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78" r:id="rId5"/>
    <p:sldId id="277" r:id="rId6"/>
    <p:sldId id="287" r:id="rId7"/>
    <p:sldId id="271" r:id="rId8"/>
    <p:sldId id="272" r:id="rId9"/>
    <p:sldId id="258" r:id="rId10"/>
    <p:sldId id="285" r:id="rId11"/>
    <p:sldId id="286" r:id="rId12"/>
    <p:sldId id="282" r:id="rId13"/>
    <p:sldId id="283" r:id="rId14"/>
    <p:sldId id="276" r:id="rId15"/>
    <p:sldId id="268" r:id="rId16"/>
    <p:sldId id="269" r:id="rId17"/>
    <p:sldId id="280" r:id="rId18"/>
    <p:sldId id="27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0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5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0226F7-CA47-91E9-CF16-2594352B0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69DD15-07EF-D89A-FB8B-6E6741E7F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BC5C1A-3E44-E78C-C0F9-5CA1522D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9E0652-3A55-CA8F-EB32-55B5811A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987E1A-9436-B11A-63F0-91456917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296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C29B2E-6F4A-6FEB-9572-88A7ED38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CDDA5E-693C-912C-2728-41AEBEC5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B2F9A4-2DA0-3689-54BE-19CD30E2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E5BAD5-585E-038B-DFEA-6A0B8F09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191B6A-7706-0491-56BB-57E0F2E1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882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AD6332-B37D-FBB5-2F61-EBC498CA5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861524-AB4F-E84E-0D11-BB3D85CF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4B316C-6E0A-9DB2-A809-D4B2541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0F8D8A-8552-B634-274D-46C7C559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0EE3B0-F51B-0AD6-AD0B-32E2F37C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77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AA67F-A887-3F0E-3E84-61440DFC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A1AD86-C2FD-6CE7-4AC0-69F6D63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61B698-73C4-156B-E702-FED90B4F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5066A-508B-706B-2BF9-33CC047A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605C6A-C68D-C8F9-776F-0F0A1140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709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6ED81A-2F6E-BE77-9A5E-9069FA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1B4D42-7F5B-07FF-2008-57D04BD3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2072CB-7692-8F6C-F7A3-60674502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2D5799-8EBF-38D5-E4BC-52CC38BC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7E2023-67B1-2275-AF2C-774F5D7E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96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77C880-E663-A683-2EE5-C978C43B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C5274F-E542-6465-578D-F2D31F24B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FE1329-B5BD-F61A-2BE0-0D9B7D61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F82E23-EF76-F0FB-8484-DF5BFBEC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F938CF-0AC8-41A5-C846-D9A2C15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6F9C82-CDB5-179F-E028-7053D553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9168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847F4-E786-9498-7691-B0FDD2C0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43D8F2-D656-129B-0455-81997F30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878603-A8C0-C326-21B9-0D24BD27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3354F3-74DE-AB00-0AD4-D911212B1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A5D267D-585D-2FCB-984B-91FD12E2C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AF02E5F-3A33-4347-CC5A-75F772AA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D06121D-0DD6-BD66-C5BF-772E8308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A2007E-676D-94AE-EBF2-B272397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2170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CADE-8552-6413-E021-334A5087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3E441C4-6326-E2D4-09FB-B1501064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6A79F9-89A4-6B69-D30E-4A13BA10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D0ACBE8-74D4-6738-C7E3-F217CF73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833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ED1EA64-0CAF-CEF0-1B31-305DDE18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46793D3-2A01-7E83-8C52-92DA25C8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846961-774C-59EA-57A8-25B2214F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232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160CAB-5DB0-1EFB-67E0-2A4F8A11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BC0C80-B40B-E645-53E7-ADBE2F4B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B1DD3BB-4260-6BDF-8F95-2C4A8ABE9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A46FB2-9D5B-5D96-E88D-B22055B8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8BC249-3926-CE18-E19E-DC79748B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C19EC4-A762-AEF8-8A7C-EB21CEC6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670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7BEED6-A0B9-C7C1-9B56-99225BF4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ADB460A-895A-DD03-F967-C6ED44810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4D715C-0B3D-6957-30DA-6465FDD0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F38BD5-635A-C1CF-5298-740EFDF3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261B2AF-56B2-A089-9C10-FF297597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FC2291-D6E2-91F2-EF0B-1D925059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50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05887-9C0B-A81A-F83C-9FC1BCDF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9788AC-737A-46DF-FFF5-A67A4EA81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3CC514-74BC-ECBC-F7E1-86A34DBF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6FD8-B2CA-4CFD-92C1-76A354D0383E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013131-BE8F-515D-C970-89EA14FA4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DBFFDD-6987-C50B-F24F-F22CFB7F8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8875-5612-4078-9D1E-7E21B753D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247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C35A-B29F-5259-3AA9-531152A6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0" y="604299"/>
            <a:ext cx="4516341" cy="161411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INSTITUTE FOR ADVANCED COMPUTING AND SOFTWARE DEVELOPMENT AKURDI, PUNE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F16C228-7CAB-42B8-B402-15A1010910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520" b="10520"/>
          <a:stretch/>
        </p:blipFill>
        <p:spPr>
          <a:xfrm>
            <a:off x="0" y="54264"/>
            <a:ext cx="3696851" cy="1869495"/>
          </a:xfrm>
        </p:spPr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3E50C75-E5D3-B224-78EE-13A196EA7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4501" y="2218415"/>
            <a:ext cx="10058400" cy="4585322"/>
          </a:xfrm>
        </p:spPr>
        <p:txBody>
          <a:bodyPr/>
          <a:lstStyle/>
          <a:p>
            <a:r>
              <a:rPr lang="en-IN" dirty="0"/>
              <a:t>Documentation On:-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“</a:t>
            </a:r>
            <a:r>
              <a:rPr lang="en-IN" sz="20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Analysis of import export and production of fertilizer in various countries and prediction for upcoming year”</a:t>
            </a:r>
          </a:p>
          <a:p>
            <a:r>
              <a:rPr lang="en-IN" sz="20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</a:t>
            </a: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PGDBDA MAR2022</a:t>
            </a:r>
          </a:p>
          <a:p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</a:t>
            </a:r>
            <a:r>
              <a:rPr lang="en-US" dirty="0"/>
              <a:t>Submitted By:</a:t>
            </a:r>
          </a:p>
          <a:p>
            <a:r>
              <a:rPr lang="en-US" dirty="0"/>
              <a:t>                                         Group No: 25</a:t>
            </a:r>
          </a:p>
          <a:p>
            <a:r>
              <a:rPr lang="en-US" dirty="0"/>
              <a:t>                                         </a:t>
            </a:r>
            <a:r>
              <a:rPr lang="en-US" dirty="0" err="1"/>
              <a:t>Princy</a:t>
            </a:r>
            <a:r>
              <a:rPr lang="en-US" dirty="0"/>
              <a:t> Singh 223341</a:t>
            </a:r>
          </a:p>
          <a:p>
            <a:r>
              <a:rPr lang="en-US" dirty="0"/>
              <a:t>                                         Shubham Govindwar 223353</a:t>
            </a:r>
            <a:endParaRPr lang="en-IN" sz="1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  <a:p>
            <a:r>
              <a:rPr lang="en-US" dirty="0"/>
              <a:t> 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Mr. Prashant </a:t>
            </a:r>
            <a:r>
              <a:rPr lang="en-US" dirty="0" err="1">
                <a:latin typeface="Bahnschrift SemiBold SemiConden" panose="020B0502040204020203" pitchFamily="34" charset="0"/>
              </a:rPr>
              <a:t>Karhale</a:t>
            </a:r>
            <a:r>
              <a:rPr lang="en-US" dirty="0">
                <a:latin typeface="Bahnschrift SemiBold SemiConden" panose="020B0502040204020203" pitchFamily="34" charset="0"/>
              </a:rPr>
              <a:t>                                                                                                                           </a:t>
            </a:r>
            <a:r>
              <a:rPr lang="en-IN" dirty="0">
                <a:latin typeface="Bahnschrift SemiBold SemiConden" panose="020B0502040204020203" pitchFamily="34" charset="0"/>
              </a:rPr>
              <a:t>Mr. </a:t>
            </a:r>
            <a:r>
              <a:rPr lang="en-IN" dirty="0" err="1">
                <a:latin typeface="Bahnschrift SemiBold SemiConden" panose="020B0502040204020203" pitchFamily="34" charset="0"/>
              </a:rPr>
              <a:t>Akshay</a:t>
            </a:r>
            <a:r>
              <a:rPr lang="en-IN" dirty="0">
                <a:latin typeface="Bahnschrift SemiBold SemiConden" panose="020B0502040204020203" pitchFamily="34" charset="0"/>
              </a:rPr>
              <a:t> </a:t>
            </a:r>
            <a:r>
              <a:rPr lang="en-IN" dirty="0" err="1">
                <a:latin typeface="Bahnschrift SemiBold SemiConden" panose="020B0502040204020203" pitchFamily="34" charset="0"/>
              </a:rPr>
              <a:t>Tilekar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Centre Coordinator                                                                                                                              </a:t>
            </a:r>
            <a:r>
              <a:rPr lang="en-IN" dirty="0">
                <a:latin typeface="Bahnschrift SemiBold SemiConden" panose="020B0502040204020203" pitchFamily="34" charset="0"/>
              </a:rPr>
              <a:t>Project Guide</a:t>
            </a:r>
            <a:r>
              <a:rPr lang="en-US" dirty="0">
                <a:latin typeface="Bahnschrift SemiBold SemiConden" panose="020B0502040204020203" pitchFamily="34" charset="0"/>
              </a:rPr>
              <a:t>                                                 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30E69B1-44D1-D645-75F2-532E4ED2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11" y="200024"/>
            <a:ext cx="2533650" cy="1143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364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738" y="966200"/>
            <a:ext cx="6270220" cy="141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5201" y="2578608"/>
            <a:ext cx="7497127" cy="40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8096" y="466344"/>
            <a:ext cx="380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Preprocessing:-</a:t>
            </a:r>
            <a:endParaRPr lang="en-US" sz="20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534714-14E8-B727-B1E2-90D090D9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9"/>
            <a:ext cx="10515600" cy="78634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1</a:t>
            </a:r>
            <a:r>
              <a:rPr lang="en-IN" sz="3600" dirty="0" smtClean="0"/>
              <a:t>)Linear </a:t>
            </a:r>
            <a:r>
              <a:rPr lang="en-IN" sz="3600" dirty="0"/>
              <a:t>regression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E1DE877-F946-5B6B-7731-A302F8107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1" y="875815"/>
            <a:ext cx="8570583" cy="377137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C9D9108-CDF6-4553-9D71-25EE10EC53C9}"/>
              </a:ext>
            </a:extLst>
          </p:cNvPr>
          <p:cNvSpPr txBox="1"/>
          <p:nvPr/>
        </p:nvSpPr>
        <p:spPr>
          <a:xfrm>
            <a:off x="922867" y="5029200"/>
            <a:ext cx="92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10" dirty="0" smtClean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n-IN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3285" y="3538728"/>
            <a:ext cx="4315587" cy="279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399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AD8D29-65FA-F5CC-6B75-23802782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2</a:t>
            </a:r>
            <a:r>
              <a:rPr lang="en-IN" sz="3600" dirty="0" smtClean="0"/>
              <a:t>)</a:t>
            </a:r>
            <a:r>
              <a:rPr lang="en-IN" sz="3600" dirty="0" err="1" smtClean="0"/>
              <a:t>gridSearch</a:t>
            </a:r>
            <a:r>
              <a:rPr lang="en-IN" sz="3600" dirty="0" smtClean="0"/>
              <a:t> </a:t>
            </a:r>
            <a:r>
              <a:rPr lang="en-IN" sz="3600" dirty="0" err="1"/>
              <a:t>randomforest</a:t>
            </a:r>
            <a:r>
              <a:rPr lang="en-IN" sz="3600" dirty="0"/>
              <a:t> </a:t>
            </a:r>
            <a:r>
              <a:rPr lang="en-IN" sz="3600" dirty="0" err="1"/>
              <a:t>regresser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B0CD955-0366-3280-58BA-FDCC1C5F8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14330"/>
            <a:ext cx="5738357" cy="403547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6952D1B-772F-B934-3FE8-779BE6341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714330"/>
            <a:ext cx="5376333" cy="36714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301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AD8D29-65FA-F5CC-6B75-23802782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3</a:t>
            </a:r>
            <a:r>
              <a:rPr lang="en-IN" sz="3600" dirty="0" smtClean="0"/>
              <a:t>)</a:t>
            </a:r>
            <a:r>
              <a:rPr lang="en-IN" sz="3600" dirty="0" err="1" smtClean="0"/>
              <a:t>gridSearch</a:t>
            </a:r>
            <a:r>
              <a:rPr lang="en-IN" sz="3600" dirty="0" smtClean="0"/>
              <a:t> </a:t>
            </a:r>
            <a:r>
              <a:rPr lang="en-IN" sz="3600" dirty="0" err="1"/>
              <a:t>Xgboost</a:t>
            </a:r>
            <a:r>
              <a:rPr lang="en-IN" sz="3600" dirty="0"/>
              <a:t> </a:t>
            </a:r>
            <a:r>
              <a:rPr lang="en-IN" sz="3600" dirty="0" err="1"/>
              <a:t>regresser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D0DE730-5C37-CBCF-A978-B6211483E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8" y="4572000"/>
            <a:ext cx="6609708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14DCD56-3E02-750B-C0E6-813E8D95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43" y="2863969"/>
            <a:ext cx="5738357" cy="3741243"/>
          </a:xfrm>
          <a:prstGeom prst="rect">
            <a:avLst/>
          </a:prstGeom>
        </p:spPr>
      </p:pic>
      <p:pic>
        <p:nvPicPr>
          <p:cNvPr id="6" name="Picture 2" descr="Extreme gradient boosting (Xgboost) model to predict the groundwater levels  in Selangor Malaysia - ScienceDirect">
            <a:extLst>
              <a:ext uri="{FF2B5EF4-FFF2-40B4-BE49-F238E27FC236}">
                <a16:creationId xmlns="" xmlns:a16="http://schemas.microsoft.com/office/drawing/2014/main" id="{0B7E93E6-FCA0-4C0C-5121-F6C358D0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59" y="0"/>
            <a:ext cx="4830982" cy="2810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D292AB0-7CE8-37B5-5AE0-26D43FB65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33166"/>
            <a:ext cx="7003375" cy="3530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436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35393-3F29-3E3F-E5AF-7F7E6F7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4" y="-1"/>
            <a:ext cx="4470400" cy="990601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4</a:t>
            </a:r>
            <a:r>
              <a:rPr lang="en-IN" sz="3200" dirty="0" smtClean="0"/>
              <a:t>)</a:t>
            </a:r>
            <a:r>
              <a:rPr lang="en-IN" sz="3200" dirty="0" err="1" smtClean="0"/>
              <a:t>Randomforest</a:t>
            </a:r>
            <a:r>
              <a:rPr lang="en-IN" sz="3200" dirty="0" smtClean="0"/>
              <a:t> </a:t>
            </a:r>
            <a:r>
              <a:rPr lang="en-IN" sz="3200" dirty="0" err="1"/>
              <a:t>regresser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5338A6A-FA07-EFF0-39F2-FDD4915FC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3" y="569045"/>
            <a:ext cx="7599741" cy="3926755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D63FF6-DB7E-5BA7-8228-2ABE3D4551F9}"/>
              </a:ext>
            </a:extLst>
          </p:cNvPr>
          <p:cNvSpPr txBox="1"/>
          <p:nvPr/>
        </p:nvSpPr>
        <p:spPr>
          <a:xfrm>
            <a:off x="347133" y="4927600"/>
            <a:ext cx="1110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 Forest is an ensemble technique capable of performing both regression and classification tasks with the use of multiple decision trees and a technique called Bootstrap and Aggregation</a:t>
            </a:r>
            <a:endParaRPr lang="en-IN" dirty="0"/>
          </a:p>
        </p:txBody>
      </p:sp>
      <p:pic>
        <p:nvPicPr>
          <p:cNvPr id="7" name="Picture 2" descr="Random Forest Regression in Python - GeeksforGeeks">
            <a:extLst>
              <a:ext uri="{FF2B5EF4-FFF2-40B4-BE49-F238E27FC236}">
                <a16:creationId xmlns="" xmlns:a16="http://schemas.microsoft.com/office/drawing/2014/main" id="{90C8B2A4-0E80-0A06-B00D-50A25332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65340"/>
            <a:ext cx="4359729" cy="3726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1853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AD8D29-65FA-F5CC-6B75-23802782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5)</a:t>
            </a:r>
            <a:r>
              <a:rPr lang="en-IN" sz="3600" dirty="0" err="1" smtClean="0"/>
              <a:t>Decission</a:t>
            </a:r>
            <a:r>
              <a:rPr lang="en-IN" sz="3600" dirty="0" smtClean="0"/>
              <a:t> </a:t>
            </a:r>
            <a:r>
              <a:rPr lang="en-IN" sz="3600" dirty="0"/>
              <a:t>tree </a:t>
            </a:r>
            <a:r>
              <a:rPr lang="en-IN" sz="3600" dirty="0" err="1"/>
              <a:t>regresser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8194" name="Picture 2" descr="Decision Tree Regression in 6 Steps with Python | by Samet Girgin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0040" y="3419857"/>
            <a:ext cx="4133088" cy="3291840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2044" y="943673"/>
            <a:ext cx="81457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12621" y="0"/>
            <a:ext cx="4179379" cy="327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667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AD8D29-65FA-F5CC-6B75-23802782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60"/>
            <a:ext cx="10515600" cy="563274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6)Neural </a:t>
            </a:r>
            <a:r>
              <a:rPr lang="en-IN" sz="3600" dirty="0"/>
              <a:t>network for </a:t>
            </a:r>
            <a:r>
              <a:rPr lang="en-IN" sz="3600" dirty="0" smtClean="0"/>
              <a:t>regression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0312" y="1289304"/>
            <a:ext cx="11045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	*Activation in Output:- Linear for regression  because not want to include  non-linearity in function .</a:t>
            </a:r>
          </a:p>
          <a:p>
            <a:r>
              <a:rPr lang="en-US" dirty="0" smtClean="0"/>
              <a:t>	*Activation in hidden :- </a:t>
            </a:r>
            <a:r>
              <a:rPr lang="en-US" dirty="0" err="1" smtClean="0"/>
              <a:t>Relu</a:t>
            </a:r>
            <a:r>
              <a:rPr lang="en-US" dirty="0" smtClean="0"/>
              <a:t> (Rectified Linear Unit. )</a:t>
            </a:r>
          </a:p>
          <a:p>
            <a:r>
              <a:rPr lang="en-US" dirty="0" smtClean="0"/>
              <a:t>	*Optimizer:- </a:t>
            </a:r>
            <a:r>
              <a:rPr lang="en-US" dirty="0" smtClean="0"/>
              <a:t>Adam(Adaptive momentum)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979" y="3017520"/>
            <a:ext cx="7761541" cy="276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5550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840" y="1043796"/>
            <a:ext cx="10487025" cy="495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81" y="3615006"/>
            <a:ext cx="4810215" cy="311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8623" y="3606652"/>
            <a:ext cx="4300268" cy="312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648" y="414068"/>
            <a:ext cx="4315544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019927" y="552883"/>
            <a:ext cx="6878775" cy="111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060" y="1658428"/>
            <a:ext cx="4552950" cy="193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0539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pPr>
              <a:buNone/>
            </a:pPr>
            <a:r>
              <a:rPr lang="en-IN" b="1" u="sng" dirty="0" smtClean="0"/>
              <a:t>Result:-</a:t>
            </a:r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For Import of fertilizer have created different-2 and for that best model for this which give R2 square value is  approx </a:t>
            </a:r>
            <a:r>
              <a:rPr lang="en-IN" sz="2000" dirty="0" smtClean="0"/>
              <a:t>75.67% </a:t>
            </a:r>
            <a:r>
              <a:rPr lang="en-IN" sz="2000" dirty="0" smtClean="0"/>
              <a:t>which comes by using of </a:t>
            </a:r>
            <a:r>
              <a:rPr lang="en-IN" sz="2000" dirty="0" smtClean="0"/>
              <a:t>Decision Tree </a:t>
            </a:r>
            <a:r>
              <a:rPr lang="en-IN" sz="2000" dirty="0" err="1" smtClean="0"/>
              <a:t>regressor</a:t>
            </a:r>
            <a:r>
              <a:rPr lang="en-IN" sz="2000" dirty="0" smtClean="0"/>
              <a:t> model.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50" y="1779524"/>
            <a:ext cx="9923018" cy="150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7BBF2-C70E-76DF-8D87-97BDDFE9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5"/>
          </a:xfrm>
        </p:spPr>
        <p:txBody>
          <a:bodyPr>
            <a:noAutofit/>
          </a:bodyPr>
          <a:lstStyle/>
          <a:p>
            <a:r>
              <a:rPr lang="en-IN" sz="3600" dirty="0"/>
              <a:t>HOW MUCH FERTILIZER IMPORTED BY ANY COUNTRY?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4958D3C-A17F-D764-8E57-25A7D5795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82" y="1262972"/>
            <a:ext cx="8939035" cy="4663844"/>
          </a:xfrm>
        </p:spPr>
      </p:pic>
    </p:spTree>
    <p:extLst>
      <p:ext uri="{BB962C8B-B14F-4D97-AF65-F5344CB8AC3E}">
        <p14:creationId xmlns="" xmlns:p14="http://schemas.microsoft.com/office/powerpoint/2010/main" val="17841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C8351-3B63-3615-BA8F-90B15F6D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541"/>
          </a:xfrm>
        </p:spPr>
        <p:txBody>
          <a:bodyPr>
            <a:normAutofit/>
          </a:bodyPr>
          <a:lstStyle/>
          <a:p>
            <a:r>
              <a:rPr lang="en-IN" sz="2800" dirty="0"/>
              <a:t>BASIC ANALYSIS OF THE DATA WE HAVE:-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A9FF16-8B7E-BA82-09FE-DE4DAD86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666"/>
            <a:ext cx="8187267" cy="60113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have data of 146550 rows of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Which includes 146 countries , with 16 years of data ,in  six type of elements like(</a:t>
            </a:r>
            <a:r>
              <a:rPr lang="en-IN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'Import Quantity', 'Import Value', 'Export Quantity', 'Export Value', 'Agricultural Use', 'Production’)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 data is indicated to 23 types of fertilizer and row materials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using the dash board we can filtered all that data as per we want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upper dashboard we seen that gives you top 10 or bottom 10 countries for that filtration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941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75D484-E096-8727-FFDC-FFCBF8E3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3362"/>
            <a:ext cx="10515600" cy="447675"/>
          </a:xfrm>
        </p:spPr>
        <p:txBody>
          <a:bodyPr>
            <a:noAutofit/>
          </a:bodyPr>
          <a:lstStyle/>
          <a:p>
            <a:r>
              <a:rPr lang="en-IN" sz="2800" dirty="0"/>
              <a:t>ANALYSING THE DATA FOR INDIA FOR EVERY FERTILIZER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E868224-7A94-CFE9-DF9D-8ED4C4579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8" y="773200"/>
            <a:ext cx="10888132" cy="5851438"/>
          </a:xfrm>
        </p:spPr>
      </p:pic>
    </p:spTree>
    <p:extLst>
      <p:ext uri="{BB962C8B-B14F-4D97-AF65-F5344CB8AC3E}">
        <p14:creationId xmlns="" xmlns:p14="http://schemas.microsoft.com/office/powerpoint/2010/main" val="240073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2142"/>
            <a:ext cx="8823385" cy="897149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latin typeface="+mn-lt"/>
              </a:rPr>
              <a:t>Analysis Of the data:-</a:t>
            </a: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800" b="1" dirty="0" smtClean="0"/>
              <a:t>	</a:t>
            </a:r>
            <a:r>
              <a:rPr lang="en-US" sz="1400" b="1" dirty="0" smtClean="0"/>
              <a:t>Import and Export in India:-</a:t>
            </a:r>
            <a:endParaRPr lang="en-US" sz="1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3540" y="3854120"/>
            <a:ext cx="7004469" cy="300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059" y="1181729"/>
            <a:ext cx="7236933" cy="26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F92F5-4C2A-2541-C1B4-9A820B4A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ANALYSIS OF DATA :(basic analysis using </a:t>
            </a:r>
            <a:r>
              <a:rPr lang="en-IN" sz="2800" dirty="0" err="1"/>
              <a:t>powerbi</a:t>
            </a:r>
            <a:r>
              <a:rPr lang="en-IN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86D4B8-CD0F-E8CE-F3E3-4F75E28B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7" y="894154"/>
            <a:ext cx="10836965" cy="49732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India deals with 22 fertilizers of the 23 fertilizers used worldwide.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The sum of total of imports of fertilizers is much more than exports over the years, hence India is dependent on imported fertilizers.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NPK Fertilizers, </a:t>
            </a:r>
            <a:r>
              <a:rPr lang="en-US" sz="1800" b="1" i="0" dirty="0" err="1">
                <a:effectLst/>
                <a:latin typeface="Inter"/>
              </a:rPr>
              <a:t>Nitrogeneous</a:t>
            </a:r>
            <a:r>
              <a:rPr lang="en-US" sz="1800" b="1" i="0" dirty="0">
                <a:effectLst/>
                <a:latin typeface="Inter"/>
              </a:rPr>
              <a:t> fertilizers are the most exported fertilizers.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Imports of fertilizers have decreased consistently in last 5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'Diammonium phosphate (DAP)', 'Urea' are the most imported Fertilizers in India.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Use of fertilizers have been constant around the last decade except in 2015.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Urea remains the most produced fertilizer in India.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'Urea' and 'Diammonium phosphate (DAP)' are the most fertilizers in India.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Inter"/>
              </a:rPr>
              <a:t>India is also steadily increasing production of 'Diammonium phosphate (DAP)' given its high use and import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5775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041" y="307342"/>
            <a:ext cx="4864363" cy="254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07434"/>
            <a:ext cx="11588750" cy="345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96180" y="276045"/>
            <a:ext cx="7204233" cy="62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189" y="417302"/>
            <a:ext cx="4344658" cy="270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24511-7979-AE62-7DB7-CF6BF55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007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PREDICTING THE VALUES BY USING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86A40E-054C-513C-010E-0E300971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727199"/>
            <a:ext cx="10515600" cy="3843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Basically we have to use regression algorithms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1)</a:t>
            </a:r>
            <a:r>
              <a:rPr lang="en-IN" dirty="0" err="1" smtClean="0"/>
              <a:t>gridSearch</a:t>
            </a:r>
            <a:r>
              <a:rPr lang="en-IN" dirty="0" smtClean="0"/>
              <a:t> </a:t>
            </a:r>
            <a:r>
              <a:rPr lang="en-IN" dirty="0" err="1" smtClean="0"/>
              <a:t>randomforest</a:t>
            </a:r>
            <a:r>
              <a:rPr lang="en-IN" dirty="0" smtClean="0"/>
              <a:t> </a:t>
            </a:r>
            <a:r>
              <a:rPr lang="en-IN" dirty="0" err="1" smtClean="0"/>
              <a:t>regresser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2)</a:t>
            </a:r>
            <a:r>
              <a:rPr lang="en-IN" dirty="0" err="1" smtClean="0"/>
              <a:t>gridSearch</a:t>
            </a:r>
            <a:r>
              <a:rPr lang="en-IN" dirty="0" smtClean="0"/>
              <a:t> </a:t>
            </a:r>
            <a:r>
              <a:rPr lang="en-IN" dirty="0" err="1" smtClean="0"/>
              <a:t>Xgboost</a:t>
            </a:r>
            <a:r>
              <a:rPr lang="en-IN" dirty="0" smtClean="0"/>
              <a:t> </a:t>
            </a:r>
            <a:r>
              <a:rPr lang="en-IN" dirty="0" err="1" smtClean="0"/>
              <a:t>regresser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3)Linear </a:t>
            </a:r>
            <a:r>
              <a:rPr lang="en-IN" dirty="0"/>
              <a:t>regression</a:t>
            </a:r>
          </a:p>
          <a:p>
            <a:pPr marL="0" indent="0" algn="just">
              <a:buNone/>
            </a:pPr>
            <a:r>
              <a:rPr lang="en-IN" dirty="0"/>
              <a:t>4</a:t>
            </a:r>
            <a:r>
              <a:rPr lang="en-IN" dirty="0" smtClean="0"/>
              <a:t>)</a:t>
            </a:r>
            <a:r>
              <a:rPr lang="en-IN" dirty="0" err="1" smtClean="0"/>
              <a:t>Randomforest</a:t>
            </a:r>
            <a:r>
              <a:rPr lang="en-IN" dirty="0" smtClean="0"/>
              <a:t> </a:t>
            </a:r>
            <a:r>
              <a:rPr lang="en-IN" dirty="0" err="1"/>
              <a:t>regresser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5)</a:t>
            </a:r>
            <a:r>
              <a:rPr lang="en-IN" dirty="0" err="1" smtClean="0"/>
              <a:t>Decission</a:t>
            </a:r>
            <a:r>
              <a:rPr lang="en-IN" dirty="0" smtClean="0"/>
              <a:t> </a:t>
            </a:r>
            <a:r>
              <a:rPr lang="en-IN" dirty="0"/>
              <a:t>tree </a:t>
            </a:r>
            <a:r>
              <a:rPr lang="en-IN" dirty="0" err="1"/>
              <a:t>regresser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6)Neural network for regression</a:t>
            </a:r>
          </a:p>
          <a:p>
            <a:pPr marL="0" indent="0" algn="just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9711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435</Words>
  <Application>Microsoft Office PowerPoint</Application>
  <PresentationFormat>Custom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INSTITUTE FOR ADVANCED COMPUTING AND SOFTWARE DEVELOPMENT AKURDI, PUNE</vt:lpstr>
      <vt:lpstr>HOW MUCH FERTILIZER IMPORTED BY ANY COUNTRY?</vt:lpstr>
      <vt:lpstr>BASIC ANALYSIS OF THE DATA WE HAVE:-</vt:lpstr>
      <vt:lpstr>ANALYSING THE DATA FOR INDIA FOR EVERY FERTILIZER</vt:lpstr>
      <vt:lpstr>Analysis Of the data:-   Import and Export in India:-</vt:lpstr>
      <vt:lpstr>ANALYSIS OF DATA :(basic analysis using powerbi)</vt:lpstr>
      <vt:lpstr>Slide 7</vt:lpstr>
      <vt:lpstr>Slide 8</vt:lpstr>
      <vt:lpstr>PREDICTING THE VALUES BY USING ML ALGORITHMS</vt:lpstr>
      <vt:lpstr>Slide 10</vt:lpstr>
      <vt:lpstr>1)Linear regression </vt:lpstr>
      <vt:lpstr>2)gridSearch randomforest regresser </vt:lpstr>
      <vt:lpstr>3)gridSearch Xgboost regresser </vt:lpstr>
      <vt:lpstr>4)Randomforest regresser </vt:lpstr>
      <vt:lpstr>5)Decission tree regresser </vt:lpstr>
      <vt:lpstr>   6)Neural network for regression 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Govindwar</dc:creator>
  <cp:lastModifiedBy>THIS</cp:lastModifiedBy>
  <cp:revision>82</cp:revision>
  <dcterms:created xsi:type="dcterms:W3CDTF">2022-09-21T14:48:27Z</dcterms:created>
  <dcterms:modified xsi:type="dcterms:W3CDTF">2022-09-27T10:59:54Z</dcterms:modified>
</cp:coreProperties>
</file>