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my name is Robert Pringle and today I am going to present to you my final year project for computing Science at the </a:t>
            </a:r>
            <a:r>
              <a:rPr lang="en"/>
              <a:t>Univ	esity</a:t>
            </a:r>
            <a:r>
              <a:rPr lang="en"/>
              <a:t> of Glasgow titled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11d711a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11d711a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11d711a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11d711a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1fce90f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f1fce90f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1fce90f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1fce90f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11d711a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11d711a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ca04b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eca04b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e11d711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e11d711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c40c928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c40c928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ca04bc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ca04bc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e11d711a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e11d711a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1fce90f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1fce90f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eca04bc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eca04bc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e11d711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e11d711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e11d711a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e11d711a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mailto:pringle@live.co.uk" TargetMode="External"/><Relationship Id="rId5" Type="http://schemas.openxmlformats.org/officeDocument/2006/relationships/hyperlink" Target="mailto:pringle@live.co.uk" TargetMode="External"/><Relationship Id="rId6" Type="http://schemas.openxmlformats.org/officeDocument/2006/relationships/hyperlink" Target="mailto:2304777P@student.gla.ac.u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813" y="579401"/>
            <a:ext cx="3425674" cy="1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74088" y="2349600"/>
            <a:ext cx="5286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A Massively Multiplayer Online Game Facilitating Communication Skill Development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12100" y="4423900"/>
            <a:ext cx="528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Robert Pringle (2304777P)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Alpha Testing 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6750" y="1273350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</a:t>
            </a: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ied out early in the development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participants played game with a random other participants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Usability Scale survey given to participants to measure usability of early prototype and scored an average of 80/100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Semi-structured interview were then carried out to </a:t>
            </a: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</a:t>
            </a: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any bugs were identified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improvement to add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Helped identify bugs early and gather more requirements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Beta Testing 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64800" y="1218700"/>
            <a:ext cx="8672400" cy="3560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●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Carried out at the end of the project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●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were ask to play through the completed game for a minimum of 30 minutes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●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students played longer, suggesting the game is engaging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●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Usability Scale survey saw an increase of 9.5 from the Alpha evaluation meaning a score of 89.5/100.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●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form used instead of interview: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○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believed the game was fun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○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trivial bugs identified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○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believed that Explore MMO was developing their communication skills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○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were positive about the idea of Explore MMO being used in their curriculum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50350" y="1283725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rewards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completing quests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procedurally generated quests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 out beta evaluation study with random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larger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sample size and see if results still hold true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 out a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longitudinal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study to see if Explore MMO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communication skills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50350" y="1283725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MMO is a fun,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engaging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highly usable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which facilitates communication development between players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showed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believed their communication skill was developed using the application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also showed participants were positive about using Explore MMO in their curriculum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41850" y="1309250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email: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p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ringle@live.co.uk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email: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2304777P@student.gla.ac.uk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50350" y="1283725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Statista. Gaming: The Most Lucrative Entertainment Industry By Far.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Statista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Infographics,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See URL https://www.statista.com/chart/22392/globa</a:t>
            </a:r>
            <a:r>
              <a:rPr lang="en" sz="1100">
                <a:solidFill>
                  <a:srgbClr val="000000"/>
                </a:solidFill>
              </a:rPr>
              <a:t>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Barr. Video games can develop graduate skills in higher education students: A randomised trial.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 &amp; Education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pages 86–97,   2017.  URL https://www.sciencedirect.com/science/article/pii/S0360131517301215.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CBI. Education  and  learning  for  the  modern  world:   Cbi/pearson  2019  education  and skills  survey  report.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CBI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2019.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https://www.cbi.org.uk/articles/education-and-learning-for-the-modern-world/.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L. Tidbury,  K. Jarvis,  and P. Bridge.   Initial evaluation of a virtual reality bomb-defusing simulator for development of undergraduate healthcare student communication and teamwork skills.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BMJ Simulation and Technology Enhanced Learning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6:229–231, 2020.  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doi: 10.1136/bmjstel-2019-000446. URL https://stel.bmj.com/content/6/4/229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r>
              <a:rPr lang="en" sz="12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67">
                <a:solidFill>
                  <a:schemeClr val="dk1"/>
                </a:solidFill>
                <a:highlight>
                  <a:srgbClr val="E4E8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C.-I. Teng, M.-Y. Chen, Y.-J. Chen, and Y.-J. Li. Loyalty Due to Others: The Relationships Among Challenge, Interdependence, and Online Gamer Loyalty. </a:t>
            </a:r>
            <a:r>
              <a:rPr i="1" lang="en" sz="1267">
                <a:solidFill>
                  <a:schemeClr val="dk1"/>
                </a:solidFill>
                <a:highlight>
                  <a:srgbClr val="E4E8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Journal of Computer-Mediated Communication</a:t>
            </a:r>
            <a:r>
              <a:rPr lang="en" sz="1267">
                <a:solidFill>
                  <a:schemeClr val="dk1"/>
                </a:solidFill>
                <a:highlight>
                  <a:srgbClr val="E4E8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 17(4):489–500,  2012.   ISSN 1083-6101.   doi:10.1111/j.1083-6101.2012. 01586.x. URL https://doi.org/10.1111/j.1083-6101.2012.01586.x. _eprint:</a:t>
            </a:r>
            <a:endParaRPr sz="1267">
              <a:solidFill>
                <a:schemeClr val="dk1"/>
              </a:solidFill>
              <a:highlight>
                <a:srgbClr val="E4E8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67">
                <a:solidFill>
                  <a:schemeClr val="dk1"/>
                </a:solidFill>
                <a:highlight>
                  <a:srgbClr val="E4E8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https://academic.oup.com/jcmc/article-pdf/17/4/489/22317557/jjcmcom0489.pdf</a:t>
            </a:r>
            <a:endParaRPr sz="1267">
              <a:solidFill>
                <a:schemeClr val="dk1"/>
              </a:solidFill>
              <a:highlight>
                <a:srgbClr val="E4E8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chemeClr val="dk1"/>
                </a:solidFill>
                <a:highlight>
                  <a:srgbClr val="E4E8EE"/>
                </a:highlight>
              </a:rPr>
              <a:t>.</a:t>
            </a:r>
            <a:endParaRPr sz="75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29990" y="-17025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41850" y="1309250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alk through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implementation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etails summary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 Testing Evaluation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Beta Testing Evaluation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b="1"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provided at end</a:t>
            </a:r>
            <a:endParaRPr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29990" y="-17025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Main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41850" y="1309250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games are a huge industry, and even overtaken the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industry in revenue [1].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Barr (2017) showed video games can develop skills which would benefit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employability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workplace performance, with a focus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skills [2].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Universities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currently failing to provide a method to develop such skills [3].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596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Aims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41850" y="1309250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multiplayer browser game that facilitates students development of communication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usability and playability of the game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if student participants believe Explore MMO develops communication skills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students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attitudes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towards Explore MMO being implemented into their curriculum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27922" y="3315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41850" y="1309250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MosCoW method of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based of background research and supervisor meetings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 requirements created in total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requirements: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must be able to complete quests which require communication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must be able to complete quests which encourage communication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must have the ability to communicate using a text-based chat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must be able to see other players’ movements in real time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must be able to explore a virtual world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41850" y="1309250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game went through a detailed design process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different user interfaces and the map prior to implementation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information can be seen in Chapter 4 of the dissertation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Quest 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54250" y="1287975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using background research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quest derived: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Quests which force communication to succeed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Quests that encourage communication to succeed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Talking and Nobody Explodes forces player to communicate and has been shown to develop communication skills [4].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Harder a task is in a video game the more likely people are to work together [5].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Five quests created in total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3726025" y="211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-4465" y="0"/>
            <a:ext cx="91484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Key Implementation Details 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41850" y="1309250"/>
            <a:ext cx="8520600" cy="3416400"/>
          </a:xfrm>
          <a:prstGeom prst="rect">
            <a:avLst/>
          </a:prstGeom>
          <a:solidFill>
            <a:srgbClr val="FFFFFF">
              <a:alpha val="7039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chat as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shown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demo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data streaming handles real-time movement with web sockets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Players can complete quests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together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Phaser game framework used for implementation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and Express to handle the backend and send games files straight to client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free game assets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NoSQL MongoDB database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