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ink/ink1.xml" ContentType="application/inkml+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sldIdLst>
    <p:sldId id="267" r:id="rId2"/>
    <p:sldId id="268" r:id="rId3"/>
    <p:sldId id="272" r:id="rId4"/>
    <p:sldId id="269" r:id="rId5"/>
    <p:sldId id="270" r:id="rId6"/>
    <p:sldId id="278" r:id="rId7"/>
    <p:sldId id="277" r:id="rId8"/>
    <p:sldId id="276" r:id="rId9"/>
    <p:sldId id="275" r:id="rId10"/>
    <p:sldId id="279" r:id="rId11"/>
    <p:sldId id="280"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97" d="100"/>
          <a:sy n="97" d="100"/>
        </p:scale>
        <p:origin x="146" y="4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9.xml.rels><?xml version="1.0" encoding="UTF-8" standalone="yes"?>
<Relationships xmlns="http://schemas.openxmlformats.org/package/2006/relationships"><Relationship Id="rId3" Type="http://schemas.openxmlformats.org/officeDocument/2006/relationships/hyperlink" Target="https://doi.org/10.1016/j.renene.2016.09.049" TargetMode="External"/><Relationship Id="rId2" Type="http://schemas.openxmlformats.org/officeDocument/2006/relationships/hyperlink" Target="https://doi.org/10.11591/ijece.v12i2.7740" TargetMode="External"/><Relationship Id="rId1" Type="http://schemas.openxmlformats.org/officeDocument/2006/relationships/hyperlink" Target="https://doi.org/10.1016/j.egyr.2019.03.003" TargetMode="External"/><Relationship Id="rId5" Type="http://schemas.openxmlformats.org/officeDocument/2006/relationships/hyperlink" Target="https://doi.org/10.1063/1.4928111" TargetMode="External"/><Relationship Id="rId4" Type="http://schemas.openxmlformats.org/officeDocument/2006/relationships/hyperlink" Target="https://doi.org/10.1063/1.4952780" TargetMode="External"/></Relationships>
</file>

<file path=ppt/diagrams/_rels/drawing9.xml.rels><?xml version="1.0" encoding="UTF-8" standalone="yes"?>
<Relationships xmlns="http://schemas.openxmlformats.org/package/2006/relationships"><Relationship Id="rId3" Type="http://schemas.openxmlformats.org/officeDocument/2006/relationships/hyperlink" Target="https://doi.org/10.1016/j.egyr.2019.03.003" TargetMode="External"/><Relationship Id="rId2" Type="http://schemas.openxmlformats.org/officeDocument/2006/relationships/hyperlink" Target="https://doi.org/10.1016/j.renene.2016.09.049" TargetMode="External"/><Relationship Id="rId1" Type="http://schemas.openxmlformats.org/officeDocument/2006/relationships/hyperlink" Target="https://doi.org/10.1063/1.4952780" TargetMode="External"/><Relationship Id="rId5" Type="http://schemas.openxmlformats.org/officeDocument/2006/relationships/hyperlink" Target="https://doi.org/10.1063/1.4928111" TargetMode="External"/><Relationship Id="rId4" Type="http://schemas.openxmlformats.org/officeDocument/2006/relationships/hyperlink" Target="https://doi.org/10.11591/ijece.v12i2.7740"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752A53-B60D-494C-8E08-E33C302096AF}"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85A54E95-ECD3-4630-B644-3087D0D06527}">
      <dgm:prSet phldrT="[Text]"/>
      <dgm:spPr>
        <a:effectLst>
          <a:glow rad="101600">
            <a:schemeClr val="accent1">
              <a:satMod val="175000"/>
              <a:alpha val="40000"/>
            </a:schemeClr>
          </a:glow>
        </a:effectLst>
      </dgm:spPr>
      <dgm:t>
        <a:bodyPr/>
        <a:lstStyle/>
        <a:p>
          <a:r>
            <a:rPr lang="en-IN" b="1" dirty="0"/>
            <a:t>INTRODUCTION TO THE PROBLEM</a:t>
          </a:r>
        </a:p>
      </dgm:t>
    </dgm:pt>
    <dgm:pt modelId="{6B728CEF-AD7A-4320-8411-B2C1F5E2F07A}" type="parTrans" cxnId="{F3580911-C1E6-42A4-9994-CFE1969461C5}">
      <dgm:prSet/>
      <dgm:spPr/>
      <dgm:t>
        <a:bodyPr/>
        <a:lstStyle/>
        <a:p>
          <a:endParaRPr lang="en-IN"/>
        </a:p>
      </dgm:t>
    </dgm:pt>
    <dgm:pt modelId="{4BC587F8-E199-4BAD-9FEB-996FE75024EA}" type="sibTrans" cxnId="{F3580911-C1E6-42A4-9994-CFE1969461C5}">
      <dgm:prSet/>
      <dgm:spPr/>
      <dgm:t>
        <a:bodyPr/>
        <a:lstStyle/>
        <a:p>
          <a:endParaRPr lang="en-IN"/>
        </a:p>
      </dgm:t>
    </dgm:pt>
    <dgm:pt modelId="{93156F31-BFA7-4D23-9B60-DB0785EF42DC}">
      <dgm:prSet phldrT="[Text]"/>
      <dgm:spPr/>
      <dgm:t>
        <a:bodyPr/>
        <a:lstStyle/>
        <a:p>
          <a:r>
            <a:rPr lang="en-IN" dirty="0"/>
            <a:t>With increasing energy demands and depleting non-renewable resources, there’s an urgent need for sustainable and eco-friendly alternatives</a:t>
          </a:r>
        </a:p>
      </dgm:t>
    </dgm:pt>
    <dgm:pt modelId="{553950FD-1032-467B-B11B-EBE28A5DA2C1}" type="parTrans" cxnId="{D1DACF43-FC39-49D5-9C56-EA1306FAA700}">
      <dgm:prSet/>
      <dgm:spPr/>
      <dgm:t>
        <a:bodyPr/>
        <a:lstStyle/>
        <a:p>
          <a:endParaRPr lang="en-IN"/>
        </a:p>
      </dgm:t>
    </dgm:pt>
    <dgm:pt modelId="{BD8B4488-BE1D-472F-871C-6348ECA50FAB}" type="sibTrans" cxnId="{D1DACF43-FC39-49D5-9C56-EA1306FAA700}">
      <dgm:prSet/>
      <dgm:spPr/>
      <dgm:t>
        <a:bodyPr/>
        <a:lstStyle/>
        <a:p>
          <a:endParaRPr lang="en-IN"/>
        </a:p>
      </dgm:t>
    </dgm:pt>
    <dgm:pt modelId="{63567321-E937-4BA2-8F93-5819633D559D}">
      <dgm:prSet phldrT="[Text]"/>
      <dgm:spPr/>
      <dgm:t>
        <a:bodyPr/>
        <a:lstStyle/>
        <a:p>
          <a:r>
            <a:rPr lang="en-IN" dirty="0"/>
            <a:t>Street lighting, a major part of urban architecture, consumes significant energy- and this project aims to tackle that.</a:t>
          </a:r>
        </a:p>
      </dgm:t>
    </dgm:pt>
    <dgm:pt modelId="{105E1CD1-03A4-431C-9FE4-AF5B9B59724F}" type="parTrans" cxnId="{394EBA13-3788-4DF3-B55B-51DA07EA2E36}">
      <dgm:prSet/>
      <dgm:spPr/>
      <dgm:t>
        <a:bodyPr/>
        <a:lstStyle/>
        <a:p>
          <a:endParaRPr lang="en-IN"/>
        </a:p>
      </dgm:t>
    </dgm:pt>
    <dgm:pt modelId="{A4B0EE7B-7768-4B47-AF18-03994659B324}" type="sibTrans" cxnId="{394EBA13-3788-4DF3-B55B-51DA07EA2E36}">
      <dgm:prSet/>
      <dgm:spPr/>
      <dgm:t>
        <a:bodyPr/>
        <a:lstStyle/>
        <a:p>
          <a:endParaRPr lang="en-IN"/>
        </a:p>
      </dgm:t>
    </dgm:pt>
    <dgm:pt modelId="{65E9CDCC-E891-4BD8-AEAD-B74CEA6254D4}">
      <dgm:prSet phldrT="[Text]"/>
      <dgm:spPr>
        <a:effectLst>
          <a:glow rad="101600">
            <a:schemeClr val="accent1">
              <a:satMod val="175000"/>
              <a:alpha val="40000"/>
            </a:schemeClr>
          </a:glow>
        </a:effectLst>
      </dgm:spPr>
      <dgm:t>
        <a:bodyPr/>
        <a:lstStyle/>
        <a:p>
          <a:r>
            <a:rPr lang="en-IN" b="1" dirty="0"/>
            <a:t>PROJECT OBJECTIVE</a:t>
          </a:r>
        </a:p>
      </dgm:t>
    </dgm:pt>
    <dgm:pt modelId="{09B35CB9-9B13-44B0-93F2-21F6B530CEBF}" type="parTrans" cxnId="{211EF577-E269-4647-82B7-14B7B1D1129A}">
      <dgm:prSet/>
      <dgm:spPr/>
      <dgm:t>
        <a:bodyPr/>
        <a:lstStyle/>
        <a:p>
          <a:endParaRPr lang="en-IN"/>
        </a:p>
      </dgm:t>
    </dgm:pt>
    <dgm:pt modelId="{F013CD86-FD13-42AA-A2BA-1708AC9FD74C}" type="sibTrans" cxnId="{211EF577-E269-4647-82B7-14B7B1D1129A}">
      <dgm:prSet/>
      <dgm:spPr/>
      <dgm:t>
        <a:bodyPr/>
        <a:lstStyle/>
        <a:p>
          <a:endParaRPr lang="en-IN"/>
        </a:p>
      </dgm:t>
    </dgm:pt>
    <dgm:pt modelId="{EE5D4CEB-BB21-46BF-8202-2F49A3EE40C7}">
      <dgm:prSet phldrT="[Text]"/>
      <dgm:spPr/>
      <dgm:t>
        <a:bodyPr/>
        <a:lstStyle/>
        <a:p>
          <a:pPr>
            <a:buFont typeface="Wingdings" panose="05000000000000000000" pitchFamily="2" charset="2"/>
            <a:buChar char="ü"/>
          </a:pPr>
          <a:r>
            <a:rPr lang="en-IN" dirty="0"/>
            <a:t>To design a hybrid system that generates electricity using:</a:t>
          </a:r>
        </a:p>
      </dgm:t>
    </dgm:pt>
    <dgm:pt modelId="{BE30AC3B-3C7D-4459-9AFA-C8BA4F96234C}" type="parTrans" cxnId="{952352D0-5CE5-4FB2-B606-448816DA5911}">
      <dgm:prSet/>
      <dgm:spPr/>
      <dgm:t>
        <a:bodyPr/>
        <a:lstStyle/>
        <a:p>
          <a:endParaRPr lang="en-IN"/>
        </a:p>
      </dgm:t>
    </dgm:pt>
    <dgm:pt modelId="{604D9630-AE78-47D6-B0B5-F6DA209643F3}" type="sibTrans" cxnId="{952352D0-5CE5-4FB2-B606-448816DA5911}">
      <dgm:prSet/>
      <dgm:spPr/>
      <dgm:t>
        <a:bodyPr/>
        <a:lstStyle/>
        <a:p>
          <a:endParaRPr lang="en-IN"/>
        </a:p>
      </dgm:t>
    </dgm:pt>
    <dgm:pt modelId="{7DAB7C97-CD54-4EA1-9932-753FD262D277}">
      <dgm:prSet phldrT="[Text]"/>
      <dgm:spPr/>
      <dgm:t>
        <a:bodyPr/>
        <a:lstStyle/>
        <a:p>
          <a:r>
            <a:rPr lang="en-IN" b="1" dirty="0"/>
            <a:t>WIND ENERGY</a:t>
          </a:r>
          <a:r>
            <a:rPr lang="en-IN" dirty="0"/>
            <a:t> captured through turbine</a:t>
          </a:r>
        </a:p>
      </dgm:t>
    </dgm:pt>
    <dgm:pt modelId="{C70C1CF0-61B4-4955-9FA9-B053D7ED50DC}" type="parTrans" cxnId="{649B507C-A865-4DAF-8D6C-DB50ED74B765}">
      <dgm:prSet/>
      <dgm:spPr/>
      <dgm:t>
        <a:bodyPr/>
        <a:lstStyle/>
        <a:p>
          <a:endParaRPr lang="en-IN"/>
        </a:p>
      </dgm:t>
    </dgm:pt>
    <dgm:pt modelId="{51645813-4699-4A44-ADB6-0F876526F091}" type="sibTrans" cxnId="{649B507C-A865-4DAF-8D6C-DB50ED74B765}">
      <dgm:prSet/>
      <dgm:spPr/>
      <dgm:t>
        <a:bodyPr/>
        <a:lstStyle/>
        <a:p>
          <a:endParaRPr lang="en-IN"/>
        </a:p>
      </dgm:t>
    </dgm:pt>
    <dgm:pt modelId="{B317D376-CC27-4EF6-954C-050A4B4CD7CC}">
      <dgm:prSet phldrT="[Text]"/>
      <dgm:spPr>
        <a:effectLst>
          <a:glow rad="139700">
            <a:schemeClr val="accent1">
              <a:satMod val="175000"/>
              <a:alpha val="40000"/>
            </a:schemeClr>
          </a:glow>
        </a:effectLst>
      </dgm:spPr>
      <dgm:t>
        <a:bodyPr/>
        <a:lstStyle/>
        <a:p>
          <a:r>
            <a:rPr lang="en-IN" b="1" dirty="0"/>
            <a:t>OUTCOME AND ADVANTAGES</a:t>
          </a:r>
        </a:p>
      </dgm:t>
    </dgm:pt>
    <dgm:pt modelId="{0EA60969-8AE6-456F-A4FB-1D07060AEBC8}" type="parTrans" cxnId="{7A09A205-54FF-430C-B6B7-518B7EA706E3}">
      <dgm:prSet/>
      <dgm:spPr/>
      <dgm:t>
        <a:bodyPr/>
        <a:lstStyle/>
        <a:p>
          <a:endParaRPr lang="en-IN"/>
        </a:p>
      </dgm:t>
    </dgm:pt>
    <dgm:pt modelId="{5F5FDFC7-C9FB-4745-A20E-C18D4F2DB3D3}" type="sibTrans" cxnId="{7A09A205-54FF-430C-B6B7-518B7EA706E3}">
      <dgm:prSet/>
      <dgm:spPr/>
      <dgm:t>
        <a:bodyPr/>
        <a:lstStyle/>
        <a:p>
          <a:endParaRPr lang="en-IN"/>
        </a:p>
      </dgm:t>
    </dgm:pt>
    <dgm:pt modelId="{F080BEC7-DABB-4E2E-811E-C3C5D9A653C1}">
      <dgm:prSet phldrT="[Text]"/>
      <dgm:spPr/>
      <dgm:t>
        <a:bodyPr/>
        <a:lstStyle/>
        <a:p>
          <a:r>
            <a:rPr lang="en-IN" dirty="0"/>
            <a:t>Sustainable power for street lighting</a:t>
          </a:r>
        </a:p>
      </dgm:t>
    </dgm:pt>
    <dgm:pt modelId="{D599D4A5-D1EB-43E9-99BE-D88C93E48420}" type="parTrans" cxnId="{2D30266F-678E-4BF1-8623-14E96B4E85AF}">
      <dgm:prSet/>
      <dgm:spPr/>
      <dgm:t>
        <a:bodyPr/>
        <a:lstStyle/>
        <a:p>
          <a:endParaRPr lang="en-IN"/>
        </a:p>
      </dgm:t>
    </dgm:pt>
    <dgm:pt modelId="{EA171880-2377-45FC-A8E0-E0DF2078409F}" type="sibTrans" cxnId="{2D30266F-678E-4BF1-8623-14E96B4E85AF}">
      <dgm:prSet/>
      <dgm:spPr/>
      <dgm:t>
        <a:bodyPr/>
        <a:lstStyle/>
        <a:p>
          <a:endParaRPr lang="en-IN"/>
        </a:p>
      </dgm:t>
    </dgm:pt>
    <dgm:pt modelId="{D3B41583-E4E8-4059-A480-92FB9D9879A0}">
      <dgm:prSet phldrT="[Text]"/>
      <dgm:spPr/>
      <dgm:t>
        <a:bodyPr/>
        <a:lstStyle/>
        <a:p>
          <a:r>
            <a:rPr lang="en-IN" dirty="0"/>
            <a:t>Raises 	public awareness for renewable energy</a:t>
          </a:r>
        </a:p>
      </dgm:t>
    </dgm:pt>
    <dgm:pt modelId="{141394C4-5DB3-4439-8406-AC4CE606F268}" type="parTrans" cxnId="{141442E4-10F3-4CDF-93D6-B8BF4F7D5156}">
      <dgm:prSet/>
      <dgm:spPr/>
      <dgm:t>
        <a:bodyPr/>
        <a:lstStyle/>
        <a:p>
          <a:endParaRPr lang="en-IN"/>
        </a:p>
      </dgm:t>
    </dgm:pt>
    <dgm:pt modelId="{0AF8D828-2839-4FF7-9612-5A4F6F3D49B9}" type="sibTrans" cxnId="{141442E4-10F3-4CDF-93D6-B8BF4F7D5156}">
      <dgm:prSet/>
      <dgm:spPr/>
      <dgm:t>
        <a:bodyPr/>
        <a:lstStyle/>
        <a:p>
          <a:endParaRPr lang="en-IN"/>
        </a:p>
      </dgm:t>
    </dgm:pt>
    <dgm:pt modelId="{B4C52BEF-08E2-4833-B81D-C7EE07DFBA6C}">
      <dgm:prSet phldrT="[Text]"/>
      <dgm:spPr/>
      <dgm:t>
        <a:bodyPr/>
        <a:lstStyle/>
        <a:p>
          <a:r>
            <a:rPr lang="en-IN" b="1" dirty="0"/>
            <a:t>PIEZOELECTRIC SENSORS </a:t>
          </a:r>
          <a:r>
            <a:rPr lang="en-IN" dirty="0"/>
            <a:t>activated by footsteps</a:t>
          </a:r>
        </a:p>
      </dgm:t>
    </dgm:pt>
    <dgm:pt modelId="{A61EDB4F-2AB8-4CEF-93CA-67D5BB551BB2}" type="parTrans" cxnId="{4FA8D211-C350-40F9-805B-8832571FF837}">
      <dgm:prSet/>
      <dgm:spPr/>
      <dgm:t>
        <a:bodyPr/>
        <a:lstStyle/>
        <a:p>
          <a:endParaRPr lang="en-IN"/>
        </a:p>
      </dgm:t>
    </dgm:pt>
    <dgm:pt modelId="{D323F566-5A96-4360-BB6C-F57D1FA4D3F6}" type="sibTrans" cxnId="{4FA8D211-C350-40F9-805B-8832571FF837}">
      <dgm:prSet/>
      <dgm:spPr/>
      <dgm:t>
        <a:bodyPr/>
        <a:lstStyle/>
        <a:p>
          <a:endParaRPr lang="en-IN"/>
        </a:p>
      </dgm:t>
    </dgm:pt>
    <dgm:pt modelId="{1122ADEB-8347-4A89-B4E1-2B45B54CBE99}">
      <dgm:prSet phldrT="[Text]"/>
      <dgm:spPr/>
      <dgm:t>
        <a:bodyPr/>
        <a:lstStyle/>
        <a:p>
          <a:r>
            <a:rPr lang="en-IN" dirty="0"/>
            <a:t>Dual source energy generation(</a:t>
          </a:r>
          <a:r>
            <a:rPr lang="en-IN" dirty="0" err="1"/>
            <a:t>footsteps+wind</a:t>
          </a:r>
          <a:r>
            <a:rPr lang="en-IN" dirty="0"/>
            <a:t>)</a:t>
          </a:r>
        </a:p>
      </dgm:t>
    </dgm:pt>
    <dgm:pt modelId="{998D24B3-3D3C-4317-B63E-5C6BCE972ACB}" type="parTrans" cxnId="{F551D422-3E19-4FD7-82BD-46530F88ADE3}">
      <dgm:prSet/>
      <dgm:spPr/>
      <dgm:t>
        <a:bodyPr/>
        <a:lstStyle/>
        <a:p>
          <a:endParaRPr lang="en-IN"/>
        </a:p>
      </dgm:t>
    </dgm:pt>
    <dgm:pt modelId="{1FC9F6DE-2344-4DA9-8440-F7D5A6D940E3}" type="sibTrans" cxnId="{F551D422-3E19-4FD7-82BD-46530F88ADE3}">
      <dgm:prSet/>
      <dgm:spPr/>
      <dgm:t>
        <a:bodyPr/>
        <a:lstStyle/>
        <a:p>
          <a:endParaRPr lang="en-IN"/>
        </a:p>
      </dgm:t>
    </dgm:pt>
    <dgm:pt modelId="{C24A8917-31BA-435F-AB21-7A6D820FDAFD}">
      <dgm:prSet phldrT="[Text]"/>
      <dgm:spPr/>
      <dgm:t>
        <a:bodyPr/>
        <a:lstStyle/>
        <a:p>
          <a:r>
            <a:rPr lang="en-IN" dirty="0"/>
            <a:t>Low </a:t>
          </a:r>
          <a:r>
            <a:rPr lang="en-IN" dirty="0" err="1"/>
            <a:t>maintanence</a:t>
          </a:r>
          <a:r>
            <a:rPr lang="en-IN" dirty="0"/>
            <a:t> and cost - effective</a:t>
          </a:r>
        </a:p>
      </dgm:t>
    </dgm:pt>
    <dgm:pt modelId="{2D40A5DD-B58A-46F2-BE41-B6EE9E7D6E96}" type="parTrans" cxnId="{5B92DE8D-3A8E-4FFD-8857-D345265DD8B9}">
      <dgm:prSet/>
      <dgm:spPr/>
      <dgm:t>
        <a:bodyPr/>
        <a:lstStyle/>
        <a:p>
          <a:endParaRPr lang="en-IN"/>
        </a:p>
      </dgm:t>
    </dgm:pt>
    <dgm:pt modelId="{5DEE0473-C79A-46B0-AAAF-A1DC0293CF09}" type="sibTrans" cxnId="{5B92DE8D-3A8E-4FFD-8857-D345265DD8B9}">
      <dgm:prSet/>
      <dgm:spPr/>
      <dgm:t>
        <a:bodyPr/>
        <a:lstStyle/>
        <a:p>
          <a:endParaRPr lang="en-IN"/>
        </a:p>
      </dgm:t>
    </dgm:pt>
    <dgm:pt modelId="{BD5A23FF-861C-4E6C-82AD-B6173832532E}">
      <dgm:prSet phldrT="[Text]"/>
      <dgm:spPr/>
      <dgm:t>
        <a:bodyPr/>
        <a:lstStyle/>
        <a:p>
          <a:r>
            <a:rPr lang="en-IN" dirty="0"/>
            <a:t>Ideal for high footfall areas like stations, parks, malls</a:t>
          </a:r>
        </a:p>
      </dgm:t>
    </dgm:pt>
    <dgm:pt modelId="{14EFA308-A23D-44BE-98B2-8DA7FEC83A20}" type="parTrans" cxnId="{73D6BD8B-E05F-4D7E-9FC1-D6BE42454600}">
      <dgm:prSet/>
      <dgm:spPr/>
      <dgm:t>
        <a:bodyPr/>
        <a:lstStyle/>
        <a:p>
          <a:endParaRPr lang="en-IN"/>
        </a:p>
      </dgm:t>
    </dgm:pt>
    <dgm:pt modelId="{2292FA04-0ED2-43C9-B8D9-B5936E41AA4B}" type="sibTrans" cxnId="{73D6BD8B-E05F-4D7E-9FC1-D6BE42454600}">
      <dgm:prSet/>
      <dgm:spPr/>
      <dgm:t>
        <a:bodyPr/>
        <a:lstStyle/>
        <a:p>
          <a:endParaRPr lang="en-IN"/>
        </a:p>
      </dgm:t>
    </dgm:pt>
    <dgm:pt modelId="{B27ECF35-9EAB-4E1C-BFC6-6DEFB69969E4}" type="pres">
      <dgm:prSet presAssocID="{D8752A53-B60D-494C-8E08-E33C302096AF}" presName="linearFlow" presStyleCnt="0">
        <dgm:presLayoutVars>
          <dgm:dir/>
          <dgm:animLvl val="lvl"/>
          <dgm:resizeHandles val="exact"/>
        </dgm:presLayoutVars>
      </dgm:prSet>
      <dgm:spPr/>
    </dgm:pt>
    <dgm:pt modelId="{718336C9-B86E-49C2-95CD-73973B5CB3C0}" type="pres">
      <dgm:prSet presAssocID="{85A54E95-ECD3-4630-B644-3087D0D06527}" presName="composite" presStyleCnt="0"/>
      <dgm:spPr/>
    </dgm:pt>
    <dgm:pt modelId="{A2027223-CA2E-4E34-94A9-EBE4A109815D}" type="pres">
      <dgm:prSet presAssocID="{85A54E95-ECD3-4630-B644-3087D0D06527}" presName="parentText" presStyleLbl="alignNode1" presStyleIdx="0" presStyleCnt="3">
        <dgm:presLayoutVars>
          <dgm:chMax val="1"/>
          <dgm:bulletEnabled val="1"/>
        </dgm:presLayoutVars>
      </dgm:prSet>
      <dgm:spPr/>
    </dgm:pt>
    <dgm:pt modelId="{B2321F6F-C4E8-4F99-B43C-FDAC0B0B2CC0}" type="pres">
      <dgm:prSet presAssocID="{85A54E95-ECD3-4630-B644-3087D0D06527}" presName="descendantText" presStyleLbl="alignAcc1" presStyleIdx="0" presStyleCnt="3">
        <dgm:presLayoutVars>
          <dgm:bulletEnabled val="1"/>
        </dgm:presLayoutVars>
      </dgm:prSet>
      <dgm:spPr/>
    </dgm:pt>
    <dgm:pt modelId="{3D7E3119-4D42-428A-8CDA-8662D4A3CA52}" type="pres">
      <dgm:prSet presAssocID="{4BC587F8-E199-4BAD-9FEB-996FE75024EA}" presName="sp" presStyleCnt="0"/>
      <dgm:spPr/>
    </dgm:pt>
    <dgm:pt modelId="{01996C3B-DE14-48EF-BAAD-B384B0360BB2}" type="pres">
      <dgm:prSet presAssocID="{65E9CDCC-E891-4BD8-AEAD-B74CEA6254D4}" presName="composite" presStyleCnt="0"/>
      <dgm:spPr/>
    </dgm:pt>
    <dgm:pt modelId="{C37B2237-0096-495B-88A4-3F07EA8920D7}" type="pres">
      <dgm:prSet presAssocID="{65E9CDCC-E891-4BD8-AEAD-B74CEA6254D4}" presName="parentText" presStyleLbl="alignNode1" presStyleIdx="1" presStyleCnt="3">
        <dgm:presLayoutVars>
          <dgm:chMax val="1"/>
          <dgm:bulletEnabled val="1"/>
        </dgm:presLayoutVars>
      </dgm:prSet>
      <dgm:spPr/>
    </dgm:pt>
    <dgm:pt modelId="{B6F1F73C-17EE-4FEF-ACE1-0FAE1F329651}" type="pres">
      <dgm:prSet presAssocID="{65E9CDCC-E891-4BD8-AEAD-B74CEA6254D4}" presName="descendantText" presStyleLbl="alignAcc1" presStyleIdx="1" presStyleCnt="3">
        <dgm:presLayoutVars>
          <dgm:bulletEnabled val="1"/>
        </dgm:presLayoutVars>
      </dgm:prSet>
      <dgm:spPr/>
    </dgm:pt>
    <dgm:pt modelId="{54E62E48-0E1B-4DA4-9EF3-97118E7FA2F4}" type="pres">
      <dgm:prSet presAssocID="{F013CD86-FD13-42AA-A2BA-1708AC9FD74C}" presName="sp" presStyleCnt="0"/>
      <dgm:spPr/>
    </dgm:pt>
    <dgm:pt modelId="{E072CA2D-7C19-475C-B35D-185016F0D792}" type="pres">
      <dgm:prSet presAssocID="{B317D376-CC27-4EF6-954C-050A4B4CD7CC}" presName="composite" presStyleCnt="0"/>
      <dgm:spPr/>
    </dgm:pt>
    <dgm:pt modelId="{E73B33C5-4952-477A-9E94-7E0001190E82}" type="pres">
      <dgm:prSet presAssocID="{B317D376-CC27-4EF6-954C-050A4B4CD7CC}" presName="parentText" presStyleLbl="alignNode1" presStyleIdx="2" presStyleCnt="3">
        <dgm:presLayoutVars>
          <dgm:chMax val="1"/>
          <dgm:bulletEnabled val="1"/>
        </dgm:presLayoutVars>
      </dgm:prSet>
      <dgm:spPr/>
    </dgm:pt>
    <dgm:pt modelId="{C18ADB14-724E-40A6-98D4-D8ED50F60A26}" type="pres">
      <dgm:prSet presAssocID="{B317D376-CC27-4EF6-954C-050A4B4CD7CC}" presName="descendantText" presStyleLbl="alignAcc1" presStyleIdx="2" presStyleCnt="3">
        <dgm:presLayoutVars>
          <dgm:bulletEnabled val="1"/>
        </dgm:presLayoutVars>
      </dgm:prSet>
      <dgm:spPr/>
    </dgm:pt>
  </dgm:ptLst>
  <dgm:cxnLst>
    <dgm:cxn modelId="{1DE65D03-4096-44D2-8277-C67C1E0E8BC9}" type="presOf" srcId="{D3B41583-E4E8-4059-A480-92FB9D9879A0}" destId="{C18ADB14-724E-40A6-98D4-D8ED50F60A26}" srcOrd="0" destOrd="3" presId="urn:microsoft.com/office/officeart/2005/8/layout/chevron2"/>
    <dgm:cxn modelId="{7D92E304-6FAB-4412-9704-AE16D2B843A3}" type="presOf" srcId="{F080BEC7-DABB-4E2E-811E-C3C5D9A653C1}" destId="{C18ADB14-724E-40A6-98D4-D8ED50F60A26}" srcOrd="0" destOrd="0" presId="urn:microsoft.com/office/officeart/2005/8/layout/chevron2"/>
    <dgm:cxn modelId="{7A09A205-54FF-430C-B6B7-518B7EA706E3}" srcId="{D8752A53-B60D-494C-8E08-E33C302096AF}" destId="{B317D376-CC27-4EF6-954C-050A4B4CD7CC}" srcOrd="2" destOrd="0" parTransId="{0EA60969-8AE6-456F-A4FB-1D07060AEBC8}" sibTransId="{5F5FDFC7-C9FB-4745-A20E-C18D4F2DB3D3}"/>
    <dgm:cxn modelId="{90681E0A-EBCD-4CFD-856F-A389C9B093D8}" type="presOf" srcId="{C24A8917-31BA-435F-AB21-7A6D820FDAFD}" destId="{C18ADB14-724E-40A6-98D4-D8ED50F60A26}" srcOrd="0" destOrd="2" presId="urn:microsoft.com/office/officeart/2005/8/layout/chevron2"/>
    <dgm:cxn modelId="{F3580911-C1E6-42A4-9994-CFE1969461C5}" srcId="{D8752A53-B60D-494C-8E08-E33C302096AF}" destId="{85A54E95-ECD3-4630-B644-3087D0D06527}" srcOrd="0" destOrd="0" parTransId="{6B728CEF-AD7A-4320-8411-B2C1F5E2F07A}" sibTransId="{4BC587F8-E199-4BAD-9FEB-996FE75024EA}"/>
    <dgm:cxn modelId="{4FA8D211-C350-40F9-805B-8832571FF837}" srcId="{65E9CDCC-E891-4BD8-AEAD-B74CEA6254D4}" destId="{B4C52BEF-08E2-4833-B81D-C7EE07DFBA6C}" srcOrd="1" destOrd="0" parTransId="{A61EDB4F-2AB8-4CEF-93CA-67D5BB551BB2}" sibTransId="{D323F566-5A96-4360-BB6C-F57D1FA4D3F6}"/>
    <dgm:cxn modelId="{394EBA13-3788-4DF3-B55B-51DA07EA2E36}" srcId="{85A54E95-ECD3-4630-B644-3087D0D06527}" destId="{63567321-E937-4BA2-8F93-5819633D559D}" srcOrd="1" destOrd="0" parTransId="{105E1CD1-03A4-431C-9FE4-AF5B9B59724F}" sibTransId="{A4B0EE7B-7768-4B47-AF18-03994659B324}"/>
    <dgm:cxn modelId="{F859D31C-3F02-45DE-BB15-6106682649CE}" type="presOf" srcId="{1122ADEB-8347-4A89-B4E1-2B45B54CBE99}" destId="{C18ADB14-724E-40A6-98D4-D8ED50F60A26}" srcOrd="0" destOrd="1" presId="urn:microsoft.com/office/officeart/2005/8/layout/chevron2"/>
    <dgm:cxn modelId="{F551D422-3E19-4FD7-82BD-46530F88ADE3}" srcId="{B317D376-CC27-4EF6-954C-050A4B4CD7CC}" destId="{1122ADEB-8347-4A89-B4E1-2B45B54CBE99}" srcOrd="1" destOrd="0" parTransId="{998D24B3-3D3C-4317-B63E-5C6BCE972ACB}" sibTransId="{1FC9F6DE-2344-4DA9-8440-F7D5A6D940E3}"/>
    <dgm:cxn modelId="{3EEFB043-9B6D-468E-91CB-230DAF5EAE14}" type="presOf" srcId="{EE5D4CEB-BB21-46BF-8202-2F49A3EE40C7}" destId="{B6F1F73C-17EE-4FEF-ACE1-0FAE1F329651}" srcOrd="0" destOrd="0" presId="urn:microsoft.com/office/officeart/2005/8/layout/chevron2"/>
    <dgm:cxn modelId="{D1DACF43-FC39-49D5-9C56-EA1306FAA700}" srcId="{85A54E95-ECD3-4630-B644-3087D0D06527}" destId="{93156F31-BFA7-4D23-9B60-DB0785EF42DC}" srcOrd="0" destOrd="0" parTransId="{553950FD-1032-467B-B11B-EBE28A5DA2C1}" sibTransId="{BD8B4488-BE1D-472F-871C-6348ECA50FAB}"/>
    <dgm:cxn modelId="{DF1AA76C-565B-452B-9FEB-76DE747CDE68}" type="presOf" srcId="{85A54E95-ECD3-4630-B644-3087D0D06527}" destId="{A2027223-CA2E-4E34-94A9-EBE4A109815D}" srcOrd="0" destOrd="0" presId="urn:microsoft.com/office/officeart/2005/8/layout/chevron2"/>
    <dgm:cxn modelId="{2D30266F-678E-4BF1-8623-14E96B4E85AF}" srcId="{B317D376-CC27-4EF6-954C-050A4B4CD7CC}" destId="{F080BEC7-DABB-4E2E-811E-C3C5D9A653C1}" srcOrd="0" destOrd="0" parTransId="{D599D4A5-D1EB-43E9-99BE-D88C93E48420}" sibTransId="{EA171880-2377-45FC-A8E0-E0DF2078409F}"/>
    <dgm:cxn modelId="{211EF577-E269-4647-82B7-14B7B1D1129A}" srcId="{D8752A53-B60D-494C-8E08-E33C302096AF}" destId="{65E9CDCC-E891-4BD8-AEAD-B74CEA6254D4}" srcOrd="1" destOrd="0" parTransId="{09B35CB9-9B13-44B0-93F2-21F6B530CEBF}" sibTransId="{F013CD86-FD13-42AA-A2BA-1708AC9FD74C}"/>
    <dgm:cxn modelId="{649B507C-A865-4DAF-8D6C-DB50ED74B765}" srcId="{65E9CDCC-E891-4BD8-AEAD-B74CEA6254D4}" destId="{7DAB7C97-CD54-4EA1-9932-753FD262D277}" srcOrd="2" destOrd="0" parTransId="{C70C1CF0-61B4-4955-9FA9-B053D7ED50DC}" sibTransId="{51645813-4699-4A44-ADB6-0F876526F091}"/>
    <dgm:cxn modelId="{73D6BD8B-E05F-4D7E-9FC1-D6BE42454600}" srcId="{B317D376-CC27-4EF6-954C-050A4B4CD7CC}" destId="{BD5A23FF-861C-4E6C-82AD-B6173832532E}" srcOrd="4" destOrd="0" parTransId="{14EFA308-A23D-44BE-98B2-8DA7FEC83A20}" sibTransId="{2292FA04-0ED2-43C9-B8D9-B5936E41AA4B}"/>
    <dgm:cxn modelId="{5B92DE8D-3A8E-4FFD-8857-D345265DD8B9}" srcId="{B317D376-CC27-4EF6-954C-050A4B4CD7CC}" destId="{C24A8917-31BA-435F-AB21-7A6D820FDAFD}" srcOrd="2" destOrd="0" parTransId="{2D40A5DD-B58A-46F2-BE41-B6EE9E7D6E96}" sibTransId="{5DEE0473-C79A-46B0-AAAF-A1DC0293CF09}"/>
    <dgm:cxn modelId="{424AAF91-45C2-4E0A-BFFD-C65AF0CE4635}" type="presOf" srcId="{7DAB7C97-CD54-4EA1-9932-753FD262D277}" destId="{B6F1F73C-17EE-4FEF-ACE1-0FAE1F329651}" srcOrd="0" destOrd="2" presId="urn:microsoft.com/office/officeart/2005/8/layout/chevron2"/>
    <dgm:cxn modelId="{A68E1099-AF7B-4B39-9942-CE6EC94DDCA9}" type="presOf" srcId="{65E9CDCC-E891-4BD8-AEAD-B74CEA6254D4}" destId="{C37B2237-0096-495B-88A4-3F07EA8920D7}" srcOrd="0" destOrd="0" presId="urn:microsoft.com/office/officeart/2005/8/layout/chevron2"/>
    <dgm:cxn modelId="{FCE05AB0-AAD0-42FA-B9C3-6391A51A01C7}" type="presOf" srcId="{BD5A23FF-861C-4E6C-82AD-B6173832532E}" destId="{C18ADB14-724E-40A6-98D4-D8ED50F60A26}" srcOrd="0" destOrd="4" presId="urn:microsoft.com/office/officeart/2005/8/layout/chevron2"/>
    <dgm:cxn modelId="{0707E1B3-763D-4373-BCFF-D3D2BD83D794}" type="presOf" srcId="{B317D376-CC27-4EF6-954C-050A4B4CD7CC}" destId="{E73B33C5-4952-477A-9E94-7E0001190E82}" srcOrd="0" destOrd="0" presId="urn:microsoft.com/office/officeart/2005/8/layout/chevron2"/>
    <dgm:cxn modelId="{952352D0-5CE5-4FB2-B606-448816DA5911}" srcId="{65E9CDCC-E891-4BD8-AEAD-B74CEA6254D4}" destId="{EE5D4CEB-BB21-46BF-8202-2F49A3EE40C7}" srcOrd="0" destOrd="0" parTransId="{BE30AC3B-3C7D-4459-9AFA-C8BA4F96234C}" sibTransId="{604D9630-AE78-47D6-B0B5-F6DA209643F3}"/>
    <dgm:cxn modelId="{141442E4-10F3-4CDF-93D6-B8BF4F7D5156}" srcId="{B317D376-CC27-4EF6-954C-050A4B4CD7CC}" destId="{D3B41583-E4E8-4059-A480-92FB9D9879A0}" srcOrd="3" destOrd="0" parTransId="{141394C4-5DB3-4439-8406-AC4CE606F268}" sibTransId="{0AF8D828-2839-4FF7-9612-5A4F6F3D49B9}"/>
    <dgm:cxn modelId="{9077B7EC-4E62-479C-876E-7998C436291C}" type="presOf" srcId="{D8752A53-B60D-494C-8E08-E33C302096AF}" destId="{B27ECF35-9EAB-4E1C-BFC6-6DEFB69969E4}" srcOrd="0" destOrd="0" presId="urn:microsoft.com/office/officeart/2005/8/layout/chevron2"/>
    <dgm:cxn modelId="{FEAF9EF4-407B-45DD-A275-DBEC439025C6}" type="presOf" srcId="{B4C52BEF-08E2-4833-B81D-C7EE07DFBA6C}" destId="{B6F1F73C-17EE-4FEF-ACE1-0FAE1F329651}" srcOrd="0" destOrd="1" presId="urn:microsoft.com/office/officeart/2005/8/layout/chevron2"/>
    <dgm:cxn modelId="{9AD911FC-9575-4FCB-A5B3-36B86696C0FA}" type="presOf" srcId="{93156F31-BFA7-4D23-9B60-DB0785EF42DC}" destId="{B2321F6F-C4E8-4F99-B43C-FDAC0B0B2CC0}" srcOrd="0" destOrd="0" presId="urn:microsoft.com/office/officeart/2005/8/layout/chevron2"/>
    <dgm:cxn modelId="{E74629FD-40C1-4C09-8559-2A2C236DE8D5}" type="presOf" srcId="{63567321-E937-4BA2-8F93-5819633D559D}" destId="{B2321F6F-C4E8-4F99-B43C-FDAC0B0B2CC0}" srcOrd="0" destOrd="1" presId="urn:microsoft.com/office/officeart/2005/8/layout/chevron2"/>
    <dgm:cxn modelId="{C1D80B5B-A5E7-4488-A1A7-64CAA5C20C28}" type="presParOf" srcId="{B27ECF35-9EAB-4E1C-BFC6-6DEFB69969E4}" destId="{718336C9-B86E-49C2-95CD-73973B5CB3C0}" srcOrd="0" destOrd="0" presId="urn:microsoft.com/office/officeart/2005/8/layout/chevron2"/>
    <dgm:cxn modelId="{28DDA72E-2F33-4325-B888-296E2DAE54FF}" type="presParOf" srcId="{718336C9-B86E-49C2-95CD-73973B5CB3C0}" destId="{A2027223-CA2E-4E34-94A9-EBE4A109815D}" srcOrd="0" destOrd="0" presId="urn:microsoft.com/office/officeart/2005/8/layout/chevron2"/>
    <dgm:cxn modelId="{F3BFBF41-C180-455A-BA41-8615E2D39614}" type="presParOf" srcId="{718336C9-B86E-49C2-95CD-73973B5CB3C0}" destId="{B2321F6F-C4E8-4F99-B43C-FDAC0B0B2CC0}" srcOrd="1" destOrd="0" presId="urn:microsoft.com/office/officeart/2005/8/layout/chevron2"/>
    <dgm:cxn modelId="{27650E95-FBD3-41FB-857E-A5955572A382}" type="presParOf" srcId="{B27ECF35-9EAB-4E1C-BFC6-6DEFB69969E4}" destId="{3D7E3119-4D42-428A-8CDA-8662D4A3CA52}" srcOrd="1" destOrd="0" presId="urn:microsoft.com/office/officeart/2005/8/layout/chevron2"/>
    <dgm:cxn modelId="{100BED50-D7A8-4F59-8D2B-E5C3F71CE4E8}" type="presParOf" srcId="{B27ECF35-9EAB-4E1C-BFC6-6DEFB69969E4}" destId="{01996C3B-DE14-48EF-BAAD-B384B0360BB2}" srcOrd="2" destOrd="0" presId="urn:microsoft.com/office/officeart/2005/8/layout/chevron2"/>
    <dgm:cxn modelId="{A60C3610-592C-4852-83CD-3E02E5DFA0DC}" type="presParOf" srcId="{01996C3B-DE14-48EF-BAAD-B384B0360BB2}" destId="{C37B2237-0096-495B-88A4-3F07EA8920D7}" srcOrd="0" destOrd="0" presId="urn:microsoft.com/office/officeart/2005/8/layout/chevron2"/>
    <dgm:cxn modelId="{C2F80EFE-8C5D-4EBD-9FE6-C48FC1FBB610}" type="presParOf" srcId="{01996C3B-DE14-48EF-BAAD-B384B0360BB2}" destId="{B6F1F73C-17EE-4FEF-ACE1-0FAE1F329651}" srcOrd="1" destOrd="0" presId="urn:microsoft.com/office/officeart/2005/8/layout/chevron2"/>
    <dgm:cxn modelId="{94CA77DD-1DC6-4783-BA50-D282FACB8216}" type="presParOf" srcId="{B27ECF35-9EAB-4E1C-BFC6-6DEFB69969E4}" destId="{54E62E48-0E1B-4DA4-9EF3-97118E7FA2F4}" srcOrd="3" destOrd="0" presId="urn:microsoft.com/office/officeart/2005/8/layout/chevron2"/>
    <dgm:cxn modelId="{063CEFB9-9136-4FF9-96E5-9B5AC8FA36FF}" type="presParOf" srcId="{B27ECF35-9EAB-4E1C-BFC6-6DEFB69969E4}" destId="{E072CA2D-7C19-475C-B35D-185016F0D792}" srcOrd="4" destOrd="0" presId="urn:microsoft.com/office/officeart/2005/8/layout/chevron2"/>
    <dgm:cxn modelId="{E1A77ED3-928D-4324-8B66-D815B504AF5A}" type="presParOf" srcId="{E072CA2D-7C19-475C-B35D-185016F0D792}" destId="{E73B33C5-4952-477A-9E94-7E0001190E82}" srcOrd="0" destOrd="0" presId="urn:microsoft.com/office/officeart/2005/8/layout/chevron2"/>
    <dgm:cxn modelId="{3C33A3D2-DBA2-4AFD-8D3D-AD22684E99D6}" type="presParOf" srcId="{E072CA2D-7C19-475C-B35D-185016F0D792}" destId="{C18ADB14-724E-40A6-98D4-D8ED50F60A2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752A53-B60D-494C-8E08-E33C302096AF}"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85A54E95-ECD3-4630-B644-3087D0D06527}">
      <dgm:prSet phldrT="[Text]"/>
      <dgm:spPr>
        <a:effectLst>
          <a:glow rad="139700">
            <a:schemeClr val="accent1">
              <a:satMod val="175000"/>
              <a:alpha val="40000"/>
            </a:schemeClr>
          </a:glow>
        </a:effectLst>
      </dgm:spPr>
      <dgm:t>
        <a:bodyPr/>
        <a:lstStyle/>
        <a:p>
          <a:r>
            <a:rPr lang="en-IN" b="1" dirty="0"/>
            <a:t>WORKING PRINCIPLE</a:t>
          </a:r>
        </a:p>
      </dgm:t>
    </dgm:pt>
    <dgm:pt modelId="{6B728CEF-AD7A-4320-8411-B2C1F5E2F07A}" type="parTrans" cxnId="{F3580911-C1E6-42A4-9994-CFE1969461C5}">
      <dgm:prSet/>
      <dgm:spPr/>
      <dgm:t>
        <a:bodyPr/>
        <a:lstStyle/>
        <a:p>
          <a:endParaRPr lang="en-IN"/>
        </a:p>
      </dgm:t>
    </dgm:pt>
    <dgm:pt modelId="{4BC587F8-E199-4BAD-9FEB-996FE75024EA}" type="sibTrans" cxnId="{F3580911-C1E6-42A4-9994-CFE1969461C5}">
      <dgm:prSet/>
      <dgm:spPr/>
      <dgm:t>
        <a:bodyPr/>
        <a:lstStyle/>
        <a:p>
          <a:endParaRPr lang="en-IN"/>
        </a:p>
      </dgm:t>
    </dgm:pt>
    <dgm:pt modelId="{93156F31-BFA7-4D23-9B60-DB0785EF42DC}">
      <dgm:prSet phldrT="[Text]"/>
      <dgm:spPr/>
      <dgm:t>
        <a:bodyPr/>
        <a:lstStyle/>
        <a:p>
          <a:r>
            <a:rPr lang="en-IN" b="1" dirty="0"/>
            <a:t>PIEZOELECTRIC EFFECT: </a:t>
          </a:r>
          <a:r>
            <a:rPr lang="en-IN" dirty="0"/>
            <a:t>Pressure from footsteps on piezo sensors generates voltage</a:t>
          </a:r>
        </a:p>
      </dgm:t>
    </dgm:pt>
    <dgm:pt modelId="{553950FD-1032-467B-B11B-EBE28A5DA2C1}" type="parTrans" cxnId="{D1DACF43-FC39-49D5-9C56-EA1306FAA700}">
      <dgm:prSet/>
      <dgm:spPr/>
      <dgm:t>
        <a:bodyPr/>
        <a:lstStyle/>
        <a:p>
          <a:endParaRPr lang="en-IN"/>
        </a:p>
      </dgm:t>
    </dgm:pt>
    <dgm:pt modelId="{BD8B4488-BE1D-472F-871C-6348ECA50FAB}" type="sibTrans" cxnId="{D1DACF43-FC39-49D5-9C56-EA1306FAA700}">
      <dgm:prSet/>
      <dgm:spPr/>
      <dgm:t>
        <a:bodyPr/>
        <a:lstStyle/>
        <a:p>
          <a:endParaRPr lang="en-IN"/>
        </a:p>
      </dgm:t>
    </dgm:pt>
    <dgm:pt modelId="{63567321-E937-4BA2-8F93-5819633D559D}">
      <dgm:prSet phldrT="[Text]"/>
      <dgm:spPr/>
      <dgm:t>
        <a:bodyPr/>
        <a:lstStyle/>
        <a:p>
          <a:r>
            <a:rPr lang="en-IN" b="1" dirty="0"/>
            <a:t>MONITORING</a:t>
          </a:r>
          <a:r>
            <a:rPr lang="en-IN" dirty="0"/>
            <a:t>: A Arduino displays voltage data </a:t>
          </a:r>
          <a:r>
            <a:rPr lang="en-IN" dirty="0" err="1"/>
            <a:t>realtime</a:t>
          </a:r>
          <a:r>
            <a:rPr lang="en-IN" dirty="0"/>
            <a:t> using LCD screen</a:t>
          </a:r>
        </a:p>
      </dgm:t>
    </dgm:pt>
    <dgm:pt modelId="{105E1CD1-03A4-431C-9FE4-AF5B9B59724F}" type="parTrans" cxnId="{394EBA13-3788-4DF3-B55B-51DA07EA2E36}">
      <dgm:prSet/>
      <dgm:spPr/>
      <dgm:t>
        <a:bodyPr/>
        <a:lstStyle/>
        <a:p>
          <a:endParaRPr lang="en-IN"/>
        </a:p>
      </dgm:t>
    </dgm:pt>
    <dgm:pt modelId="{A4B0EE7B-7768-4B47-AF18-03994659B324}" type="sibTrans" cxnId="{394EBA13-3788-4DF3-B55B-51DA07EA2E36}">
      <dgm:prSet/>
      <dgm:spPr/>
      <dgm:t>
        <a:bodyPr/>
        <a:lstStyle/>
        <a:p>
          <a:endParaRPr lang="en-IN"/>
        </a:p>
      </dgm:t>
    </dgm:pt>
    <dgm:pt modelId="{65E9CDCC-E891-4BD8-AEAD-B74CEA6254D4}">
      <dgm:prSet phldrT="[Text]"/>
      <dgm:spPr>
        <a:effectLst>
          <a:glow rad="139700">
            <a:schemeClr val="accent1">
              <a:satMod val="175000"/>
              <a:alpha val="40000"/>
            </a:schemeClr>
          </a:glow>
        </a:effectLst>
      </dgm:spPr>
      <dgm:t>
        <a:bodyPr/>
        <a:lstStyle/>
        <a:p>
          <a:r>
            <a:rPr lang="en-IN" b="1" dirty="0"/>
            <a:t>KEY COMPONENTS</a:t>
          </a:r>
        </a:p>
      </dgm:t>
    </dgm:pt>
    <dgm:pt modelId="{09B35CB9-9B13-44B0-93F2-21F6B530CEBF}" type="parTrans" cxnId="{211EF577-E269-4647-82B7-14B7B1D1129A}">
      <dgm:prSet/>
      <dgm:spPr/>
      <dgm:t>
        <a:bodyPr/>
        <a:lstStyle/>
        <a:p>
          <a:endParaRPr lang="en-IN"/>
        </a:p>
      </dgm:t>
    </dgm:pt>
    <dgm:pt modelId="{F013CD86-FD13-42AA-A2BA-1708AC9FD74C}" type="sibTrans" cxnId="{211EF577-E269-4647-82B7-14B7B1D1129A}">
      <dgm:prSet/>
      <dgm:spPr/>
      <dgm:t>
        <a:bodyPr/>
        <a:lstStyle/>
        <a:p>
          <a:endParaRPr lang="en-IN"/>
        </a:p>
      </dgm:t>
    </dgm:pt>
    <dgm:pt modelId="{EE5D4CEB-BB21-46BF-8202-2F49A3EE40C7}">
      <dgm:prSet phldrT="[Text]"/>
      <dgm:spPr/>
      <dgm:t>
        <a:bodyPr/>
        <a:lstStyle/>
        <a:p>
          <a:r>
            <a:rPr lang="en-IN" dirty="0"/>
            <a:t>Piezoelectric sensors</a:t>
          </a:r>
        </a:p>
      </dgm:t>
    </dgm:pt>
    <dgm:pt modelId="{BE30AC3B-3C7D-4459-9AFA-C8BA4F96234C}" type="parTrans" cxnId="{952352D0-5CE5-4FB2-B606-448816DA5911}">
      <dgm:prSet/>
      <dgm:spPr/>
      <dgm:t>
        <a:bodyPr/>
        <a:lstStyle/>
        <a:p>
          <a:endParaRPr lang="en-IN"/>
        </a:p>
      </dgm:t>
    </dgm:pt>
    <dgm:pt modelId="{604D9630-AE78-47D6-B0B5-F6DA209643F3}" type="sibTrans" cxnId="{952352D0-5CE5-4FB2-B606-448816DA5911}">
      <dgm:prSet/>
      <dgm:spPr/>
      <dgm:t>
        <a:bodyPr/>
        <a:lstStyle/>
        <a:p>
          <a:endParaRPr lang="en-IN"/>
        </a:p>
      </dgm:t>
    </dgm:pt>
    <dgm:pt modelId="{7DAB7C97-CD54-4EA1-9932-753FD262D277}">
      <dgm:prSet phldrT="[Text]"/>
      <dgm:spPr/>
      <dgm:t>
        <a:bodyPr/>
        <a:lstStyle/>
        <a:p>
          <a:r>
            <a:rPr lang="en-IN" dirty="0"/>
            <a:t>LCD Display</a:t>
          </a:r>
        </a:p>
      </dgm:t>
    </dgm:pt>
    <dgm:pt modelId="{C70C1CF0-61B4-4955-9FA9-B053D7ED50DC}" type="parTrans" cxnId="{649B507C-A865-4DAF-8D6C-DB50ED74B765}">
      <dgm:prSet/>
      <dgm:spPr/>
      <dgm:t>
        <a:bodyPr/>
        <a:lstStyle/>
        <a:p>
          <a:endParaRPr lang="en-IN"/>
        </a:p>
      </dgm:t>
    </dgm:pt>
    <dgm:pt modelId="{51645813-4699-4A44-ADB6-0F876526F091}" type="sibTrans" cxnId="{649B507C-A865-4DAF-8D6C-DB50ED74B765}">
      <dgm:prSet/>
      <dgm:spPr/>
      <dgm:t>
        <a:bodyPr/>
        <a:lstStyle/>
        <a:p>
          <a:endParaRPr lang="en-IN"/>
        </a:p>
      </dgm:t>
    </dgm:pt>
    <dgm:pt modelId="{B317D376-CC27-4EF6-954C-050A4B4CD7CC}">
      <dgm:prSet phldrT="[Text]"/>
      <dgm:spPr>
        <a:effectLst>
          <a:glow rad="139700">
            <a:schemeClr val="accent1">
              <a:satMod val="175000"/>
              <a:alpha val="40000"/>
            </a:schemeClr>
          </a:glow>
        </a:effectLst>
      </dgm:spPr>
      <dgm:t>
        <a:bodyPr/>
        <a:lstStyle/>
        <a:p>
          <a:r>
            <a:rPr lang="en-IN" b="1" dirty="0"/>
            <a:t>KEYPOINT</a:t>
          </a:r>
        </a:p>
      </dgm:t>
    </dgm:pt>
    <dgm:pt modelId="{0EA60969-8AE6-456F-A4FB-1D07060AEBC8}" type="parTrans" cxnId="{7A09A205-54FF-430C-B6B7-518B7EA706E3}">
      <dgm:prSet/>
      <dgm:spPr/>
      <dgm:t>
        <a:bodyPr/>
        <a:lstStyle/>
        <a:p>
          <a:endParaRPr lang="en-IN"/>
        </a:p>
      </dgm:t>
    </dgm:pt>
    <dgm:pt modelId="{5F5FDFC7-C9FB-4745-A20E-C18D4F2DB3D3}" type="sibTrans" cxnId="{7A09A205-54FF-430C-B6B7-518B7EA706E3}">
      <dgm:prSet/>
      <dgm:spPr/>
      <dgm:t>
        <a:bodyPr/>
        <a:lstStyle/>
        <a:p>
          <a:endParaRPr lang="en-IN"/>
        </a:p>
      </dgm:t>
    </dgm:pt>
    <dgm:pt modelId="{F080BEC7-DABB-4E2E-811E-C3C5D9A653C1}">
      <dgm:prSet phldrT="[Text]"/>
      <dgm:spPr/>
      <dgm:t>
        <a:bodyPr/>
        <a:lstStyle/>
        <a:p>
          <a:r>
            <a:rPr lang="en-IN" dirty="0"/>
            <a:t>This project proves that clean energy can be captured from everyday human activity and natural forces. Scalable and impactful, it contributes  toward a smarter, greener, and more energy conscious world</a:t>
          </a:r>
        </a:p>
      </dgm:t>
    </dgm:pt>
    <dgm:pt modelId="{D599D4A5-D1EB-43E9-99BE-D88C93E48420}" type="parTrans" cxnId="{2D30266F-678E-4BF1-8623-14E96B4E85AF}">
      <dgm:prSet/>
      <dgm:spPr/>
      <dgm:t>
        <a:bodyPr/>
        <a:lstStyle/>
        <a:p>
          <a:endParaRPr lang="en-IN"/>
        </a:p>
      </dgm:t>
    </dgm:pt>
    <dgm:pt modelId="{EA171880-2377-45FC-A8E0-E0DF2078409F}" type="sibTrans" cxnId="{2D30266F-678E-4BF1-8623-14E96B4E85AF}">
      <dgm:prSet/>
      <dgm:spPr/>
      <dgm:t>
        <a:bodyPr/>
        <a:lstStyle/>
        <a:p>
          <a:endParaRPr lang="en-IN"/>
        </a:p>
      </dgm:t>
    </dgm:pt>
    <dgm:pt modelId="{A4ED9463-DF3C-4889-9E5D-4E49C7F7B6E2}">
      <dgm:prSet phldrT="[Text]"/>
      <dgm:spPr/>
      <dgm:t>
        <a:bodyPr/>
        <a:lstStyle/>
        <a:p>
          <a:r>
            <a:rPr lang="en-IN" b="1" dirty="0"/>
            <a:t>WIND ENERGY CONVERSION</a:t>
          </a:r>
          <a:r>
            <a:rPr lang="en-IN" dirty="0"/>
            <a:t>: A turbine connected to a DC motor produces electricity when wind flows.</a:t>
          </a:r>
        </a:p>
      </dgm:t>
    </dgm:pt>
    <dgm:pt modelId="{549DA8FB-745D-430B-A258-FBF0A60F4B5B}" type="parTrans" cxnId="{740B90E7-C81E-4E97-B8F9-F4A5E0270755}">
      <dgm:prSet/>
      <dgm:spPr/>
      <dgm:t>
        <a:bodyPr/>
        <a:lstStyle/>
        <a:p>
          <a:endParaRPr lang="en-IN"/>
        </a:p>
      </dgm:t>
    </dgm:pt>
    <dgm:pt modelId="{F85D3A5C-47DD-4261-B36F-427ACA115806}" type="sibTrans" cxnId="{740B90E7-C81E-4E97-B8F9-F4A5E0270755}">
      <dgm:prSet/>
      <dgm:spPr/>
      <dgm:t>
        <a:bodyPr/>
        <a:lstStyle/>
        <a:p>
          <a:endParaRPr lang="en-IN"/>
        </a:p>
      </dgm:t>
    </dgm:pt>
    <dgm:pt modelId="{519F4BFD-4F00-4582-B47A-BC76724FEF08}">
      <dgm:prSet phldrT="[Text]"/>
      <dgm:spPr/>
      <dgm:t>
        <a:bodyPr/>
        <a:lstStyle/>
        <a:p>
          <a:r>
            <a:rPr lang="en-IN" b="1" dirty="0"/>
            <a:t>ENERGY STORAGE:</a:t>
          </a:r>
          <a:r>
            <a:rPr lang="en-IN" dirty="0"/>
            <a:t> A capacitor stores the generated power</a:t>
          </a:r>
        </a:p>
      </dgm:t>
    </dgm:pt>
    <dgm:pt modelId="{7BD5CA86-5305-48D7-87ED-BA2994F9BD90}" type="parTrans" cxnId="{BC2556BB-79E6-4121-A52B-D131F58B2A17}">
      <dgm:prSet/>
      <dgm:spPr/>
      <dgm:t>
        <a:bodyPr/>
        <a:lstStyle/>
        <a:p>
          <a:endParaRPr lang="en-IN"/>
        </a:p>
      </dgm:t>
    </dgm:pt>
    <dgm:pt modelId="{456F51AA-30A4-4CB6-B3B2-12B10712303E}" type="sibTrans" cxnId="{BC2556BB-79E6-4121-A52B-D131F58B2A17}">
      <dgm:prSet/>
      <dgm:spPr/>
      <dgm:t>
        <a:bodyPr/>
        <a:lstStyle/>
        <a:p>
          <a:endParaRPr lang="en-IN"/>
        </a:p>
      </dgm:t>
    </dgm:pt>
    <dgm:pt modelId="{373DAF15-AF0E-47A1-BA76-384D3BD5063E}">
      <dgm:prSet phldrT="[Text]"/>
      <dgm:spPr/>
      <dgm:t>
        <a:bodyPr/>
        <a:lstStyle/>
        <a:p>
          <a:r>
            <a:rPr lang="en-IN" dirty="0"/>
            <a:t>Turbine + DC Motor</a:t>
          </a:r>
        </a:p>
      </dgm:t>
    </dgm:pt>
    <dgm:pt modelId="{A9F0FDEF-97BE-4D36-A396-7048B79D1747}" type="parTrans" cxnId="{E8945CAA-CDDC-43CB-BEC2-B54B39C6ECFB}">
      <dgm:prSet/>
      <dgm:spPr/>
      <dgm:t>
        <a:bodyPr/>
        <a:lstStyle/>
        <a:p>
          <a:endParaRPr lang="en-IN"/>
        </a:p>
      </dgm:t>
    </dgm:pt>
    <dgm:pt modelId="{78A83A28-8D25-4ADF-80A3-1D358813EC74}" type="sibTrans" cxnId="{E8945CAA-CDDC-43CB-BEC2-B54B39C6ECFB}">
      <dgm:prSet/>
      <dgm:spPr/>
      <dgm:t>
        <a:bodyPr/>
        <a:lstStyle/>
        <a:p>
          <a:endParaRPr lang="en-IN"/>
        </a:p>
      </dgm:t>
    </dgm:pt>
    <dgm:pt modelId="{D8F6DAF5-E9AF-4463-8F1A-01E8A78E2064}">
      <dgm:prSet phldrT="[Text]"/>
      <dgm:spPr/>
      <dgm:t>
        <a:bodyPr/>
        <a:lstStyle/>
        <a:p>
          <a:r>
            <a:rPr lang="en-IN" dirty="0"/>
            <a:t>Arduino Uno</a:t>
          </a:r>
        </a:p>
      </dgm:t>
    </dgm:pt>
    <dgm:pt modelId="{22F323B5-008E-4639-89A0-BFB6120F4EAA}" type="parTrans" cxnId="{61B4D9EC-A66D-4F0F-99A8-A1BB02AA5E19}">
      <dgm:prSet/>
      <dgm:spPr/>
      <dgm:t>
        <a:bodyPr/>
        <a:lstStyle/>
        <a:p>
          <a:endParaRPr lang="en-IN"/>
        </a:p>
      </dgm:t>
    </dgm:pt>
    <dgm:pt modelId="{3048A014-B14B-40DA-AC98-E004C2B738CC}" type="sibTrans" cxnId="{61B4D9EC-A66D-4F0F-99A8-A1BB02AA5E19}">
      <dgm:prSet/>
      <dgm:spPr/>
      <dgm:t>
        <a:bodyPr/>
        <a:lstStyle/>
        <a:p>
          <a:endParaRPr lang="en-IN"/>
        </a:p>
      </dgm:t>
    </dgm:pt>
    <dgm:pt modelId="{73DC7A0D-8AB5-4F42-8934-0EB758BDB3EA}">
      <dgm:prSet phldrT="[Text]"/>
      <dgm:spPr/>
      <dgm:t>
        <a:bodyPr/>
        <a:lstStyle/>
        <a:p>
          <a:r>
            <a:rPr lang="en-IN" dirty="0"/>
            <a:t>Capacitor</a:t>
          </a:r>
        </a:p>
      </dgm:t>
    </dgm:pt>
    <dgm:pt modelId="{EADD8D44-B248-4536-A2BF-11E8EA46803E}" type="parTrans" cxnId="{DCBB372D-AA48-49BE-B27E-7DB91C5C75AF}">
      <dgm:prSet/>
      <dgm:spPr/>
      <dgm:t>
        <a:bodyPr/>
        <a:lstStyle/>
        <a:p>
          <a:endParaRPr lang="en-IN"/>
        </a:p>
      </dgm:t>
    </dgm:pt>
    <dgm:pt modelId="{6D911B51-F566-4AD3-A69A-897F44B0385D}" type="sibTrans" cxnId="{DCBB372D-AA48-49BE-B27E-7DB91C5C75AF}">
      <dgm:prSet/>
      <dgm:spPr/>
      <dgm:t>
        <a:bodyPr/>
        <a:lstStyle/>
        <a:p>
          <a:endParaRPr lang="en-IN"/>
        </a:p>
      </dgm:t>
    </dgm:pt>
    <dgm:pt modelId="{1BAB6CC8-82EE-4DA8-A33A-336B691E1829}">
      <dgm:prSet phldrT="[Text]"/>
      <dgm:spPr/>
      <dgm:t>
        <a:bodyPr/>
        <a:lstStyle/>
        <a:p>
          <a:r>
            <a:rPr lang="en-IN" dirty="0"/>
            <a:t>Breadboard and connecting wires</a:t>
          </a:r>
        </a:p>
      </dgm:t>
    </dgm:pt>
    <dgm:pt modelId="{1661F877-7F3C-4882-ABA7-9EC237D4896D}" type="parTrans" cxnId="{D0370746-4CF2-4415-8A5B-BB7A00FD4298}">
      <dgm:prSet/>
      <dgm:spPr/>
      <dgm:t>
        <a:bodyPr/>
        <a:lstStyle/>
        <a:p>
          <a:endParaRPr lang="en-IN"/>
        </a:p>
      </dgm:t>
    </dgm:pt>
    <dgm:pt modelId="{98F4742A-ED8A-4AF9-A559-16B6BD2A38A5}" type="sibTrans" cxnId="{D0370746-4CF2-4415-8A5B-BB7A00FD4298}">
      <dgm:prSet/>
      <dgm:spPr/>
      <dgm:t>
        <a:bodyPr/>
        <a:lstStyle/>
        <a:p>
          <a:endParaRPr lang="en-IN"/>
        </a:p>
      </dgm:t>
    </dgm:pt>
    <dgm:pt modelId="{B27ECF35-9EAB-4E1C-BFC6-6DEFB69969E4}" type="pres">
      <dgm:prSet presAssocID="{D8752A53-B60D-494C-8E08-E33C302096AF}" presName="linearFlow" presStyleCnt="0">
        <dgm:presLayoutVars>
          <dgm:dir/>
          <dgm:animLvl val="lvl"/>
          <dgm:resizeHandles val="exact"/>
        </dgm:presLayoutVars>
      </dgm:prSet>
      <dgm:spPr/>
    </dgm:pt>
    <dgm:pt modelId="{718336C9-B86E-49C2-95CD-73973B5CB3C0}" type="pres">
      <dgm:prSet presAssocID="{85A54E95-ECD3-4630-B644-3087D0D06527}" presName="composite" presStyleCnt="0"/>
      <dgm:spPr/>
    </dgm:pt>
    <dgm:pt modelId="{A2027223-CA2E-4E34-94A9-EBE4A109815D}" type="pres">
      <dgm:prSet presAssocID="{85A54E95-ECD3-4630-B644-3087D0D06527}" presName="parentText" presStyleLbl="alignNode1" presStyleIdx="0" presStyleCnt="3">
        <dgm:presLayoutVars>
          <dgm:chMax val="1"/>
          <dgm:bulletEnabled val="1"/>
        </dgm:presLayoutVars>
      </dgm:prSet>
      <dgm:spPr/>
    </dgm:pt>
    <dgm:pt modelId="{B2321F6F-C4E8-4F99-B43C-FDAC0B0B2CC0}" type="pres">
      <dgm:prSet presAssocID="{85A54E95-ECD3-4630-B644-3087D0D06527}" presName="descendantText" presStyleLbl="alignAcc1" presStyleIdx="0" presStyleCnt="3" custLinFactNeighborX="92">
        <dgm:presLayoutVars>
          <dgm:bulletEnabled val="1"/>
        </dgm:presLayoutVars>
      </dgm:prSet>
      <dgm:spPr/>
    </dgm:pt>
    <dgm:pt modelId="{3D7E3119-4D42-428A-8CDA-8662D4A3CA52}" type="pres">
      <dgm:prSet presAssocID="{4BC587F8-E199-4BAD-9FEB-996FE75024EA}" presName="sp" presStyleCnt="0"/>
      <dgm:spPr/>
    </dgm:pt>
    <dgm:pt modelId="{01996C3B-DE14-48EF-BAAD-B384B0360BB2}" type="pres">
      <dgm:prSet presAssocID="{65E9CDCC-E891-4BD8-AEAD-B74CEA6254D4}" presName="composite" presStyleCnt="0"/>
      <dgm:spPr/>
    </dgm:pt>
    <dgm:pt modelId="{C37B2237-0096-495B-88A4-3F07EA8920D7}" type="pres">
      <dgm:prSet presAssocID="{65E9CDCC-E891-4BD8-AEAD-B74CEA6254D4}" presName="parentText" presStyleLbl="alignNode1" presStyleIdx="1" presStyleCnt="3">
        <dgm:presLayoutVars>
          <dgm:chMax val="1"/>
          <dgm:bulletEnabled val="1"/>
        </dgm:presLayoutVars>
      </dgm:prSet>
      <dgm:spPr/>
    </dgm:pt>
    <dgm:pt modelId="{B6F1F73C-17EE-4FEF-ACE1-0FAE1F329651}" type="pres">
      <dgm:prSet presAssocID="{65E9CDCC-E891-4BD8-AEAD-B74CEA6254D4}" presName="descendantText" presStyleLbl="alignAcc1" presStyleIdx="1" presStyleCnt="3">
        <dgm:presLayoutVars>
          <dgm:bulletEnabled val="1"/>
        </dgm:presLayoutVars>
      </dgm:prSet>
      <dgm:spPr/>
    </dgm:pt>
    <dgm:pt modelId="{54E62E48-0E1B-4DA4-9EF3-97118E7FA2F4}" type="pres">
      <dgm:prSet presAssocID="{F013CD86-FD13-42AA-A2BA-1708AC9FD74C}" presName="sp" presStyleCnt="0"/>
      <dgm:spPr/>
    </dgm:pt>
    <dgm:pt modelId="{E072CA2D-7C19-475C-B35D-185016F0D792}" type="pres">
      <dgm:prSet presAssocID="{B317D376-CC27-4EF6-954C-050A4B4CD7CC}" presName="composite" presStyleCnt="0"/>
      <dgm:spPr/>
    </dgm:pt>
    <dgm:pt modelId="{E73B33C5-4952-477A-9E94-7E0001190E82}" type="pres">
      <dgm:prSet presAssocID="{B317D376-CC27-4EF6-954C-050A4B4CD7CC}" presName="parentText" presStyleLbl="alignNode1" presStyleIdx="2" presStyleCnt="3" custLinFactNeighborX="-3959" custLinFactNeighborY="-4921">
        <dgm:presLayoutVars>
          <dgm:chMax val="1"/>
          <dgm:bulletEnabled val="1"/>
        </dgm:presLayoutVars>
      </dgm:prSet>
      <dgm:spPr/>
    </dgm:pt>
    <dgm:pt modelId="{C18ADB14-724E-40A6-98D4-D8ED50F60A26}" type="pres">
      <dgm:prSet presAssocID="{B317D376-CC27-4EF6-954C-050A4B4CD7CC}" presName="descendantText" presStyleLbl="alignAcc1" presStyleIdx="2" presStyleCnt="3">
        <dgm:presLayoutVars>
          <dgm:bulletEnabled val="1"/>
        </dgm:presLayoutVars>
      </dgm:prSet>
      <dgm:spPr/>
    </dgm:pt>
  </dgm:ptLst>
  <dgm:cxnLst>
    <dgm:cxn modelId="{7D92E304-6FAB-4412-9704-AE16D2B843A3}" type="presOf" srcId="{F080BEC7-DABB-4E2E-811E-C3C5D9A653C1}" destId="{C18ADB14-724E-40A6-98D4-D8ED50F60A26}" srcOrd="0" destOrd="0" presId="urn:microsoft.com/office/officeart/2005/8/layout/chevron2"/>
    <dgm:cxn modelId="{7A09A205-54FF-430C-B6B7-518B7EA706E3}" srcId="{D8752A53-B60D-494C-8E08-E33C302096AF}" destId="{B317D376-CC27-4EF6-954C-050A4B4CD7CC}" srcOrd="2" destOrd="0" parTransId="{0EA60969-8AE6-456F-A4FB-1D07060AEBC8}" sibTransId="{5F5FDFC7-C9FB-4745-A20E-C18D4F2DB3D3}"/>
    <dgm:cxn modelId="{D1134D08-3ABF-44E0-99F8-05A72903BFDD}" type="presOf" srcId="{A4ED9463-DF3C-4889-9E5D-4E49C7F7B6E2}" destId="{B2321F6F-C4E8-4F99-B43C-FDAC0B0B2CC0}" srcOrd="0" destOrd="1" presId="urn:microsoft.com/office/officeart/2005/8/layout/chevron2"/>
    <dgm:cxn modelId="{F3580911-C1E6-42A4-9994-CFE1969461C5}" srcId="{D8752A53-B60D-494C-8E08-E33C302096AF}" destId="{85A54E95-ECD3-4630-B644-3087D0D06527}" srcOrd="0" destOrd="0" parTransId="{6B728CEF-AD7A-4320-8411-B2C1F5E2F07A}" sibTransId="{4BC587F8-E199-4BAD-9FEB-996FE75024EA}"/>
    <dgm:cxn modelId="{394EBA13-3788-4DF3-B55B-51DA07EA2E36}" srcId="{85A54E95-ECD3-4630-B644-3087D0D06527}" destId="{63567321-E937-4BA2-8F93-5819633D559D}" srcOrd="3" destOrd="0" parTransId="{105E1CD1-03A4-431C-9FE4-AF5B9B59724F}" sibTransId="{A4B0EE7B-7768-4B47-AF18-03994659B324}"/>
    <dgm:cxn modelId="{DCBB372D-AA48-49BE-B27E-7DB91C5C75AF}" srcId="{65E9CDCC-E891-4BD8-AEAD-B74CEA6254D4}" destId="{73DC7A0D-8AB5-4F42-8934-0EB758BDB3EA}" srcOrd="4" destOrd="0" parTransId="{EADD8D44-B248-4536-A2BF-11E8EA46803E}" sibTransId="{6D911B51-F566-4AD3-A69A-897F44B0385D}"/>
    <dgm:cxn modelId="{ED37FC36-591E-45A3-BD25-C6A6CEE77C70}" type="presOf" srcId="{D8F6DAF5-E9AF-4463-8F1A-01E8A78E2064}" destId="{B6F1F73C-17EE-4FEF-ACE1-0FAE1F329651}" srcOrd="0" destOrd="2" presId="urn:microsoft.com/office/officeart/2005/8/layout/chevron2"/>
    <dgm:cxn modelId="{F78EA35B-E628-4C2B-BD55-06236AD6F76E}" type="presOf" srcId="{1BAB6CC8-82EE-4DA8-A33A-336B691E1829}" destId="{B6F1F73C-17EE-4FEF-ACE1-0FAE1F329651}" srcOrd="0" destOrd="5" presId="urn:microsoft.com/office/officeart/2005/8/layout/chevron2"/>
    <dgm:cxn modelId="{97DED061-31E8-4416-9767-56E70EC9C16B}" type="presOf" srcId="{373DAF15-AF0E-47A1-BA76-384D3BD5063E}" destId="{B6F1F73C-17EE-4FEF-ACE1-0FAE1F329651}" srcOrd="0" destOrd="1" presId="urn:microsoft.com/office/officeart/2005/8/layout/chevron2"/>
    <dgm:cxn modelId="{F9E18A63-B574-4069-B4A3-63135D2853AD}" type="presOf" srcId="{73DC7A0D-8AB5-4F42-8934-0EB758BDB3EA}" destId="{B6F1F73C-17EE-4FEF-ACE1-0FAE1F329651}" srcOrd="0" destOrd="4" presId="urn:microsoft.com/office/officeart/2005/8/layout/chevron2"/>
    <dgm:cxn modelId="{3EEFB043-9B6D-468E-91CB-230DAF5EAE14}" type="presOf" srcId="{EE5D4CEB-BB21-46BF-8202-2F49A3EE40C7}" destId="{B6F1F73C-17EE-4FEF-ACE1-0FAE1F329651}" srcOrd="0" destOrd="0" presId="urn:microsoft.com/office/officeart/2005/8/layout/chevron2"/>
    <dgm:cxn modelId="{D1DACF43-FC39-49D5-9C56-EA1306FAA700}" srcId="{85A54E95-ECD3-4630-B644-3087D0D06527}" destId="{93156F31-BFA7-4D23-9B60-DB0785EF42DC}" srcOrd="0" destOrd="0" parTransId="{553950FD-1032-467B-B11B-EBE28A5DA2C1}" sibTransId="{BD8B4488-BE1D-472F-871C-6348ECA50FAB}"/>
    <dgm:cxn modelId="{D0370746-4CF2-4415-8A5B-BB7A00FD4298}" srcId="{65E9CDCC-E891-4BD8-AEAD-B74CEA6254D4}" destId="{1BAB6CC8-82EE-4DA8-A33A-336B691E1829}" srcOrd="5" destOrd="0" parTransId="{1661F877-7F3C-4882-ABA7-9EC237D4896D}" sibTransId="{98F4742A-ED8A-4AF9-A559-16B6BD2A38A5}"/>
    <dgm:cxn modelId="{DF1AA76C-565B-452B-9FEB-76DE747CDE68}" type="presOf" srcId="{85A54E95-ECD3-4630-B644-3087D0D06527}" destId="{A2027223-CA2E-4E34-94A9-EBE4A109815D}" srcOrd="0" destOrd="0" presId="urn:microsoft.com/office/officeart/2005/8/layout/chevron2"/>
    <dgm:cxn modelId="{A1688B6E-9921-49B7-B716-76287916C58C}" type="presOf" srcId="{519F4BFD-4F00-4582-B47A-BC76724FEF08}" destId="{B2321F6F-C4E8-4F99-B43C-FDAC0B0B2CC0}" srcOrd="0" destOrd="2" presId="urn:microsoft.com/office/officeart/2005/8/layout/chevron2"/>
    <dgm:cxn modelId="{2D30266F-678E-4BF1-8623-14E96B4E85AF}" srcId="{B317D376-CC27-4EF6-954C-050A4B4CD7CC}" destId="{F080BEC7-DABB-4E2E-811E-C3C5D9A653C1}" srcOrd="0" destOrd="0" parTransId="{D599D4A5-D1EB-43E9-99BE-D88C93E48420}" sibTransId="{EA171880-2377-45FC-A8E0-E0DF2078409F}"/>
    <dgm:cxn modelId="{211EF577-E269-4647-82B7-14B7B1D1129A}" srcId="{D8752A53-B60D-494C-8E08-E33C302096AF}" destId="{65E9CDCC-E891-4BD8-AEAD-B74CEA6254D4}" srcOrd="1" destOrd="0" parTransId="{09B35CB9-9B13-44B0-93F2-21F6B530CEBF}" sibTransId="{F013CD86-FD13-42AA-A2BA-1708AC9FD74C}"/>
    <dgm:cxn modelId="{649B507C-A865-4DAF-8D6C-DB50ED74B765}" srcId="{65E9CDCC-E891-4BD8-AEAD-B74CEA6254D4}" destId="{7DAB7C97-CD54-4EA1-9932-753FD262D277}" srcOrd="3" destOrd="0" parTransId="{C70C1CF0-61B4-4955-9FA9-B053D7ED50DC}" sibTransId="{51645813-4699-4A44-ADB6-0F876526F091}"/>
    <dgm:cxn modelId="{424AAF91-45C2-4E0A-BFFD-C65AF0CE4635}" type="presOf" srcId="{7DAB7C97-CD54-4EA1-9932-753FD262D277}" destId="{B6F1F73C-17EE-4FEF-ACE1-0FAE1F329651}" srcOrd="0" destOrd="3" presId="urn:microsoft.com/office/officeart/2005/8/layout/chevron2"/>
    <dgm:cxn modelId="{A68E1099-AF7B-4B39-9942-CE6EC94DDCA9}" type="presOf" srcId="{65E9CDCC-E891-4BD8-AEAD-B74CEA6254D4}" destId="{C37B2237-0096-495B-88A4-3F07EA8920D7}" srcOrd="0" destOrd="0" presId="urn:microsoft.com/office/officeart/2005/8/layout/chevron2"/>
    <dgm:cxn modelId="{E8945CAA-CDDC-43CB-BEC2-B54B39C6ECFB}" srcId="{65E9CDCC-E891-4BD8-AEAD-B74CEA6254D4}" destId="{373DAF15-AF0E-47A1-BA76-384D3BD5063E}" srcOrd="1" destOrd="0" parTransId="{A9F0FDEF-97BE-4D36-A396-7048B79D1747}" sibTransId="{78A83A28-8D25-4ADF-80A3-1D358813EC74}"/>
    <dgm:cxn modelId="{0707E1B3-763D-4373-BCFF-D3D2BD83D794}" type="presOf" srcId="{B317D376-CC27-4EF6-954C-050A4B4CD7CC}" destId="{E73B33C5-4952-477A-9E94-7E0001190E82}" srcOrd="0" destOrd="0" presId="urn:microsoft.com/office/officeart/2005/8/layout/chevron2"/>
    <dgm:cxn modelId="{BC2556BB-79E6-4121-A52B-D131F58B2A17}" srcId="{85A54E95-ECD3-4630-B644-3087D0D06527}" destId="{519F4BFD-4F00-4582-B47A-BC76724FEF08}" srcOrd="2" destOrd="0" parTransId="{7BD5CA86-5305-48D7-87ED-BA2994F9BD90}" sibTransId="{456F51AA-30A4-4CB6-B3B2-12B10712303E}"/>
    <dgm:cxn modelId="{952352D0-5CE5-4FB2-B606-448816DA5911}" srcId="{65E9CDCC-E891-4BD8-AEAD-B74CEA6254D4}" destId="{EE5D4CEB-BB21-46BF-8202-2F49A3EE40C7}" srcOrd="0" destOrd="0" parTransId="{BE30AC3B-3C7D-4459-9AFA-C8BA4F96234C}" sibTransId="{604D9630-AE78-47D6-B0B5-F6DA209643F3}"/>
    <dgm:cxn modelId="{740B90E7-C81E-4E97-B8F9-F4A5E0270755}" srcId="{85A54E95-ECD3-4630-B644-3087D0D06527}" destId="{A4ED9463-DF3C-4889-9E5D-4E49C7F7B6E2}" srcOrd="1" destOrd="0" parTransId="{549DA8FB-745D-430B-A258-FBF0A60F4B5B}" sibTransId="{F85D3A5C-47DD-4261-B36F-427ACA115806}"/>
    <dgm:cxn modelId="{9077B7EC-4E62-479C-876E-7998C436291C}" type="presOf" srcId="{D8752A53-B60D-494C-8E08-E33C302096AF}" destId="{B27ECF35-9EAB-4E1C-BFC6-6DEFB69969E4}" srcOrd="0" destOrd="0" presId="urn:microsoft.com/office/officeart/2005/8/layout/chevron2"/>
    <dgm:cxn modelId="{61B4D9EC-A66D-4F0F-99A8-A1BB02AA5E19}" srcId="{65E9CDCC-E891-4BD8-AEAD-B74CEA6254D4}" destId="{D8F6DAF5-E9AF-4463-8F1A-01E8A78E2064}" srcOrd="2" destOrd="0" parTransId="{22F323B5-008E-4639-89A0-BFB6120F4EAA}" sibTransId="{3048A014-B14B-40DA-AC98-E004C2B738CC}"/>
    <dgm:cxn modelId="{9AD911FC-9575-4FCB-A5B3-36B86696C0FA}" type="presOf" srcId="{93156F31-BFA7-4D23-9B60-DB0785EF42DC}" destId="{B2321F6F-C4E8-4F99-B43C-FDAC0B0B2CC0}" srcOrd="0" destOrd="0" presId="urn:microsoft.com/office/officeart/2005/8/layout/chevron2"/>
    <dgm:cxn modelId="{E74629FD-40C1-4C09-8559-2A2C236DE8D5}" type="presOf" srcId="{63567321-E937-4BA2-8F93-5819633D559D}" destId="{B2321F6F-C4E8-4F99-B43C-FDAC0B0B2CC0}" srcOrd="0" destOrd="3" presId="urn:microsoft.com/office/officeart/2005/8/layout/chevron2"/>
    <dgm:cxn modelId="{C1D80B5B-A5E7-4488-A1A7-64CAA5C20C28}" type="presParOf" srcId="{B27ECF35-9EAB-4E1C-BFC6-6DEFB69969E4}" destId="{718336C9-B86E-49C2-95CD-73973B5CB3C0}" srcOrd="0" destOrd="0" presId="urn:microsoft.com/office/officeart/2005/8/layout/chevron2"/>
    <dgm:cxn modelId="{28DDA72E-2F33-4325-B888-296E2DAE54FF}" type="presParOf" srcId="{718336C9-B86E-49C2-95CD-73973B5CB3C0}" destId="{A2027223-CA2E-4E34-94A9-EBE4A109815D}" srcOrd="0" destOrd="0" presId="urn:microsoft.com/office/officeart/2005/8/layout/chevron2"/>
    <dgm:cxn modelId="{F3BFBF41-C180-455A-BA41-8615E2D39614}" type="presParOf" srcId="{718336C9-B86E-49C2-95CD-73973B5CB3C0}" destId="{B2321F6F-C4E8-4F99-B43C-FDAC0B0B2CC0}" srcOrd="1" destOrd="0" presId="urn:microsoft.com/office/officeart/2005/8/layout/chevron2"/>
    <dgm:cxn modelId="{27650E95-FBD3-41FB-857E-A5955572A382}" type="presParOf" srcId="{B27ECF35-9EAB-4E1C-BFC6-6DEFB69969E4}" destId="{3D7E3119-4D42-428A-8CDA-8662D4A3CA52}" srcOrd="1" destOrd="0" presId="urn:microsoft.com/office/officeart/2005/8/layout/chevron2"/>
    <dgm:cxn modelId="{100BED50-D7A8-4F59-8D2B-E5C3F71CE4E8}" type="presParOf" srcId="{B27ECF35-9EAB-4E1C-BFC6-6DEFB69969E4}" destId="{01996C3B-DE14-48EF-BAAD-B384B0360BB2}" srcOrd="2" destOrd="0" presId="urn:microsoft.com/office/officeart/2005/8/layout/chevron2"/>
    <dgm:cxn modelId="{A60C3610-592C-4852-83CD-3E02E5DFA0DC}" type="presParOf" srcId="{01996C3B-DE14-48EF-BAAD-B384B0360BB2}" destId="{C37B2237-0096-495B-88A4-3F07EA8920D7}" srcOrd="0" destOrd="0" presId="urn:microsoft.com/office/officeart/2005/8/layout/chevron2"/>
    <dgm:cxn modelId="{C2F80EFE-8C5D-4EBD-9FE6-C48FC1FBB610}" type="presParOf" srcId="{01996C3B-DE14-48EF-BAAD-B384B0360BB2}" destId="{B6F1F73C-17EE-4FEF-ACE1-0FAE1F329651}" srcOrd="1" destOrd="0" presId="urn:microsoft.com/office/officeart/2005/8/layout/chevron2"/>
    <dgm:cxn modelId="{94CA77DD-1DC6-4783-BA50-D282FACB8216}" type="presParOf" srcId="{B27ECF35-9EAB-4E1C-BFC6-6DEFB69969E4}" destId="{54E62E48-0E1B-4DA4-9EF3-97118E7FA2F4}" srcOrd="3" destOrd="0" presId="urn:microsoft.com/office/officeart/2005/8/layout/chevron2"/>
    <dgm:cxn modelId="{063CEFB9-9136-4FF9-96E5-9B5AC8FA36FF}" type="presParOf" srcId="{B27ECF35-9EAB-4E1C-BFC6-6DEFB69969E4}" destId="{E072CA2D-7C19-475C-B35D-185016F0D792}" srcOrd="4" destOrd="0" presId="urn:microsoft.com/office/officeart/2005/8/layout/chevron2"/>
    <dgm:cxn modelId="{E1A77ED3-928D-4324-8B66-D815B504AF5A}" type="presParOf" srcId="{E072CA2D-7C19-475C-B35D-185016F0D792}" destId="{E73B33C5-4952-477A-9E94-7E0001190E82}" srcOrd="0" destOrd="0" presId="urn:microsoft.com/office/officeart/2005/8/layout/chevron2"/>
    <dgm:cxn modelId="{3C33A3D2-DBA2-4AFD-8D3D-AD22684E99D6}" type="presParOf" srcId="{E072CA2D-7C19-475C-B35D-185016F0D792}" destId="{C18ADB14-724E-40A6-98D4-D8ED50F60A26}"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D779DB-D6AD-49A5-8725-FD29CE6D461D}" type="doc">
      <dgm:prSet loTypeId="urn:microsoft.com/office/officeart/2009/layout/CircleArrowProcess" loCatId="process" qsTypeId="urn:microsoft.com/office/officeart/2005/8/quickstyle/3d1" qsCatId="3D" csTypeId="urn:microsoft.com/office/officeart/2005/8/colors/accent1_2" csCatId="accent1" phldr="1"/>
      <dgm:spPr/>
      <dgm:t>
        <a:bodyPr/>
        <a:lstStyle/>
        <a:p>
          <a:endParaRPr lang="en-IN"/>
        </a:p>
      </dgm:t>
    </dgm:pt>
    <dgm:pt modelId="{DC6BD2ED-D6F5-4BBD-A502-7D576D472C74}">
      <dgm:prSet phldrT="[Text]" custT="1"/>
      <dgm:spPr/>
      <dgm:t>
        <a:bodyPr/>
        <a:lstStyle/>
        <a:p>
          <a:r>
            <a:rPr lang="en-IN" sz="900" b="1" dirty="0"/>
            <a:t>PROMOTING SUSTAINABLE ENERGY USE</a:t>
          </a:r>
        </a:p>
      </dgm:t>
    </dgm:pt>
    <dgm:pt modelId="{0623DF4E-A5C5-4374-804B-4928C4D575E6}" type="parTrans" cxnId="{330D9C0A-BF4B-4D9E-B2C7-DA8FE6EB6075}">
      <dgm:prSet/>
      <dgm:spPr/>
      <dgm:t>
        <a:bodyPr/>
        <a:lstStyle/>
        <a:p>
          <a:endParaRPr lang="en-IN"/>
        </a:p>
      </dgm:t>
    </dgm:pt>
    <dgm:pt modelId="{777A4539-2E64-4A4D-827D-7A22E3F74BF9}" type="sibTrans" cxnId="{330D9C0A-BF4B-4D9E-B2C7-DA8FE6EB6075}">
      <dgm:prSet/>
      <dgm:spPr/>
      <dgm:t>
        <a:bodyPr/>
        <a:lstStyle/>
        <a:p>
          <a:endParaRPr lang="en-IN"/>
        </a:p>
      </dgm:t>
    </dgm:pt>
    <dgm:pt modelId="{B59006C3-5BC7-44AF-A1B6-CD22610EBBDD}">
      <dgm:prSet phldrT="[Text]" custT="1"/>
      <dgm:spPr/>
      <dgm:t>
        <a:bodyPr/>
        <a:lstStyle/>
        <a:p>
          <a:r>
            <a:rPr lang="en-IN" sz="900" b="1" dirty="0"/>
            <a:t>REDUCING URBAN ENERGY COSTS</a:t>
          </a:r>
        </a:p>
      </dgm:t>
    </dgm:pt>
    <dgm:pt modelId="{5017C65E-0FD5-45B4-91DE-102EF796D325}" type="parTrans" cxnId="{E11209A3-B30D-45E0-B61E-37CBF3406E07}">
      <dgm:prSet/>
      <dgm:spPr/>
      <dgm:t>
        <a:bodyPr/>
        <a:lstStyle/>
        <a:p>
          <a:endParaRPr lang="en-IN"/>
        </a:p>
      </dgm:t>
    </dgm:pt>
    <dgm:pt modelId="{CFC03198-01E9-47A1-9DB8-37DCFB5C4F3E}" type="sibTrans" cxnId="{E11209A3-B30D-45E0-B61E-37CBF3406E07}">
      <dgm:prSet/>
      <dgm:spPr/>
      <dgm:t>
        <a:bodyPr/>
        <a:lstStyle/>
        <a:p>
          <a:endParaRPr lang="en-IN"/>
        </a:p>
      </dgm:t>
    </dgm:pt>
    <dgm:pt modelId="{049EA4BC-4AF4-453A-889F-B515708E98DD}">
      <dgm:prSet phldrT="[Text]" custT="1"/>
      <dgm:spPr/>
      <dgm:t>
        <a:bodyPr/>
        <a:lstStyle/>
        <a:p>
          <a:r>
            <a:rPr lang="en-IN" sz="900" b="1" dirty="0"/>
            <a:t>ENHANCING PUBLIC AWARENESS OF RENEWABLE ENERGY</a:t>
          </a:r>
        </a:p>
      </dgm:t>
    </dgm:pt>
    <dgm:pt modelId="{5C7E242F-0205-4DA9-BE3D-4D4EFF31E1C1}" type="parTrans" cxnId="{B7FFE9B1-B4F8-42D7-9E9F-9C194D40D6D9}">
      <dgm:prSet/>
      <dgm:spPr/>
      <dgm:t>
        <a:bodyPr/>
        <a:lstStyle/>
        <a:p>
          <a:endParaRPr lang="en-IN"/>
        </a:p>
      </dgm:t>
    </dgm:pt>
    <dgm:pt modelId="{CA5B0FFC-4DDC-4F69-9185-C19F42D60445}" type="sibTrans" cxnId="{B7FFE9B1-B4F8-42D7-9E9F-9C194D40D6D9}">
      <dgm:prSet/>
      <dgm:spPr/>
      <dgm:t>
        <a:bodyPr/>
        <a:lstStyle/>
        <a:p>
          <a:endParaRPr lang="en-IN"/>
        </a:p>
      </dgm:t>
    </dgm:pt>
    <dgm:pt modelId="{798FA311-E8D6-4094-8E13-07A6210C4C2B}" type="pres">
      <dgm:prSet presAssocID="{0BD779DB-D6AD-49A5-8725-FD29CE6D461D}" presName="Name0" presStyleCnt="0">
        <dgm:presLayoutVars>
          <dgm:chMax val="7"/>
          <dgm:chPref val="7"/>
          <dgm:dir/>
          <dgm:animLvl val="lvl"/>
        </dgm:presLayoutVars>
      </dgm:prSet>
      <dgm:spPr/>
    </dgm:pt>
    <dgm:pt modelId="{354A8EE9-B84C-44C2-9CFB-1D389317D335}" type="pres">
      <dgm:prSet presAssocID="{DC6BD2ED-D6F5-4BBD-A502-7D576D472C74}" presName="Accent1" presStyleCnt="0"/>
      <dgm:spPr/>
    </dgm:pt>
    <dgm:pt modelId="{5229E878-9BF0-427C-8118-0574633A2FD3}" type="pres">
      <dgm:prSet presAssocID="{DC6BD2ED-D6F5-4BBD-A502-7D576D472C74}" presName="Accent" presStyleLbl="node1" presStyleIdx="0" presStyleCnt="3"/>
      <dgm:spPr/>
    </dgm:pt>
    <dgm:pt modelId="{8679D94B-5DE6-4BBF-865C-4DE5F093FF1C}" type="pres">
      <dgm:prSet presAssocID="{DC6BD2ED-D6F5-4BBD-A502-7D576D472C74}" presName="Parent1" presStyleLbl="revTx" presStyleIdx="0" presStyleCnt="3">
        <dgm:presLayoutVars>
          <dgm:chMax val="1"/>
          <dgm:chPref val="1"/>
          <dgm:bulletEnabled val="1"/>
        </dgm:presLayoutVars>
      </dgm:prSet>
      <dgm:spPr/>
    </dgm:pt>
    <dgm:pt modelId="{F39D48C9-6448-452A-9925-B16073AFB5FD}" type="pres">
      <dgm:prSet presAssocID="{B59006C3-5BC7-44AF-A1B6-CD22610EBBDD}" presName="Accent2" presStyleCnt="0"/>
      <dgm:spPr/>
    </dgm:pt>
    <dgm:pt modelId="{5D4FE995-8302-46D0-BC4E-86EA5573B308}" type="pres">
      <dgm:prSet presAssocID="{B59006C3-5BC7-44AF-A1B6-CD22610EBBDD}" presName="Accent" presStyleLbl="node1" presStyleIdx="1" presStyleCnt="3"/>
      <dgm:spPr/>
    </dgm:pt>
    <dgm:pt modelId="{76CB85AB-74F6-4128-A313-946232DD6A7F}" type="pres">
      <dgm:prSet presAssocID="{B59006C3-5BC7-44AF-A1B6-CD22610EBBDD}" presName="Parent2" presStyleLbl="revTx" presStyleIdx="1" presStyleCnt="3">
        <dgm:presLayoutVars>
          <dgm:chMax val="1"/>
          <dgm:chPref val="1"/>
          <dgm:bulletEnabled val="1"/>
        </dgm:presLayoutVars>
      </dgm:prSet>
      <dgm:spPr/>
    </dgm:pt>
    <dgm:pt modelId="{0AFF3639-FDFD-4B52-8F38-26BB9CA267B4}" type="pres">
      <dgm:prSet presAssocID="{049EA4BC-4AF4-453A-889F-B515708E98DD}" presName="Accent3" presStyleCnt="0"/>
      <dgm:spPr/>
    </dgm:pt>
    <dgm:pt modelId="{9EDBBEC7-40F9-4C9F-96CA-D25B972EA2D2}" type="pres">
      <dgm:prSet presAssocID="{049EA4BC-4AF4-453A-889F-B515708E98DD}" presName="Accent" presStyleLbl="node1" presStyleIdx="2" presStyleCnt="3"/>
      <dgm:spPr/>
    </dgm:pt>
    <dgm:pt modelId="{FD24B28C-425F-436F-BCF7-25A13F9F377D}" type="pres">
      <dgm:prSet presAssocID="{049EA4BC-4AF4-453A-889F-B515708E98DD}" presName="Parent3" presStyleLbl="revTx" presStyleIdx="2" presStyleCnt="3">
        <dgm:presLayoutVars>
          <dgm:chMax val="1"/>
          <dgm:chPref val="1"/>
          <dgm:bulletEnabled val="1"/>
        </dgm:presLayoutVars>
      </dgm:prSet>
      <dgm:spPr/>
    </dgm:pt>
  </dgm:ptLst>
  <dgm:cxnLst>
    <dgm:cxn modelId="{330D9C0A-BF4B-4D9E-B2C7-DA8FE6EB6075}" srcId="{0BD779DB-D6AD-49A5-8725-FD29CE6D461D}" destId="{DC6BD2ED-D6F5-4BBD-A502-7D576D472C74}" srcOrd="0" destOrd="0" parTransId="{0623DF4E-A5C5-4374-804B-4928C4D575E6}" sibTransId="{777A4539-2E64-4A4D-827D-7A22E3F74BF9}"/>
    <dgm:cxn modelId="{F013253B-D901-4DCD-BC46-92D44B9ABF56}" type="presOf" srcId="{0BD779DB-D6AD-49A5-8725-FD29CE6D461D}" destId="{798FA311-E8D6-4094-8E13-07A6210C4C2B}" srcOrd="0" destOrd="0" presId="urn:microsoft.com/office/officeart/2009/layout/CircleArrowProcess"/>
    <dgm:cxn modelId="{4524087C-40FC-47DF-B859-038217915F63}" type="presOf" srcId="{049EA4BC-4AF4-453A-889F-B515708E98DD}" destId="{FD24B28C-425F-436F-BCF7-25A13F9F377D}" srcOrd="0" destOrd="0" presId="urn:microsoft.com/office/officeart/2009/layout/CircleArrowProcess"/>
    <dgm:cxn modelId="{E11209A3-B30D-45E0-B61E-37CBF3406E07}" srcId="{0BD779DB-D6AD-49A5-8725-FD29CE6D461D}" destId="{B59006C3-5BC7-44AF-A1B6-CD22610EBBDD}" srcOrd="1" destOrd="0" parTransId="{5017C65E-0FD5-45B4-91DE-102EF796D325}" sibTransId="{CFC03198-01E9-47A1-9DB8-37DCFB5C4F3E}"/>
    <dgm:cxn modelId="{B7FFE9B1-B4F8-42D7-9E9F-9C194D40D6D9}" srcId="{0BD779DB-D6AD-49A5-8725-FD29CE6D461D}" destId="{049EA4BC-4AF4-453A-889F-B515708E98DD}" srcOrd="2" destOrd="0" parTransId="{5C7E242F-0205-4DA9-BE3D-4D4EFF31E1C1}" sibTransId="{CA5B0FFC-4DDC-4F69-9185-C19F42D60445}"/>
    <dgm:cxn modelId="{5F260CDE-ED6E-4C31-A1CA-B0E94DABD311}" type="presOf" srcId="{DC6BD2ED-D6F5-4BBD-A502-7D576D472C74}" destId="{8679D94B-5DE6-4BBF-865C-4DE5F093FF1C}" srcOrd="0" destOrd="0" presId="urn:microsoft.com/office/officeart/2009/layout/CircleArrowProcess"/>
    <dgm:cxn modelId="{9D771CFF-CE9F-4B99-8D36-7ECFB253EC53}" type="presOf" srcId="{B59006C3-5BC7-44AF-A1B6-CD22610EBBDD}" destId="{76CB85AB-74F6-4128-A313-946232DD6A7F}" srcOrd="0" destOrd="0" presId="urn:microsoft.com/office/officeart/2009/layout/CircleArrowProcess"/>
    <dgm:cxn modelId="{621676AC-9686-4905-B94F-16926738E107}" type="presParOf" srcId="{798FA311-E8D6-4094-8E13-07A6210C4C2B}" destId="{354A8EE9-B84C-44C2-9CFB-1D389317D335}" srcOrd="0" destOrd="0" presId="urn:microsoft.com/office/officeart/2009/layout/CircleArrowProcess"/>
    <dgm:cxn modelId="{5FD339F0-611C-440F-8794-F62F88B81152}" type="presParOf" srcId="{354A8EE9-B84C-44C2-9CFB-1D389317D335}" destId="{5229E878-9BF0-427C-8118-0574633A2FD3}" srcOrd="0" destOrd="0" presId="urn:microsoft.com/office/officeart/2009/layout/CircleArrowProcess"/>
    <dgm:cxn modelId="{FBDAB928-84D0-48AF-973A-0F31DB453796}" type="presParOf" srcId="{798FA311-E8D6-4094-8E13-07A6210C4C2B}" destId="{8679D94B-5DE6-4BBF-865C-4DE5F093FF1C}" srcOrd="1" destOrd="0" presId="urn:microsoft.com/office/officeart/2009/layout/CircleArrowProcess"/>
    <dgm:cxn modelId="{32DAB652-D4DB-4561-969A-BCC6FF1205B1}" type="presParOf" srcId="{798FA311-E8D6-4094-8E13-07A6210C4C2B}" destId="{F39D48C9-6448-452A-9925-B16073AFB5FD}" srcOrd="2" destOrd="0" presId="urn:microsoft.com/office/officeart/2009/layout/CircleArrowProcess"/>
    <dgm:cxn modelId="{5B65DC8E-EBDB-4994-84B9-B83F329D0F1F}" type="presParOf" srcId="{F39D48C9-6448-452A-9925-B16073AFB5FD}" destId="{5D4FE995-8302-46D0-BC4E-86EA5573B308}" srcOrd="0" destOrd="0" presId="urn:microsoft.com/office/officeart/2009/layout/CircleArrowProcess"/>
    <dgm:cxn modelId="{2BE1F0F3-9F38-4034-BBDE-1F2E541973E6}" type="presParOf" srcId="{798FA311-E8D6-4094-8E13-07A6210C4C2B}" destId="{76CB85AB-74F6-4128-A313-946232DD6A7F}" srcOrd="3" destOrd="0" presId="urn:microsoft.com/office/officeart/2009/layout/CircleArrowProcess"/>
    <dgm:cxn modelId="{5C3F1DE7-89D3-4AD3-B3E8-7284545CEF67}" type="presParOf" srcId="{798FA311-E8D6-4094-8E13-07A6210C4C2B}" destId="{0AFF3639-FDFD-4B52-8F38-26BB9CA267B4}" srcOrd="4" destOrd="0" presId="urn:microsoft.com/office/officeart/2009/layout/CircleArrowProcess"/>
    <dgm:cxn modelId="{FEE9D46E-4A98-4418-957F-6CE7094A6155}" type="presParOf" srcId="{0AFF3639-FDFD-4B52-8F38-26BB9CA267B4}" destId="{9EDBBEC7-40F9-4C9F-96CA-D25B972EA2D2}" srcOrd="0" destOrd="0" presId="urn:microsoft.com/office/officeart/2009/layout/CircleArrowProcess"/>
    <dgm:cxn modelId="{998540D9-5296-4245-9F24-D65957654A7B}" type="presParOf" srcId="{798FA311-E8D6-4094-8E13-07A6210C4C2B}" destId="{FD24B28C-425F-436F-BCF7-25A13F9F377D}"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D779DB-D6AD-49A5-8725-FD29CE6D461D}" type="doc">
      <dgm:prSet loTypeId="urn:microsoft.com/office/officeart/2009/layout/CircleArrowProcess" loCatId="process" qsTypeId="urn:microsoft.com/office/officeart/2005/8/quickstyle/3d1" qsCatId="3D" csTypeId="urn:microsoft.com/office/officeart/2005/8/colors/accent1_2" csCatId="accent1" phldr="1"/>
      <dgm:spPr/>
      <dgm:t>
        <a:bodyPr/>
        <a:lstStyle/>
        <a:p>
          <a:endParaRPr lang="en-IN"/>
        </a:p>
      </dgm:t>
    </dgm:pt>
    <dgm:pt modelId="{DC6BD2ED-D6F5-4BBD-A502-7D576D472C74}">
      <dgm:prSet phldrT="[Text]"/>
      <dgm:spPr/>
      <dgm:t>
        <a:bodyPr/>
        <a:lstStyle/>
        <a:p>
          <a:r>
            <a:rPr lang="en-IN" b="1" dirty="0"/>
            <a:t>EMPOWERING</a:t>
          </a:r>
          <a:r>
            <a:rPr lang="en-IN" b="1" baseline="0" dirty="0"/>
            <a:t> URBAN SUSTAINABILITY</a:t>
          </a:r>
          <a:endParaRPr lang="en-IN" b="1" dirty="0"/>
        </a:p>
      </dgm:t>
    </dgm:pt>
    <dgm:pt modelId="{0623DF4E-A5C5-4374-804B-4928C4D575E6}" type="parTrans" cxnId="{330D9C0A-BF4B-4D9E-B2C7-DA8FE6EB6075}">
      <dgm:prSet/>
      <dgm:spPr/>
      <dgm:t>
        <a:bodyPr/>
        <a:lstStyle/>
        <a:p>
          <a:endParaRPr lang="en-IN"/>
        </a:p>
      </dgm:t>
    </dgm:pt>
    <dgm:pt modelId="{777A4539-2E64-4A4D-827D-7A22E3F74BF9}" type="sibTrans" cxnId="{330D9C0A-BF4B-4D9E-B2C7-DA8FE6EB6075}">
      <dgm:prSet/>
      <dgm:spPr/>
      <dgm:t>
        <a:bodyPr/>
        <a:lstStyle/>
        <a:p>
          <a:endParaRPr lang="en-IN"/>
        </a:p>
      </dgm:t>
    </dgm:pt>
    <dgm:pt modelId="{B59006C3-5BC7-44AF-A1B6-CD22610EBBDD}">
      <dgm:prSet phldrT="[Text]"/>
      <dgm:spPr/>
      <dgm:t>
        <a:bodyPr/>
        <a:lstStyle/>
        <a:p>
          <a:r>
            <a:rPr lang="en-IN" b="1" dirty="0"/>
            <a:t>TACKLING</a:t>
          </a:r>
          <a:r>
            <a:rPr lang="en-IN" b="1" baseline="0" dirty="0"/>
            <a:t> THE ENERGY ACCESS ISSUE</a:t>
          </a:r>
          <a:endParaRPr lang="en-IN" b="1" dirty="0"/>
        </a:p>
      </dgm:t>
    </dgm:pt>
    <dgm:pt modelId="{5017C65E-0FD5-45B4-91DE-102EF796D325}" type="parTrans" cxnId="{E11209A3-B30D-45E0-B61E-37CBF3406E07}">
      <dgm:prSet/>
      <dgm:spPr/>
      <dgm:t>
        <a:bodyPr/>
        <a:lstStyle/>
        <a:p>
          <a:endParaRPr lang="en-IN"/>
        </a:p>
      </dgm:t>
    </dgm:pt>
    <dgm:pt modelId="{CFC03198-01E9-47A1-9DB8-37DCFB5C4F3E}" type="sibTrans" cxnId="{E11209A3-B30D-45E0-B61E-37CBF3406E07}">
      <dgm:prSet/>
      <dgm:spPr/>
      <dgm:t>
        <a:bodyPr/>
        <a:lstStyle/>
        <a:p>
          <a:endParaRPr lang="en-IN"/>
        </a:p>
      </dgm:t>
    </dgm:pt>
    <dgm:pt modelId="{049EA4BC-4AF4-453A-889F-B515708E98DD}">
      <dgm:prSet phldrT="[Text]"/>
      <dgm:spPr/>
      <dgm:t>
        <a:bodyPr/>
        <a:lstStyle/>
        <a:p>
          <a:r>
            <a:rPr lang="en-IN" b="1" dirty="0"/>
            <a:t>PROMOTING</a:t>
          </a:r>
          <a:r>
            <a:rPr lang="en-IN" b="1" baseline="0" dirty="0"/>
            <a:t> HEALTH AND SAFETY</a:t>
          </a:r>
          <a:endParaRPr lang="en-IN" b="1" dirty="0"/>
        </a:p>
      </dgm:t>
    </dgm:pt>
    <dgm:pt modelId="{5C7E242F-0205-4DA9-BE3D-4D4EFF31E1C1}" type="parTrans" cxnId="{B7FFE9B1-B4F8-42D7-9E9F-9C194D40D6D9}">
      <dgm:prSet/>
      <dgm:spPr/>
      <dgm:t>
        <a:bodyPr/>
        <a:lstStyle/>
        <a:p>
          <a:endParaRPr lang="en-IN"/>
        </a:p>
      </dgm:t>
    </dgm:pt>
    <dgm:pt modelId="{CA5B0FFC-4DDC-4F69-9185-C19F42D60445}" type="sibTrans" cxnId="{B7FFE9B1-B4F8-42D7-9E9F-9C194D40D6D9}">
      <dgm:prSet/>
      <dgm:spPr/>
      <dgm:t>
        <a:bodyPr/>
        <a:lstStyle/>
        <a:p>
          <a:endParaRPr lang="en-IN"/>
        </a:p>
      </dgm:t>
    </dgm:pt>
    <dgm:pt modelId="{798FA311-E8D6-4094-8E13-07A6210C4C2B}" type="pres">
      <dgm:prSet presAssocID="{0BD779DB-D6AD-49A5-8725-FD29CE6D461D}" presName="Name0" presStyleCnt="0">
        <dgm:presLayoutVars>
          <dgm:chMax val="7"/>
          <dgm:chPref val="7"/>
          <dgm:dir/>
          <dgm:animLvl val="lvl"/>
        </dgm:presLayoutVars>
      </dgm:prSet>
      <dgm:spPr/>
    </dgm:pt>
    <dgm:pt modelId="{354A8EE9-B84C-44C2-9CFB-1D389317D335}" type="pres">
      <dgm:prSet presAssocID="{DC6BD2ED-D6F5-4BBD-A502-7D576D472C74}" presName="Accent1" presStyleCnt="0"/>
      <dgm:spPr/>
    </dgm:pt>
    <dgm:pt modelId="{5229E878-9BF0-427C-8118-0574633A2FD3}" type="pres">
      <dgm:prSet presAssocID="{DC6BD2ED-D6F5-4BBD-A502-7D576D472C74}" presName="Accent" presStyleLbl="node1" presStyleIdx="0" presStyleCnt="3"/>
      <dgm:spPr/>
    </dgm:pt>
    <dgm:pt modelId="{8679D94B-5DE6-4BBF-865C-4DE5F093FF1C}" type="pres">
      <dgm:prSet presAssocID="{DC6BD2ED-D6F5-4BBD-A502-7D576D472C74}" presName="Parent1" presStyleLbl="revTx" presStyleIdx="0" presStyleCnt="3">
        <dgm:presLayoutVars>
          <dgm:chMax val="1"/>
          <dgm:chPref val="1"/>
          <dgm:bulletEnabled val="1"/>
        </dgm:presLayoutVars>
      </dgm:prSet>
      <dgm:spPr/>
    </dgm:pt>
    <dgm:pt modelId="{F39D48C9-6448-452A-9925-B16073AFB5FD}" type="pres">
      <dgm:prSet presAssocID="{B59006C3-5BC7-44AF-A1B6-CD22610EBBDD}" presName="Accent2" presStyleCnt="0"/>
      <dgm:spPr/>
    </dgm:pt>
    <dgm:pt modelId="{5D4FE995-8302-46D0-BC4E-86EA5573B308}" type="pres">
      <dgm:prSet presAssocID="{B59006C3-5BC7-44AF-A1B6-CD22610EBBDD}" presName="Accent" presStyleLbl="node1" presStyleIdx="1" presStyleCnt="3"/>
      <dgm:spPr/>
    </dgm:pt>
    <dgm:pt modelId="{76CB85AB-74F6-4128-A313-946232DD6A7F}" type="pres">
      <dgm:prSet presAssocID="{B59006C3-5BC7-44AF-A1B6-CD22610EBBDD}" presName="Parent2" presStyleLbl="revTx" presStyleIdx="1" presStyleCnt="3">
        <dgm:presLayoutVars>
          <dgm:chMax val="1"/>
          <dgm:chPref val="1"/>
          <dgm:bulletEnabled val="1"/>
        </dgm:presLayoutVars>
      </dgm:prSet>
      <dgm:spPr/>
    </dgm:pt>
    <dgm:pt modelId="{0AFF3639-FDFD-4B52-8F38-26BB9CA267B4}" type="pres">
      <dgm:prSet presAssocID="{049EA4BC-4AF4-453A-889F-B515708E98DD}" presName="Accent3" presStyleCnt="0"/>
      <dgm:spPr/>
    </dgm:pt>
    <dgm:pt modelId="{9EDBBEC7-40F9-4C9F-96CA-D25B972EA2D2}" type="pres">
      <dgm:prSet presAssocID="{049EA4BC-4AF4-453A-889F-B515708E98DD}" presName="Accent" presStyleLbl="node1" presStyleIdx="2" presStyleCnt="3"/>
      <dgm:spPr/>
    </dgm:pt>
    <dgm:pt modelId="{FD24B28C-425F-436F-BCF7-25A13F9F377D}" type="pres">
      <dgm:prSet presAssocID="{049EA4BC-4AF4-453A-889F-B515708E98DD}" presName="Parent3" presStyleLbl="revTx" presStyleIdx="2" presStyleCnt="3">
        <dgm:presLayoutVars>
          <dgm:chMax val="1"/>
          <dgm:chPref val="1"/>
          <dgm:bulletEnabled val="1"/>
        </dgm:presLayoutVars>
      </dgm:prSet>
      <dgm:spPr/>
    </dgm:pt>
  </dgm:ptLst>
  <dgm:cxnLst>
    <dgm:cxn modelId="{330D9C0A-BF4B-4D9E-B2C7-DA8FE6EB6075}" srcId="{0BD779DB-D6AD-49A5-8725-FD29CE6D461D}" destId="{DC6BD2ED-D6F5-4BBD-A502-7D576D472C74}" srcOrd="0" destOrd="0" parTransId="{0623DF4E-A5C5-4374-804B-4928C4D575E6}" sibTransId="{777A4539-2E64-4A4D-827D-7A22E3F74BF9}"/>
    <dgm:cxn modelId="{F013253B-D901-4DCD-BC46-92D44B9ABF56}" type="presOf" srcId="{0BD779DB-D6AD-49A5-8725-FD29CE6D461D}" destId="{798FA311-E8D6-4094-8E13-07A6210C4C2B}" srcOrd="0" destOrd="0" presId="urn:microsoft.com/office/officeart/2009/layout/CircleArrowProcess"/>
    <dgm:cxn modelId="{4524087C-40FC-47DF-B859-038217915F63}" type="presOf" srcId="{049EA4BC-4AF4-453A-889F-B515708E98DD}" destId="{FD24B28C-425F-436F-BCF7-25A13F9F377D}" srcOrd="0" destOrd="0" presId="urn:microsoft.com/office/officeart/2009/layout/CircleArrowProcess"/>
    <dgm:cxn modelId="{E11209A3-B30D-45E0-B61E-37CBF3406E07}" srcId="{0BD779DB-D6AD-49A5-8725-FD29CE6D461D}" destId="{B59006C3-5BC7-44AF-A1B6-CD22610EBBDD}" srcOrd="1" destOrd="0" parTransId="{5017C65E-0FD5-45B4-91DE-102EF796D325}" sibTransId="{CFC03198-01E9-47A1-9DB8-37DCFB5C4F3E}"/>
    <dgm:cxn modelId="{B7FFE9B1-B4F8-42D7-9E9F-9C194D40D6D9}" srcId="{0BD779DB-D6AD-49A5-8725-FD29CE6D461D}" destId="{049EA4BC-4AF4-453A-889F-B515708E98DD}" srcOrd="2" destOrd="0" parTransId="{5C7E242F-0205-4DA9-BE3D-4D4EFF31E1C1}" sibTransId="{CA5B0FFC-4DDC-4F69-9185-C19F42D60445}"/>
    <dgm:cxn modelId="{5F260CDE-ED6E-4C31-A1CA-B0E94DABD311}" type="presOf" srcId="{DC6BD2ED-D6F5-4BBD-A502-7D576D472C74}" destId="{8679D94B-5DE6-4BBF-865C-4DE5F093FF1C}" srcOrd="0" destOrd="0" presId="urn:microsoft.com/office/officeart/2009/layout/CircleArrowProcess"/>
    <dgm:cxn modelId="{9D771CFF-CE9F-4B99-8D36-7ECFB253EC53}" type="presOf" srcId="{B59006C3-5BC7-44AF-A1B6-CD22610EBBDD}" destId="{76CB85AB-74F6-4128-A313-946232DD6A7F}" srcOrd="0" destOrd="0" presId="urn:microsoft.com/office/officeart/2009/layout/CircleArrowProcess"/>
    <dgm:cxn modelId="{621676AC-9686-4905-B94F-16926738E107}" type="presParOf" srcId="{798FA311-E8D6-4094-8E13-07A6210C4C2B}" destId="{354A8EE9-B84C-44C2-9CFB-1D389317D335}" srcOrd="0" destOrd="0" presId="urn:microsoft.com/office/officeart/2009/layout/CircleArrowProcess"/>
    <dgm:cxn modelId="{5FD339F0-611C-440F-8794-F62F88B81152}" type="presParOf" srcId="{354A8EE9-B84C-44C2-9CFB-1D389317D335}" destId="{5229E878-9BF0-427C-8118-0574633A2FD3}" srcOrd="0" destOrd="0" presId="urn:microsoft.com/office/officeart/2009/layout/CircleArrowProcess"/>
    <dgm:cxn modelId="{FBDAB928-84D0-48AF-973A-0F31DB453796}" type="presParOf" srcId="{798FA311-E8D6-4094-8E13-07A6210C4C2B}" destId="{8679D94B-5DE6-4BBF-865C-4DE5F093FF1C}" srcOrd="1" destOrd="0" presId="urn:microsoft.com/office/officeart/2009/layout/CircleArrowProcess"/>
    <dgm:cxn modelId="{32DAB652-D4DB-4561-969A-BCC6FF1205B1}" type="presParOf" srcId="{798FA311-E8D6-4094-8E13-07A6210C4C2B}" destId="{F39D48C9-6448-452A-9925-B16073AFB5FD}" srcOrd="2" destOrd="0" presId="urn:microsoft.com/office/officeart/2009/layout/CircleArrowProcess"/>
    <dgm:cxn modelId="{5B65DC8E-EBDB-4994-84B9-B83F329D0F1F}" type="presParOf" srcId="{F39D48C9-6448-452A-9925-B16073AFB5FD}" destId="{5D4FE995-8302-46D0-BC4E-86EA5573B308}" srcOrd="0" destOrd="0" presId="urn:microsoft.com/office/officeart/2009/layout/CircleArrowProcess"/>
    <dgm:cxn modelId="{2BE1F0F3-9F38-4034-BBDE-1F2E541973E6}" type="presParOf" srcId="{798FA311-E8D6-4094-8E13-07A6210C4C2B}" destId="{76CB85AB-74F6-4128-A313-946232DD6A7F}" srcOrd="3" destOrd="0" presId="urn:microsoft.com/office/officeart/2009/layout/CircleArrowProcess"/>
    <dgm:cxn modelId="{5C3F1DE7-89D3-4AD3-B3E8-7284545CEF67}" type="presParOf" srcId="{798FA311-E8D6-4094-8E13-07A6210C4C2B}" destId="{0AFF3639-FDFD-4B52-8F38-26BB9CA267B4}" srcOrd="4" destOrd="0" presId="urn:microsoft.com/office/officeart/2009/layout/CircleArrowProcess"/>
    <dgm:cxn modelId="{FEE9D46E-4A98-4418-957F-6CE7094A6155}" type="presParOf" srcId="{0AFF3639-FDFD-4B52-8F38-26BB9CA267B4}" destId="{9EDBBEC7-40F9-4C9F-96CA-D25B972EA2D2}" srcOrd="0" destOrd="0" presId="urn:microsoft.com/office/officeart/2009/layout/CircleArrowProcess"/>
    <dgm:cxn modelId="{998540D9-5296-4245-9F24-D65957654A7B}" type="presParOf" srcId="{798FA311-E8D6-4094-8E13-07A6210C4C2B}" destId="{FD24B28C-425F-436F-BCF7-25A13F9F377D}" srcOrd="5" destOrd="0" presId="urn:microsoft.com/office/officeart/2009/layout/CircleArrow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9E374AD-EB49-434C-9C4C-FCED4FA2798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1694D934-9D96-44FA-841D-47D3729AF0C8}">
      <dgm:prSet phldrT="[Text]" custT="1"/>
      <dgm:spPr/>
      <dgm:t>
        <a:bodyPr/>
        <a:lstStyle/>
        <a:p>
          <a:r>
            <a:rPr lang="en-US" sz="1200" dirty="0"/>
            <a:t>Street lighting systems consume substantial energy, often relying on traditional electricity sources. We aim to explore piezoelectric sensors as a renewable energy solution, converting mechanical energy from traffic or footsteps into electrical power to sustainably power street lights.</a:t>
          </a:r>
          <a:endParaRPr lang="en-IN" sz="1200" dirty="0"/>
        </a:p>
      </dgm:t>
    </dgm:pt>
    <dgm:pt modelId="{1475D8E6-CE2C-4E1F-83B3-F2A8C9B985A9}" type="parTrans" cxnId="{C6CA9259-66A2-493B-BA94-4A038E1E129A}">
      <dgm:prSet/>
      <dgm:spPr/>
      <dgm:t>
        <a:bodyPr/>
        <a:lstStyle/>
        <a:p>
          <a:endParaRPr lang="en-IN"/>
        </a:p>
      </dgm:t>
    </dgm:pt>
    <dgm:pt modelId="{E5F99438-4302-4289-B218-17A0C09E39A4}" type="sibTrans" cxnId="{C6CA9259-66A2-493B-BA94-4A038E1E129A}">
      <dgm:prSet/>
      <dgm:spPr/>
      <dgm:t>
        <a:bodyPr/>
        <a:lstStyle/>
        <a:p>
          <a:endParaRPr lang="en-IN"/>
        </a:p>
      </dgm:t>
    </dgm:pt>
    <dgm:pt modelId="{1BE77CC4-B0C3-44C7-A3A9-45B51C87EA70}">
      <dgm:prSet phldrT="[Text]" custT="1"/>
      <dgm:spPr>
        <a:scene3d>
          <a:camera prst="orthographicFront"/>
          <a:lightRig rig="threePt" dir="t"/>
        </a:scene3d>
        <a:sp3d>
          <a:bevelT/>
        </a:sp3d>
      </dgm:spPr>
      <dgm:t>
        <a:bodyPr/>
        <a:lstStyle/>
        <a:p>
          <a:r>
            <a:rPr lang="en-IN" sz="3600" b="1" dirty="0"/>
            <a:t>TECHNOLOGY USED</a:t>
          </a:r>
        </a:p>
      </dgm:t>
    </dgm:pt>
    <dgm:pt modelId="{1BE72972-7115-4AF3-B87A-2C49CFE536DC}" type="parTrans" cxnId="{9D38A9AD-554A-44DF-AAFC-9135DAF43ACA}">
      <dgm:prSet/>
      <dgm:spPr/>
      <dgm:t>
        <a:bodyPr/>
        <a:lstStyle/>
        <a:p>
          <a:endParaRPr lang="en-IN"/>
        </a:p>
      </dgm:t>
    </dgm:pt>
    <dgm:pt modelId="{B8794A9E-17D2-431B-AF14-C31470629089}" type="sibTrans" cxnId="{9D38A9AD-554A-44DF-AAFC-9135DAF43ACA}">
      <dgm:prSet/>
      <dgm:spPr/>
      <dgm:t>
        <a:bodyPr/>
        <a:lstStyle/>
        <a:p>
          <a:endParaRPr lang="en-IN"/>
        </a:p>
      </dgm:t>
    </dgm:pt>
    <dgm:pt modelId="{E1485925-3D83-4872-A8EB-70BA721D0B5A}">
      <dgm:prSet phldrT="[Text]" custT="1"/>
      <dgm:spPr/>
      <dgm:t>
        <a:bodyPr/>
        <a:lstStyle/>
        <a:p>
          <a:r>
            <a:rPr lang="en-US" sz="1200" b="1" dirty="0"/>
            <a:t>Piezoelectric Sensors</a:t>
          </a:r>
          <a:r>
            <a:rPr lang="en-US" sz="1200" dirty="0"/>
            <a:t>: These sensors convert mechanical stress  into electrical energy.</a:t>
          </a:r>
          <a:endParaRPr lang="en-IN" sz="1200" b="0" dirty="0"/>
        </a:p>
      </dgm:t>
    </dgm:pt>
    <dgm:pt modelId="{3ED8661D-DCC7-44B8-B986-CAD21BDA35B0}" type="parTrans" cxnId="{644EFEAD-CF6D-46CB-8C9D-6AD0E1DF71AE}">
      <dgm:prSet/>
      <dgm:spPr/>
      <dgm:t>
        <a:bodyPr/>
        <a:lstStyle/>
        <a:p>
          <a:endParaRPr lang="en-IN"/>
        </a:p>
      </dgm:t>
    </dgm:pt>
    <dgm:pt modelId="{E3AC1193-0377-401B-B963-0956E103C9B6}" type="sibTrans" cxnId="{644EFEAD-CF6D-46CB-8C9D-6AD0E1DF71AE}">
      <dgm:prSet/>
      <dgm:spPr/>
      <dgm:t>
        <a:bodyPr/>
        <a:lstStyle/>
        <a:p>
          <a:endParaRPr lang="en-IN"/>
        </a:p>
      </dgm:t>
    </dgm:pt>
    <dgm:pt modelId="{B9E8C7B2-ED52-490C-A53A-2718533C026E}">
      <dgm:prSet phldrT="[Text]" custT="1"/>
      <dgm:spPr>
        <a:scene3d>
          <a:camera prst="orthographicFront"/>
          <a:lightRig rig="threePt" dir="t"/>
        </a:scene3d>
        <a:sp3d>
          <a:bevelT/>
        </a:sp3d>
      </dgm:spPr>
      <dgm:t>
        <a:bodyPr/>
        <a:lstStyle/>
        <a:p>
          <a:r>
            <a:rPr lang="en-IN" sz="3600" b="1" dirty="0"/>
            <a:t>CHALLENGES AND FEASIBILITY </a:t>
          </a:r>
        </a:p>
      </dgm:t>
    </dgm:pt>
    <dgm:pt modelId="{922F7ADC-CE17-4904-B5DF-9E950DD68677}" type="parTrans" cxnId="{54DFD756-3775-40F3-8E8E-70F5726BFE53}">
      <dgm:prSet/>
      <dgm:spPr/>
      <dgm:t>
        <a:bodyPr/>
        <a:lstStyle/>
        <a:p>
          <a:endParaRPr lang="en-IN"/>
        </a:p>
      </dgm:t>
    </dgm:pt>
    <dgm:pt modelId="{C0E567E6-3474-41B4-99EB-65A73FC6BC72}" type="sibTrans" cxnId="{54DFD756-3775-40F3-8E8E-70F5726BFE53}">
      <dgm:prSet/>
      <dgm:spPr/>
      <dgm:t>
        <a:bodyPr/>
        <a:lstStyle/>
        <a:p>
          <a:endParaRPr lang="en-IN"/>
        </a:p>
      </dgm:t>
    </dgm:pt>
    <dgm:pt modelId="{61AD5B52-0C98-41E3-80DF-207CEE576674}">
      <dgm:prSet phldrT="[Text]" custT="1"/>
      <dgm:spPr/>
      <dgm:t>
        <a:bodyPr/>
        <a:lstStyle/>
        <a:p>
          <a:r>
            <a:rPr lang="en-US" sz="1200" b="1" dirty="0"/>
            <a:t>Low Energy Output</a:t>
          </a:r>
          <a:r>
            <a:rPr lang="en-US" sz="1200" dirty="0"/>
            <a:t>: Piezoelectric sensors produce low amounts of electricity, necessitating the use of multiple sensors for adequate power.</a:t>
          </a:r>
          <a:endParaRPr lang="en-IN" sz="1200" dirty="0"/>
        </a:p>
      </dgm:t>
    </dgm:pt>
    <dgm:pt modelId="{6E2B75E8-01CF-465C-A862-5C006784010C}" type="parTrans" cxnId="{7F8B8246-8462-460D-8E49-DC777491EE58}">
      <dgm:prSet/>
      <dgm:spPr/>
      <dgm:t>
        <a:bodyPr/>
        <a:lstStyle/>
        <a:p>
          <a:endParaRPr lang="en-IN"/>
        </a:p>
      </dgm:t>
    </dgm:pt>
    <dgm:pt modelId="{8485CD05-3F6E-4858-B285-B07C40D1D08E}" type="sibTrans" cxnId="{7F8B8246-8462-460D-8E49-DC777491EE58}">
      <dgm:prSet/>
      <dgm:spPr/>
      <dgm:t>
        <a:bodyPr/>
        <a:lstStyle/>
        <a:p>
          <a:endParaRPr lang="en-IN"/>
        </a:p>
      </dgm:t>
    </dgm:pt>
    <dgm:pt modelId="{38B024A4-C81D-465A-B231-87FD31B86932}">
      <dgm:prSet phldrT="[Text]" custT="1"/>
      <dgm:spPr>
        <a:scene3d>
          <a:camera prst="orthographicFront"/>
          <a:lightRig rig="threePt" dir="t"/>
        </a:scene3d>
        <a:sp3d>
          <a:bevelT/>
        </a:sp3d>
      </dgm:spPr>
      <dgm:t>
        <a:bodyPr/>
        <a:lstStyle/>
        <a:p>
          <a:r>
            <a:rPr lang="en-IN" sz="3600" b="1" dirty="0"/>
            <a:t>PROBLEM STATEMENT</a:t>
          </a:r>
        </a:p>
      </dgm:t>
    </dgm:pt>
    <dgm:pt modelId="{8E72D273-A54F-4EFB-BDF4-CEA40B615EF8}" type="sibTrans" cxnId="{BDE21283-FD3F-48BD-9FFA-F365266F7027}">
      <dgm:prSet/>
      <dgm:spPr/>
      <dgm:t>
        <a:bodyPr/>
        <a:lstStyle/>
        <a:p>
          <a:endParaRPr lang="en-IN"/>
        </a:p>
      </dgm:t>
    </dgm:pt>
    <dgm:pt modelId="{C2D47811-1721-4A56-B250-EC130A455C6D}" type="parTrans" cxnId="{BDE21283-FD3F-48BD-9FFA-F365266F7027}">
      <dgm:prSet/>
      <dgm:spPr/>
      <dgm:t>
        <a:bodyPr/>
        <a:lstStyle/>
        <a:p>
          <a:endParaRPr lang="en-IN"/>
        </a:p>
      </dgm:t>
    </dgm:pt>
    <dgm:pt modelId="{563C1017-4125-4A91-B3CF-D3E2C87DEA2D}">
      <dgm:prSet custT="1"/>
      <dgm:spPr/>
      <dgm:t>
        <a:bodyPr/>
        <a:lstStyle/>
        <a:p>
          <a:r>
            <a:rPr lang="en-US" sz="1200" b="1" dirty="0"/>
            <a:t>System Integration</a:t>
          </a:r>
          <a:r>
            <a:rPr lang="en-US" sz="1200" dirty="0"/>
            <a:t>: Combining sensors, energy storage, and control systems requires careful integration to ensure smooth operation and reliable energy generation.</a:t>
          </a:r>
        </a:p>
      </dgm:t>
    </dgm:pt>
    <dgm:pt modelId="{1C059FE8-F2D6-49F2-9D73-E77E5C3C64CB}" type="parTrans" cxnId="{D658D15A-7849-4ABC-8AEE-320317935378}">
      <dgm:prSet/>
      <dgm:spPr/>
      <dgm:t>
        <a:bodyPr/>
        <a:lstStyle/>
        <a:p>
          <a:endParaRPr lang="en-IN"/>
        </a:p>
      </dgm:t>
    </dgm:pt>
    <dgm:pt modelId="{686C2298-5F1B-40E3-8259-3CF6B55BD1D9}" type="sibTrans" cxnId="{D658D15A-7849-4ABC-8AEE-320317935378}">
      <dgm:prSet/>
      <dgm:spPr/>
      <dgm:t>
        <a:bodyPr/>
        <a:lstStyle/>
        <a:p>
          <a:endParaRPr lang="en-IN"/>
        </a:p>
      </dgm:t>
    </dgm:pt>
    <dgm:pt modelId="{36027547-418A-43F9-84E2-D73C90418AB1}">
      <dgm:prSet phldrT="[Text]" custT="1"/>
      <dgm:spPr/>
      <dgm:t>
        <a:bodyPr/>
        <a:lstStyle/>
        <a:p>
          <a:r>
            <a:rPr lang="en-US" sz="1200" b="1" dirty="0"/>
            <a:t>Efficient Storage and Use</a:t>
          </a:r>
          <a:r>
            <a:rPr lang="en-US" sz="1200" dirty="0"/>
            <a:t>: Storing and managing energy efficiently to ensure consistent power supply for street lights remains a significant challenge.</a:t>
          </a:r>
          <a:endParaRPr lang="en-IN" sz="1200" dirty="0"/>
        </a:p>
      </dgm:t>
    </dgm:pt>
    <dgm:pt modelId="{B10EC4A1-6623-4944-986D-F61538852EE2}" type="parTrans" cxnId="{6D5F4E48-4DA8-41DC-9D8C-BFC315CA2086}">
      <dgm:prSet/>
      <dgm:spPr/>
      <dgm:t>
        <a:bodyPr/>
        <a:lstStyle/>
        <a:p>
          <a:endParaRPr lang="en-IN"/>
        </a:p>
      </dgm:t>
    </dgm:pt>
    <dgm:pt modelId="{6A78AACD-60D3-429A-B904-B49054BCC668}" type="sibTrans" cxnId="{6D5F4E48-4DA8-41DC-9D8C-BFC315CA2086}">
      <dgm:prSet/>
      <dgm:spPr/>
      <dgm:t>
        <a:bodyPr/>
        <a:lstStyle/>
        <a:p>
          <a:endParaRPr lang="en-IN"/>
        </a:p>
      </dgm:t>
    </dgm:pt>
    <dgm:pt modelId="{F1146771-EB86-4ED4-BD2C-DE6DE1A4D48E}">
      <dgm:prSet custT="1"/>
      <dgm:spPr/>
      <dgm:t>
        <a:bodyPr/>
        <a:lstStyle/>
        <a:p>
          <a:pPr>
            <a:buFont typeface="Arial" panose="020B0604020202020204" pitchFamily="34" charset="0"/>
            <a:buChar char="•"/>
          </a:pPr>
          <a:r>
            <a:rPr lang="en-US" sz="1200" b="1"/>
            <a:t>Wind Turbine + DC Motor</a:t>
          </a:r>
          <a:r>
            <a:rPr lang="en-US" sz="1200"/>
            <a:t>: A wind turbine connected to a DC motor will generate additional electrical energy from wind, complementing the piezoelectric energy harvest.</a:t>
          </a:r>
        </a:p>
      </dgm:t>
    </dgm:pt>
    <dgm:pt modelId="{B168C927-C52C-4753-9AA2-01EDB6345E52}" type="parTrans" cxnId="{5F6BC82E-2657-4C1B-B911-2D337E20B453}">
      <dgm:prSet/>
      <dgm:spPr/>
      <dgm:t>
        <a:bodyPr/>
        <a:lstStyle/>
        <a:p>
          <a:endParaRPr lang="en-IN"/>
        </a:p>
      </dgm:t>
    </dgm:pt>
    <dgm:pt modelId="{76AC3D89-6C01-40B2-AE78-4E4DDD1B9D95}" type="sibTrans" cxnId="{5F6BC82E-2657-4C1B-B911-2D337E20B453}">
      <dgm:prSet/>
      <dgm:spPr/>
      <dgm:t>
        <a:bodyPr/>
        <a:lstStyle/>
        <a:p>
          <a:endParaRPr lang="en-IN"/>
        </a:p>
      </dgm:t>
    </dgm:pt>
    <dgm:pt modelId="{1D38C449-CF7D-49CA-8174-50D4A85E2522}">
      <dgm:prSet custT="1"/>
      <dgm:spPr/>
      <dgm:t>
        <a:bodyPr/>
        <a:lstStyle/>
        <a:p>
          <a:pPr>
            <a:buFont typeface="Arial" panose="020B0604020202020204" pitchFamily="34" charset="0"/>
            <a:buChar char="•"/>
          </a:pPr>
          <a:r>
            <a:rPr lang="en-US" sz="1200" b="1"/>
            <a:t>Arduino Controller</a:t>
          </a:r>
          <a:r>
            <a:rPr lang="en-US" sz="1200"/>
            <a:t>: Manages the energy flow from both sensors and turbine, storing it in a capacitor for use in street lighting.</a:t>
          </a:r>
        </a:p>
      </dgm:t>
    </dgm:pt>
    <dgm:pt modelId="{8693FC6C-AB9C-4D51-A2DB-0232A541CEA0}" type="parTrans" cxnId="{9DC2FEE3-5D2B-48E6-835A-5A54E6AE0243}">
      <dgm:prSet/>
      <dgm:spPr/>
      <dgm:t>
        <a:bodyPr/>
        <a:lstStyle/>
        <a:p>
          <a:endParaRPr lang="en-IN"/>
        </a:p>
      </dgm:t>
    </dgm:pt>
    <dgm:pt modelId="{3EED7599-E40B-4EB0-A4A5-1EC2E78AF2F9}" type="sibTrans" cxnId="{9DC2FEE3-5D2B-48E6-835A-5A54E6AE0243}">
      <dgm:prSet/>
      <dgm:spPr/>
      <dgm:t>
        <a:bodyPr/>
        <a:lstStyle/>
        <a:p>
          <a:endParaRPr lang="en-IN"/>
        </a:p>
      </dgm:t>
    </dgm:pt>
    <dgm:pt modelId="{0B0E126F-AA81-43D6-872F-5A721D522327}">
      <dgm:prSet custT="1"/>
      <dgm:spPr/>
      <dgm:t>
        <a:bodyPr/>
        <a:lstStyle/>
        <a:p>
          <a:pPr>
            <a:buFont typeface="Arial" panose="020B0604020202020204" pitchFamily="34" charset="0"/>
            <a:buChar char="•"/>
          </a:pPr>
          <a:r>
            <a:rPr lang="en-US" sz="1200" b="1" dirty="0"/>
            <a:t>Energy Storage (Capacitor)</a:t>
          </a:r>
          <a:r>
            <a:rPr lang="en-US" sz="1200" dirty="0"/>
            <a:t>: Stores generated energy to power street lights, ensuring continuous operation even during low mechanical activity.</a:t>
          </a:r>
        </a:p>
      </dgm:t>
    </dgm:pt>
    <dgm:pt modelId="{D2410BB5-EC9D-4C14-BEF1-776FF91D351D}" type="parTrans" cxnId="{6F131A3F-26C0-40E1-90F5-B1C6E667FACC}">
      <dgm:prSet/>
      <dgm:spPr/>
      <dgm:t>
        <a:bodyPr/>
        <a:lstStyle/>
        <a:p>
          <a:endParaRPr lang="en-IN"/>
        </a:p>
      </dgm:t>
    </dgm:pt>
    <dgm:pt modelId="{4E329982-3DFA-4964-8F89-C6F366CDE48D}" type="sibTrans" cxnId="{6F131A3F-26C0-40E1-90F5-B1C6E667FACC}">
      <dgm:prSet/>
      <dgm:spPr/>
      <dgm:t>
        <a:bodyPr/>
        <a:lstStyle/>
        <a:p>
          <a:endParaRPr lang="en-IN"/>
        </a:p>
      </dgm:t>
    </dgm:pt>
    <dgm:pt modelId="{4005710F-039C-48AE-BF89-51727BFF5ED1}" type="pres">
      <dgm:prSet presAssocID="{29E374AD-EB49-434C-9C4C-FCED4FA27982}" presName="Name0" presStyleCnt="0">
        <dgm:presLayoutVars>
          <dgm:dir/>
          <dgm:animLvl val="lvl"/>
          <dgm:resizeHandles val="exact"/>
        </dgm:presLayoutVars>
      </dgm:prSet>
      <dgm:spPr/>
    </dgm:pt>
    <dgm:pt modelId="{8BF1ADEF-5888-4AA3-8696-3C86A39F6801}" type="pres">
      <dgm:prSet presAssocID="{38B024A4-C81D-465A-B231-87FD31B86932}" presName="linNode" presStyleCnt="0"/>
      <dgm:spPr/>
    </dgm:pt>
    <dgm:pt modelId="{6E871AA7-8C53-43B8-B0E8-BC02B8DB357F}" type="pres">
      <dgm:prSet presAssocID="{38B024A4-C81D-465A-B231-87FD31B86932}" presName="parentText" presStyleLbl="node1" presStyleIdx="0" presStyleCnt="3">
        <dgm:presLayoutVars>
          <dgm:chMax val="1"/>
          <dgm:bulletEnabled val="1"/>
        </dgm:presLayoutVars>
      </dgm:prSet>
      <dgm:spPr/>
    </dgm:pt>
    <dgm:pt modelId="{92AEC544-537A-4137-9875-6AA4376CF439}" type="pres">
      <dgm:prSet presAssocID="{38B024A4-C81D-465A-B231-87FD31B86932}" presName="descendantText" presStyleLbl="alignAccFollowNode1" presStyleIdx="0" presStyleCnt="3">
        <dgm:presLayoutVars>
          <dgm:bulletEnabled val="1"/>
        </dgm:presLayoutVars>
      </dgm:prSet>
      <dgm:spPr/>
    </dgm:pt>
    <dgm:pt modelId="{65207E6A-03A7-44EA-90D7-97675BA227A6}" type="pres">
      <dgm:prSet presAssocID="{8E72D273-A54F-4EFB-BDF4-CEA40B615EF8}" presName="sp" presStyleCnt="0"/>
      <dgm:spPr/>
    </dgm:pt>
    <dgm:pt modelId="{A4C05B93-0BCE-4DCD-BC1F-8BE1B945BEE4}" type="pres">
      <dgm:prSet presAssocID="{1BE77CC4-B0C3-44C7-A3A9-45B51C87EA70}" presName="linNode" presStyleCnt="0"/>
      <dgm:spPr/>
    </dgm:pt>
    <dgm:pt modelId="{6A285AA8-0523-4F07-AF37-ADDED0B26AC4}" type="pres">
      <dgm:prSet presAssocID="{1BE77CC4-B0C3-44C7-A3A9-45B51C87EA70}" presName="parentText" presStyleLbl="node1" presStyleIdx="1" presStyleCnt="3">
        <dgm:presLayoutVars>
          <dgm:chMax val="1"/>
          <dgm:bulletEnabled val="1"/>
        </dgm:presLayoutVars>
      </dgm:prSet>
      <dgm:spPr/>
    </dgm:pt>
    <dgm:pt modelId="{E16B2D50-0E79-44C8-B045-FE7B61344728}" type="pres">
      <dgm:prSet presAssocID="{1BE77CC4-B0C3-44C7-A3A9-45B51C87EA70}" presName="descendantText" presStyleLbl="alignAccFollowNode1" presStyleIdx="1" presStyleCnt="3">
        <dgm:presLayoutVars>
          <dgm:bulletEnabled val="1"/>
        </dgm:presLayoutVars>
      </dgm:prSet>
      <dgm:spPr/>
    </dgm:pt>
    <dgm:pt modelId="{A6F3B4B4-1FC4-492B-8BDA-DEBB590EB771}" type="pres">
      <dgm:prSet presAssocID="{B8794A9E-17D2-431B-AF14-C31470629089}" presName="sp" presStyleCnt="0"/>
      <dgm:spPr/>
    </dgm:pt>
    <dgm:pt modelId="{A77338E8-BB21-4ED6-8693-FB7F75FAF11C}" type="pres">
      <dgm:prSet presAssocID="{B9E8C7B2-ED52-490C-A53A-2718533C026E}" presName="linNode" presStyleCnt="0"/>
      <dgm:spPr/>
    </dgm:pt>
    <dgm:pt modelId="{A99A7AC9-BE63-4505-888C-DB22B6D18970}" type="pres">
      <dgm:prSet presAssocID="{B9E8C7B2-ED52-490C-A53A-2718533C026E}" presName="parentText" presStyleLbl="node1" presStyleIdx="2" presStyleCnt="3">
        <dgm:presLayoutVars>
          <dgm:chMax val="1"/>
          <dgm:bulletEnabled val="1"/>
        </dgm:presLayoutVars>
      </dgm:prSet>
      <dgm:spPr/>
    </dgm:pt>
    <dgm:pt modelId="{AA032380-CED7-40FA-B41A-209060087C15}" type="pres">
      <dgm:prSet presAssocID="{B9E8C7B2-ED52-490C-A53A-2718533C026E}" presName="descendantText" presStyleLbl="alignAccFollowNode1" presStyleIdx="2" presStyleCnt="3">
        <dgm:presLayoutVars>
          <dgm:bulletEnabled val="1"/>
        </dgm:presLayoutVars>
      </dgm:prSet>
      <dgm:spPr/>
    </dgm:pt>
  </dgm:ptLst>
  <dgm:cxnLst>
    <dgm:cxn modelId="{43318F03-A37B-4016-AC0A-0DC1945FF61D}" type="presOf" srcId="{B9E8C7B2-ED52-490C-A53A-2718533C026E}" destId="{A99A7AC9-BE63-4505-888C-DB22B6D18970}" srcOrd="0" destOrd="0" presId="urn:microsoft.com/office/officeart/2005/8/layout/vList5"/>
    <dgm:cxn modelId="{00A0E916-98B0-4ACE-B1FE-6D67E7E4EADF}" type="presOf" srcId="{1694D934-9D96-44FA-841D-47D3729AF0C8}" destId="{92AEC544-537A-4137-9875-6AA4376CF439}" srcOrd="0" destOrd="0" presId="urn:microsoft.com/office/officeart/2005/8/layout/vList5"/>
    <dgm:cxn modelId="{0249CB2D-4443-4CD2-BFE3-E2FBE9310BF9}" type="presOf" srcId="{0B0E126F-AA81-43D6-872F-5A721D522327}" destId="{E16B2D50-0E79-44C8-B045-FE7B61344728}" srcOrd="0" destOrd="3" presId="urn:microsoft.com/office/officeart/2005/8/layout/vList5"/>
    <dgm:cxn modelId="{5F6BC82E-2657-4C1B-B911-2D337E20B453}" srcId="{1BE77CC4-B0C3-44C7-A3A9-45B51C87EA70}" destId="{F1146771-EB86-4ED4-BD2C-DE6DE1A4D48E}" srcOrd="1" destOrd="0" parTransId="{B168C927-C52C-4753-9AA2-01EDB6345E52}" sibTransId="{76AC3D89-6C01-40B2-AE78-4E4DDD1B9D95}"/>
    <dgm:cxn modelId="{F777F63B-99C7-4A05-A62C-FF83DAA1E6D5}" type="presOf" srcId="{61AD5B52-0C98-41E3-80DF-207CEE576674}" destId="{AA032380-CED7-40FA-B41A-209060087C15}" srcOrd="0" destOrd="0" presId="urn:microsoft.com/office/officeart/2005/8/layout/vList5"/>
    <dgm:cxn modelId="{6F131A3F-26C0-40E1-90F5-B1C6E667FACC}" srcId="{1BE77CC4-B0C3-44C7-A3A9-45B51C87EA70}" destId="{0B0E126F-AA81-43D6-872F-5A721D522327}" srcOrd="3" destOrd="0" parTransId="{D2410BB5-EC9D-4C14-BEF1-776FF91D351D}" sibTransId="{4E329982-3DFA-4964-8F89-C6F366CDE48D}"/>
    <dgm:cxn modelId="{C2A5885C-ECE0-4127-AADA-DA5A5889CEF7}" type="presOf" srcId="{38B024A4-C81D-465A-B231-87FD31B86932}" destId="{6E871AA7-8C53-43B8-B0E8-BC02B8DB357F}" srcOrd="0" destOrd="0" presId="urn:microsoft.com/office/officeart/2005/8/layout/vList5"/>
    <dgm:cxn modelId="{7F8B8246-8462-460D-8E49-DC777491EE58}" srcId="{B9E8C7B2-ED52-490C-A53A-2718533C026E}" destId="{61AD5B52-0C98-41E3-80DF-207CEE576674}" srcOrd="0" destOrd="0" parTransId="{6E2B75E8-01CF-465C-A862-5C006784010C}" sibTransId="{8485CD05-3F6E-4858-B285-B07C40D1D08E}"/>
    <dgm:cxn modelId="{6D5F4E48-4DA8-41DC-9D8C-BFC315CA2086}" srcId="{B9E8C7B2-ED52-490C-A53A-2718533C026E}" destId="{36027547-418A-43F9-84E2-D73C90418AB1}" srcOrd="1" destOrd="0" parTransId="{B10EC4A1-6623-4944-986D-F61538852EE2}" sibTransId="{6A78AACD-60D3-429A-B904-B49054BCC668}"/>
    <dgm:cxn modelId="{5EC3C34F-B402-4F54-A369-90AFBCA528E7}" type="presOf" srcId="{E1485925-3D83-4872-A8EB-70BA721D0B5A}" destId="{E16B2D50-0E79-44C8-B045-FE7B61344728}" srcOrd="0" destOrd="0" presId="urn:microsoft.com/office/officeart/2005/8/layout/vList5"/>
    <dgm:cxn modelId="{40040E52-FAC3-4803-971E-0FE8E82E0D6B}" type="presOf" srcId="{1D38C449-CF7D-49CA-8174-50D4A85E2522}" destId="{E16B2D50-0E79-44C8-B045-FE7B61344728}" srcOrd="0" destOrd="2" presId="urn:microsoft.com/office/officeart/2005/8/layout/vList5"/>
    <dgm:cxn modelId="{54DFD756-3775-40F3-8E8E-70F5726BFE53}" srcId="{29E374AD-EB49-434C-9C4C-FCED4FA27982}" destId="{B9E8C7B2-ED52-490C-A53A-2718533C026E}" srcOrd="2" destOrd="0" parTransId="{922F7ADC-CE17-4904-B5DF-9E950DD68677}" sibTransId="{C0E567E6-3474-41B4-99EB-65A73FC6BC72}"/>
    <dgm:cxn modelId="{ABD54158-4BE7-4024-9955-C568D845D077}" type="presOf" srcId="{563C1017-4125-4A91-B3CF-D3E2C87DEA2D}" destId="{AA032380-CED7-40FA-B41A-209060087C15}" srcOrd="0" destOrd="2" presId="urn:microsoft.com/office/officeart/2005/8/layout/vList5"/>
    <dgm:cxn modelId="{C6CA9259-66A2-493B-BA94-4A038E1E129A}" srcId="{38B024A4-C81D-465A-B231-87FD31B86932}" destId="{1694D934-9D96-44FA-841D-47D3729AF0C8}" srcOrd="0" destOrd="0" parTransId="{1475D8E6-CE2C-4E1F-83B3-F2A8C9B985A9}" sibTransId="{E5F99438-4302-4289-B218-17A0C09E39A4}"/>
    <dgm:cxn modelId="{D658D15A-7849-4ABC-8AEE-320317935378}" srcId="{B9E8C7B2-ED52-490C-A53A-2718533C026E}" destId="{563C1017-4125-4A91-B3CF-D3E2C87DEA2D}" srcOrd="2" destOrd="0" parTransId="{1C059FE8-F2D6-49F2-9D73-E77E5C3C64CB}" sibTransId="{686C2298-5F1B-40E3-8259-3CF6B55BD1D9}"/>
    <dgm:cxn modelId="{BDE21283-FD3F-48BD-9FFA-F365266F7027}" srcId="{29E374AD-EB49-434C-9C4C-FCED4FA27982}" destId="{38B024A4-C81D-465A-B231-87FD31B86932}" srcOrd="0" destOrd="0" parTransId="{C2D47811-1721-4A56-B250-EC130A455C6D}" sibTransId="{8E72D273-A54F-4EFB-BDF4-CEA40B615EF8}"/>
    <dgm:cxn modelId="{E7DDA988-CC76-4E6B-A30B-2F3AE7B35E1C}" type="presOf" srcId="{F1146771-EB86-4ED4-BD2C-DE6DE1A4D48E}" destId="{E16B2D50-0E79-44C8-B045-FE7B61344728}" srcOrd="0" destOrd="1" presId="urn:microsoft.com/office/officeart/2005/8/layout/vList5"/>
    <dgm:cxn modelId="{EE205B8B-0E4C-45DA-AD3C-41FF48CD91D6}" type="presOf" srcId="{29E374AD-EB49-434C-9C4C-FCED4FA27982}" destId="{4005710F-039C-48AE-BF89-51727BFF5ED1}" srcOrd="0" destOrd="0" presId="urn:microsoft.com/office/officeart/2005/8/layout/vList5"/>
    <dgm:cxn modelId="{260B6496-8352-4691-A8DB-1D556C300102}" type="presOf" srcId="{36027547-418A-43F9-84E2-D73C90418AB1}" destId="{AA032380-CED7-40FA-B41A-209060087C15}" srcOrd="0" destOrd="1" presId="urn:microsoft.com/office/officeart/2005/8/layout/vList5"/>
    <dgm:cxn modelId="{9D38A9AD-554A-44DF-AAFC-9135DAF43ACA}" srcId="{29E374AD-EB49-434C-9C4C-FCED4FA27982}" destId="{1BE77CC4-B0C3-44C7-A3A9-45B51C87EA70}" srcOrd="1" destOrd="0" parTransId="{1BE72972-7115-4AF3-B87A-2C49CFE536DC}" sibTransId="{B8794A9E-17D2-431B-AF14-C31470629089}"/>
    <dgm:cxn modelId="{644EFEAD-CF6D-46CB-8C9D-6AD0E1DF71AE}" srcId="{1BE77CC4-B0C3-44C7-A3A9-45B51C87EA70}" destId="{E1485925-3D83-4872-A8EB-70BA721D0B5A}" srcOrd="0" destOrd="0" parTransId="{3ED8661D-DCC7-44B8-B986-CAD21BDA35B0}" sibTransId="{E3AC1193-0377-401B-B963-0956E103C9B6}"/>
    <dgm:cxn modelId="{D30A4EE2-40D4-4077-83FE-C1F6163EFB27}" type="presOf" srcId="{1BE77CC4-B0C3-44C7-A3A9-45B51C87EA70}" destId="{6A285AA8-0523-4F07-AF37-ADDED0B26AC4}" srcOrd="0" destOrd="0" presId="urn:microsoft.com/office/officeart/2005/8/layout/vList5"/>
    <dgm:cxn modelId="{9DC2FEE3-5D2B-48E6-835A-5A54E6AE0243}" srcId="{1BE77CC4-B0C3-44C7-A3A9-45B51C87EA70}" destId="{1D38C449-CF7D-49CA-8174-50D4A85E2522}" srcOrd="2" destOrd="0" parTransId="{8693FC6C-AB9C-4D51-A2DB-0232A541CEA0}" sibTransId="{3EED7599-E40B-4EB0-A4A5-1EC2E78AF2F9}"/>
    <dgm:cxn modelId="{70E2EE20-4649-436D-9376-228EA152BEB0}" type="presParOf" srcId="{4005710F-039C-48AE-BF89-51727BFF5ED1}" destId="{8BF1ADEF-5888-4AA3-8696-3C86A39F6801}" srcOrd="0" destOrd="0" presId="urn:microsoft.com/office/officeart/2005/8/layout/vList5"/>
    <dgm:cxn modelId="{95A94980-7ECB-40E0-99F3-443E54D603C7}" type="presParOf" srcId="{8BF1ADEF-5888-4AA3-8696-3C86A39F6801}" destId="{6E871AA7-8C53-43B8-B0E8-BC02B8DB357F}" srcOrd="0" destOrd="0" presId="urn:microsoft.com/office/officeart/2005/8/layout/vList5"/>
    <dgm:cxn modelId="{3FCD5EBA-95A8-4840-906C-F444BB5B7675}" type="presParOf" srcId="{8BF1ADEF-5888-4AA3-8696-3C86A39F6801}" destId="{92AEC544-537A-4137-9875-6AA4376CF439}" srcOrd="1" destOrd="0" presId="urn:microsoft.com/office/officeart/2005/8/layout/vList5"/>
    <dgm:cxn modelId="{CED85E91-7201-43BA-8E8D-78B82DF12B80}" type="presParOf" srcId="{4005710F-039C-48AE-BF89-51727BFF5ED1}" destId="{65207E6A-03A7-44EA-90D7-97675BA227A6}" srcOrd="1" destOrd="0" presId="urn:microsoft.com/office/officeart/2005/8/layout/vList5"/>
    <dgm:cxn modelId="{5586B188-E676-4889-8719-E3DDAC8547CB}" type="presParOf" srcId="{4005710F-039C-48AE-BF89-51727BFF5ED1}" destId="{A4C05B93-0BCE-4DCD-BC1F-8BE1B945BEE4}" srcOrd="2" destOrd="0" presId="urn:microsoft.com/office/officeart/2005/8/layout/vList5"/>
    <dgm:cxn modelId="{4334408E-148B-45BE-9D64-72AB9B35693D}" type="presParOf" srcId="{A4C05B93-0BCE-4DCD-BC1F-8BE1B945BEE4}" destId="{6A285AA8-0523-4F07-AF37-ADDED0B26AC4}" srcOrd="0" destOrd="0" presId="urn:microsoft.com/office/officeart/2005/8/layout/vList5"/>
    <dgm:cxn modelId="{7832BD94-AD3B-4633-B172-6141FAF6A890}" type="presParOf" srcId="{A4C05B93-0BCE-4DCD-BC1F-8BE1B945BEE4}" destId="{E16B2D50-0E79-44C8-B045-FE7B61344728}" srcOrd="1" destOrd="0" presId="urn:microsoft.com/office/officeart/2005/8/layout/vList5"/>
    <dgm:cxn modelId="{6B917216-5913-4946-9F76-4C57B02F4DF7}" type="presParOf" srcId="{4005710F-039C-48AE-BF89-51727BFF5ED1}" destId="{A6F3B4B4-1FC4-492B-8BDA-DEBB590EB771}" srcOrd="3" destOrd="0" presId="urn:microsoft.com/office/officeart/2005/8/layout/vList5"/>
    <dgm:cxn modelId="{C975FC2E-A4FF-4339-8475-225011E8DA11}" type="presParOf" srcId="{4005710F-039C-48AE-BF89-51727BFF5ED1}" destId="{A77338E8-BB21-4ED6-8693-FB7F75FAF11C}" srcOrd="4" destOrd="0" presId="urn:microsoft.com/office/officeart/2005/8/layout/vList5"/>
    <dgm:cxn modelId="{2DB69892-38E3-4EF4-B37C-AA165A97C954}" type="presParOf" srcId="{A77338E8-BB21-4ED6-8693-FB7F75FAF11C}" destId="{A99A7AC9-BE63-4505-888C-DB22B6D18970}" srcOrd="0" destOrd="0" presId="urn:microsoft.com/office/officeart/2005/8/layout/vList5"/>
    <dgm:cxn modelId="{1419EEC4-AD4B-42F7-8291-FB82BAA3CDCA}" type="presParOf" srcId="{A77338E8-BB21-4ED6-8693-FB7F75FAF11C}" destId="{AA032380-CED7-40FA-B41A-209060087C1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1C6F829-A932-4491-BF6A-A50E3124AF90}"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en-IN"/>
        </a:p>
      </dgm:t>
    </dgm:pt>
    <dgm:pt modelId="{BA787BB8-ABD4-4D30-A798-4DFABC18FF03}">
      <dgm:prSet phldrT="[Text]"/>
      <dgm:spPr/>
      <dgm:t>
        <a:bodyPr/>
        <a:lstStyle/>
        <a:p>
          <a:pPr algn="l"/>
          <a:r>
            <a:rPr kumimoji="0" lang="en-US" altLang="en-US" b="1" i="0" u="none" strike="noStrike" cap="none" normalizeH="0" baseline="0" dirty="0">
              <a:ln>
                <a:noFill/>
              </a:ln>
              <a:solidFill>
                <a:schemeClr val="tx1"/>
              </a:solidFill>
              <a:effectLst/>
              <a:latin typeface="Arial" panose="020B0604020202020204" pitchFamily="34" charset="0"/>
            </a:rPr>
            <a:t>1. Dual-Source Power</a:t>
          </a:r>
          <a:endParaRPr lang="en-IN" dirty="0"/>
        </a:p>
      </dgm:t>
    </dgm:pt>
    <dgm:pt modelId="{F18B2FC3-F0DC-4BBA-AFC7-D4F52AB5C37B}" type="parTrans" cxnId="{344F66A7-B630-4919-9CCB-44A709A6BA04}">
      <dgm:prSet/>
      <dgm:spPr/>
      <dgm:t>
        <a:bodyPr/>
        <a:lstStyle/>
        <a:p>
          <a:pPr algn="l"/>
          <a:endParaRPr lang="en-IN"/>
        </a:p>
      </dgm:t>
    </dgm:pt>
    <dgm:pt modelId="{BAF957BF-81F2-4D78-B9E2-62EE326E5B21}" type="sibTrans" cxnId="{344F66A7-B630-4919-9CCB-44A709A6BA04}">
      <dgm:prSet/>
      <dgm:spPr/>
      <dgm:t>
        <a:bodyPr/>
        <a:lstStyle/>
        <a:p>
          <a:pPr algn="l"/>
          <a:endParaRPr lang="en-IN"/>
        </a:p>
      </dgm:t>
    </dgm:pt>
    <dgm:pt modelId="{F3F7159C-7C6D-4D2B-883D-31EE40849CAE}">
      <dgm:prSet phldrT="[Text]" custT="1"/>
      <dgm:spPr/>
      <dgm:t>
        <a:bodyPr/>
        <a:lstStyle/>
        <a:p>
          <a:pPr algn="l"/>
          <a:r>
            <a:rPr kumimoji="0" lang="en-US" altLang="en-US" sz="1400" b="0" i="1" u="none" strike="noStrike" cap="none" normalizeH="0" baseline="0" dirty="0">
              <a:ln>
                <a:noFill/>
              </a:ln>
              <a:solidFill>
                <a:schemeClr val="tx1"/>
              </a:solidFill>
              <a:effectLst/>
              <a:latin typeface="Arial" panose="020B0604020202020204" pitchFamily="34" charset="0"/>
            </a:rPr>
            <a:t>👣 Footstep Energy + Wind Energy = 24/7 Renewable Lighting</a:t>
          </a:r>
          <a:endParaRPr lang="en-IN" sz="1400" dirty="0"/>
        </a:p>
      </dgm:t>
    </dgm:pt>
    <dgm:pt modelId="{C97C00CE-C4CE-44E0-8E83-3EDB2ED12140}" type="parTrans" cxnId="{3CA399BE-03B0-4B10-B71C-9C9DDE6ECD8D}">
      <dgm:prSet/>
      <dgm:spPr/>
      <dgm:t>
        <a:bodyPr/>
        <a:lstStyle/>
        <a:p>
          <a:pPr algn="l"/>
          <a:endParaRPr lang="en-IN"/>
        </a:p>
      </dgm:t>
    </dgm:pt>
    <dgm:pt modelId="{75A44828-2E60-47B9-955E-57EECA79581D}" type="sibTrans" cxnId="{3CA399BE-03B0-4B10-B71C-9C9DDE6ECD8D}">
      <dgm:prSet/>
      <dgm:spPr/>
      <dgm:t>
        <a:bodyPr/>
        <a:lstStyle/>
        <a:p>
          <a:pPr algn="l"/>
          <a:endParaRPr lang="en-IN"/>
        </a:p>
      </dgm:t>
    </dgm:pt>
    <dgm:pt modelId="{9359903D-B1E2-4F72-AC25-58EA96A997B8}">
      <dgm:prSet phldrT="[Text]"/>
      <dgm:spPr/>
      <dgm:t>
        <a:bodyPr/>
        <a:lstStyle/>
        <a:p>
          <a:pPr algn="l"/>
          <a:r>
            <a:rPr kumimoji="0" lang="en-US" altLang="en-US" b="1" i="0" u="none" strike="noStrike" cap="none" normalizeH="0" baseline="0" dirty="0">
              <a:ln>
                <a:noFill/>
              </a:ln>
              <a:solidFill>
                <a:schemeClr val="tx1"/>
              </a:solidFill>
              <a:effectLst/>
              <a:latin typeface="Arial" panose="020B0604020202020204" pitchFamily="34" charset="0"/>
            </a:rPr>
            <a:t>2. Human-Driven Innovation</a:t>
          </a:r>
          <a:endParaRPr lang="en-IN" dirty="0"/>
        </a:p>
      </dgm:t>
    </dgm:pt>
    <dgm:pt modelId="{7FB71C44-BE93-4023-AB11-98C5542E4F76}" type="parTrans" cxnId="{9B05BEB5-4B89-4A98-B6F6-4FB90B87B278}">
      <dgm:prSet/>
      <dgm:spPr/>
      <dgm:t>
        <a:bodyPr/>
        <a:lstStyle/>
        <a:p>
          <a:pPr algn="l"/>
          <a:endParaRPr lang="en-IN"/>
        </a:p>
      </dgm:t>
    </dgm:pt>
    <dgm:pt modelId="{A7C59E0C-989D-4A07-B4B9-2F9DDCE9E030}" type="sibTrans" cxnId="{9B05BEB5-4B89-4A98-B6F6-4FB90B87B278}">
      <dgm:prSet/>
      <dgm:spPr/>
      <dgm:t>
        <a:bodyPr/>
        <a:lstStyle/>
        <a:p>
          <a:pPr algn="l"/>
          <a:endParaRPr lang="en-IN"/>
        </a:p>
      </dgm:t>
    </dgm:pt>
    <dgm:pt modelId="{98EA949B-443C-47C3-932E-D2F9C6893992}">
      <dgm:prSet phldrT="[Text]" custT="1"/>
      <dgm:spPr/>
      <dgm:t>
        <a:bodyPr/>
        <a:lstStyle/>
        <a:p>
          <a:pPr algn="l"/>
          <a:r>
            <a:rPr kumimoji="0" lang="en-US" altLang="en-US" sz="1400" b="0" i="0" u="none" strike="noStrike" cap="none" normalizeH="0" baseline="0" dirty="0">
              <a:ln>
                <a:noFill/>
              </a:ln>
              <a:solidFill>
                <a:schemeClr val="tx1"/>
              </a:solidFill>
              <a:effectLst/>
              <a:latin typeface="Arial" panose="020B0604020202020204" pitchFamily="34" charset="0"/>
            </a:rPr>
            <a:t>⚡Har</a:t>
          </a:r>
          <a:r>
            <a:rPr kumimoji="0" lang="en-US" altLang="en-US" sz="1400" b="0" i="1" u="none" strike="noStrike" cap="none" normalizeH="0" baseline="0" dirty="0">
              <a:ln>
                <a:noFill/>
              </a:ln>
              <a:solidFill>
                <a:schemeClr val="tx1"/>
              </a:solidFill>
              <a:effectLst/>
              <a:latin typeface="Arial" panose="020B0604020202020204" pitchFamily="34" charset="0"/>
            </a:rPr>
            <a:t>vests energy from everyday footsteps in crowded spaces</a:t>
          </a:r>
          <a:endParaRPr lang="en-IN" sz="1400" dirty="0"/>
        </a:p>
      </dgm:t>
    </dgm:pt>
    <dgm:pt modelId="{6A527716-CF9C-4ED3-9A40-FAE1AA6E9CA3}" type="parTrans" cxnId="{1523FEC2-1467-43C0-95B0-AB1E0CF66D57}">
      <dgm:prSet/>
      <dgm:spPr/>
      <dgm:t>
        <a:bodyPr/>
        <a:lstStyle/>
        <a:p>
          <a:pPr algn="l"/>
          <a:endParaRPr lang="en-IN"/>
        </a:p>
      </dgm:t>
    </dgm:pt>
    <dgm:pt modelId="{70E1B3D2-38A1-438C-A38F-69B50E8054E0}" type="sibTrans" cxnId="{1523FEC2-1467-43C0-95B0-AB1E0CF66D57}">
      <dgm:prSet/>
      <dgm:spPr/>
      <dgm:t>
        <a:bodyPr/>
        <a:lstStyle/>
        <a:p>
          <a:pPr algn="l"/>
          <a:endParaRPr lang="en-IN"/>
        </a:p>
      </dgm:t>
    </dgm:pt>
    <dgm:pt modelId="{49CE4E9A-7D99-4E15-8D9D-FF02FAFDE6BC}">
      <dgm:prSet phldrT="[Text]" custT="1"/>
      <dgm:spPr/>
      <dgm:t>
        <a:bodyPr/>
        <a:lstStyle/>
        <a:p>
          <a:pPr algn="l"/>
          <a:r>
            <a:rPr kumimoji="0" lang="en-US" altLang="en-US" sz="1400" b="1" i="0" u="none" strike="noStrike" cap="none" normalizeH="0" baseline="0" dirty="0">
              <a:ln>
                <a:noFill/>
              </a:ln>
              <a:solidFill>
                <a:schemeClr val="tx1"/>
              </a:solidFill>
              <a:effectLst/>
              <a:latin typeface="Arial" panose="020B0604020202020204" pitchFamily="34" charset="0"/>
            </a:rPr>
            <a:t>3. Best Design</a:t>
          </a:r>
          <a:endParaRPr lang="en-IN" sz="1400" dirty="0"/>
        </a:p>
      </dgm:t>
    </dgm:pt>
    <dgm:pt modelId="{E4EA3F3C-3AD4-4223-963E-A1E353471DFD}" type="parTrans" cxnId="{453A0E42-C87F-4182-8C87-9D57B6AC931C}">
      <dgm:prSet/>
      <dgm:spPr/>
      <dgm:t>
        <a:bodyPr/>
        <a:lstStyle/>
        <a:p>
          <a:pPr algn="l"/>
          <a:endParaRPr lang="en-IN"/>
        </a:p>
      </dgm:t>
    </dgm:pt>
    <dgm:pt modelId="{F6DD26B4-7D3C-4CA6-A583-8A011A7F3B54}" type="sibTrans" cxnId="{453A0E42-C87F-4182-8C87-9D57B6AC931C}">
      <dgm:prSet/>
      <dgm:spPr/>
      <dgm:t>
        <a:bodyPr/>
        <a:lstStyle/>
        <a:p>
          <a:pPr algn="l"/>
          <a:endParaRPr lang="en-IN"/>
        </a:p>
      </dgm:t>
    </dgm:pt>
    <dgm:pt modelId="{694B2A90-173A-4267-9B49-4DA64A96756F}">
      <dgm:prSet phldrT="[Text]" custT="1"/>
      <dgm:spPr/>
      <dgm:t>
        <a:bodyPr/>
        <a:lstStyle/>
        <a:p>
          <a:pPr algn="l"/>
          <a:r>
            <a:rPr kumimoji="0" lang="en-US" altLang="en-US" sz="1400" b="0" i="0" u="none" strike="noStrike" cap="none" normalizeH="0" baseline="0" dirty="0">
              <a:ln>
                <a:noFill/>
              </a:ln>
              <a:solidFill>
                <a:schemeClr val="tx1"/>
              </a:solidFill>
              <a:effectLst/>
              <a:latin typeface="Arial" panose="020B0604020202020204" pitchFamily="34" charset="0"/>
            </a:rPr>
            <a:t>🏙️</a:t>
          </a:r>
          <a:r>
            <a:rPr kumimoji="0" lang="en-US" altLang="en-US" sz="1400" b="0" i="1" u="none" strike="noStrike" cap="none" normalizeH="0" baseline="0" dirty="0">
              <a:ln>
                <a:noFill/>
              </a:ln>
              <a:solidFill>
                <a:schemeClr val="tx1"/>
              </a:solidFill>
              <a:effectLst/>
              <a:latin typeface="Arial" panose="020B0604020202020204" pitchFamily="34" charset="0"/>
            </a:rPr>
            <a:t>Fits anywhere – from parks to city walkways. Modular &amp; adaptable!</a:t>
          </a:r>
          <a:endParaRPr lang="en-IN" sz="1400" dirty="0"/>
        </a:p>
      </dgm:t>
    </dgm:pt>
    <dgm:pt modelId="{3C147AFE-EADD-4B10-B663-C13A2C9FBD6C}" type="parTrans" cxnId="{1F1D5FAE-07A2-4703-B4AD-EE4321C3B54A}">
      <dgm:prSet/>
      <dgm:spPr/>
      <dgm:t>
        <a:bodyPr/>
        <a:lstStyle/>
        <a:p>
          <a:pPr algn="l"/>
          <a:endParaRPr lang="en-IN"/>
        </a:p>
      </dgm:t>
    </dgm:pt>
    <dgm:pt modelId="{F5E6225D-D427-4377-B16A-F0DDBD916AD2}" type="sibTrans" cxnId="{1F1D5FAE-07A2-4703-B4AD-EE4321C3B54A}">
      <dgm:prSet/>
      <dgm:spPr/>
      <dgm:t>
        <a:bodyPr/>
        <a:lstStyle/>
        <a:p>
          <a:pPr algn="l"/>
          <a:endParaRPr lang="en-IN"/>
        </a:p>
      </dgm:t>
    </dgm:pt>
    <dgm:pt modelId="{5CA01EE3-609E-42ED-9AD6-CF5BBB91B338}" type="pres">
      <dgm:prSet presAssocID="{51C6F829-A932-4491-BF6A-A50E3124AF90}" presName="Name0" presStyleCnt="0">
        <dgm:presLayoutVars>
          <dgm:chMax val="5"/>
          <dgm:chPref val="5"/>
          <dgm:dir/>
          <dgm:animLvl val="lvl"/>
        </dgm:presLayoutVars>
      </dgm:prSet>
      <dgm:spPr/>
    </dgm:pt>
    <dgm:pt modelId="{A4328E6C-92E8-4965-9D48-18C384D7A6E6}" type="pres">
      <dgm:prSet presAssocID="{BA787BB8-ABD4-4D30-A798-4DFABC18FF03}" presName="parentText1" presStyleLbl="node1" presStyleIdx="0" presStyleCnt="3">
        <dgm:presLayoutVars>
          <dgm:chMax/>
          <dgm:chPref val="3"/>
          <dgm:bulletEnabled val="1"/>
        </dgm:presLayoutVars>
      </dgm:prSet>
      <dgm:spPr/>
    </dgm:pt>
    <dgm:pt modelId="{B55A0051-EDC5-4E01-8285-9A90533A1CD4}" type="pres">
      <dgm:prSet presAssocID="{BA787BB8-ABD4-4D30-A798-4DFABC18FF03}" presName="childText1" presStyleLbl="solidAlignAcc1" presStyleIdx="0" presStyleCnt="3">
        <dgm:presLayoutVars>
          <dgm:chMax val="0"/>
          <dgm:chPref val="0"/>
          <dgm:bulletEnabled val="1"/>
        </dgm:presLayoutVars>
      </dgm:prSet>
      <dgm:spPr/>
    </dgm:pt>
    <dgm:pt modelId="{908917CD-AAEF-4F01-908B-14AC375F4C60}" type="pres">
      <dgm:prSet presAssocID="{9359903D-B1E2-4F72-AC25-58EA96A997B8}" presName="parentText2" presStyleLbl="node1" presStyleIdx="1" presStyleCnt="3">
        <dgm:presLayoutVars>
          <dgm:chMax/>
          <dgm:chPref val="3"/>
          <dgm:bulletEnabled val="1"/>
        </dgm:presLayoutVars>
      </dgm:prSet>
      <dgm:spPr/>
    </dgm:pt>
    <dgm:pt modelId="{70B624BA-A751-4D88-8CA9-3F9197EB2738}" type="pres">
      <dgm:prSet presAssocID="{9359903D-B1E2-4F72-AC25-58EA96A997B8}" presName="childText2" presStyleLbl="solidAlignAcc1" presStyleIdx="1" presStyleCnt="3">
        <dgm:presLayoutVars>
          <dgm:chMax val="0"/>
          <dgm:chPref val="0"/>
          <dgm:bulletEnabled val="1"/>
        </dgm:presLayoutVars>
      </dgm:prSet>
      <dgm:spPr/>
    </dgm:pt>
    <dgm:pt modelId="{79DC8CCA-A5D4-41C8-833C-92A3A976512C}" type="pres">
      <dgm:prSet presAssocID="{49CE4E9A-7D99-4E15-8D9D-FF02FAFDE6BC}" presName="parentText3" presStyleLbl="node1" presStyleIdx="2" presStyleCnt="3">
        <dgm:presLayoutVars>
          <dgm:chMax/>
          <dgm:chPref val="3"/>
          <dgm:bulletEnabled val="1"/>
        </dgm:presLayoutVars>
      </dgm:prSet>
      <dgm:spPr/>
    </dgm:pt>
    <dgm:pt modelId="{2BDC7474-2866-4807-ACDD-4DAA4265FC10}" type="pres">
      <dgm:prSet presAssocID="{49CE4E9A-7D99-4E15-8D9D-FF02FAFDE6BC}" presName="childText3" presStyleLbl="solidAlignAcc1" presStyleIdx="2" presStyleCnt="3">
        <dgm:presLayoutVars>
          <dgm:chMax val="0"/>
          <dgm:chPref val="0"/>
          <dgm:bulletEnabled val="1"/>
        </dgm:presLayoutVars>
      </dgm:prSet>
      <dgm:spPr/>
    </dgm:pt>
  </dgm:ptLst>
  <dgm:cxnLst>
    <dgm:cxn modelId="{D843FC1D-D764-4994-8502-D09E597AD436}" type="presOf" srcId="{98EA949B-443C-47C3-932E-D2F9C6893992}" destId="{70B624BA-A751-4D88-8CA9-3F9197EB2738}" srcOrd="0" destOrd="0" presId="urn:microsoft.com/office/officeart/2009/3/layout/IncreasingArrowsProcess"/>
    <dgm:cxn modelId="{24402B3A-D4DD-4F35-B51A-846313D89AB1}" type="presOf" srcId="{BA787BB8-ABD4-4D30-A798-4DFABC18FF03}" destId="{A4328E6C-92E8-4965-9D48-18C384D7A6E6}" srcOrd="0" destOrd="0" presId="urn:microsoft.com/office/officeart/2009/3/layout/IncreasingArrowsProcess"/>
    <dgm:cxn modelId="{A9B8DB3F-623C-4C1C-9D7C-A4072E315894}" type="presOf" srcId="{49CE4E9A-7D99-4E15-8D9D-FF02FAFDE6BC}" destId="{79DC8CCA-A5D4-41C8-833C-92A3A976512C}" srcOrd="0" destOrd="0" presId="urn:microsoft.com/office/officeart/2009/3/layout/IncreasingArrowsProcess"/>
    <dgm:cxn modelId="{453A0E42-C87F-4182-8C87-9D57B6AC931C}" srcId="{51C6F829-A932-4491-BF6A-A50E3124AF90}" destId="{49CE4E9A-7D99-4E15-8D9D-FF02FAFDE6BC}" srcOrd="2" destOrd="0" parTransId="{E4EA3F3C-3AD4-4223-963E-A1E353471DFD}" sibTransId="{F6DD26B4-7D3C-4CA6-A583-8A011A7F3B54}"/>
    <dgm:cxn modelId="{8C50DF7E-F0D8-4B3D-8099-0311FD7FB088}" type="presOf" srcId="{694B2A90-173A-4267-9B49-4DA64A96756F}" destId="{2BDC7474-2866-4807-ACDD-4DAA4265FC10}" srcOrd="0" destOrd="0" presId="urn:microsoft.com/office/officeart/2009/3/layout/IncreasingArrowsProcess"/>
    <dgm:cxn modelId="{A5C1FD8A-6EA7-4D00-8F84-CBA5E08ED176}" type="presOf" srcId="{51C6F829-A932-4491-BF6A-A50E3124AF90}" destId="{5CA01EE3-609E-42ED-9AD6-CF5BBB91B338}" srcOrd="0" destOrd="0" presId="urn:microsoft.com/office/officeart/2009/3/layout/IncreasingArrowsProcess"/>
    <dgm:cxn modelId="{D10E1F92-5838-407C-8FB6-B207A3259C26}" type="presOf" srcId="{F3F7159C-7C6D-4D2B-883D-31EE40849CAE}" destId="{B55A0051-EDC5-4E01-8285-9A90533A1CD4}" srcOrd="0" destOrd="0" presId="urn:microsoft.com/office/officeart/2009/3/layout/IncreasingArrowsProcess"/>
    <dgm:cxn modelId="{344F66A7-B630-4919-9CCB-44A709A6BA04}" srcId="{51C6F829-A932-4491-BF6A-A50E3124AF90}" destId="{BA787BB8-ABD4-4D30-A798-4DFABC18FF03}" srcOrd="0" destOrd="0" parTransId="{F18B2FC3-F0DC-4BBA-AFC7-D4F52AB5C37B}" sibTransId="{BAF957BF-81F2-4D78-B9E2-62EE326E5B21}"/>
    <dgm:cxn modelId="{1F1D5FAE-07A2-4703-B4AD-EE4321C3B54A}" srcId="{49CE4E9A-7D99-4E15-8D9D-FF02FAFDE6BC}" destId="{694B2A90-173A-4267-9B49-4DA64A96756F}" srcOrd="0" destOrd="0" parTransId="{3C147AFE-EADD-4B10-B663-C13A2C9FBD6C}" sibTransId="{F5E6225D-D427-4377-B16A-F0DDBD916AD2}"/>
    <dgm:cxn modelId="{9B05BEB5-4B89-4A98-B6F6-4FB90B87B278}" srcId="{51C6F829-A932-4491-BF6A-A50E3124AF90}" destId="{9359903D-B1E2-4F72-AC25-58EA96A997B8}" srcOrd="1" destOrd="0" parTransId="{7FB71C44-BE93-4023-AB11-98C5542E4F76}" sibTransId="{A7C59E0C-989D-4A07-B4B9-2F9DDCE9E030}"/>
    <dgm:cxn modelId="{3CA399BE-03B0-4B10-B71C-9C9DDE6ECD8D}" srcId="{BA787BB8-ABD4-4D30-A798-4DFABC18FF03}" destId="{F3F7159C-7C6D-4D2B-883D-31EE40849CAE}" srcOrd="0" destOrd="0" parTransId="{C97C00CE-C4CE-44E0-8E83-3EDB2ED12140}" sibTransId="{75A44828-2E60-47B9-955E-57EECA79581D}"/>
    <dgm:cxn modelId="{1523FEC2-1467-43C0-95B0-AB1E0CF66D57}" srcId="{9359903D-B1E2-4F72-AC25-58EA96A997B8}" destId="{98EA949B-443C-47C3-932E-D2F9C6893992}" srcOrd="0" destOrd="0" parTransId="{6A527716-CF9C-4ED3-9A40-FAE1AA6E9CA3}" sibTransId="{70E1B3D2-38A1-438C-A38F-69B50E8054E0}"/>
    <dgm:cxn modelId="{C2EA75ED-5F94-4E85-A1A0-5FF2AAB799A8}" type="presOf" srcId="{9359903D-B1E2-4F72-AC25-58EA96A997B8}" destId="{908917CD-AAEF-4F01-908B-14AC375F4C60}" srcOrd="0" destOrd="0" presId="urn:microsoft.com/office/officeart/2009/3/layout/IncreasingArrowsProcess"/>
    <dgm:cxn modelId="{120B68CF-B962-4477-A114-AF581710FC84}" type="presParOf" srcId="{5CA01EE3-609E-42ED-9AD6-CF5BBB91B338}" destId="{A4328E6C-92E8-4965-9D48-18C384D7A6E6}" srcOrd="0" destOrd="0" presId="urn:microsoft.com/office/officeart/2009/3/layout/IncreasingArrowsProcess"/>
    <dgm:cxn modelId="{BCC88F18-61D4-4DD2-A938-D249771467ED}" type="presParOf" srcId="{5CA01EE3-609E-42ED-9AD6-CF5BBB91B338}" destId="{B55A0051-EDC5-4E01-8285-9A90533A1CD4}" srcOrd="1" destOrd="0" presId="urn:microsoft.com/office/officeart/2009/3/layout/IncreasingArrowsProcess"/>
    <dgm:cxn modelId="{3597A5C5-16A7-45D5-801C-8BDD263CBFC8}" type="presParOf" srcId="{5CA01EE3-609E-42ED-9AD6-CF5BBB91B338}" destId="{908917CD-AAEF-4F01-908B-14AC375F4C60}" srcOrd="2" destOrd="0" presId="urn:microsoft.com/office/officeart/2009/3/layout/IncreasingArrowsProcess"/>
    <dgm:cxn modelId="{F247C851-79C6-4BA6-882C-C3B76FE878AB}" type="presParOf" srcId="{5CA01EE3-609E-42ED-9AD6-CF5BBB91B338}" destId="{70B624BA-A751-4D88-8CA9-3F9197EB2738}" srcOrd="3" destOrd="0" presId="urn:microsoft.com/office/officeart/2009/3/layout/IncreasingArrowsProcess"/>
    <dgm:cxn modelId="{60CC2AA5-5A65-4FDA-A82C-CCC88CF8A700}" type="presParOf" srcId="{5CA01EE3-609E-42ED-9AD6-CF5BBB91B338}" destId="{79DC8CCA-A5D4-41C8-833C-92A3A976512C}" srcOrd="4" destOrd="0" presId="urn:microsoft.com/office/officeart/2009/3/layout/IncreasingArrowsProcess"/>
    <dgm:cxn modelId="{CACFBFE7-B17C-4748-8F1A-362570F6C47F}" type="presParOf" srcId="{5CA01EE3-609E-42ED-9AD6-CF5BBB91B338}" destId="{2BDC7474-2866-4807-ACDD-4DAA4265FC10}" srcOrd="5"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1C6F829-A932-4491-BF6A-A50E3124AF90}"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en-IN"/>
        </a:p>
      </dgm:t>
    </dgm:pt>
    <dgm:pt modelId="{BA787BB8-ABD4-4D30-A798-4DFABC18FF03}">
      <dgm:prSet phldrT="[Text]"/>
      <dgm:spPr/>
      <dgm:t>
        <a:bodyPr/>
        <a:lstStyle/>
        <a:p>
          <a:pPr algn="l"/>
          <a:r>
            <a:rPr kumimoji="0" lang="en-US" altLang="en-US" b="1" i="0" u="none" strike="noStrike" cap="none" normalizeH="0" baseline="0" dirty="0">
              <a:ln>
                <a:noFill/>
              </a:ln>
              <a:solidFill>
                <a:schemeClr val="tx1"/>
              </a:solidFill>
              <a:effectLst/>
              <a:latin typeface="Arial" panose="020B0604020202020204" pitchFamily="34" charset="0"/>
            </a:rPr>
            <a:t>4. Budget-Friendly Brilliance</a:t>
          </a:r>
          <a:endParaRPr lang="en-IN" dirty="0"/>
        </a:p>
      </dgm:t>
    </dgm:pt>
    <dgm:pt modelId="{F18B2FC3-F0DC-4BBA-AFC7-D4F52AB5C37B}" type="parTrans" cxnId="{344F66A7-B630-4919-9CCB-44A709A6BA04}">
      <dgm:prSet/>
      <dgm:spPr/>
      <dgm:t>
        <a:bodyPr/>
        <a:lstStyle/>
        <a:p>
          <a:pPr algn="l"/>
          <a:endParaRPr lang="en-IN"/>
        </a:p>
      </dgm:t>
    </dgm:pt>
    <dgm:pt modelId="{BAF957BF-81F2-4D78-B9E2-62EE326E5B21}" type="sibTrans" cxnId="{344F66A7-B630-4919-9CCB-44A709A6BA04}">
      <dgm:prSet/>
      <dgm:spPr/>
      <dgm:t>
        <a:bodyPr/>
        <a:lstStyle/>
        <a:p>
          <a:pPr algn="l"/>
          <a:endParaRPr lang="en-IN"/>
        </a:p>
      </dgm:t>
    </dgm:pt>
    <dgm:pt modelId="{F3F7159C-7C6D-4D2B-883D-31EE40849CAE}">
      <dgm:prSet phldrT="[Text]"/>
      <dgm:spPr/>
      <dgm:t>
        <a:bodyPr/>
        <a:lstStyle/>
        <a:p>
          <a:pPr algn="l"/>
          <a:r>
            <a:rPr kumimoji="0" lang="en-US" altLang="en-US" b="0" i="0" u="none" strike="noStrike" cap="none" normalizeH="0" baseline="0" dirty="0">
              <a:ln>
                <a:noFill/>
              </a:ln>
              <a:solidFill>
                <a:schemeClr val="tx1"/>
              </a:solidFill>
              <a:effectLst/>
              <a:latin typeface="Arial" panose="020B0604020202020204" pitchFamily="34" charset="0"/>
            </a:rPr>
            <a:t>💸</a:t>
          </a:r>
          <a:r>
            <a:rPr kumimoji="0" lang="en-US" altLang="en-US" b="0" i="1" u="none" strike="noStrike" cap="none" normalizeH="0" baseline="0" dirty="0">
              <a:ln>
                <a:noFill/>
              </a:ln>
              <a:solidFill>
                <a:schemeClr val="tx1"/>
              </a:solidFill>
              <a:effectLst/>
              <a:latin typeface="Arial" panose="020B0604020202020204" pitchFamily="34" charset="0"/>
            </a:rPr>
            <a:t>Low-cost components, high-impact output = Sustainable for cities!</a:t>
          </a:r>
          <a:endParaRPr lang="en-IN" dirty="0"/>
        </a:p>
      </dgm:t>
    </dgm:pt>
    <dgm:pt modelId="{C97C00CE-C4CE-44E0-8E83-3EDB2ED12140}" type="parTrans" cxnId="{3CA399BE-03B0-4B10-B71C-9C9DDE6ECD8D}">
      <dgm:prSet/>
      <dgm:spPr/>
      <dgm:t>
        <a:bodyPr/>
        <a:lstStyle/>
        <a:p>
          <a:pPr algn="l"/>
          <a:endParaRPr lang="en-IN"/>
        </a:p>
      </dgm:t>
    </dgm:pt>
    <dgm:pt modelId="{75A44828-2E60-47B9-955E-57EECA79581D}" type="sibTrans" cxnId="{3CA399BE-03B0-4B10-B71C-9C9DDE6ECD8D}">
      <dgm:prSet/>
      <dgm:spPr/>
      <dgm:t>
        <a:bodyPr/>
        <a:lstStyle/>
        <a:p>
          <a:pPr algn="l"/>
          <a:endParaRPr lang="en-IN"/>
        </a:p>
      </dgm:t>
    </dgm:pt>
    <dgm:pt modelId="{9359903D-B1E2-4F72-AC25-58EA96A997B8}">
      <dgm:prSet phldrT="[Text]"/>
      <dgm:spPr/>
      <dgm:t>
        <a:bodyPr/>
        <a:lstStyle/>
        <a:p>
          <a:pPr algn="l"/>
          <a:r>
            <a:rPr kumimoji="0" lang="en-US" altLang="en-US" b="1" i="0" u="none" strike="noStrike" cap="none" normalizeH="0" baseline="0" dirty="0">
              <a:ln>
                <a:noFill/>
              </a:ln>
              <a:solidFill>
                <a:schemeClr val="tx1"/>
              </a:solidFill>
              <a:effectLst/>
              <a:latin typeface="Arial" panose="020B0604020202020204" pitchFamily="34" charset="0"/>
            </a:rPr>
            <a:t>5. Live Energy Feedback</a:t>
          </a:r>
          <a:endParaRPr lang="en-IN" dirty="0"/>
        </a:p>
      </dgm:t>
    </dgm:pt>
    <dgm:pt modelId="{7FB71C44-BE93-4023-AB11-98C5542E4F76}" type="parTrans" cxnId="{9B05BEB5-4B89-4A98-B6F6-4FB90B87B278}">
      <dgm:prSet/>
      <dgm:spPr/>
      <dgm:t>
        <a:bodyPr/>
        <a:lstStyle/>
        <a:p>
          <a:pPr algn="l"/>
          <a:endParaRPr lang="en-IN"/>
        </a:p>
      </dgm:t>
    </dgm:pt>
    <dgm:pt modelId="{A7C59E0C-989D-4A07-B4B9-2F9DDCE9E030}" type="sibTrans" cxnId="{9B05BEB5-4B89-4A98-B6F6-4FB90B87B278}">
      <dgm:prSet/>
      <dgm:spPr/>
      <dgm:t>
        <a:bodyPr/>
        <a:lstStyle/>
        <a:p>
          <a:pPr algn="l"/>
          <a:endParaRPr lang="en-IN"/>
        </a:p>
      </dgm:t>
    </dgm:pt>
    <dgm:pt modelId="{98EA949B-443C-47C3-932E-D2F9C6893992}">
      <dgm:prSet phldrT="[Text]"/>
      <dgm:spPr/>
      <dgm:t>
        <a:bodyPr/>
        <a:lstStyle/>
        <a:p>
          <a:pPr algn="l"/>
          <a:r>
            <a:rPr kumimoji="0" lang="en-US" altLang="en-US" b="0" i="0" u="none" strike="noStrike" cap="none" normalizeH="0" baseline="0" dirty="0">
              <a:ln>
                <a:noFill/>
              </a:ln>
              <a:solidFill>
                <a:schemeClr val="tx1"/>
              </a:solidFill>
              <a:effectLst/>
              <a:latin typeface="Arial" panose="020B0604020202020204" pitchFamily="34" charset="0"/>
            </a:rPr>
            <a:t>📊</a:t>
          </a:r>
          <a:r>
            <a:rPr kumimoji="0" lang="en-US" altLang="en-US" b="0" i="1" u="none" strike="noStrike" cap="none" normalizeH="0" baseline="0" dirty="0">
              <a:ln>
                <a:noFill/>
              </a:ln>
              <a:solidFill>
                <a:schemeClr val="tx1"/>
              </a:solidFill>
              <a:effectLst/>
              <a:latin typeface="Arial" panose="020B0604020202020204" pitchFamily="34" charset="0"/>
            </a:rPr>
            <a:t>Real-time power tracking via Arduino + LCD = Smart monitoring made simple!</a:t>
          </a:r>
          <a:endParaRPr lang="en-IN" dirty="0"/>
        </a:p>
      </dgm:t>
    </dgm:pt>
    <dgm:pt modelId="{6A527716-CF9C-4ED3-9A40-FAE1AA6E9CA3}" type="parTrans" cxnId="{1523FEC2-1467-43C0-95B0-AB1E0CF66D57}">
      <dgm:prSet/>
      <dgm:spPr/>
      <dgm:t>
        <a:bodyPr/>
        <a:lstStyle/>
        <a:p>
          <a:pPr algn="l"/>
          <a:endParaRPr lang="en-IN"/>
        </a:p>
      </dgm:t>
    </dgm:pt>
    <dgm:pt modelId="{70E1B3D2-38A1-438C-A38F-69B50E8054E0}" type="sibTrans" cxnId="{1523FEC2-1467-43C0-95B0-AB1E0CF66D57}">
      <dgm:prSet/>
      <dgm:spPr/>
      <dgm:t>
        <a:bodyPr/>
        <a:lstStyle/>
        <a:p>
          <a:pPr algn="l"/>
          <a:endParaRPr lang="en-IN"/>
        </a:p>
      </dgm:t>
    </dgm:pt>
    <dgm:pt modelId="{49CE4E9A-7D99-4E15-8D9D-FF02FAFDE6BC}">
      <dgm:prSet phldrT="[Text]"/>
      <dgm:spPr/>
      <dgm:t>
        <a:bodyPr/>
        <a:lstStyle/>
        <a:p>
          <a:pPr algn="l"/>
          <a:r>
            <a:rPr kumimoji="0" lang="en-US" altLang="en-US" b="1" i="0" u="none" strike="noStrike" cap="none" normalizeH="0" baseline="0" dirty="0">
              <a:ln>
                <a:noFill/>
              </a:ln>
              <a:solidFill>
                <a:schemeClr val="tx1"/>
              </a:solidFill>
              <a:effectLst/>
              <a:latin typeface="Arial" panose="020B0604020202020204" pitchFamily="34" charset="0"/>
            </a:rPr>
            <a:t>6. Eco-Friendly </a:t>
          </a:r>
          <a:endParaRPr lang="en-IN" dirty="0"/>
        </a:p>
      </dgm:t>
    </dgm:pt>
    <dgm:pt modelId="{E4EA3F3C-3AD4-4223-963E-A1E353471DFD}" type="parTrans" cxnId="{453A0E42-C87F-4182-8C87-9D57B6AC931C}">
      <dgm:prSet/>
      <dgm:spPr/>
      <dgm:t>
        <a:bodyPr/>
        <a:lstStyle/>
        <a:p>
          <a:pPr algn="l"/>
          <a:endParaRPr lang="en-IN"/>
        </a:p>
      </dgm:t>
    </dgm:pt>
    <dgm:pt modelId="{F6DD26B4-7D3C-4CA6-A583-8A011A7F3B54}" type="sibTrans" cxnId="{453A0E42-C87F-4182-8C87-9D57B6AC931C}">
      <dgm:prSet/>
      <dgm:spPr/>
      <dgm:t>
        <a:bodyPr/>
        <a:lstStyle/>
        <a:p>
          <a:pPr algn="l"/>
          <a:endParaRPr lang="en-IN"/>
        </a:p>
      </dgm:t>
    </dgm:pt>
    <dgm:pt modelId="{694B2A90-173A-4267-9B49-4DA64A96756F}">
      <dgm:prSet phldrT="[Text]"/>
      <dgm:spPr/>
      <dgm:t>
        <a:bodyPr/>
        <a:lstStyle/>
        <a:p>
          <a:pPr algn="l"/>
          <a:r>
            <a:rPr kumimoji="0" lang="en-US" altLang="en-US" b="0" i="0" u="none" strike="noStrike" cap="none" normalizeH="0" baseline="0" dirty="0">
              <a:ln>
                <a:noFill/>
              </a:ln>
              <a:solidFill>
                <a:schemeClr val="tx1"/>
              </a:solidFill>
              <a:effectLst/>
              <a:latin typeface="Arial" panose="020B0604020202020204" pitchFamily="34" charset="0"/>
            </a:rPr>
            <a:t>🌱</a:t>
          </a:r>
          <a:r>
            <a:rPr kumimoji="0" lang="en-US" altLang="en-US" b="0" i="1" u="none" strike="noStrike" cap="none" normalizeH="0" baseline="0" dirty="0">
              <a:ln>
                <a:noFill/>
              </a:ln>
              <a:solidFill>
                <a:schemeClr val="tx1"/>
              </a:solidFill>
              <a:effectLst/>
              <a:latin typeface="Arial" panose="020B0604020202020204" pitchFamily="34" charset="0"/>
            </a:rPr>
            <a:t>Seamlessly blends with urban life, minimal disruption, maximum awareness!</a:t>
          </a:r>
          <a:endParaRPr lang="en-IN" dirty="0"/>
        </a:p>
      </dgm:t>
    </dgm:pt>
    <dgm:pt modelId="{3C147AFE-EADD-4B10-B663-C13A2C9FBD6C}" type="parTrans" cxnId="{1F1D5FAE-07A2-4703-B4AD-EE4321C3B54A}">
      <dgm:prSet/>
      <dgm:spPr/>
      <dgm:t>
        <a:bodyPr/>
        <a:lstStyle/>
        <a:p>
          <a:pPr algn="l"/>
          <a:endParaRPr lang="en-IN"/>
        </a:p>
      </dgm:t>
    </dgm:pt>
    <dgm:pt modelId="{F5E6225D-D427-4377-B16A-F0DDBD916AD2}" type="sibTrans" cxnId="{1F1D5FAE-07A2-4703-B4AD-EE4321C3B54A}">
      <dgm:prSet/>
      <dgm:spPr/>
      <dgm:t>
        <a:bodyPr/>
        <a:lstStyle/>
        <a:p>
          <a:pPr algn="l"/>
          <a:endParaRPr lang="en-IN"/>
        </a:p>
      </dgm:t>
    </dgm:pt>
    <dgm:pt modelId="{5CA01EE3-609E-42ED-9AD6-CF5BBB91B338}" type="pres">
      <dgm:prSet presAssocID="{51C6F829-A932-4491-BF6A-A50E3124AF90}" presName="Name0" presStyleCnt="0">
        <dgm:presLayoutVars>
          <dgm:chMax val="5"/>
          <dgm:chPref val="5"/>
          <dgm:dir/>
          <dgm:animLvl val="lvl"/>
        </dgm:presLayoutVars>
      </dgm:prSet>
      <dgm:spPr/>
    </dgm:pt>
    <dgm:pt modelId="{A4328E6C-92E8-4965-9D48-18C384D7A6E6}" type="pres">
      <dgm:prSet presAssocID="{BA787BB8-ABD4-4D30-A798-4DFABC18FF03}" presName="parentText1" presStyleLbl="node1" presStyleIdx="0" presStyleCnt="3">
        <dgm:presLayoutVars>
          <dgm:chMax/>
          <dgm:chPref val="3"/>
          <dgm:bulletEnabled val="1"/>
        </dgm:presLayoutVars>
      </dgm:prSet>
      <dgm:spPr/>
    </dgm:pt>
    <dgm:pt modelId="{B55A0051-EDC5-4E01-8285-9A90533A1CD4}" type="pres">
      <dgm:prSet presAssocID="{BA787BB8-ABD4-4D30-A798-4DFABC18FF03}" presName="childText1" presStyleLbl="solidAlignAcc1" presStyleIdx="0" presStyleCnt="3">
        <dgm:presLayoutVars>
          <dgm:chMax val="0"/>
          <dgm:chPref val="0"/>
          <dgm:bulletEnabled val="1"/>
        </dgm:presLayoutVars>
      </dgm:prSet>
      <dgm:spPr/>
    </dgm:pt>
    <dgm:pt modelId="{908917CD-AAEF-4F01-908B-14AC375F4C60}" type="pres">
      <dgm:prSet presAssocID="{9359903D-B1E2-4F72-AC25-58EA96A997B8}" presName="parentText2" presStyleLbl="node1" presStyleIdx="1" presStyleCnt="3">
        <dgm:presLayoutVars>
          <dgm:chMax/>
          <dgm:chPref val="3"/>
          <dgm:bulletEnabled val="1"/>
        </dgm:presLayoutVars>
      </dgm:prSet>
      <dgm:spPr/>
    </dgm:pt>
    <dgm:pt modelId="{70B624BA-A751-4D88-8CA9-3F9197EB2738}" type="pres">
      <dgm:prSet presAssocID="{9359903D-B1E2-4F72-AC25-58EA96A997B8}" presName="childText2" presStyleLbl="solidAlignAcc1" presStyleIdx="1" presStyleCnt="3">
        <dgm:presLayoutVars>
          <dgm:chMax val="0"/>
          <dgm:chPref val="0"/>
          <dgm:bulletEnabled val="1"/>
        </dgm:presLayoutVars>
      </dgm:prSet>
      <dgm:spPr/>
    </dgm:pt>
    <dgm:pt modelId="{79DC8CCA-A5D4-41C8-833C-92A3A976512C}" type="pres">
      <dgm:prSet presAssocID="{49CE4E9A-7D99-4E15-8D9D-FF02FAFDE6BC}" presName="parentText3" presStyleLbl="node1" presStyleIdx="2" presStyleCnt="3">
        <dgm:presLayoutVars>
          <dgm:chMax/>
          <dgm:chPref val="3"/>
          <dgm:bulletEnabled val="1"/>
        </dgm:presLayoutVars>
      </dgm:prSet>
      <dgm:spPr/>
    </dgm:pt>
    <dgm:pt modelId="{2BDC7474-2866-4807-ACDD-4DAA4265FC10}" type="pres">
      <dgm:prSet presAssocID="{49CE4E9A-7D99-4E15-8D9D-FF02FAFDE6BC}" presName="childText3" presStyleLbl="solidAlignAcc1" presStyleIdx="2" presStyleCnt="3">
        <dgm:presLayoutVars>
          <dgm:chMax val="0"/>
          <dgm:chPref val="0"/>
          <dgm:bulletEnabled val="1"/>
        </dgm:presLayoutVars>
      </dgm:prSet>
      <dgm:spPr/>
    </dgm:pt>
  </dgm:ptLst>
  <dgm:cxnLst>
    <dgm:cxn modelId="{D843FC1D-D764-4994-8502-D09E597AD436}" type="presOf" srcId="{98EA949B-443C-47C3-932E-D2F9C6893992}" destId="{70B624BA-A751-4D88-8CA9-3F9197EB2738}" srcOrd="0" destOrd="0" presId="urn:microsoft.com/office/officeart/2009/3/layout/IncreasingArrowsProcess"/>
    <dgm:cxn modelId="{24402B3A-D4DD-4F35-B51A-846313D89AB1}" type="presOf" srcId="{BA787BB8-ABD4-4D30-A798-4DFABC18FF03}" destId="{A4328E6C-92E8-4965-9D48-18C384D7A6E6}" srcOrd="0" destOrd="0" presId="urn:microsoft.com/office/officeart/2009/3/layout/IncreasingArrowsProcess"/>
    <dgm:cxn modelId="{A9B8DB3F-623C-4C1C-9D7C-A4072E315894}" type="presOf" srcId="{49CE4E9A-7D99-4E15-8D9D-FF02FAFDE6BC}" destId="{79DC8CCA-A5D4-41C8-833C-92A3A976512C}" srcOrd="0" destOrd="0" presId="urn:microsoft.com/office/officeart/2009/3/layout/IncreasingArrowsProcess"/>
    <dgm:cxn modelId="{453A0E42-C87F-4182-8C87-9D57B6AC931C}" srcId="{51C6F829-A932-4491-BF6A-A50E3124AF90}" destId="{49CE4E9A-7D99-4E15-8D9D-FF02FAFDE6BC}" srcOrd="2" destOrd="0" parTransId="{E4EA3F3C-3AD4-4223-963E-A1E353471DFD}" sibTransId="{F6DD26B4-7D3C-4CA6-A583-8A011A7F3B54}"/>
    <dgm:cxn modelId="{8C50DF7E-F0D8-4B3D-8099-0311FD7FB088}" type="presOf" srcId="{694B2A90-173A-4267-9B49-4DA64A96756F}" destId="{2BDC7474-2866-4807-ACDD-4DAA4265FC10}" srcOrd="0" destOrd="0" presId="urn:microsoft.com/office/officeart/2009/3/layout/IncreasingArrowsProcess"/>
    <dgm:cxn modelId="{A5C1FD8A-6EA7-4D00-8F84-CBA5E08ED176}" type="presOf" srcId="{51C6F829-A932-4491-BF6A-A50E3124AF90}" destId="{5CA01EE3-609E-42ED-9AD6-CF5BBB91B338}" srcOrd="0" destOrd="0" presId="urn:microsoft.com/office/officeart/2009/3/layout/IncreasingArrowsProcess"/>
    <dgm:cxn modelId="{D10E1F92-5838-407C-8FB6-B207A3259C26}" type="presOf" srcId="{F3F7159C-7C6D-4D2B-883D-31EE40849CAE}" destId="{B55A0051-EDC5-4E01-8285-9A90533A1CD4}" srcOrd="0" destOrd="0" presId="urn:microsoft.com/office/officeart/2009/3/layout/IncreasingArrowsProcess"/>
    <dgm:cxn modelId="{344F66A7-B630-4919-9CCB-44A709A6BA04}" srcId="{51C6F829-A932-4491-BF6A-A50E3124AF90}" destId="{BA787BB8-ABD4-4D30-A798-4DFABC18FF03}" srcOrd="0" destOrd="0" parTransId="{F18B2FC3-F0DC-4BBA-AFC7-D4F52AB5C37B}" sibTransId="{BAF957BF-81F2-4D78-B9E2-62EE326E5B21}"/>
    <dgm:cxn modelId="{1F1D5FAE-07A2-4703-B4AD-EE4321C3B54A}" srcId="{49CE4E9A-7D99-4E15-8D9D-FF02FAFDE6BC}" destId="{694B2A90-173A-4267-9B49-4DA64A96756F}" srcOrd="0" destOrd="0" parTransId="{3C147AFE-EADD-4B10-B663-C13A2C9FBD6C}" sibTransId="{F5E6225D-D427-4377-B16A-F0DDBD916AD2}"/>
    <dgm:cxn modelId="{9B05BEB5-4B89-4A98-B6F6-4FB90B87B278}" srcId="{51C6F829-A932-4491-BF6A-A50E3124AF90}" destId="{9359903D-B1E2-4F72-AC25-58EA96A997B8}" srcOrd="1" destOrd="0" parTransId="{7FB71C44-BE93-4023-AB11-98C5542E4F76}" sibTransId="{A7C59E0C-989D-4A07-B4B9-2F9DDCE9E030}"/>
    <dgm:cxn modelId="{3CA399BE-03B0-4B10-B71C-9C9DDE6ECD8D}" srcId="{BA787BB8-ABD4-4D30-A798-4DFABC18FF03}" destId="{F3F7159C-7C6D-4D2B-883D-31EE40849CAE}" srcOrd="0" destOrd="0" parTransId="{C97C00CE-C4CE-44E0-8E83-3EDB2ED12140}" sibTransId="{75A44828-2E60-47B9-955E-57EECA79581D}"/>
    <dgm:cxn modelId="{1523FEC2-1467-43C0-95B0-AB1E0CF66D57}" srcId="{9359903D-B1E2-4F72-AC25-58EA96A997B8}" destId="{98EA949B-443C-47C3-932E-D2F9C6893992}" srcOrd="0" destOrd="0" parTransId="{6A527716-CF9C-4ED3-9A40-FAE1AA6E9CA3}" sibTransId="{70E1B3D2-38A1-438C-A38F-69B50E8054E0}"/>
    <dgm:cxn modelId="{C2EA75ED-5F94-4E85-A1A0-5FF2AAB799A8}" type="presOf" srcId="{9359903D-B1E2-4F72-AC25-58EA96A997B8}" destId="{908917CD-AAEF-4F01-908B-14AC375F4C60}" srcOrd="0" destOrd="0" presId="urn:microsoft.com/office/officeart/2009/3/layout/IncreasingArrowsProcess"/>
    <dgm:cxn modelId="{120B68CF-B962-4477-A114-AF581710FC84}" type="presParOf" srcId="{5CA01EE3-609E-42ED-9AD6-CF5BBB91B338}" destId="{A4328E6C-92E8-4965-9D48-18C384D7A6E6}" srcOrd="0" destOrd="0" presId="urn:microsoft.com/office/officeart/2009/3/layout/IncreasingArrowsProcess"/>
    <dgm:cxn modelId="{BCC88F18-61D4-4DD2-A938-D249771467ED}" type="presParOf" srcId="{5CA01EE3-609E-42ED-9AD6-CF5BBB91B338}" destId="{B55A0051-EDC5-4E01-8285-9A90533A1CD4}" srcOrd="1" destOrd="0" presId="urn:microsoft.com/office/officeart/2009/3/layout/IncreasingArrowsProcess"/>
    <dgm:cxn modelId="{3597A5C5-16A7-45D5-801C-8BDD263CBFC8}" type="presParOf" srcId="{5CA01EE3-609E-42ED-9AD6-CF5BBB91B338}" destId="{908917CD-AAEF-4F01-908B-14AC375F4C60}" srcOrd="2" destOrd="0" presId="urn:microsoft.com/office/officeart/2009/3/layout/IncreasingArrowsProcess"/>
    <dgm:cxn modelId="{F247C851-79C6-4BA6-882C-C3B76FE878AB}" type="presParOf" srcId="{5CA01EE3-609E-42ED-9AD6-CF5BBB91B338}" destId="{70B624BA-A751-4D88-8CA9-3F9197EB2738}" srcOrd="3" destOrd="0" presId="urn:microsoft.com/office/officeart/2009/3/layout/IncreasingArrowsProcess"/>
    <dgm:cxn modelId="{60CC2AA5-5A65-4FDA-A82C-CCC88CF8A700}" type="presParOf" srcId="{5CA01EE3-609E-42ED-9AD6-CF5BBB91B338}" destId="{79DC8CCA-A5D4-41C8-833C-92A3A976512C}" srcOrd="4" destOrd="0" presId="urn:microsoft.com/office/officeart/2009/3/layout/IncreasingArrowsProcess"/>
    <dgm:cxn modelId="{CACFBFE7-B17C-4748-8F1A-362570F6C47F}" type="presParOf" srcId="{5CA01EE3-609E-42ED-9AD6-CF5BBB91B338}" destId="{2BDC7474-2866-4807-ACDD-4DAA4265FC10}" srcOrd="5" destOrd="0" presId="urn:microsoft.com/office/officeart/2009/3/layout/IncreasingArrows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5D4E469-C5B1-42FB-97B0-4CD56A66250E}"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IN"/>
        </a:p>
      </dgm:t>
    </dgm:pt>
    <dgm:pt modelId="{02E9C708-45F9-434E-8801-E9D473C5D6DA}">
      <dgm:prSet phldrT="[Text]"/>
      <dgm:spPr/>
      <dgm:t>
        <a:bodyPr/>
        <a:lstStyle/>
        <a:p>
          <a:r>
            <a:rPr lang="en-IN" b="1" dirty="0"/>
            <a:t>PIEZOELECTRIC SENSORS</a:t>
          </a:r>
        </a:p>
      </dgm:t>
    </dgm:pt>
    <dgm:pt modelId="{0550EF82-9919-4A87-864E-0D4AD3DE9227}" type="parTrans" cxnId="{4DF6B97F-8E3F-4FAA-8395-CE46A5D146BA}">
      <dgm:prSet/>
      <dgm:spPr/>
      <dgm:t>
        <a:bodyPr/>
        <a:lstStyle/>
        <a:p>
          <a:endParaRPr lang="en-IN"/>
        </a:p>
      </dgm:t>
    </dgm:pt>
    <dgm:pt modelId="{DF60AD36-EB06-4DFB-BC64-86CDBB17D405}" type="sibTrans" cxnId="{4DF6B97F-8E3F-4FAA-8395-CE46A5D146BA}">
      <dgm:prSet/>
      <dgm:spPr/>
      <dgm:t>
        <a:bodyPr/>
        <a:lstStyle/>
        <a:p>
          <a:endParaRPr lang="en-IN"/>
        </a:p>
      </dgm:t>
    </dgm:pt>
    <dgm:pt modelId="{F34F98FC-4B5D-4DF1-9FBE-A30AFFFBA5F6}">
      <dgm:prSet phldrT="[Text]"/>
      <dgm:spPr/>
      <dgm:t>
        <a:bodyPr/>
        <a:lstStyle/>
        <a:p>
          <a:r>
            <a:rPr lang="en-IN" b="1" dirty="0"/>
            <a:t>LCD DISPLAY</a:t>
          </a:r>
        </a:p>
      </dgm:t>
    </dgm:pt>
    <dgm:pt modelId="{B18E0714-8F93-4F8C-9DBE-BA543754E634}" type="parTrans" cxnId="{97BB0091-BE07-4B6F-97C7-A8C68CEEFBC0}">
      <dgm:prSet/>
      <dgm:spPr/>
      <dgm:t>
        <a:bodyPr/>
        <a:lstStyle/>
        <a:p>
          <a:endParaRPr lang="en-IN"/>
        </a:p>
      </dgm:t>
    </dgm:pt>
    <dgm:pt modelId="{8C08693D-34F2-49B5-8D63-DE0940C6D45F}" type="sibTrans" cxnId="{97BB0091-BE07-4B6F-97C7-A8C68CEEFBC0}">
      <dgm:prSet/>
      <dgm:spPr/>
      <dgm:t>
        <a:bodyPr/>
        <a:lstStyle/>
        <a:p>
          <a:endParaRPr lang="en-IN"/>
        </a:p>
      </dgm:t>
    </dgm:pt>
    <dgm:pt modelId="{F2D6D6FF-1E31-4DA4-BFE6-122F2531079E}">
      <dgm:prSet phldrT="[Text]"/>
      <dgm:spPr/>
      <dgm:t>
        <a:bodyPr/>
        <a:lstStyle/>
        <a:p>
          <a:r>
            <a:rPr lang="en-IN" b="1" dirty="0"/>
            <a:t>WIND ENERGY TURBINE AND DC MOTOR</a:t>
          </a:r>
        </a:p>
      </dgm:t>
    </dgm:pt>
    <dgm:pt modelId="{5D71163D-49C2-462D-8526-3F8D6CD01B4E}" type="parTrans" cxnId="{B4161565-6183-47FB-982A-8B85783AE787}">
      <dgm:prSet/>
      <dgm:spPr/>
      <dgm:t>
        <a:bodyPr/>
        <a:lstStyle/>
        <a:p>
          <a:endParaRPr lang="en-IN"/>
        </a:p>
      </dgm:t>
    </dgm:pt>
    <dgm:pt modelId="{3134A330-1E2A-418B-8E31-DA35A36792D0}" type="sibTrans" cxnId="{B4161565-6183-47FB-982A-8B85783AE787}">
      <dgm:prSet/>
      <dgm:spPr/>
      <dgm:t>
        <a:bodyPr/>
        <a:lstStyle/>
        <a:p>
          <a:endParaRPr lang="en-IN"/>
        </a:p>
      </dgm:t>
    </dgm:pt>
    <dgm:pt modelId="{B163A2A3-6394-487D-9CC2-EFC567B90D0C}">
      <dgm:prSet phldrT="[Text]"/>
      <dgm:spPr/>
      <dgm:t>
        <a:bodyPr/>
        <a:lstStyle/>
        <a:p>
          <a:r>
            <a:rPr lang="en-IN" b="1" dirty="0"/>
            <a:t>CAPACITORS FOR ENERGY STORAGE</a:t>
          </a:r>
        </a:p>
      </dgm:t>
    </dgm:pt>
    <dgm:pt modelId="{DC78E8D0-569B-4097-A2DB-2798BEA2DB9D}" type="parTrans" cxnId="{F39FE4AB-6D05-4414-9148-45880D91C123}">
      <dgm:prSet/>
      <dgm:spPr/>
      <dgm:t>
        <a:bodyPr/>
        <a:lstStyle/>
        <a:p>
          <a:endParaRPr lang="en-IN"/>
        </a:p>
      </dgm:t>
    </dgm:pt>
    <dgm:pt modelId="{0C5255BF-B959-4A5C-8C7F-7CED388FA3F8}" type="sibTrans" cxnId="{F39FE4AB-6D05-4414-9148-45880D91C123}">
      <dgm:prSet/>
      <dgm:spPr/>
      <dgm:t>
        <a:bodyPr/>
        <a:lstStyle/>
        <a:p>
          <a:endParaRPr lang="en-IN"/>
        </a:p>
      </dgm:t>
    </dgm:pt>
    <dgm:pt modelId="{C6B9D3E8-909F-4126-A7C1-29FC84119869}">
      <dgm:prSet phldrT="[Text]"/>
      <dgm:spPr/>
      <dgm:t>
        <a:bodyPr/>
        <a:lstStyle/>
        <a:p>
          <a:r>
            <a:rPr lang="en-IN" b="1" dirty="0"/>
            <a:t>ARDUINO MICROCONTROLLER</a:t>
          </a:r>
        </a:p>
      </dgm:t>
    </dgm:pt>
    <dgm:pt modelId="{DFE63628-AF54-42C7-B31C-27E8B42138D2}" type="parTrans" cxnId="{637A2DCC-9CC5-46BC-9476-5D6C980F9E6B}">
      <dgm:prSet/>
      <dgm:spPr/>
      <dgm:t>
        <a:bodyPr/>
        <a:lstStyle/>
        <a:p>
          <a:endParaRPr lang="en-IN"/>
        </a:p>
      </dgm:t>
    </dgm:pt>
    <dgm:pt modelId="{3D2BC3A2-95B1-420F-964E-ECA9BC17AD55}" type="sibTrans" cxnId="{637A2DCC-9CC5-46BC-9476-5D6C980F9E6B}">
      <dgm:prSet/>
      <dgm:spPr/>
      <dgm:t>
        <a:bodyPr/>
        <a:lstStyle/>
        <a:p>
          <a:endParaRPr lang="en-IN"/>
        </a:p>
      </dgm:t>
    </dgm:pt>
    <dgm:pt modelId="{FBB5747D-2D58-44AB-B811-EE2A691F0710}">
      <dgm:prSet phldrT="[Text]"/>
      <dgm:spPr/>
      <dgm:t>
        <a:bodyPr/>
        <a:lstStyle/>
        <a:p>
          <a:r>
            <a:rPr lang="en-IN" b="1" dirty="0"/>
            <a:t>BREADBOARD AND WIRES</a:t>
          </a:r>
        </a:p>
      </dgm:t>
    </dgm:pt>
    <dgm:pt modelId="{D120ED9D-F90B-4E4E-B239-A772708C7DCD}" type="parTrans" cxnId="{596BCAF7-4581-477C-AD06-1103E1D4FCFB}">
      <dgm:prSet/>
      <dgm:spPr/>
      <dgm:t>
        <a:bodyPr/>
        <a:lstStyle/>
        <a:p>
          <a:endParaRPr lang="en-IN"/>
        </a:p>
      </dgm:t>
    </dgm:pt>
    <dgm:pt modelId="{0D54D2B5-6C7A-4C3F-87B5-52C170D6F978}" type="sibTrans" cxnId="{596BCAF7-4581-477C-AD06-1103E1D4FCFB}">
      <dgm:prSet/>
      <dgm:spPr/>
      <dgm:t>
        <a:bodyPr/>
        <a:lstStyle/>
        <a:p>
          <a:endParaRPr lang="en-IN"/>
        </a:p>
      </dgm:t>
    </dgm:pt>
    <dgm:pt modelId="{81BAA8EF-FDC9-4BCC-9C65-D8ACE94B28FF}">
      <dgm:prSet phldrT="[Text]"/>
      <dgm:spPr/>
      <dgm:t>
        <a:bodyPr/>
        <a:lstStyle/>
        <a:p>
          <a:r>
            <a:rPr lang="en-IN" b="1" dirty="0"/>
            <a:t>LED STREET LIGHTS</a:t>
          </a:r>
        </a:p>
      </dgm:t>
    </dgm:pt>
    <dgm:pt modelId="{51FE0F2C-284D-444B-BE15-3CFCAB03A90D}" type="parTrans" cxnId="{113FF176-A2B8-47A7-91FA-2CFB43C97397}">
      <dgm:prSet/>
      <dgm:spPr/>
      <dgm:t>
        <a:bodyPr/>
        <a:lstStyle/>
        <a:p>
          <a:endParaRPr lang="en-IN"/>
        </a:p>
      </dgm:t>
    </dgm:pt>
    <dgm:pt modelId="{1CEF432C-98D3-4CAD-95C8-E9F64AEEFEEB}" type="sibTrans" cxnId="{113FF176-A2B8-47A7-91FA-2CFB43C97397}">
      <dgm:prSet/>
      <dgm:spPr/>
      <dgm:t>
        <a:bodyPr/>
        <a:lstStyle/>
        <a:p>
          <a:endParaRPr lang="en-IN"/>
        </a:p>
      </dgm:t>
    </dgm:pt>
    <dgm:pt modelId="{449530E5-1240-4C34-AC50-756A417D99BC}" type="pres">
      <dgm:prSet presAssocID="{65D4E469-C5B1-42FB-97B0-4CD56A66250E}" presName="Name0" presStyleCnt="0">
        <dgm:presLayoutVars>
          <dgm:chMax val="1"/>
          <dgm:chPref val="1"/>
          <dgm:dir/>
          <dgm:animOne val="branch"/>
          <dgm:animLvl val="lvl"/>
        </dgm:presLayoutVars>
      </dgm:prSet>
      <dgm:spPr/>
    </dgm:pt>
    <dgm:pt modelId="{D7F70121-041D-441B-8587-98B04AB87050}" type="pres">
      <dgm:prSet presAssocID="{02E9C708-45F9-434E-8801-E9D473C5D6DA}" presName="Parent" presStyleLbl="node0" presStyleIdx="0" presStyleCnt="1">
        <dgm:presLayoutVars>
          <dgm:chMax val="6"/>
          <dgm:chPref val="6"/>
        </dgm:presLayoutVars>
      </dgm:prSet>
      <dgm:spPr/>
    </dgm:pt>
    <dgm:pt modelId="{3F54CAD3-9CFB-4FA5-A12A-0358057A89AB}" type="pres">
      <dgm:prSet presAssocID="{F34F98FC-4B5D-4DF1-9FBE-A30AFFFBA5F6}" presName="Accent1" presStyleCnt="0"/>
      <dgm:spPr/>
    </dgm:pt>
    <dgm:pt modelId="{720F6B94-C95E-4E83-9060-3400225824A0}" type="pres">
      <dgm:prSet presAssocID="{F34F98FC-4B5D-4DF1-9FBE-A30AFFFBA5F6}" presName="Accent" presStyleLbl="bgShp" presStyleIdx="0" presStyleCnt="6"/>
      <dgm:spPr/>
    </dgm:pt>
    <dgm:pt modelId="{D2BF1B8B-308A-4CF6-B70E-34222EFCA02A}" type="pres">
      <dgm:prSet presAssocID="{F34F98FC-4B5D-4DF1-9FBE-A30AFFFBA5F6}" presName="Child1" presStyleLbl="node1" presStyleIdx="0" presStyleCnt="6">
        <dgm:presLayoutVars>
          <dgm:chMax val="0"/>
          <dgm:chPref val="0"/>
          <dgm:bulletEnabled val="1"/>
        </dgm:presLayoutVars>
      </dgm:prSet>
      <dgm:spPr/>
    </dgm:pt>
    <dgm:pt modelId="{A26D1666-0661-49D4-BAA6-9A03C15E1E45}" type="pres">
      <dgm:prSet presAssocID="{F2D6D6FF-1E31-4DA4-BFE6-122F2531079E}" presName="Accent2" presStyleCnt="0"/>
      <dgm:spPr/>
    </dgm:pt>
    <dgm:pt modelId="{B5A4EB86-3A16-4C7C-8EB3-8C57789782D5}" type="pres">
      <dgm:prSet presAssocID="{F2D6D6FF-1E31-4DA4-BFE6-122F2531079E}" presName="Accent" presStyleLbl="bgShp" presStyleIdx="1" presStyleCnt="6"/>
      <dgm:spPr/>
    </dgm:pt>
    <dgm:pt modelId="{96980EDE-4D84-4F36-85DC-BE5081D0E915}" type="pres">
      <dgm:prSet presAssocID="{F2D6D6FF-1E31-4DA4-BFE6-122F2531079E}" presName="Child2" presStyleLbl="node1" presStyleIdx="1" presStyleCnt="6">
        <dgm:presLayoutVars>
          <dgm:chMax val="0"/>
          <dgm:chPref val="0"/>
          <dgm:bulletEnabled val="1"/>
        </dgm:presLayoutVars>
      </dgm:prSet>
      <dgm:spPr/>
    </dgm:pt>
    <dgm:pt modelId="{6D1AC16F-7C6C-40C2-BD7F-06CC49CFAFC7}" type="pres">
      <dgm:prSet presAssocID="{B163A2A3-6394-487D-9CC2-EFC567B90D0C}" presName="Accent3" presStyleCnt="0"/>
      <dgm:spPr/>
    </dgm:pt>
    <dgm:pt modelId="{3C8EC098-9D1D-40E4-A1F2-DBF4687F9DBD}" type="pres">
      <dgm:prSet presAssocID="{B163A2A3-6394-487D-9CC2-EFC567B90D0C}" presName="Accent" presStyleLbl="bgShp" presStyleIdx="2" presStyleCnt="6"/>
      <dgm:spPr/>
    </dgm:pt>
    <dgm:pt modelId="{21D3EA15-5DA0-45E4-9709-5C5C8CAE8503}" type="pres">
      <dgm:prSet presAssocID="{B163A2A3-6394-487D-9CC2-EFC567B90D0C}" presName="Child3" presStyleLbl="node1" presStyleIdx="2" presStyleCnt="6">
        <dgm:presLayoutVars>
          <dgm:chMax val="0"/>
          <dgm:chPref val="0"/>
          <dgm:bulletEnabled val="1"/>
        </dgm:presLayoutVars>
      </dgm:prSet>
      <dgm:spPr/>
    </dgm:pt>
    <dgm:pt modelId="{6E33642B-1997-4C04-9BF7-7794FD398882}" type="pres">
      <dgm:prSet presAssocID="{C6B9D3E8-909F-4126-A7C1-29FC84119869}" presName="Accent4" presStyleCnt="0"/>
      <dgm:spPr/>
    </dgm:pt>
    <dgm:pt modelId="{1B87906F-FB73-4518-BEA6-9B27E3E90045}" type="pres">
      <dgm:prSet presAssocID="{C6B9D3E8-909F-4126-A7C1-29FC84119869}" presName="Accent" presStyleLbl="bgShp" presStyleIdx="3" presStyleCnt="6"/>
      <dgm:spPr/>
    </dgm:pt>
    <dgm:pt modelId="{3E39D88B-62A0-4B89-AA4B-55D14C70F54B}" type="pres">
      <dgm:prSet presAssocID="{C6B9D3E8-909F-4126-A7C1-29FC84119869}" presName="Child4" presStyleLbl="node1" presStyleIdx="3" presStyleCnt="6">
        <dgm:presLayoutVars>
          <dgm:chMax val="0"/>
          <dgm:chPref val="0"/>
          <dgm:bulletEnabled val="1"/>
        </dgm:presLayoutVars>
      </dgm:prSet>
      <dgm:spPr/>
    </dgm:pt>
    <dgm:pt modelId="{B214E5C5-D2E8-4458-B78F-9B910D52AC43}" type="pres">
      <dgm:prSet presAssocID="{FBB5747D-2D58-44AB-B811-EE2A691F0710}" presName="Accent5" presStyleCnt="0"/>
      <dgm:spPr/>
    </dgm:pt>
    <dgm:pt modelId="{76F0B736-60EB-475C-B029-6FE25841B7A8}" type="pres">
      <dgm:prSet presAssocID="{FBB5747D-2D58-44AB-B811-EE2A691F0710}" presName="Accent" presStyleLbl="bgShp" presStyleIdx="4" presStyleCnt="6"/>
      <dgm:spPr/>
    </dgm:pt>
    <dgm:pt modelId="{F5909EAF-4EC2-46FD-8D3D-DA76348F2DBE}" type="pres">
      <dgm:prSet presAssocID="{FBB5747D-2D58-44AB-B811-EE2A691F0710}" presName="Child5" presStyleLbl="node1" presStyleIdx="4" presStyleCnt="6">
        <dgm:presLayoutVars>
          <dgm:chMax val="0"/>
          <dgm:chPref val="0"/>
          <dgm:bulletEnabled val="1"/>
        </dgm:presLayoutVars>
      </dgm:prSet>
      <dgm:spPr/>
    </dgm:pt>
    <dgm:pt modelId="{A50B5949-47A5-4394-9A57-6C93BEDE0B98}" type="pres">
      <dgm:prSet presAssocID="{81BAA8EF-FDC9-4BCC-9C65-D8ACE94B28FF}" presName="Accent6" presStyleCnt="0"/>
      <dgm:spPr/>
    </dgm:pt>
    <dgm:pt modelId="{68BD91E5-1CCD-48D7-BE94-9D100B896001}" type="pres">
      <dgm:prSet presAssocID="{81BAA8EF-FDC9-4BCC-9C65-D8ACE94B28FF}" presName="Accent" presStyleLbl="bgShp" presStyleIdx="5" presStyleCnt="6"/>
      <dgm:spPr/>
    </dgm:pt>
    <dgm:pt modelId="{ABAEB758-7C36-4DD6-BD04-2111642FFD88}" type="pres">
      <dgm:prSet presAssocID="{81BAA8EF-FDC9-4BCC-9C65-D8ACE94B28FF}" presName="Child6" presStyleLbl="node1" presStyleIdx="5" presStyleCnt="6">
        <dgm:presLayoutVars>
          <dgm:chMax val="0"/>
          <dgm:chPref val="0"/>
          <dgm:bulletEnabled val="1"/>
        </dgm:presLayoutVars>
      </dgm:prSet>
      <dgm:spPr/>
    </dgm:pt>
  </dgm:ptLst>
  <dgm:cxnLst>
    <dgm:cxn modelId="{BA73FE00-2F78-4275-9AC3-4908179B830A}" type="presOf" srcId="{C6B9D3E8-909F-4126-A7C1-29FC84119869}" destId="{3E39D88B-62A0-4B89-AA4B-55D14C70F54B}" srcOrd="0" destOrd="0" presId="urn:microsoft.com/office/officeart/2011/layout/HexagonRadial"/>
    <dgm:cxn modelId="{59CE8F12-9D19-4115-95CE-AA0648C181A9}" type="presOf" srcId="{81BAA8EF-FDC9-4BCC-9C65-D8ACE94B28FF}" destId="{ABAEB758-7C36-4DD6-BD04-2111642FFD88}" srcOrd="0" destOrd="0" presId="urn:microsoft.com/office/officeart/2011/layout/HexagonRadial"/>
    <dgm:cxn modelId="{1CAFE41E-1D48-4A48-84FB-07BAC9112A0D}" type="presOf" srcId="{F2D6D6FF-1E31-4DA4-BFE6-122F2531079E}" destId="{96980EDE-4D84-4F36-85DC-BE5081D0E915}" srcOrd="0" destOrd="0" presId="urn:microsoft.com/office/officeart/2011/layout/HexagonRadial"/>
    <dgm:cxn modelId="{34EACD32-2235-4DF5-9243-6EDC0FCFF32A}" type="presOf" srcId="{FBB5747D-2D58-44AB-B811-EE2A691F0710}" destId="{F5909EAF-4EC2-46FD-8D3D-DA76348F2DBE}" srcOrd="0" destOrd="0" presId="urn:microsoft.com/office/officeart/2011/layout/HexagonRadial"/>
    <dgm:cxn modelId="{B4161565-6183-47FB-982A-8B85783AE787}" srcId="{02E9C708-45F9-434E-8801-E9D473C5D6DA}" destId="{F2D6D6FF-1E31-4DA4-BFE6-122F2531079E}" srcOrd="1" destOrd="0" parTransId="{5D71163D-49C2-462D-8526-3F8D6CD01B4E}" sibTransId="{3134A330-1E2A-418B-8E31-DA35A36792D0}"/>
    <dgm:cxn modelId="{F7D3C56C-9DAF-43BD-80E0-A1AF3169B80D}" type="presOf" srcId="{B163A2A3-6394-487D-9CC2-EFC567B90D0C}" destId="{21D3EA15-5DA0-45E4-9709-5C5C8CAE8503}" srcOrd="0" destOrd="0" presId="urn:microsoft.com/office/officeart/2011/layout/HexagonRadial"/>
    <dgm:cxn modelId="{113FF176-A2B8-47A7-91FA-2CFB43C97397}" srcId="{02E9C708-45F9-434E-8801-E9D473C5D6DA}" destId="{81BAA8EF-FDC9-4BCC-9C65-D8ACE94B28FF}" srcOrd="5" destOrd="0" parTransId="{51FE0F2C-284D-444B-BE15-3CFCAB03A90D}" sibTransId="{1CEF432C-98D3-4CAD-95C8-E9F64AEEFEEB}"/>
    <dgm:cxn modelId="{4DF6B97F-8E3F-4FAA-8395-CE46A5D146BA}" srcId="{65D4E469-C5B1-42FB-97B0-4CD56A66250E}" destId="{02E9C708-45F9-434E-8801-E9D473C5D6DA}" srcOrd="0" destOrd="0" parTransId="{0550EF82-9919-4A87-864E-0D4AD3DE9227}" sibTransId="{DF60AD36-EB06-4DFB-BC64-86CDBB17D405}"/>
    <dgm:cxn modelId="{97BB0091-BE07-4B6F-97C7-A8C68CEEFBC0}" srcId="{02E9C708-45F9-434E-8801-E9D473C5D6DA}" destId="{F34F98FC-4B5D-4DF1-9FBE-A30AFFFBA5F6}" srcOrd="0" destOrd="0" parTransId="{B18E0714-8F93-4F8C-9DBE-BA543754E634}" sibTransId="{8C08693D-34F2-49B5-8D63-DE0940C6D45F}"/>
    <dgm:cxn modelId="{F39FE4AB-6D05-4414-9148-45880D91C123}" srcId="{02E9C708-45F9-434E-8801-E9D473C5D6DA}" destId="{B163A2A3-6394-487D-9CC2-EFC567B90D0C}" srcOrd="2" destOrd="0" parTransId="{DC78E8D0-569B-4097-A2DB-2798BEA2DB9D}" sibTransId="{0C5255BF-B959-4A5C-8C7F-7CED388FA3F8}"/>
    <dgm:cxn modelId="{637A2DCC-9CC5-46BC-9476-5D6C980F9E6B}" srcId="{02E9C708-45F9-434E-8801-E9D473C5D6DA}" destId="{C6B9D3E8-909F-4126-A7C1-29FC84119869}" srcOrd="3" destOrd="0" parTransId="{DFE63628-AF54-42C7-B31C-27E8B42138D2}" sibTransId="{3D2BC3A2-95B1-420F-964E-ECA9BC17AD55}"/>
    <dgm:cxn modelId="{94A1C4DD-A9F2-4EA6-9C43-D3021A128E69}" type="presOf" srcId="{65D4E469-C5B1-42FB-97B0-4CD56A66250E}" destId="{449530E5-1240-4C34-AC50-756A417D99BC}" srcOrd="0" destOrd="0" presId="urn:microsoft.com/office/officeart/2011/layout/HexagonRadial"/>
    <dgm:cxn modelId="{753254DF-ED72-444F-B6D1-51751D9CC338}" type="presOf" srcId="{02E9C708-45F9-434E-8801-E9D473C5D6DA}" destId="{D7F70121-041D-441B-8587-98B04AB87050}" srcOrd="0" destOrd="0" presId="urn:microsoft.com/office/officeart/2011/layout/HexagonRadial"/>
    <dgm:cxn modelId="{596BCAF7-4581-477C-AD06-1103E1D4FCFB}" srcId="{02E9C708-45F9-434E-8801-E9D473C5D6DA}" destId="{FBB5747D-2D58-44AB-B811-EE2A691F0710}" srcOrd="4" destOrd="0" parTransId="{D120ED9D-F90B-4E4E-B239-A772708C7DCD}" sibTransId="{0D54D2B5-6C7A-4C3F-87B5-52C170D6F978}"/>
    <dgm:cxn modelId="{7CBEC8FC-C113-46B8-8820-FEB9BEAC40B1}" type="presOf" srcId="{F34F98FC-4B5D-4DF1-9FBE-A30AFFFBA5F6}" destId="{D2BF1B8B-308A-4CF6-B70E-34222EFCA02A}" srcOrd="0" destOrd="0" presId="urn:microsoft.com/office/officeart/2011/layout/HexagonRadial"/>
    <dgm:cxn modelId="{DC708761-BC3A-4BD3-B1AA-C1619685A1A4}" type="presParOf" srcId="{449530E5-1240-4C34-AC50-756A417D99BC}" destId="{D7F70121-041D-441B-8587-98B04AB87050}" srcOrd="0" destOrd="0" presId="urn:microsoft.com/office/officeart/2011/layout/HexagonRadial"/>
    <dgm:cxn modelId="{402C424F-777A-4312-A514-18D33D082763}" type="presParOf" srcId="{449530E5-1240-4C34-AC50-756A417D99BC}" destId="{3F54CAD3-9CFB-4FA5-A12A-0358057A89AB}" srcOrd="1" destOrd="0" presId="urn:microsoft.com/office/officeart/2011/layout/HexagonRadial"/>
    <dgm:cxn modelId="{651D14E5-DD75-4AED-988D-00732E9BA632}" type="presParOf" srcId="{3F54CAD3-9CFB-4FA5-A12A-0358057A89AB}" destId="{720F6B94-C95E-4E83-9060-3400225824A0}" srcOrd="0" destOrd="0" presId="urn:microsoft.com/office/officeart/2011/layout/HexagonRadial"/>
    <dgm:cxn modelId="{03429FE4-7E92-4AE1-A4C3-9A7766528AAB}" type="presParOf" srcId="{449530E5-1240-4C34-AC50-756A417D99BC}" destId="{D2BF1B8B-308A-4CF6-B70E-34222EFCA02A}" srcOrd="2" destOrd="0" presId="urn:microsoft.com/office/officeart/2011/layout/HexagonRadial"/>
    <dgm:cxn modelId="{85D22082-E7A6-4DB0-9C8C-BE21CD91AE0B}" type="presParOf" srcId="{449530E5-1240-4C34-AC50-756A417D99BC}" destId="{A26D1666-0661-49D4-BAA6-9A03C15E1E45}" srcOrd="3" destOrd="0" presId="urn:microsoft.com/office/officeart/2011/layout/HexagonRadial"/>
    <dgm:cxn modelId="{18FEB8B2-9D17-4FE9-B8D0-8B7792A1B373}" type="presParOf" srcId="{A26D1666-0661-49D4-BAA6-9A03C15E1E45}" destId="{B5A4EB86-3A16-4C7C-8EB3-8C57789782D5}" srcOrd="0" destOrd="0" presId="urn:microsoft.com/office/officeart/2011/layout/HexagonRadial"/>
    <dgm:cxn modelId="{D8E5D4A0-E241-40BC-A047-51D2A328DB2E}" type="presParOf" srcId="{449530E5-1240-4C34-AC50-756A417D99BC}" destId="{96980EDE-4D84-4F36-85DC-BE5081D0E915}" srcOrd="4" destOrd="0" presId="urn:microsoft.com/office/officeart/2011/layout/HexagonRadial"/>
    <dgm:cxn modelId="{AD671108-BC3D-428A-A0B6-1186ACBE4D6C}" type="presParOf" srcId="{449530E5-1240-4C34-AC50-756A417D99BC}" destId="{6D1AC16F-7C6C-40C2-BD7F-06CC49CFAFC7}" srcOrd="5" destOrd="0" presId="urn:microsoft.com/office/officeart/2011/layout/HexagonRadial"/>
    <dgm:cxn modelId="{66BC310C-5E25-4CC7-A970-75212A6ACA46}" type="presParOf" srcId="{6D1AC16F-7C6C-40C2-BD7F-06CC49CFAFC7}" destId="{3C8EC098-9D1D-40E4-A1F2-DBF4687F9DBD}" srcOrd="0" destOrd="0" presId="urn:microsoft.com/office/officeart/2011/layout/HexagonRadial"/>
    <dgm:cxn modelId="{B583D329-5A9B-46F7-AD59-6A92529EB804}" type="presParOf" srcId="{449530E5-1240-4C34-AC50-756A417D99BC}" destId="{21D3EA15-5DA0-45E4-9709-5C5C8CAE8503}" srcOrd="6" destOrd="0" presId="urn:microsoft.com/office/officeart/2011/layout/HexagonRadial"/>
    <dgm:cxn modelId="{A189201D-7846-4A77-AD53-FFF7FAB4A094}" type="presParOf" srcId="{449530E5-1240-4C34-AC50-756A417D99BC}" destId="{6E33642B-1997-4C04-9BF7-7794FD398882}" srcOrd="7" destOrd="0" presId="urn:microsoft.com/office/officeart/2011/layout/HexagonRadial"/>
    <dgm:cxn modelId="{742BDF06-F338-45E6-AEFF-8C95082F6C93}" type="presParOf" srcId="{6E33642B-1997-4C04-9BF7-7794FD398882}" destId="{1B87906F-FB73-4518-BEA6-9B27E3E90045}" srcOrd="0" destOrd="0" presId="urn:microsoft.com/office/officeart/2011/layout/HexagonRadial"/>
    <dgm:cxn modelId="{FB30F879-E0E0-43B8-8111-DC3D0CEA72D3}" type="presParOf" srcId="{449530E5-1240-4C34-AC50-756A417D99BC}" destId="{3E39D88B-62A0-4B89-AA4B-55D14C70F54B}" srcOrd="8" destOrd="0" presId="urn:microsoft.com/office/officeart/2011/layout/HexagonRadial"/>
    <dgm:cxn modelId="{75B2ACA9-4518-4E3B-A1D6-72CDA23CC7D9}" type="presParOf" srcId="{449530E5-1240-4C34-AC50-756A417D99BC}" destId="{B214E5C5-D2E8-4458-B78F-9B910D52AC43}" srcOrd="9" destOrd="0" presId="urn:microsoft.com/office/officeart/2011/layout/HexagonRadial"/>
    <dgm:cxn modelId="{0BAC86D1-47D9-47A1-8F8B-F4C624371323}" type="presParOf" srcId="{B214E5C5-D2E8-4458-B78F-9B910D52AC43}" destId="{76F0B736-60EB-475C-B029-6FE25841B7A8}" srcOrd="0" destOrd="0" presId="urn:microsoft.com/office/officeart/2011/layout/HexagonRadial"/>
    <dgm:cxn modelId="{216159F1-BFAE-47AE-A629-7E0497AEA8F6}" type="presParOf" srcId="{449530E5-1240-4C34-AC50-756A417D99BC}" destId="{F5909EAF-4EC2-46FD-8D3D-DA76348F2DBE}" srcOrd="10" destOrd="0" presId="urn:microsoft.com/office/officeart/2011/layout/HexagonRadial"/>
    <dgm:cxn modelId="{DB511238-FDCE-40B7-94F8-EA5EDA627553}" type="presParOf" srcId="{449530E5-1240-4C34-AC50-756A417D99BC}" destId="{A50B5949-47A5-4394-9A57-6C93BEDE0B98}" srcOrd="11" destOrd="0" presId="urn:microsoft.com/office/officeart/2011/layout/HexagonRadial"/>
    <dgm:cxn modelId="{1D1CE9E6-B53C-439C-8EC2-F5B454707329}" type="presParOf" srcId="{A50B5949-47A5-4394-9A57-6C93BEDE0B98}" destId="{68BD91E5-1CCD-48D7-BE94-9D100B896001}" srcOrd="0" destOrd="0" presId="urn:microsoft.com/office/officeart/2011/layout/HexagonRadial"/>
    <dgm:cxn modelId="{E5044904-C5E2-4E62-9962-D7020A17D626}" type="presParOf" srcId="{449530E5-1240-4C34-AC50-756A417D99BC}" destId="{ABAEB758-7C36-4DD6-BD04-2111642FFD88}"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F98BC4A-C34A-44CB-9C7A-C2D4151E45D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A5FA834D-787E-46E9-8A49-A2F94AD35BE5}">
      <dgm:prSet phldrT="[Text]"/>
      <dgm:spPr/>
      <dgm:t>
        <a:bodyPr/>
        <a:lstStyle/>
        <a:p>
          <a:pPr algn="ctr"/>
          <a:r>
            <a:rPr lang="en-IN" dirty="0">
              <a:solidFill>
                <a:schemeClr val="accent1"/>
              </a:solidFill>
              <a:latin typeface="Times New Roman" panose="02020603050405020304" pitchFamily="18" charset="0"/>
              <a:cs typeface="Times New Roman" panose="02020603050405020304" pitchFamily="18" charset="0"/>
            </a:rPr>
            <a:t>R</a:t>
          </a:r>
          <a:br>
            <a:rPr lang="en-IN" dirty="0">
              <a:solidFill>
                <a:schemeClr val="accent1"/>
              </a:solidFill>
              <a:latin typeface="Times New Roman" panose="02020603050405020304" pitchFamily="18" charset="0"/>
              <a:cs typeface="Times New Roman" panose="02020603050405020304" pitchFamily="18" charset="0"/>
            </a:rPr>
          </a:br>
          <a:r>
            <a:rPr lang="en-IN" dirty="0">
              <a:solidFill>
                <a:schemeClr val="accent1"/>
              </a:solidFill>
              <a:latin typeface="Times New Roman" panose="02020603050405020304" pitchFamily="18" charset="0"/>
              <a:cs typeface="Times New Roman" panose="02020603050405020304" pitchFamily="18" charset="0"/>
            </a:rPr>
            <a:t>E</a:t>
          </a:r>
          <a:br>
            <a:rPr lang="en-IN" dirty="0">
              <a:solidFill>
                <a:schemeClr val="accent1"/>
              </a:solidFill>
              <a:latin typeface="Times New Roman" panose="02020603050405020304" pitchFamily="18" charset="0"/>
              <a:cs typeface="Times New Roman" panose="02020603050405020304" pitchFamily="18" charset="0"/>
            </a:rPr>
          </a:br>
          <a:r>
            <a:rPr lang="en-IN" dirty="0">
              <a:solidFill>
                <a:schemeClr val="accent1"/>
              </a:solidFill>
              <a:latin typeface="Times New Roman" panose="02020603050405020304" pitchFamily="18" charset="0"/>
              <a:cs typeface="Times New Roman" panose="02020603050405020304" pitchFamily="18" charset="0"/>
            </a:rPr>
            <a:t>F</a:t>
          </a:r>
          <a:br>
            <a:rPr lang="en-IN" dirty="0">
              <a:solidFill>
                <a:schemeClr val="accent1"/>
              </a:solidFill>
              <a:latin typeface="Times New Roman" panose="02020603050405020304" pitchFamily="18" charset="0"/>
              <a:cs typeface="Times New Roman" panose="02020603050405020304" pitchFamily="18" charset="0"/>
            </a:rPr>
          </a:br>
          <a:r>
            <a:rPr lang="en-IN" dirty="0">
              <a:solidFill>
                <a:schemeClr val="accent1"/>
              </a:solidFill>
              <a:latin typeface="Times New Roman" panose="02020603050405020304" pitchFamily="18" charset="0"/>
              <a:cs typeface="Times New Roman" panose="02020603050405020304" pitchFamily="18" charset="0"/>
            </a:rPr>
            <a:t>E</a:t>
          </a:r>
          <a:br>
            <a:rPr lang="en-IN" dirty="0">
              <a:solidFill>
                <a:schemeClr val="accent1"/>
              </a:solidFill>
              <a:latin typeface="Times New Roman" panose="02020603050405020304" pitchFamily="18" charset="0"/>
              <a:cs typeface="Times New Roman" panose="02020603050405020304" pitchFamily="18" charset="0"/>
            </a:rPr>
          </a:br>
          <a:r>
            <a:rPr lang="en-IN" dirty="0">
              <a:solidFill>
                <a:schemeClr val="accent1"/>
              </a:solidFill>
              <a:latin typeface="Times New Roman" panose="02020603050405020304" pitchFamily="18" charset="0"/>
              <a:cs typeface="Times New Roman" panose="02020603050405020304" pitchFamily="18" charset="0"/>
            </a:rPr>
            <a:t>R</a:t>
          </a:r>
          <a:br>
            <a:rPr lang="en-IN" dirty="0">
              <a:solidFill>
                <a:schemeClr val="accent1"/>
              </a:solidFill>
              <a:latin typeface="Times New Roman" panose="02020603050405020304" pitchFamily="18" charset="0"/>
              <a:cs typeface="Times New Roman" panose="02020603050405020304" pitchFamily="18" charset="0"/>
            </a:rPr>
          </a:br>
          <a:r>
            <a:rPr lang="en-IN" dirty="0">
              <a:solidFill>
                <a:schemeClr val="accent1"/>
              </a:solidFill>
              <a:latin typeface="Times New Roman" panose="02020603050405020304" pitchFamily="18" charset="0"/>
              <a:cs typeface="Times New Roman" panose="02020603050405020304" pitchFamily="18" charset="0"/>
            </a:rPr>
            <a:t>E</a:t>
          </a:r>
          <a:br>
            <a:rPr lang="en-IN" dirty="0">
              <a:solidFill>
                <a:schemeClr val="accent1"/>
              </a:solidFill>
              <a:latin typeface="Times New Roman" panose="02020603050405020304" pitchFamily="18" charset="0"/>
              <a:cs typeface="Times New Roman" panose="02020603050405020304" pitchFamily="18" charset="0"/>
            </a:rPr>
          </a:br>
          <a:r>
            <a:rPr lang="en-IN" dirty="0">
              <a:solidFill>
                <a:schemeClr val="accent1"/>
              </a:solidFill>
              <a:latin typeface="Times New Roman" panose="02020603050405020304" pitchFamily="18" charset="0"/>
              <a:cs typeface="Times New Roman" panose="02020603050405020304" pitchFamily="18" charset="0"/>
            </a:rPr>
            <a:t>N</a:t>
          </a:r>
          <a:br>
            <a:rPr lang="en-IN" dirty="0">
              <a:solidFill>
                <a:schemeClr val="accent1"/>
              </a:solidFill>
              <a:latin typeface="Times New Roman" panose="02020603050405020304" pitchFamily="18" charset="0"/>
              <a:cs typeface="Times New Roman" panose="02020603050405020304" pitchFamily="18" charset="0"/>
            </a:rPr>
          </a:br>
          <a:r>
            <a:rPr lang="en-IN" dirty="0">
              <a:solidFill>
                <a:schemeClr val="accent1"/>
              </a:solidFill>
              <a:latin typeface="Times New Roman" panose="02020603050405020304" pitchFamily="18" charset="0"/>
              <a:cs typeface="Times New Roman" panose="02020603050405020304" pitchFamily="18" charset="0"/>
            </a:rPr>
            <a:t>C</a:t>
          </a:r>
          <a:br>
            <a:rPr lang="en-IN" dirty="0">
              <a:solidFill>
                <a:schemeClr val="accent1"/>
              </a:solidFill>
              <a:latin typeface="Times New Roman" panose="02020603050405020304" pitchFamily="18" charset="0"/>
              <a:cs typeface="Times New Roman" panose="02020603050405020304" pitchFamily="18" charset="0"/>
            </a:rPr>
          </a:br>
          <a:r>
            <a:rPr lang="en-IN" dirty="0">
              <a:solidFill>
                <a:schemeClr val="accent1"/>
              </a:solidFill>
              <a:latin typeface="Times New Roman" panose="02020603050405020304" pitchFamily="18" charset="0"/>
              <a:cs typeface="Times New Roman" panose="02020603050405020304" pitchFamily="18" charset="0"/>
            </a:rPr>
            <a:t>E</a:t>
          </a:r>
          <a:br>
            <a:rPr lang="en-IN" dirty="0">
              <a:solidFill>
                <a:schemeClr val="accent1"/>
              </a:solidFill>
              <a:latin typeface="Times New Roman" panose="02020603050405020304" pitchFamily="18" charset="0"/>
              <a:cs typeface="Times New Roman" panose="02020603050405020304" pitchFamily="18" charset="0"/>
            </a:rPr>
          </a:br>
          <a:r>
            <a:rPr lang="en-IN" dirty="0">
              <a:solidFill>
                <a:schemeClr val="accent1"/>
              </a:solidFill>
              <a:latin typeface="Times New Roman" panose="02020603050405020304" pitchFamily="18" charset="0"/>
              <a:cs typeface="Times New Roman" panose="02020603050405020304" pitchFamily="18" charset="0"/>
            </a:rPr>
            <a:t>S</a:t>
          </a:r>
        </a:p>
        <a:p>
          <a:pPr algn="l"/>
          <a:endParaRPr lang="en-IN" dirty="0">
            <a:latin typeface="Times New Roman" panose="02020603050405020304" pitchFamily="18" charset="0"/>
            <a:cs typeface="Times New Roman" panose="02020603050405020304" pitchFamily="18" charset="0"/>
          </a:endParaRPr>
        </a:p>
      </dgm:t>
    </dgm:pt>
    <dgm:pt modelId="{FDFB9634-C7B6-4B80-9075-F38D44C897FF}" type="parTrans" cxnId="{FD80F25D-DAB0-453B-A655-55B0EC10B0FF}">
      <dgm:prSet/>
      <dgm:spPr/>
      <dgm:t>
        <a:bodyPr/>
        <a:lstStyle/>
        <a:p>
          <a:endParaRPr lang="en-IN"/>
        </a:p>
      </dgm:t>
    </dgm:pt>
    <dgm:pt modelId="{4F09248D-5BCD-42BD-82E7-F08BB7CBBEDD}" type="sibTrans" cxnId="{FD80F25D-DAB0-453B-A655-55B0EC10B0FF}">
      <dgm:prSet/>
      <dgm:spPr/>
      <dgm:t>
        <a:bodyPr/>
        <a:lstStyle/>
        <a:p>
          <a:endParaRPr lang="en-IN"/>
        </a:p>
      </dgm:t>
    </dgm:pt>
    <dgm:pt modelId="{1D4A91F4-B327-4D14-89F2-3151B71B88EF}">
      <dgm:prSet phldrT="[Text]"/>
      <dgm:spPr/>
      <dgm:t>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SUSTAINABLE URBAN LIGHTING SOLUTIONS:</a:t>
          </a:r>
        </a:p>
        <a:p>
          <a:r>
            <a:rPr lang="en-US" i="1" dirty="0">
              <a:latin typeface="Times New Roman" panose="02020603050405020304" pitchFamily="18" charset="0"/>
              <a:cs typeface="Times New Roman" panose="02020603050405020304" pitchFamily="18" charset="0"/>
            </a:rPr>
            <a:t>Chien, S., &amp; Yu, C. (2019). "Sustainable Urban Lighting: The Role of Renewable </a:t>
          </a:r>
          <a:r>
            <a:rPr lang="en-US" i="1" dirty="0" err="1">
              <a:latin typeface="Times New Roman" panose="02020603050405020304" pitchFamily="18" charset="0"/>
              <a:cs typeface="Times New Roman" panose="02020603050405020304" pitchFamily="18" charset="0"/>
            </a:rPr>
            <a:t>Energy."Energy</a:t>
          </a:r>
          <a:r>
            <a:rPr lang="en-US" i="1" dirty="0">
              <a:latin typeface="Times New Roman" panose="02020603050405020304" pitchFamily="18" charset="0"/>
              <a:cs typeface="Times New Roman" panose="02020603050405020304" pitchFamily="18" charset="0"/>
            </a:rPr>
            <a:t> Reports, 5, 123-129.</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hlinkClick xmlns:r="http://schemas.openxmlformats.org/officeDocument/2006/relationships" r:id="rId1"/>
            </a:rPr>
            <a:t>https://doi.org/10.1016/j.egyr.2019.03.003</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dgm:t>
    </dgm:pt>
    <dgm:pt modelId="{4B824C12-6EEB-40B5-817C-B470338669C1}" type="parTrans" cxnId="{CFCFED89-CECB-45F1-999A-06BBC566ADD2}">
      <dgm:prSet/>
      <dgm:spPr/>
      <dgm:t>
        <a:bodyPr/>
        <a:lstStyle/>
        <a:p>
          <a:endParaRPr lang="en-IN"/>
        </a:p>
      </dgm:t>
    </dgm:pt>
    <dgm:pt modelId="{B76A4A88-813C-47AF-B8EF-B920049C3DE4}" type="sibTrans" cxnId="{CFCFED89-CECB-45F1-999A-06BBC566ADD2}">
      <dgm:prSet/>
      <dgm:spPr/>
      <dgm:t>
        <a:bodyPr/>
        <a:lstStyle/>
        <a:p>
          <a:endParaRPr lang="en-IN"/>
        </a:p>
      </dgm:t>
    </dgm:pt>
    <dgm:pt modelId="{7793317D-2A7A-4BD1-8987-145E90EEC63F}">
      <dgm:prSet phldrT="[Text]"/>
      <dgm:spPr/>
      <dgm:t>
        <a:bodyPr/>
        <a:lstStyle/>
        <a:p>
          <a:r>
            <a:rPr lang="en-IN" b="1" dirty="0">
              <a:latin typeface="Times New Roman" panose="02020603050405020304" pitchFamily="18" charset="0"/>
              <a:cs typeface="Times New Roman" panose="02020603050405020304" pitchFamily="18" charset="0"/>
            </a:rPr>
            <a:t>* ARDUINO FOR ENERGY MANAGEMENT SYSTEMS:</a:t>
          </a:r>
        </a:p>
        <a:p>
          <a:r>
            <a:rPr lang="en-US" i="1" dirty="0">
              <a:latin typeface="Times New Roman" panose="02020603050405020304" pitchFamily="18" charset="0"/>
              <a:cs typeface="Times New Roman" panose="02020603050405020304" pitchFamily="18" charset="0"/>
            </a:rPr>
            <a:t>Mohammad, M., &amp; Rahman, R. (2018). "Arduino-Based Energy Management System for Smart Cities."</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International Journal of Electrical and Computer Engineering, 12(2), 231-237.</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[Link: </a:t>
          </a:r>
          <a:r>
            <a:rPr lang="en-US" dirty="0">
              <a:latin typeface="Times New Roman" panose="02020603050405020304" pitchFamily="18" charset="0"/>
              <a:cs typeface="Times New Roman" panose="02020603050405020304" pitchFamily="18" charset="0"/>
              <a:hlinkClick xmlns:r="http://schemas.openxmlformats.org/officeDocument/2006/relationships" r:id="rId2"/>
            </a:rPr>
            <a:t>https://doi.org/10.11591/ijece.v12i2.7740</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dgm:t>
    </dgm:pt>
    <dgm:pt modelId="{B2BE934F-78B2-448F-9027-21D9A922E7D3}" type="parTrans" cxnId="{E4719642-1BB6-4735-83E7-6B3C63972468}">
      <dgm:prSet/>
      <dgm:spPr/>
      <dgm:t>
        <a:bodyPr/>
        <a:lstStyle/>
        <a:p>
          <a:endParaRPr lang="en-IN"/>
        </a:p>
      </dgm:t>
    </dgm:pt>
    <dgm:pt modelId="{707B4E3A-AEF4-47D9-9849-A98F10BB9D6E}" type="sibTrans" cxnId="{E4719642-1BB6-4735-83E7-6B3C63972468}">
      <dgm:prSet/>
      <dgm:spPr/>
      <dgm:t>
        <a:bodyPr/>
        <a:lstStyle/>
        <a:p>
          <a:endParaRPr lang="en-IN"/>
        </a:p>
      </dgm:t>
    </dgm:pt>
    <dgm:pt modelId="{066D65AD-0D82-4B43-B9DB-5C8D449CE4D6}">
      <dgm:prSet phldrT="[Text]"/>
      <dgm:spPr/>
      <dgm:t>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WIND ENERGY CONVERSION: </a:t>
          </a:r>
        </a:p>
        <a:p>
          <a:r>
            <a:rPr lang="en-US" i="1" dirty="0">
              <a:latin typeface="Times New Roman" panose="02020603050405020304" pitchFamily="18" charset="0"/>
              <a:cs typeface="Times New Roman" panose="02020603050405020304" pitchFamily="18" charset="0"/>
            </a:rPr>
            <a:t>Liu, L., &amp; Zhang, Y. (2017). "Wind Energy Generation and Utilization: An </a:t>
          </a:r>
          <a:r>
            <a:rPr lang="en-US" i="1" dirty="0" err="1">
              <a:latin typeface="Times New Roman" panose="02020603050405020304" pitchFamily="18" charset="0"/>
              <a:cs typeface="Times New Roman" panose="02020603050405020304" pitchFamily="18" charset="0"/>
            </a:rPr>
            <a:t>Overview."Renewable</a:t>
          </a:r>
          <a:r>
            <a:rPr lang="en-US" i="1" dirty="0">
              <a:latin typeface="Times New Roman" panose="02020603050405020304" pitchFamily="18" charset="0"/>
              <a:cs typeface="Times New Roman" panose="02020603050405020304" pitchFamily="18" charset="0"/>
            </a:rPr>
            <a:t> Energy, 101, 123-134.</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hlinkClick xmlns:r="http://schemas.openxmlformats.org/officeDocument/2006/relationships" r:id="rId3"/>
            </a:rPr>
            <a:t>https://doi.org/10.1016/j.renene.2016.09.049</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dgm:t>
    </dgm:pt>
    <dgm:pt modelId="{D187CBAB-6475-4A48-BBDC-A5CE7749C00C}" type="parTrans" cxnId="{02380B5E-250C-41AB-830D-C725097723FC}">
      <dgm:prSet/>
      <dgm:spPr/>
      <dgm:t>
        <a:bodyPr/>
        <a:lstStyle/>
        <a:p>
          <a:endParaRPr lang="en-IN"/>
        </a:p>
      </dgm:t>
    </dgm:pt>
    <dgm:pt modelId="{702D99F2-7327-4991-A662-E865D3356D40}" type="sibTrans" cxnId="{02380B5E-250C-41AB-830D-C725097723FC}">
      <dgm:prSet/>
      <dgm:spPr/>
      <dgm:t>
        <a:bodyPr/>
        <a:lstStyle/>
        <a:p>
          <a:endParaRPr lang="en-IN"/>
        </a:p>
      </dgm:t>
    </dgm:pt>
    <dgm:pt modelId="{1D02AA88-DF9A-45FC-9D7C-963814E20825}">
      <dgm:prSet phldrT="[Text]"/>
      <dgm:spPr/>
      <dgm:t>
        <a:bodyPr/>
        <a:lstStyle/>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PIEZOELECTRIC ENERGY HARVESTING:</a:t>
          </a:r>
        </a:p>
        <a:p>
          <a:pPr>
            <a:buNone/>
          </a:pPr>
          <a:r>
            <a:rPr lang="en-US" i="1" dirty="0">
              <a:latin typeface="Times New Roman" panose="02020603050405020304" pitchFamily="18" charset="0"/>
              <a:cs typeface="Times New Roman" panose="02020603050405020304" pitchFamily="18" charset="0"/>
            </a:rPr>
            <a:t>Sharma, M., &amp; Gupta, R. (2016). "Piezoelectric Energy Harvesting Systems: A </a:t>
          </a:r>
          <a:r>
            <a:rPr lang="en-US" i="1" dirty="0" err="1">
              <a:latin typeface="Times New Roman" panose="02020603050405020304" pitchFamily="18" charset="0"/>
              <a:cs typeface="Times New Roman" panose="02020603050405020304" pitchFamily="18" charset="0"/>
            </a:rPr>
            <a:t>Review."Journal</a:t>
          </a:r>
          <a:r>
            <a:rPr lang="en-US" i="1" dirty="0">
              <a:latin typeface="Times New Roman" panose="02020603050405020304" pitchFamily="18" charset="0"/>
              <a:cs typeface="Times New Roman" panose="02020603050405020304" pitchFamily="18" charset="0"/>
            </a:rPr>
            <a:t> of Renewable and Sustainable Energy, 8(4), 035801.</a:t>
          </a:r>
        </a:p>
        <a:p>
          <a:pPr>
            <a:buNone/>
          </a:pPr>
          <a:r>
            <a:rPr lang="en-US" dirty="0">
              <a:hlinkClick xmlns:r="http://schemas.openxmlformats.org/officeDocument/2006/relationships" r:id="rId4"/>
            </a:rPr>
            <a:t>Piezoelectric Energy Harvesting Systems: A Review — Sharma, M., &amp; Gupta, R. (2016)</a:t>
          </a:r>
          <a:endParaRPr lang="en-US" dirty="0">
            <a:latin typeface="Times New Roman" panose="02020603050405020304" pitchFamily="18" charset="0"/>
            <a:cs typeface="Times New Roman" panose="02020603050405020304" pitchFamily="18" charset="0"/>
          </a:endParaRPr>
        </a:p>
        <a:p>
          <a:pPr>
            <a:buNone/>
          </a:pPr>
          <a:endParaRPr lang="en-IN" dirty="0">
            <a:latin typeface="Times New Roman" panose="02020603050405020304" pitchFamily="18" charset="0"/>
            <a:cs typeface="Times New Roman" panose="02020603050405020304" pitchFamily="18" charset="0"/>
          </a:endParaRPr>
        </a:p>
      </dgm:t>
    </dgm:pt>
    <dgm:pt modelId="{C4BA616A-C441-43B3-9FA3-C5D0A016EEC8}" type="sibTrans" cxnId="{971FEBAA-F831-4A3C-B659-15BFD0D14A95}">
      <dgm:prSet/>
      <dgm:spPr/>
      <dgm:t>
        <a:bodyPr/>
        <a:lstStyle/>
        <a:p>
          <a:endParaRPr lang="en-IN"/>
        </a:p>
      </dgm:t>
    </dgm:pt>
    <dgm:pt modelId="{D6DA1274-BD1D-46D2-AAC0-C101B321343E}" type="parTrans" cxnId="{971FEBAA-F831-4A3C-B659-15BFD0D14A95}">
      <dgm:prSet/>
      <dgm:spPr/>
      <dgm:t>
        <a:bodyPr/>
        <a:lstStyle/>
        <a:p>
          <a:endParaRPr lang="en-IN"/>
        </a:p>
      </dgm:t>
    </dgm:pt>
    <dgm:pt modelId="{589E0C5F-0230-4911-8AE6-E28B853F429D}">
      <dgm:prSet phldrT="[Text]"/>
      <dgm:spPr/>
      <dgm:t>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PIEZOELECTRICITY AND FOOTSTEP POWER:</a:t>
          </a:r>
          <a:br>
            <a:rPr lang="en-US" dirty="0">
              <a:latin typeface="Times New Roman" panose="02020603050405020304" pitchFamily="18" charset="0"/>
              <a:cs typeface="Times New Roman" panose="02020603050405020304" pitchFamily="18" charset="0"/>
            </a:rPr>
          </a:br>
          <a:r>
            <a:rPr lang="en-US" i="1" dirty="0">
              <a:latin typeface="Times New Roman" panose="02020603050405020304" pitchFamily="18" charset="0"/>
              <a:cs typeface="Times New Roman" panose="02020603050405020304" pitchFamily="18" charset="0"/>
            </a:rPr>
            <a:t>Tian, X., &amp; Liu, J. (2015). "Energy Harvesting Using Piezoelectric Materials from </a:t>
          </a:r>
          <a:r>
            <a:rPr lang="en-US" i="1" dirty="0" err="1">
              <a:latin typeface="Times New Roman" panose="02020603050405020304" pitchFamily="18" charset="0"/>
              <a:cs typeface="Times New Roman" panose="02020603050405020304" pitchFamily="18" charset="0"/>
            </a:rPr>
            <a:t>Footsteps."Applied</a:t>
          </a:r>
          <a:r>
            <a:rPr lang="en-US" i="1" dirty="0">
              <a:latin typeface="Times New Roman" panose="02020603050405020304" pitchFamily="18" charset="0"/>
              <a:cs typeface="Times New Roman" panose="02020603050405020304" pitchFamily="18" charset="0"/>
            </a:rPr>
            <a:t> Physics Letters, 107(5), 053902.</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hlinkClick xmlns:r="http://schemas.openxmlformats.org/officeDocument/2006/relationships" r:id="rId5"/>
            </a:rPr>
            <a:t>https://doi.org/10.1063/1.4928111</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dgm:t>
    </dgm:pt>
    <dgm:pt modelId="{20AAC27B-9DE1-4EC6-A2A6-1DF56C15C9A0}" type="parTrans" cxnId="{425A363F-8DD2-4BD3-9CF0-6F530E49816E}">
      <dgm:prSet/>
      <dgm:spPr/>
      <dgm:t>
        <a:bodyPr/>
        <a:lstStyle/>
        <a:p>
          <a:endParaRPr lang="en-IN"/>
        </a:p>
      </dgm:t>
    </dgm:pt>
    <dgm:pt modelId="{09224416-FAA0-44E8-B798-50567B5E068D}" type="sibTrans" cxnId="{425A363F-8DD2-4BD3-9CF0-6F530E49816E}">
      <dgm:prSet/>
      <dgm:spPr/>
      <dgm:t>
        <a:bodyPr/>
        <a:lstStyle/>
        <a:p>
          <a:endParaRPr lang="en-IN"/>
        </a:p>
      </dgm:t>
    </dgm:pt>
    <dgm:pt modelId="{34B7B6BA-BC61-413E-B569-72C7BB152617}" type="pres">
      <dgm:prSet presAssocID="{7F98BC4A-C34A-44CB-9C7A-C2D4151E45DB}" presName="vert0" presStyleCnt="0">
        <dgm:presLayoutVars>
          <dgm:dir/>
          <dgm:animOne val="branch"/>
          <dgm:animLvl val="lvl"/>
        </dgm:presLayoutVars>
      </dgm:prSet>
      <dgm:spPr/>
    </dgm:pt>
    <dgm:pt modelId="{90131B22-D2CF-42F0-963A-ED2F268494AA}" type="pres">
      <dgm:prSet presAssocID="{A5FA834D-787E-46E9-8A49-A2F94AD35BE5}" presName="thickLine" presStyleLbl="alignNode1" presStyleIdx="0" presStyleCnt="1" custLinFactNeighborY="0"/>
      <dgm:spPr/>
    </dgm:pt>
    <dgm:pt modelId="{E32E06EE-8CC2-409E-9FC9-A752C069A6B0}" type="pres">
      <dgm:prSet presAssocID="{A5FA834D-787E-46E9-8A49-A2F94AD35BE5}" presName="horz1" presStyleCnt="0"/>
      <dgm:spPr/>
    </dgm:pt>
    <dgm:pt modelId="{26FED2E7-2388-4E5E-A4F7-96C3D05CD773}" type="pres">
      <dgm:prSet presAssocID="{A5FA834D-787E-46E9-8A49-A2F94AD35BE5}" presName="tx1" presStyleLbl="revTx" presStyleIdx="0" presStyleCnt="6" custScaleX="42689"/>
      <dgm:spPr/>
    </dgm:pt>
    <dgm:pt modelId="{5A95168A-2F9F-47F1-A29E-82E902EBC28D}" type="pres">
      <dgm:prSet presAssocID="{A5FA834D-787E-46E9-8A49-A2F94AD35BE5}" presName="vert1" presStyleCnt="0"/>
      <dgm:spPr/>
    </dgm:pt>
    <dgm:pt modelId="{EAE637DB-5A85-4C27-AB84-9A2202426241}" type="pres">
      <dgm:prSet presAssocID="{1D02AA88-DF9A-45FC-9D7C-963814E20825}" presName="vertSpace2a" presStyleCnt="0"/>
      <dgm:spPr/>
    </dgm:pt>
    <dgm:pt modelId="{A406AC85-2F88-481F-BEAB-059C154FA744}" type="pres">
      <dgm:prSet presAssocID="{1D02AA88-DF9A-45FC-9D7C-963814E20825}" presName="horz2" presStyleCnt="0"/>
      <dgm:spPr/>
    </dgm:pt>
    <dgm:pt modelId="{248A1F32-8374-40D9-B232-7D8BAE6506B4}" type="pres">
      <dgm:prSet presAssocID="{1D02AA88-DF9A-45FC-9D7C-963814E20825}" presName="horzSpace2" presStyleCnt="0"/>
      <dgm:spPr/>
    </dgm:pt>
    <dgm:pt modelId="{E8920FE3-6DB9-4F76-B4E9-97736E83ED26}" type="pres">
      <dgm:prSet presAssocID="{1D02AA88-DF9A-45FC-9D7C-963814E20825}" presName="tx2" presStyleLbl="revTx" presStyleIdx="1" presStyleCnt="6"/>
      <dgm:spPr/>
    </dgm:pt>
    <dgm:pt modelId="{E489A231-6B1A-4B9C-9DE9-B7419300B222}" type="pres">
      <dgm:prSet presAssocID="{1D02AA88-DF9A-45FC-9D7C-963814E20825}" presName="vert2" presStyleCnt="0"/>
      <dgm:spPr/>
    </dgm:pt>
    <dgm:pt modelId="{53392919-1352-4621-8BF8-8636D8DD38B2}" type="pres">
      <dgm:prSet presAssocID="{1D02AA88-DF9A-45FC-9D7C-963814E20825}" presName="thinLine2b" presStyleLbl="callout" presStyleIdx="0" presStyleCnt="5"/>
      <dgm:spPr/>
    </dgm:pt>
    <dgm:pt modelId="{CD93AD27-0D7D-46EE-A8E2-0996A7F9219C}" type="pres">
      <dgm:prSet presAssocID="{1D02AA88-DF9A-45FC-9D7C-963814E20825}" presName="vertSpace2b" presStyleCnt="0"/>
      <dgm:spPr/>
    </dgm:pt>
    <dgm:pt modelId="{2B659A3E-68DC-4907-9D91-2542A109B739}" type="pres">
      <dgm:prSet presAssocID="{066D65AD-0D82-4B43-B9DB-5C8D449CE4D6}" presName="horz2" presStyleCnt="0"/>
      <dgm:spPr/>
    </dgm:pt>
    <dgm:pt modelId="{FA7FE525-AD84-49E6-996E-8CA23D5F593D}" type="pres">
      <dgm:prSet presAssocID="{066D65AD-0D82-4B43-B9DB-5C8D449CE4D6}" presName="horzSpace2" presStyleCnt="0"/>
      <dgm:spPr/>
    </dgm:pt>
    <dgm:pt modelId="{6FB8541F-A2CC-4351-B52A-B544E2750EA8}" type="pres">
      <dgm:prSet presAssocID="{066D65AD-0D82-4B43-B9DB-5C8D449CE4D6}" presName="tx2" presStyleLbl="revTx" presStyleIdx="2" presStyleCnt="6"/>
      <dgm:spPr/>
    </dgm:pt>
    <dgm:pt modelId="{A91A7502-D79B-4424-9CA8-8856CB952A3E}" type="pres">
      <dgm:prSet presAssocID="{066D65AD-0D82-4B43-B9DB-5C8D449CE4D6}" presName="vert2" presStyleCnt="0"/>
      <dgm:spPr/>
    </dgm:pt>
    <dgm:pt modelId="{77C921CD-3561-4CC3-8AF2-160C72EC3F3F}" type="pres">
      <dgm:prSet presAssocID="{066D65AD-0D82-4B43-B9DB-5C8D449CE4D6}" presName="thinLine2b" presStyleLbl="callout" presStyleIdx="1" presStyleCnt="5"/>
      <dgm:spPr/>
    </dgm:pt>
    <dgm:pt modelId="{5C8CF75B-5655-49D4-80F1-CB776FAFD93A}" type="pres">
      <dgm:prSet presAssocID="{066D65AD-0D82-4B43-B9DB-5C8D449CE4D6}" presName="vertSpace2b" presStyleCnt="0"/>
      <dgm:spPr/>
    </dgm:pt>
    <dgm:pt modelId="{DAFC2561-353B-4ECC-8C2D-4A791D8598B3}" type="pres">
      <dgm:prSet presAssocID="{1D4A91F4-B327-4D14-89F2-3151B71B88EF}" presName="horz2" presStyleCnt="0"/>
      <dgm:spPr/>
    </dgm:pt>
    <dgm:pt modelId="{85453631-1BC0-43D9-93DF-D6AC5581C2A6}" type="pres">
      <dgm:prSet presAssocID="{1D4A91F4-B327-4D14-89F2-3151B71B88EF}" presName="horzSpace2" presStyleCnt="0"/>
      <dgm:spPr/>
    </dgm:pt>
    <dgm:pt modelId="{097FB9BB-99EF-42E4-914F-411B1D8EEBD8}" type="pres">
      <dgm:prSet presAssocID="{1D4A91F4-B327-4D14-89F2-3151B71B88EF}" presName="tx2" presStyleLbl="revTx" presStyleIdx="3" presStyleCnt="6"/>
      <dgm:spPr/>
    </dgm:pt>
    <dgm:pt modelId="{28A9A993-3AEF-4971-83C1-15C12EDCD55A}" type="pres">
      <dgm:prSet presAssocID="{1D4A91F4-B327-4D14-89F2-3151B71B88EF}" presName="vert2" presStyleCnt="0"/>
      <dgm:spPr/>
    </dgm:pt>
    <dgm:pt modelId="{1CCE8093-9295-49D8-AB37-22893279FA4D}" type="pres">
      <dgm:prSet presAssocID="{1D4A91F4-B327-4D14-89F2-3151B71B88EF}" presName="thinLine2b" presStyleLbl="callout" presStyleIdx="2" presStyleCnt="5"/>
      <dgm:spPr/>
    </dgm:pt>
    <dgm:pt modelId="{77AC17F0-DCBD-4F1E-BAF7-30AAA60765B6}" type="pres">
      <dgm:prSet presAssocID="{1D4A91F4-B327-4D14-89F2-3151B71B88EF}" presName="vertSpace2b" presStyleCnt="0"/>
      <dgm:spPr/>
    </dgm:pt>
    <dgm:pt modelId="{0FC986B3-B769-41E3-8D1B-4ACD78DBDAE4}" type="pres">
      <dgm:prSet presAssocID="{7793317D-2A7A-4BD1-8987-145E90EEC63F}" presName="horz2" presStyleCnt="0"/>
      <dgm:spPr/>
    </dgm:pt>
    <dgm:pt modelId="{550CC0D5-2983-4931-A7B9-71A43A3CE99C}" type="pres">
      <dgm:prSet presAssocID="{7793317D-2A7A-4BD1-8987-145E90EEC63F}" presName="horzSpace2" presStyleCnt="0"/>
      <dgm:spPr/>
    </dgm:pt>
    <dgm:pt modelId="{CADB2ABF-B7EA-4EEF-B1EC-A2AD1E71DEDB}" type="pres">
      <dgm:prSet presAssocID="{7793317D-2A7A-4BD1-8987-145E90EEC63F}" presName="tx2" presStyleLbl="revTx" presStyleIdx="4" presStyleCnt="6"/>
      <dgm:spPr/>
    </dgm:pt>
    <dgm:pt modelId="{9CBD0292-EAF2-43A0-BFD3-4C723DC1E0A0}" type="pres">
      <dgm:prSet presAssocID="{7793317D-2A7A-4BD1-8987-145E90EEC63F}" presName="vert2" presStyleCnt="0"/>
      <dgm:spPr/>
    </dgm:pt>
    <dgm:pt modelId="{F2ABCBBC-70C3-4182-B467-5C060161A555}" type="pres">
      <dgm:prSet presAssocID="{7793317D-2A7A-4BD1-8987-145E90EEC63F}" presName="thinLine2b" presStyleLbl="callout" presStyleIdx="3" presStyleCnt="5"/>
      <dgm:spPr/>
    </dgm:pt>
    <dgm:pt modelId="{E6922631-8BA8-4D04-A5E1-330FE685FD7D}" type="pres">
      <dgm:prSet presAssocID="{7793317D-2A7A-4BD1-8987-145E90EEC63F}" presName="vertSpace2b" presStyleCnt="0"/>
      <dgm:spPr/>
    </dgm:pt>
    <dgm:pt modelId="{6A9B423C-347E-46FD-B195-A4EDF2011651}" type="pres">
      <dgm:prSet presAssocID="{589E0C5F-0230-4911-8AE6-E28B853F429D}" presName="horz2" presStyleCnt="0"/>
      <dgm:spPr/>
    </dgm:pt>
    <dgm:pt modelId="{3C8F7864-049E-41D6-B7F3-7CC9B135BC18}" type="pres">
      <dgm:prSet presAssocID="{589E0C5F-0230-4911-8AE6-E28B853F429D}" presName="horzSpace2" presStyleCnt="0"/>
      <dgm:spPr/>
    </dgm:pt>
    <dgm:pt modelId="{D3979FEB-7E0C-4EEA-9167-E727611A9C04}" type="pres">
      <dgm:prSet presAssocID="{589E0C5F-0230-4911-8AE6-E28B853F429D}" presName="tx2" presStyleLbl="revTx" presStyleIdx="5" presStyleCnt="6"/>
      <dgm:spPr/>
    </dgm:pt>
    <dgm:pt modelId="{1BB274BE-7D27-4665-BCAE-773E7623E68E}" type="pres">
      <dgm:prSet presAssocID="{589E0C5F-0230-4911-8AE6-E28B853F429D}" presName="vert2" presStyleCnt="0"/>
      <dgm:spPr/>
    </dgm:pt>
    <dgm:pt modelId="{64442A6F-7A92-420D-8AAD-70515B6D1C43}" type="pres">
      <dgm:prSet presAssocID="{589E0C5F-0230-4911-8AE6-E28B853F429D}" presName="thinLine2b" presStyleLbl="callout" presStyleIdx="4" presStyleCnt="5"/>
      <dgm:spPr/>
    </dgm:pt>
    <dgm:pt modelId="{52E633A5-E48D-49E8-A8DB-21C38DF3C7A7}" type="pres">
      <dgm:prSet presAssocID="{589E0C5F-0230-4911-8AE6-E28B853F429D}" presName="vertSpace2b" presStyleCnt="0"/>
      <dgm:spPr/>
    </dgm:pt>
  </dgm:ptLst>
  <dgm:cxnLst>
    <dgm:cxn modelId="{1D261922-B592-4C94-B4F4-2665EDC64A71}" type="presOf" srcId="{1D4A91F4-B327-4D14-89F2-3151B71B88EF}" destId="{097FB9BB-99EF-42E4-914F-411B1D8EEBD8}" srcOrd="0" destOrd="0" presId="urn:microsoft.com/office/officeart/2008/layout/LinedList"/>
    <dgm:cxn modelId="{A600FE25-AFD4-4C0B-A48A-0F378B85898D}" type="presOf" srcId="{7793317D-2A7A-4BD1-8987-145E90EEC63F}" destId="{CADB2ABF-B7EA-4EEF-B1EC-A2AD1E71DEDB}" srcOrd="0" destOrd="0" presId="urn:microsoft.com/office/officeart/2008/layout/LinedList"/>
    <dgm:cxn modelId="{1CE9F028-E15D-426F-8DBF-598515DB0700}" type="presOf" srcId="{7F98BC4A-C34A-44CB-9C7A-C2D4151E45DB}" destId="{34B7B6BA-BC61-413E-B569-72C7BB152617}" srcOrd="0" destOrd="0" presId="urn:microsoft.com/office/officeart/2008/layout/LinedList"/>
    <dgm:cxn modelId="{61B34830-A3AA-4E76-A258-8C91BA206533}" type="presOf" srcId="{589E0C5F-0230-4911-8AE6-E28B853F429D}" destId="{D3979FEB-7E0C-4EEA-9167-E727611A9C04}" srcOrd="0" destOrd="0" presId="urn:microsoft.com/office/officeart/2008/layout/LinedList"/>
    <dgm:cxn modelId="{425A363F-8DD2-4BD3-9CF0-6F530E49816E}" srcId="{A5FA834D-787E-46E9-8A49-A2F94AD35BE5}" destId="{589E0C5F-0230-4911-8AE6-E28B853F429D}" srcOrd="4" destOrd="0" parTransId="{20AAC27B-9DE1-4EC6-A2A6-1DF56C15C9A0}" sibTransId="{09224416-FAA0-44E8-B798-50567B5E068D}"/>
    <dgm:cxn modelId="{BE12275D-1A17-4824-A960-DCB94A1BDE6D}" type="presOf" srcId="{066D65AD-0D82-4B43-B9DB-5C8D449CE4D6}" destId="{6FB8541F-A2CC-4351-B52A-B544E2750EA8}" srcOrd="0" destOrd="0" presId="urn:microsoft.com/office/officeart/2008/layout/LinedList"/>
    <dgm:cxn modelId="{FD80F25D-DAB0-453B-A655-55B0EC10B0FF}" srcId="{7F98BC4A-C34A-44CB-9C7A-C2D4151E45DB}" destId="{A5FA834D-787E-46E9-8A49-A2F94AD35BE5}" srcOrd="0" destOrd="0" parTransId="{FDFB9634-C7B6-4B80-9075-F38D44C897FF}" sibTransId="{4F09248D-5BCD-42BD-82E7-F08BB7CBBEDD}"/>
    <dgm:cxn modelId="{02380B5E-250C-41AB-830D-C725097723FC}" srcId="{A5FA834D-787E-46E9-8A49-A2F94AD35BE5}" destId="{066D65AD-0D82-4B43-B9DB-5C8D449CE4D6}" srcOrd="1" destOrd="0" parTransId="{D187CBAB-6475-4A48-BBDC-A5CE7749C00C}" sibTransId="{702D99F2-7327-4991-A662-E865D3356D40}"/>
    <dgm:cxn modelId="{E4719642-1BB6-4735-83E7-6B3C63972468}" srcId="{A5FA834D-787E-46E9-8A49-A2F94AD35BE5}" destId="{7793317D-2A7A-4BD1-8987-145E90EEC63F}" srcOrd="3" destOrd="0" parTransId="{B2BE934F-78B2-448F-9027-21D9A922E7D3}" sibTransId="{707B4E3A-AEF4-47D9-9849-A98F10BB9D6E}"/>
    <dgm:cxn modelId="{5FF16472-0CC6-4509-BA3B-71DCFB8947C1}" type="presOf" srcId="{A5FA834D-787E-46E9-8A49-A2F94AD35BE5}" destId="{26FED2E7-2388-4E5E-A4F7-96C3D05CD773}" srcOrd="0" destOrd="0" presId="urn:microsoft.com/office/officeart/2008/layout/LinedList"/>
    <dgm:cxn modelId="{CFCFED89-CECB-45F1-999A-06BBC566ADD2}" srcId="{A5FA834D-787E-46E9-8A49-A2F94AD35BE5}" destId="{1D4A91F4-B327-4D14-89F2-3151B71B88EF}" srcOrd="2" destOrd="0" parTransId="{4B824C12-6EEB-40B5-817C-B470338669C1}" sibTransId="{B76A4A88-813C-47AF-B8EF-B920049C3DE4}"/>
    <dgm:cxn modelId="{971FEBAA-F831-4A3C-B659-15BFD0D14A95}" srcId="{A5FA834D-787E-46E9-8A49-A2F94AD35BE5}" destId="{1D02AA88-DF9A-45FC-9D7C-963814E20825}" srcOrd="0" destOrd="0" parTransId="{D6DA1274-BD1D-46D2-AAC0-C101B321343E}" sibTransId="{C4BA616A-C441-43B3-9FA3-C5D0A016EEC8}"/>
    <dgm:cxn modelId="{AA1A7EEC-E19F-4168-BB60-A4A4E460DC6C}" type="presOf" srcId="{1D02AA88-DF9A-45FC-9D7C-963814E20825}" destId="{E8920FE3-6DB9-4F76-B4E9-97736E83ED26}" srcOrd="0" destOrd="0" presId="urn:microsoft.com/office/officeart/2008/layout/LinedList"/>
    <dgm:cxn modelId="{E9DE0B88-B5FD-4CD5-882C-5F21E456700C}" type="presParOf" srcId="{34B7B6BA-BC61-413E-B569-72C7BB152617}" destId="{90131B22-D2CF-42F0-963A-ED2F268494AA}" srcOrd="0" destOrd="0" presId="urn:microsoft.com/office/officeart/2008/layout/LinedList"/>
    <dgm:cxn modelId="{EE06862B-DD2D-4D6E-8774-68D46FB460A0}" type="presParOf" srcId="{34B7B6BA-BC61-413E-B569-72C7BB152617}" destId="{E32E06EE-8CC2-409E-9FC9-A752C069A6B0}" srcOrd="1" destOrd="0" presId="urn:microsoft.com/office/officeart/2008/layout/LinedList"/>
    <dgm:cxn modelId="{5C6E2A5F-1357-47BE-9003-F0D0CDE4A5C6}" type="presParOf" srcId="{E32E06EE-8CC2-409E-9FC9-A752C069A6B0}" destId="{26FED2E7-2388-4E5E-A4F7-96C3D05CD773}" srcOrd="0" destOrd="0" presId="urn:microsoft.com/office/officeart/2008/layout/LinedList"/>
    <dgm:cxn modelId="{94BF6DAA-0178-46F5-B2D7-4CF311C3DA05}" type="presParOf" srcId="{E32E06EE-8CC2-409E-9FC9-A752C069A6B0}" destId="{5A95168A-2F9F-47F1-A29E-82E902EBC28D}" srcOrd="1" destOrd="0" presId="urn:microsoft.com/office/officeart/2008/layout/LinedList"/>
    <dgm:cxn modelId="{C5FEC748-FA98-4A84-8C4A-D808E9B1CC34}" type="presParOf" srcId="{5A95168A-2F9F-47F1-A29E-82E902EBC28D}" destId="{EAE637DB-5A85-4C27-AB84-9A2202426241}" srcOrd="0" destOrd="0" presId="urn:microsoft.com/office/officeart/2008/layout/LinedList"/>
    <dgm:cxn modelId="{20A89AF3-BF71-4382-9015-71E790AAF662}" type="presParOf" srcId="{5A95168A-2F9F-47F1-A29E-82E902EBC28D}" destId="{A406AC85-2F88-481F-BEAB-059C154FA744}" srcOrd="1" destOrd="0" presId="urn:microsoft.com/office/officeart/2008/layout/LinedList"/>
    <dgm:cxn modelId="{A0941D65-9C01-455C-A5D4-A792D0DD7464}" type="presParOf" srcId="{A406AC85-2F88-481F-BEAB-059C154FA744}" destId="{248A1F32-8374-40D9-B232-7D8BAE6506B4}" srcOrd="0" destOrd="0" presId="urn:microsoft.com/office/officeart/2008/layout/LinedList"/>
    <dgm:cxn modelId="{BB57553B-472D-44C0-AF28-117B8860A39A}" type="presParOf" srcId="{A406AC85-2F88-481F-BEAB-059C154FA744}" destId="{E8920FE3-6DB9-4F76-B4E9-97736E83ED26}" srcOrd="1" destOrd="0" presId="urn:microsoft.com/office/officeart/2008/layout/LinedList"/>
    <dgm:cxn modelId="{956DEFDA-3924-44FC-A258-7F9E5588A716}" type="presParOf" srcId="{A406AC85-2F88-481F-BEAB-059C154FA744}" destId="{E489A231-6B1A-4B9C-9DE9-B7419300B222}" srcOrd="2" destOrd="0" presId="urn:microsoft.com/office/officeart/2008/layout/LinedList"/>
    <dgm:cxn modelId="{B84DC998-129C-4C9D-8B77-E752EC23158C}" type="presParOf" srcId="{5A95168A-2F9F-47F1-A29E-82E902EBC28D}" destId="{53392919-1352-4621-8BF8-8636D8DD38B2}" srcOrd="2" destOrd="0" presId="urn:microsoft.com/office/officeart/2008/layout/LinedList"/>
    <dgm:cxn modelId="{89AFF0CF-639F-4CC8-8964-57128EEDD065}" type="presParOf" srcId="{5A95168A-2F9F-47F1-A29E-82E902EBC28D}" destId="{CD93AD27-0D7D-46EE-A8E2-0996A7F9219C}" srcOrd="3" destOrd="0" presId="urn:microsoft.com/office/officeart/2008/layout/LinedList"/>
    <dgm:cxn modelId="{25CB0275-D697-4F7A-B876-C0F28BC5BED2}" type="presParOf" srcId="{5A95168A-2F9F-47F1-A29E-82E902EBC28D}" destId="{2B659A3E-68DC-4907-9D91-2542A109B739}" srcOrd="4" destOrd="0" presId="urn:microsoft.com/office/officeart/2008/layout/LinedList"/>
    <dgm:cxn modelId="{A0A9DC9A-6D8C-48CC-AD81-10FDDC1EDA04}" type="presParOf" srcId="{2B659A3E-68DC-4907-9D91-2542A109B739}" destId="{FA7FE525-AD84-49E6-996E-8CA23D5F593D}" srcOrd="0" destOrd="0" presId="urn:microsoft.com/office/officeart/2008/layout/LinedList"/>
    <dgm:cxn modelId="{E84F7D19-2CB7-43D9-81D0-D7FACFB5D6C4}" type="presParOf" srcId="{2B659A3E-68DC-4907-9D91-2542A109B739}" destId="{6FB8541F-A2CC-4351-B52A-B544E2750EA8}" srcOrd="1" destOrd="0" presId="urn:microsoft.com/office/officeart/2008/layout/LinedList"/>
    <dgm:cxn modelId="{695F48F2-7494-48B3-BFBC-6A6B2952C5F8}" type="presParOf" srcId="{2B659A3E-68DC-4907-9D91-2542A109B739}" destId="{A91A7502-D79B-4424-9CA8-8856CB952A3E}" srcOrd="2" destOrd="0" presId="urn:microsoft.com/office/officeart/2008/layout/LinedList"/>
    <dgm:cxn modelId="{E9E28079-20EF-4C71-B07D-11E5A89F8A1D}" type="presParOf" srcId="{5A95168A-2F9F-47F1-A29E-82E902EBC28D}" destId="{77C921CD-3561-4CC3-8AF2-160C72EC3F3F}" srcOrd="5" destOrd="0" presId="urn:microsoft.com/office/officeart/2008/layout/LinedList"/>
    <dgm:cxn modelId="{65900104-B4E3-4056-8333-18E863047C37}" type="presParOf" srcId="{5A95168A-2F9F-47F1-A29E-82E902EBC28D}" destId="{5C8CF75B-5655-49D4-80F1-CB776FAFD93A}" srcOrd="6" destOrd="0" presId="urn:microsoft.com/office/officeart/2008/layout/LinedList"/>
    <dgm:cxn modelId="{6699990C-4A66-4EF3-AAB7-9E343042DEA6}" type="presParOf" srcId="{5A95168A-2F9F-47F1-A29E-82E902EBC28D}" destId="{DAFC2561-353B-4ECC-8C2D-4A791D8598B3}" srcOrd="7" destOrd="0" presId="urn:microsoft.com/office/officeart/2008/layout/LinedList"/>
    <dgm:cxn modelId="{B1B01DF8-4DF5-4CD2-A6B7-D3ADFE18E239}" type="presParOf" srcId="{DAFC2561-353B-4ECC-8C2D-4A791D8598B3}" destId="{85453631-1BC0-43D9-93DF-D6AC5581C2A6}" srcOrd="0" destOrd="0" presId="urn:microsoft.com/office/officeart/2008/layout/LinedList"/>
    <dgm:cxn modelId="{98129B02-DF85-489D-8007-43FB87EE53E3}" type="presParOf" srcId="{DAFC2561-353B-4ECC-8C2D-4A791D8598B3}" destId="{097FB9BB-99EF-42E4-914F-411B1D8EEBD8}" srcOrd="1" destOrd="0" presId="urn:microsoft.com/office/officeart/2008/layout/LinedList"/>
    <dgm:cxn modelId="{5FB8079C-B818-4791-A107-F6426D0C2F49}" type="presParOf" srcId="{DAFC2561-353B-4ECC-8C2D-4A791D8598B3}" destId="{28A9A993-3AEF-4971-83C1-15C12EDCD55A}" srcOrd="2" destOrd="0" presId="urn:microsoft.com/office/officeart/2008/layout/LinedList"/>
    <dgm:cxn modelId="{C3EE9669-D0D4-4C01-87F3-D0DF38E2BC92}" type="presParOf" srcId="{5A95168A-2F9F-47F1-A29E-82E902EBC28D}" destId="{1CCE8093-9295-49D8-AB37-22893279FA4D}" srcOrd="8" destOrd="0" presId="urn:microsoft.com/office/officeart/2008/layout/LinedList"/>
    <dgm:cxn modelId="{8F17FF88-04BE-4FDA-878C-EF3768819843}" type="presParOf" srcId="{5A95168A-2F9F-47F1-A29E-82E902EBC28D}" destId="{77AC17F0-DCBD-4F1E-BAF7-30AAA60765B6}" srcOrd="9" destOrd="0" presId="urn:microsoft.com/office/officeart/2008/layout/LinedList"/>
    <dgm:cxn modelId="{DB59A2EF-3F7B-4028-BAC5-D338F81930E8}" type="presParOf" srcId="{5A95168A-2F9F-47F1-A29E-82E902EBC28D}" destId="{0FC986B3-B769-41E3-8D1B-4ACD78DBDAE4}" srcOrd="10" destOrd="0" presId="urn:microsoft.com/office/officeart/2008/layout/LinedList"/>
    <dgm:cxn modelId="{8BCA1A25-57C2-4C4C-8FE9-DC7C36108279}" type="presParOf" srcId="{0FC986B3-B769-41E3-8D1B-4ACD78DBDAE4}" destId="{550CC0D5-2983-4931-A7B9-71A43A3CE99C}" srcOrd="0" destOrd="0" presId="urn:microsoft.com/office/officeart/2008/layout/LinedList"/>
    <dgm:cxn modelId="{62DA256F-EE12-4F44-9EA1-5FD6A860106B}" type="presParOf" srcId="{0FC986B3-B769-41E3-8D1B-4ACD78DBDAE4}" destId="{CADB2ABF-B7EA-4EEF-B1EC-A2AD1E71DEDB}" srcOrd="1" destOrd="0" presId="urn:microsoft.com/office/officeart/2008/layout/LinedList"/>
    <dgm:cxn modelId="{1A9FE03F-110F-4537-9F40-5A020C7B847A}" type="presParOf" srcId="{0FC986B3-B769-41E3-8D1B-4ACD78DBDAE4}" destId="{9CBD0292-EAF2-43A0-BFD3-4C723DC1E0A0}" srcOrd="2" destOrd="0" presId="urn:microsoft.com/office/officeart/2008/layout/LinedList"/>
    <dgm:cxn modelId="{FB83CB58-C108-4FAF-B507-E3C310DE2FB8}" type="presParOf" srcId="{5A95168A-2F9F-47F1-A29E-82E902EBC28D}" destId="{F2ABCBBC-70C3-4182-B467-5C060161A555}" srcOrd="11" destOrd="0" presId="urn:microsoft.com/office/officeart/2008/layout/LinedList"/>
    <dgm:cxn modelId="{45CBFC1E-9938-4C94-85D1-4B0B43E21702}" type="presParOf" srcId="{5A95168A-2F9F-47F1-A29E-82E902EBC28D}" destId="{E6922631-8BA8-4D04-A5E1-330FE685FD7D}" srcOrd="12" destOrd="0" presId="urn:microsoft.com/office/officeart/2008/layout/LinedList"/>
    <dgm:cxn modelId="{196E1486-7890-4E05-A5A0-78E23B955FD6}" type="presParOf" srcId="{5A95168A-2F9F-47F1-A29E-82E902EBC28D}" destId="{6A9B423C-347E-46FD-B195-A4EDF2011651}" srcOrd="13" destOrd="0" presId="urn:microsoft.com/office/officeart/2008/layout/LinedList"/>
    <dgm:cxn modelId="{0CCD0DA0-3388-4399-9DEF-E29596274691}" type="presParOf" srcId="{6A9B423C-347E-46FD-B195-A4EDF2011651}" destId="{3C8F7864-049E-41D6-B7F3-7CC9B135BC18}" srcOrd="0" destOrd="0" presId="urn:microsoft.com/office/officeart/2008/layout/LinedList"/>
    <dgm:cxn modelId="{37EAFC78-5485-45A0-9999-367412F01016}" type="presParOf" srcId="{6A9B423C-347E-46FD-B195-A4EDF2011651}" destId="{D3979FEB-7E0C-4EEA-9167-E727611A9C04}" srcOrd="1" destOrd="0" presId="urn:microsoft.com/office/officeart/2008/layout/LinedList"/>
    <dgm:cxn modelId="{B488B27D-2E26-431F-BE5C-FFD095C6864E}" type="presParOf" srcId="{6A9B423C-347E-46FD-B195-A4EDF2011651}" destId="{1BB274BE-7D27-4665-BCAE-773E7623E68E}" srcOrd="2" destOrd="0" presId="urn:microsoft.com/office/officeart/2008/layout/LinedList"/>
    <dgm:cxn modelId="{CB3BA073-6A00-42DB-9DE6-B4C4378CAA64}" type="presParOf" srcId="{5A95168A-2F9F-47F1-A29E-82E902EBC28D}" destId="{64442A6F-7A92-420D-8AAD-70515B6D1C43}" srcOrd="14" destOrd="0" presId="urn:microsoft.com/office/officeart/2008/layout/LinedList"/>
    <dgm:cxn modelId="{541B4720-C969-442B-8B93-7A4FEA5536F7}" type="presParOf" srcId="{5A95168A-2F9F-47F1-A29E-82E902EBC28D}" destId="{52E633A5-E48D-49E8-A8DB-21C38DF3C7A7}"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27223-CA2E-4E34-94A9-EBE4A109815D}">
      <dsp:nvSpPr>
        <dsp:cNvPr id="0" name=""/>
        <dsp:cNvSpPr/>
      </dsp:nvSpPr>
      <dsp:spPr>
        <a:xfrm rot="5400000">
          <a:off x="-209182" y="210753"/>
          <a:ext cx="1394549" cy="976184"/>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a:glow rad="101600">
            <a:schemeClr val="accent1">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b="1" kern="1200" dirty="0"/>
            <a:t>INTRODUCTION TO THE PROBLEM</a:t>
          </a:r>
        </a:p>
      </dsp:txBody>
      <dsp:txXfrm rot="-5400000">
        <a:off x="1" y="489662"/>
        <a:ext cx="976184" cy="418365"/>
      </dsp:txXfrm>
    </dsp:sp>
    <dsp:sp modelId="{B2321F6F-C4E8-4F99-B43C-FDAC0B0B2CC0}">
      <dsp:nvSpPr>
        <dsp:cNvPr id="0" name=""/>
        <dsp:cNvSpPr/>
      </dsp:nvSpPr>
      <dsp:spPr>
        <a:xfrm rot="5400000">
          <a:off x="2914289" y="-1936533"/>
          <a:ext cx="906456" cy="4782667"/>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IN" sz="1000" kern="1200" dirty="0"/>
            <a:t>With increasing energy demands and depleting non-renewable resources, there’s an urgent need for sustainable and eco-friendly alternatives</a:t>
          </a:r>
        </a:p>
        <a:p>
          <a:pPr marL="57150" lvl="1" indent="-57150" algn="l" defTabSz="444500">
            <a:lnSpc>
              <a:spcPct val="90000"/>
            </a:lnSpc>
            <a:spcBef>
              <a:spcPct val="0"/>
            </a:spcBef>
            <a:spcAft>
              <a:spcPct val="15000"/>
            </a:spcAft>
            <a:buChar char="•"/>
          </a:pPr>
          <a:r>
            <a:rPr lang="en-IN" sz="1000" kern="1200" dirty="0"/>
            <a:t>Street lighting, a major part of urban architecture, consumes significant energy- and this project aims to tackle that.</a:t>
          </a:r>
        </a:p>
      </dsp:txBody>
      <dsp:txXfrm rot="-5400000">
        <a:off x="976184" y="45822"/>
        <a:ext cx="4738417" cy="817956"/>
      </dsp:txXfrm>
    </dsp:sp>
    <dsp:sp modelId="{C37B2237-0096-495B-88A4-3F07EA8920D7}">
      <dsp:nvSpPr>
        <dsp:cNvPr id="0" name=""/>
        <dsp:cNvSpPr/>
      </dsp:nvSpPr>
      <dsp:spPr>
        <a:xfrm rot="5400000">
          <a:off x="-209182" y="1408346"/>
          <a:ext cx="1394549" cy="976184"/>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a:glow rad="101600">
            <a:schemeClr val="accent1">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b="1" kern="1200" dirty="0"/>
            <a:t>PROJECT OBJECTIVE</a:t>
          </a:r>
        </a:p>
      </dsp:txBody>
      <dsp:txXfrm rot="-5400000">
        <a:off x="1" y="1687255"/>
        <a:ext cx="976184" cy="418365"/>
      </dsp:txXfrm>
    </dsp:sp>
    <dsp:sp modelId="{B6F1F73C-17EE-4FEF-ACE1-0FAE1F329651}">
      <dsp:nvSpPr>
        <dsp:cNvPr id="0" name=""/>
        <dsp:cNvSpPr/>
      </dsp:nvSpPr>
      <dsp:spPr>
        <a:xfrm rot="5400000">
          <a:off x="2914289" y="-738941"/>
          <a:ext cx="906456" cy="4782667"/>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Font typeface="Wingdings" panose="05000000000000000000" pitchFamily="2" charset="2"/>
            <a:buChar char="ü"/>
          </a:pPr>
          <a:r>
            <a:rPr lang="en-IN" sz="1000" kern="1200" dirty="0"/>
            <a:t>To design a hybrid system that generates electricity using:</a:t>
          </a:r>
        </a:p>
        <a:p>
          <a:pPr marL="57150" lvl="1" indent="-57150" algn="l" defTabSz="444500">
            <a:lnSpc>
              <a:spcPct val="90000"/>
            </a:lnSpc>
            <a:spcBef>
              <a:spcPct val="0"/>
            </a:spcBef>
            <a:spcAft>
              <a:spcPct val="15000"/>
            </a:spcAft>
            <a:buChar char="•"/>
          </a:pPr>
          <a:r>
            <a:rPr lang="en-IN" sz="1000" b="1" kern="1200" dirty="0"/>
            <a:t>PIEZOELECTRIC SENSORS </a:t>
          </a:r>
          <a:r>
            <a:rPr lang="en-IN" sz="1000" kern="1200" dirty="0"/>
            <a:t>activated by footsteps</a:t>
          </a:r>
        </a:p>
        <a:p>
          <a:pPr marL="57150" lvl="1" indent="-57150" algn="l" defTabSz="444500">
            <a:lnSpc>
              <a:spcPct val="90000"/>
            </a:lnSpc>
            <a:spcBef>
              <a:spcPct val="0"/>
            </a:spcBef>
            <a:spcAft>
              <a:spcPct val="15000"/>
            </a:spcAft>
            <a:buChar char="•"/>
          </a:pPr>
          <a:r>
            <a:rPr lang="en-IN" sz="1000" b="1" kern="1200" dirty="0"/>
            <a:t>WIND ENERGY</a:t>
          </a:r>
          <a:r>
            <a:rPr lang="en-IN" sz="1000" kern="1200" dirty="0"/>
            <a:t> captured through turbine</a:t>
          </a:r>
        </a:p>
      </dsp:txBody>
      <dsp:txXfrm rot="-5400000">
        <a:off x="976184" y="1243414"/>
        <a:ext cx="4738417" cy="817956"/>
      </dsp:txXfrm>
    </dsp:sp>
    <dsp:sp modelId="{E73B33C5-4952-477A-9E94-7E0001190E82}">
      <dsp:nvSpPr>
        <dsp:cNvPr id="0" name=""/>
        <dsp:cNvSpPr/>
      </dsp:nvSpPr>
      <dsp:spPr>
        <a:xfrm rot="5400000">
          <a:off x="-209182" y="2605938"/>
          <a:ext cx="1394549" cy="976184"/>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a:glow rad="139700">
            <a:schemeClr val="accent1">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b="1" kern="1200" dirty="0"/>
            <a:t>OUTCOME AND ADVANTAGES</a:t>
          </a:r>
        </a:p>
      </dsp:txBody>
      <dsp:txXfrm rot="-5400000">
        <a:off x="1" y="2884847"/>
        <a:ext cx="976184" cy="418365"/>
      </dsp:txXfrm>
    </dsp:sp>
    <dsp:sp modelId="{C18ADB14-724E-40A6-98D4-D8ED50F60A26}">
      <dsp:nvSpPr>
        <dsp:cNvPr id="0" name=""/>
        <dsp:cNvSpPr/>
      </dsp:nvSpPr>
      <dsp:spPr>
        <a:xfrm rot="5400000">
          <a:off x="2914289" y="458651"/>
          <a:ext cx="906456" cy="4782667"/>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IN" sz="1000" kern="1200" dirty="0"/>
            <a:t>Sustainable power for street lighting</a:t>
          </a:r>
        </a:p>
        <a:p>
          <a:pPr marL="57150" lvl="1" indent="-57150" algn="l" defTabSz="444500">
            <a:lnSpc>
              <a:spcPct val="90000"/>
            </a:lnSpc>
            <a:spcBef>
              <a:spcPct val="0"/>
            </a:spcBef>
            <a:spcAft>
              <a:spcPct val="15000"/>
            </a:spcAft>
            <a:buChar char="•"/>
          </a:pPr>
          <a:r>
            <a:rPr lang="en-IN" sz="1000" kern="1200" dirty="0"/>
            <a:t>Dual source energy generation(</a:t>
          </a:r>
          <a:r>
            <a:rPr lang="en-IN" sz="1000" kern="1200" dirty="0" err="1"/>
            <a:t>footsteps+wind</a:t>
          </a:r>
          <a:r>
            <a:rPr lang="en-IN" sz="1000" kern="1200" dirty="0"/>
            <a:t>)</a:t>
          </a:r>
        </a:p>
        <a:p>
          <a:pPr marL="57150" lvl="1" indent="-57150" algn="l" defTabSz="444500">
            <a:lnSpc>
              <a:spcPct val="90000"/>
            </a:lnSpc>
            <a:spcBef>
              <a:spcPct val="0"/>
            </a:spcBef>
            <a:spcAft>
              <a:spcPct val="15000"/>
            </a:spcAft>
            <a:buChar char="•"/>
          </a:pPr>
          <a:r>
            <a:rPr lang="en-IN" sz="1000" kern="1200" dirty="0"/>
            <a:t>Low </a:t>
          </a:r>
          <a:r>
            <a:rPr lang="en-IN" sz="1000" kern="1200" dirty="0" err="1"/>
            <a:t>maintanence</a:t>
          </a:r>
          <a:r>
            <a:rPr lang="en-IN" sz="1000" kern="1200" dirty="0"/>
            <a:t> and cost - effective</a:t>
          </a:r>
        </a:p>
        <a:p>
          <a:pPr marL="57150" lvl="1" indent="-57150" algn="l" defTabSz="444500">
            <a:lnSpc>
              <a:spcPct val="90000"/>
            </a:lnSpc>
            <a:spcBef>
              <a:spcPct val="0"/>
            </a:spcBef>
            <a:spcAft>
              <a:spcPct val="15000"/>
            </a:spcAft>
            <a:buChar char="•"/>
          </a:pPr>
          <a:r>
            <a:rPr lang="en-IN" sz="1000" kern="1200" dirty="0"/>
            <a:t>Raises 	public awareness for renewable energy</a:t>
          </a:r>
        </a:p>
        <a:p>
          <a:pPr marL="57150" lvl="1" indent="-57150" algn="l" defTabSz="444500">
            <a:lnSpc>
              <a:spcPct val="90000"/>
            </a:lnSpc>
            <a:spcBef>
              <a:spcPct val="0"/>
            </a:spcBef>
            <a:spcAft>
              <a:spcPct val="15000"/>
            </a:spcAft>
            <a:buChar char="•"/>
          </a:pPr>
          <a:r>
            <a:rPr lang="en-IN" sz="1000" kern="1200" dirty="0"/>
            <a:t>Ideal for high footfall areas like stations, parks, malls</a:t>
          </a:r>
        </a:p>
      </dsp:txBody>
      <dsp:txXfrm rot="-5400000">
        <a:off x="976184" y="2441006"/>
        <a:ext cx="4738417" cy="8179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27223-CA2E-4E34-94A9-EBE4A109815D}">
      <dsp:nvSpPr>
        <dsp:cNvPr id="0" name=""/>
        <dsp:cNvSpPr/>
      </dsp:nvSpPr>
      <dsp:spPr>
        <a:xfrm rot="5400000">
          <a:off x="-209182" y="210753"/>
          <a:ext cx="1394549" cy="976184"/>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a:glow rad="139700">
            <a:schemeClr val="accent1">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b="1" kern="1200" dirty="0"/>
            <a:t>WORKING PRINCIPLE</a:t>
          </a:r>
        </a:p>
      </dsp:txBody>
      <dsp:txXfrm rot="-5400000">
        <a:off x="1" y="489662"/>
        <a:ext cx="976184" cy="418365"/>
      </dsp:txXfrm>
    </dsp:sp>
    <dsp:sp modelId="{B2321F6F-C4E8-4F99-B43C-FDAC0B0B2CC0}">
      <dsp:nvSpPr>
        <dsp:cNvPr id="0" name=""/>
        <dsp:cNvSpPr/>
      </dsp:nvSpPr>
      <dsp:spPr>
        <a:xfrm rot="5400000">
          <a:off x="2914289" y="-1936533"/>
          <a:ext cx="906456" cy="4782667"/>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5080" rIns="5080" bIns="5080" numCol="1" spcCol="1270" anchor="ctr" anchorCtr="0">
          <a:noAutofit/>
        </a:bodyPr>
        <a:lstStyle/>
        <a:p>
          <a:pPr marL="57150" lvl="1" indent="-57150" algn="l" defTabSz="355600">
            <a:lnSpc>
              <a:spcPct val="90000"/>
            </a:lnSpc>
            <a:spcBef>
              <a:spcPct val="0"/>
            </a:spcBef>
            <a:spcAft>
              <a:spcPct val="15000"/>
            </a:spcAft>
            <a:buChar char="•"/>
          </a:pPr>
          <a:r>
            <a:rPr lang="en-IN" sz="800" b="1" kern="1200" dirty="0"/>
            <a:t>PIEZOELECTRIC EFFECT: </a:t>
          </a:r>
          <a:r>
            <a:rPr lang="en-IN" sz="800" kern="1200" dirty="0"/>
            <a:t>Pressure from footsteps on piezo sensors generates voltage</a:t>
          </a:r>
        </a:p>
        <a:p>
          <a:pPr marL="57150" lvl="1" indent="-57150" algn="l" defTabSz="355600">
            <a:lnSpc>
              <a:spcPct val="90000"/>
            </a:lnSpc>
            <a:spcBef>
              <a:spcPct val="0"/>
            </a:spcBef>
            <a:spcAft>
              <a:spcPct val="15000"/>
            </a:spcAft>
            <a:buChar char="•"/>
          </a:pPr>
          <a:r>
            <a:rPr lang="en-IN" sz="800" b="1" kern="1200" dirty="0"/>
            <a:t>WIND ENERGY CONVERSION</a:t>
          </a:r>
          <a:r>
            <a:rPr lang="en-IN" sz="800" kern="1200" dirty="0"/>
            <a:t>: A turbine connected to a DC motor produces electricity when wind flows.</a:t>
          </a:r>
        </a:p>
        <a:p>
          <a:pPr marL="57150" lvl="1" indent="-57150" algn="l" defTabSz="355600">
            <a:lnSpc>
              <a:spcPct val="90000"/>
            </a:lnSpc>
            <a:spcBef>
              <a:spcPct val="0"/>
            </a:spcBef>
            <a:spcAft>
              <a:spcPct val="15000"/>
            </a:spcAft>
            <a:buChar char="•"/>
          </a:pPr>
          <a:r>
            <a:rPr lang="en-IN" sz="800" b="1" kern="1200" dirty="0"/>
            <a:t>ENERGY STORAGE:</a:t>
          </a:r>
          <a:r>
            <a:rPr lang="en-IN" sz="800" kern="1200" dirty="0"/>
            <a:t> A capacitor stores the generated power</a:t>
          </a:r>
        </a:p>
        <a:p>
          <a:pPr marL="57150" lvl="1" indent="-57150" algn="l" defTabSz="355600">
            <a:lnSpc>
              <a:spcPct val="90000"/>
            </a:lnSpc>
            <a:spcBef>
              <a:spcPct val="0"/>
            </a:spcBef>
            <a:spcAft>
              <a:spcPct val="15000"/>
            </a:spcAft>
            <a:buChar char="•"/>
          </a:pPr>
          <a:r>
            <a:rPr lang="en-IN" sz="800" b="1" kern="1200" dirty="0"/>
            <a:t>MONITORING</a:t>
          </a:r>
          <a:r>
            <a:rPr lang="en-IN" sz="800" kern="1200" dirty="0"/>
            <a:t>: A Arduino displays voltage data </a:t>
          </a:r>
          <a:r>
            <a:rPr lang="en-IN" sz="800" kern="1200" dirty="0" err="1"/>
            <a:t>realtime</a:t>
          </a:r>
          <a:r>
            <a:rPr lang="en-IN" sz="800" kern="1200" dirty="0"/>
            <a:t> using LCD screen</a:t>
          </a:r>
        </a:p>
      </dsp:txBody>
      <dsp:txXfrm rot="-5400000">
        <a:off x="976184" y="45822"/>
        <a:ext cx="4738417" cy="817956"/>
      </dsp:txXfrm>
    </dsp:sp>
    <dsp:sp modelId="{C37B2237-0096-495B-88A4-3F07EA8920D7}">
      <dsp:nvSpPr>
        <dsp:cNvPr id="0" name=""/>
        <dsp:cNvSpPr/>
      </dsp:nvSpPr>
      <dsp:spPr>
        <a:xfrm rot="5400000">
          <a:off x="-209182" y="1408346"/>
          <a:ext cx="1394549" cy="976184"/>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a:glow rad="139700">
            <a:schemeClr val="accent1">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b="1" kern="1200" dirty="0"/>
            <a:t>KEY COMPONENTS</a:t>
          </a:r>
        </a:p>
      </dsp:txBody>
      <dsp:txXfrm rot="-5400000">
        <a:off x="1" y="1687255"/>
        <a:ext cx="976184" cy="418365"/>
      </dsp:txXfrm>
    </dsp:sp>
    <dsp:sp modelId="{B6F1F73C-17EE-4FEF-ACE1-0FAE1F329651}">
      <dsp:nvSpPr>
        <dsp:cNvPr id="0" name=""/>
        <dsp:cNvSpPr/>
      </dsp:nvSpPr>
      <dsp:spPr>
        <a:xfrm rot="5400000">
          <a:off x="2914289" y="-738941"/>
          <a:ext cx="906456" cy="4782667"/>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5080" rIns="5080" bIns="5080" numCol="1" spcCol="1270" anchor="ctr" anchorCtr="0">
          <a:noAutofit/>
        </a:bodyPr>
        <a:lstStyle/>
        <a:p>
          <a:pPr marL="57150" lvl="1" indent="-57150" algn="l" defTabSz="355600">
            <a:lnSpc>
              <a:spcPct val="90000"/>
            </a:lnSpc>
            <a:spcBef>
              <a:spcPct val="0"/>
            </a:spcBef>
            <a:spcAft>
              <a:spcPct val="15000"/>
            </a:spcAft>
            <a:buChar char="•"/>
          </a:pPr>
          <a:r>
            <a:rPr lang="en-IN" sz="800" kern="1200" dirty="0"/>
            <a:t>Piezoelectric sensors</a:t>
          </a:r>
        </a:p>
        <a:p>
          <a:pPr marL="57150" lvl="1" indent="-57150" algn="l" defTabSz="355600">
            <a:lnSpc>
              <a:spcPct val="90000"/>
            </a:lnSpc>
            <a:spcBef>
              <a:spcPct val="0"/>
            </a:spcBef>
            <a:spcAft>
              <a:spcPct val="15000"/>
            </a:spcAft>
            <a:buChar char="•"/>
          </a:pPr>
          <a:r>
            <a:rPr lang="en-IN" sz="800" kern="1200" dirty="0"/>
            <a:t>Turbine + DC Motor</a:t>
          </a:r>
        </a:p>
        <a:p>
          <a:pPr marL="57150" lvl="1" indent="-57150" algn="l" defTabSz="355600">
            <a:lnSpc>
              <a:spcPct val="90000"/>
            </a:lnSpc>
            <a:spcBef>
              <a:spcPct val="0"/>
            </a:spcBef>
            <a:spcAft>
              <a:spcPct val="15000"/>
            </a:spcAft>
            <a:buChar char="•"/>
          </a:pPr>
          <a:r>
            <a:rPr lang="en-IN" sz="800" kern="1200" dirty="0"/>
            <a:t>Arduino Uno</a:t>
          </a:r>
        </a:p>
        <a:p>
          <a:pPr marL="57150" lvl="1" indent="-57150" algn="l" defTabSz="355600">
            <a:lnSpc>
              <a:spcPct val="90000"/>
            </a:lnSpc>
            <a:spcBef>
              <a:spcPct val="0"/>
            </a:spcBef>
            <a:spcAft>
              <a:spcPct val="15000"/>
            </a:spcAft>
            <a:buChar char="•"/>
          </a:pPr>
          <a:r>
            <a:rPr lang="en-IN" sz="800" kern="1200" dirty="0"/>
            <a:t>LCD Display</a:t>
          </a:r>
        </a:p>
        <a:p>
          <a:pPr marL="57150" lvl="1" indent="-57150" algn="l" defTabSz="355600">
            <a:lnSpc>
              <a:spcPct val="90000"/>
            </a:lnSpc>
            <a:spcBef>
              <a:spcPct val="0"/>
            </a:spcBef>
            <a:spcAft>
              <a:spcPct val="15000"/>
            </a:spcAft>
            <a:buChar char="•"/>
          </a:pPr>
          <a:r>
            <a:rPr lang="en-IN" sz="800" kern="1200" dirty="0"/>
            <a:t>Capacitor</a:t>
          </a:r>
        </a:p>
        <a:p>
          <a:pPr marL="57150" lvl="1" indent="-57150" algn="l" defTabSz="355600">
            <a:lnSpc>
              <a:spcPct val="90000"/>
            </a:lnSpc>
            <a:spcBef>
              <a:spcPct val="0"/>
            </a:spcBef>
            <a:spcAft>
              <a:spcPct val="15000"/>
            </a:spcAft>
            <a:buChar char="•"/>
          </a:pPr>
          <a:r>
            <a:rPr lang="en-IN" sz="800" kern="1200" dirty="0"/>
            <a:t>Breadboard and connecting wires</a:t>
          </a:r>
        </a:p>
      </dsp:txBody>
      <dsp:txXfrm rot="-5400000">
        <a:off x="976184" y="1243414"/>
        <a:ext cx="4738417" cy="817956"/>
      </dsp:txXfrm>
    </dsp:sp>
    <dsp:sp modelId="{E73B33C5-4952-477A-9E94-7E0001190E82}">
      <dsp:nvSpPr>
        <dsp:cNvPr id="0" name=""/>
        <dsp:cNvSpPr/>
      </dsp:nvSpPr>
      <dsp:spPr>
        <a:xfrm rot="5400000">
          <a:off x="-209182" y="2537313"/>
          <a:ext cx="1394549" cy="976184"/>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a:glow rad="139700">
            <a:schemeClr val="accent1">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b="1" kern="1200" dirty="0"/>
            <a:t>KEYPOINT</a:t>
          </a:r>
        </a:p>
      </dsp:txBody>
      <dsp:txXfrm rot="-5400000">
        <a:off x="1" y="2816222"/>
        <a:ext cx="976184" cy="418365"/>
      </dsp:txXfrm>
    </dsp:sp>
    <dsp:sp modelId="{C18ADB14-724E-40A6-98D4-D8ED50F60A26}">
      <dsp:nvSpPr>
        <dsp:cNvPr id="0" name=""/>
        <dsp:cNvSpPr/>
      </dsp:nvSpPr>
      <dsp:spPr>
        <a:xfrm rot="5400000">
          <a:off x="2914289" y="458651"/>
          <a:ext cx="906456" cy="4782667"/>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5080" rIns="5080" bIns="5080" numCol="1" spcCol="1270" anchor="ctr" anchorCtr="0">
          <a:noAutofit/>
        </a:bodyPr>
        <a:lstStyle/>
        <a:p>
          <a:pPr marL="57150" lvl="1" indent="-57150" algn="l" defTabSz="355600">
            <a:lnSpc>
              <a:spcPct val="90000"/>
            </a:lnSpc>
            <a:spcBef>
              <a:spcPct val="0"/>
            </a:spcBef>
            <a:spcAft>
              <a:spcPct val="15000"/>
            </a:spcAft>
            <a:buChar char="•"/>
          </a:pPr>
          <a:r>
            <a:rPr lang="en-IN" sz="800" kern="1200" dirty="0"/>
            <a:t>This project proves that clean energy can be captured from everyday human activity and natural forces. Scalable and impactful, it contributes  toward a smarter, greener, and more energy conscious world</a:t>
          </a:r>
        </a:p>
      </dsp:txBody>
      <dsp:txXfrm rot="-5400000">
        <a:off x="976184" y="2441006"/>
        <a:ext cx="4738417" cy="8179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9E878-9BF0-427C-8118-0574633A2FD3}">
      <dsp:nvSpPr>
        <dsp:cNvPr id="0" name=""/>
        <dsp:cNvSpPr/>
      </dsp:nvSpPr>
      <dsp:spPr>
        <a:xfrm>
          <a:off x="1890452" y="0"/>
          <a:ext cx="1570944" cy="1571183"/>
        </a:xfrm>
        <a:prstGeom prst="circularArrow">
          <a:avLst>
            <a:gd name="adj1" fmla="val 10980"/>
            <a:gd name="adj2" fmla="val 1142322"/>
            <a:gd name="adj3" fmla="val 4500000"/>
            <a:gd name="adj4" fmla="val 10800000"/>
            <a:gd name="adj5" fmla="val 12500"/>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679D94B-5DE6-4BBF-865C-4DE5F093FF1C}">
      <dsp:nvSpPr>
        <dsp:cNvPr id="0" name=""/>
        <dsp:cNvSpPr/>
      </dsp:nvSpPr>
      <dsp:spPr>
        <a:xfrm>
          <a:off x="2237682" y="567244"/>
          <a:ext cx="872943" cy="436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b="1" kern="1200" dirty="0"/>
            <a:t>PROMOTING SUSTAINABLE ENERGY USE</a:t>
          </a:r>
        </a:p>
      </dsp:txBody>
      <dsp:txXfrm>
        <a:off x="2237682" y="567244"/>
        <a:ext cx="872943" cy="436367"/>
      </dsp:txXfrm>
    </dsp:sp>
    <dsp:sp modelId="{5D4FE995-8302-46D0-BC4E-86EA5573B308}">
      <dsp:nvSpPr>
        <dsp:cNvPr id="0" name=""/>
        <dsp:cNvSpPr/>
      </dsp:nvSpPr>
      <dsp:spPr>
        <a:xfrm>
          <a:off x="1454128" y="902761"/>
          <a:ext cx="1570944" cy="1571183"/>
        </a:xfrm>
        <a:prstGeom prst="leftCircularArrow">
          <a:avLst>
            <a:gd name="adj1" fmla="val 10980"/>
            <a:gd name="adj2" fmla="val 1142322"/>
            <a:gd name="adj3" fmla="val 6300000"/>
            <a:gd name="adj4" fmla="val 18900000"/>
            <a:gd name="adj5" fmla="val 12500"/>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6CB85AB-74F6-4128-A313-946232DD6A7F}">
      <dsp:nvSpPr>
        <dsp:cNvPr id="0" name=""/>
        <dsp:cNvSpPr/>
      </dsp:nvSpPr>
      <dsp:spPr>
        <a:xfrm>
          <a:off x="1803128" y="1475228"/>
          <a:ext cx="872943" cy="436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b="1" kern="1200" dirty="0"/>
            <a:t>REDUCING URBAN ENERGY COSTS</a:t>
          </a:r>
        </a:p>
      </dsp:txBody>
      <dsp:txXfrm>
        <a:off x="1803128" y="1475228"/>
        <a:ext cx="872943" cy="436367"/>
      </dsp:txXfrm>
    </dsp:sp>
    <dsp:sp modelId="{9EDBBEC7-40F9-4C9F-96CA-D25B972EA2D2}">
      <dsp:nvSpPr>
        <dsp:cNvPr id="0" name=""/>
        <dsp:cNvSpPr/>
      </dsp:nvSpPr>
      <dsp:spPr>
        <a:xfrm>
          <a:off x="2002262" y="1913553"/>
          <a:ext cx="1349684" cy="1350225"/>
        </a:xfrm>
        <a:prstGeom prst="blockArc">
          <a:avLst>
            <a:gd name="adj1" fmla="val 13500000"/>
            <a:gd name="adj2" fmla="val 10800000"/>
            <a:gd name="adj3" fmla="val 12740"/>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D24B28C-425F-436F-BCF7-25A13F9F377D}">
      <dsp:nvSpPr>
        <dsp:cNvPr id="0" name=""/>
        <dsp:cNvSpPr/>
      </dsp:nvSpPr>
      <dsp:spPr>
        <a:xfrm>
          <a:off x="2239747" y="2384516"/>
          <a:ext cx="872943" cy="436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b="1" kern="1200" dirty="0"/>
            <a:t>ENHANCING PUBLIC AWARENESS OF RENEWABLE ENERGY</a:t>
          </a:r>
        </a:p>
      </dsp:txBody>
      <dsp:txXfrm>
        <a:off x="2239747" y="2384516"/>
        <a:ext cx="872943" cy="4363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9E878-9BF0-427C-8118-0574633A2FD3}">
      <dsp:nvSpPr>
        <dsp:cNvPr id="0" name=""/>
        <dsp:cNvSpPr/>
      </dsp:nvSpPr>
      <dsp:spPr>
        <a:xfrm>
          <a:off x="1927633" y="0"/>
          <a:ext cx="1467984" cy="1468208"/>
        </a:xfrm>
        <a:prstGeom prst="circularArrow">
          <a:avLst>
            <a:gd name="adj1" fmla="val 10980"/>
            <a:gd name="adj2" fmla="val 1142322"/>
            <a:gd name="adj3" fmla="val 4500000"/>
            <a:gd name="adj4" fmla="val 10800000"/>
            <a:gd name="adj5" fmla="val 12500"/>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679D94B-5DE6-4BBF-865C-4DE5F093FF1C}">
      <dsp:nvSpPr>
        <dsp:cNvPr id="0" name=""/>
        <dsp:cNvSpPr/>
      </dsp:nvSpPr>
      <dsp:spPr>
        <a:xfrm>
          <a:off x="2252106" y="530067"/>
          <a:ext cx="815730" cy="407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IN" sz="800" b="1" kern="1200" dirty="0"/>
            <a:t>EMPOWERING</a:t>
          </a:r>
          <a:r>
            <a:rPr lang="en-IN" sz="800" b="1" kern="1200" baseline="0" dirty="0"/>
            <a:t> URBAN SUSTAINABILITY</a:t>
          </a:r>
          <a:endParaRPr lang="en-IN" sz="800" b="1" kern="1200" dirty="0"/>
        </a:p>
      </dsp:txBody>
      <dsp:txXfrm>
        <a:off x="2252106" y="530067"/>
        <a:ext cx="815730" cy="407767"/>
      </dsp:txXfrm>
    </dsp:sp>
    <dsp:sp modelId="{5D4FE995-8302-46D0-BC4E-86EA5573B308}">
      <dsp:nvSpPr>
        <dsp:cNvPr id="0" name=""/>
        <dsp:cNvSpPr/>
      </dsp:nvSpPr>
      <dsp:spPr>
        <a:xfrm>
          <a:off x="1519906" y="843594"/>
          <a:ext cx="1467984" cy="1468208"/>
        </a:xfrm>
        <a:prstGeom prst="leftCircularArrow">
          <a:avLst>
            <a:gd name="adj1" fmla="val 10980"/>
            <a:gd name="adj2" fmla="val 1142322"/>
            <a:gd name="adj3" fmla="val 6300000"/>
            <a:gd name="adj4" fmla="val 18900000"/>
            <a:gd name="adj5" fmla="val 12500"/>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6CB85AB-74F6-4128-A313-946232DD6A7F}">
      <dsp:nvSpPr>
        <dsp:cNvPr id="0" name=""/>
        <dsp:cNvSpPr/>
      </dsp:nvSpPr>
      <dsp:spPr>
        <a:xfrm>
          <a:off x="1846033" y="1378542"/>
          <a:ext cx="815730" cy="407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IN" sz="800" b="1" kern="1200" dirty="0"/>
            <a:t>TACKLING</a:t>
          </a:r>
          <a:r>
            <a:rPr lang="en-IN" sz="800" b="1" kern="1200" baseline="0" dirty="0"/>
            <a:t> THE ENERGY ACCESS ISSUE</a:t>
          </a:r>
          <a:endParaRPr lang="en-IN" sz="800" b="1" kern="1200" dirty="0"/>
        </a:p>
      </dsp:txBody>
      <dsp:txXfrm>
        <a:off x="1846033" y="1378542"/>
        <a:ext cx="815730" cy="407767"/>
      </dsp:txXfrm>
    </dsp:sp>
    <dsp:sp modelId="{9EDBBEC7-40F9-4C9F-96CA-D25B972EA2D2}">
      <dsp:nvSpPr>
        <dsp:cNvPr id="0" name=""/>
        <dsp:cNvSpPr/>
      </dsp:nvSpPr>
      <dsp:spPr>
        <a:xfrm>
          <a:off x="2032115" y="1788139"/>
          <a:ext cx="1261226" cy="1261732"/>
        </a:xfrm>
        <a:prstGeom prst="blockArc">
          <a:avLst>
            <a:gd name="adj1" fmla="val 13500000"/>
            <a:gd name="adj2" fmla="val 10800000"/>
            <a:gd name="adj3" fmla="val 12740"/>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D24B28C-425F-436F-BCF7-25A13F9F377D}">
      <dsp:nvSpPr>
        <dsp:cNvPr id="0" name=""/>
        <dsp:cNvSpPr/>
      </dsp:nvSpPr>
      <dsp:spPr>
        <a:xfrm>
          <a:off x="2254036" y="2228236"/>
          <a:ext cx="815730" cy="407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IN" sz="800" b="1" kern="1200" dirty="0"/>
            <a:t>PROMOTING</a:t>
          </a:r>
          <a:r>
            <a:rPr lang="en-IN" sz="800" b="1" kern="1200" baseline="0" dirty="0"/>
            <a:t> HEALTH AND SAFETY</a:t>
          </a:r>
          <a:endParaRPr lang="en-IN" sz="800" b="1" kern="1200" dirty="0"/>
        </a:p>
      </dsp:txBody>
      <dsp:txXfrm>
        <a:off x="2254036" y="2228236"/>
        <a:ext cx="815730" cy="40776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AEC544-537A-4137-9875-6AA4376CF439}">
      <dsp:nvSpPr>
        <dsp:cNvPr id="0" name=""/>
        <dsp:cNvSpPr/>
      </dsp:nvSpPr>
      <dsp:spPr>
        <a:xfrm rot="5400000">
          <a:off x="6977572" y="-2752397"/>
          <a:ext cx="1356401" cy="7205433"/>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Street lighting systems consume substantial energy, often relying on traditional electricity sources. We aim to explore piezoelectric sensors as a renewable energy solution, converting mechanical energy from traffic or footsteps into electrical power to sustainably power street lights.</a:t>
          </a:r>
          <a:endParaRPr lang="en-IN" sz="1200" kern="1200" dirty="0"/>
        </a:p>
      </dsp:txBody>
      <dsp:txXfrm rot="-5400000">
        <a:off x="4053056" y="238333"/>
        <a:ext cx="7139219" cy="1223973"/>
      </dsp:txXfrm>
    </dsp:sp>
    <dsp:sp modelId="{6E871AA7-8C53-43B8-B0E8-BC02B8DB357F}">
      <dsp:nvSpPr>
        <dsp:cNvPr id="0" name=""/>
        <dsp:cNvSpPr/>
      </dsp:nvSpPr>
      <dsp:spPr>
        <a:xfrm>
          <a:off x="0" y="2568"/>
          <a:ext cx="4053056" cy="169550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IN" sz="3600" b="1" kern="1200" dirty="0"/>
            <a:t>PROBLEM STATEMENT</a:t>
          </a:r>
        </a:p>
      </dsp:txBody>
      <dsp:txXfrm>
        <a:off x="82768" y="85336"/>
        <a:ext cx="3887520" cy="1529965"/>
      </dsp:txXfrm>
    </dsp:sp>
    <dsp:sp modelId="{E16B2D50-0E79-44C8-B045-FE7B61344728}">
      <dsp:nvSpPr>
        <dsp:cNvPr id="0" name=""/>
        <dsp:cNvSpPr/>
      </dsp:nvSpPr>
      <dsp:spPr>
        <a:xfrm rot="5400000">
          <a:off x="6977572" y="-972120"/>
          <a:ext cx="1356401" cy="7205433"/>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b="1" kern="1200" dirty="0"/>
            <a:t>Piezoelectric Sensors</a:t>
          </a:r>
          <a:r>
            <a:rPr lang="en-US" sz="1200" kern="1200" dirty="0"/>
            <a:t>: These sensors convert mechanical stress  into electrical energy.</a:t>
          </a:r>
          <a:endParaRPr lang="en-IN" sz="1200" b="0" kern="1200" dirty="0"/>
        </a:p>
        <a:p>
          <a:pPr marL="114300" lvl="1" indent="-114300" algn="l" defTabSz="533400">
            <a:lnSpc>
              <a:spcPct val="90000"/>
            </a:lnSpc>
            <a:spcBef>
              <a:spcPct val="0"/>
            </a:spcBef>
            <a:spcAft>
              <a:spcPct val="15000"/>
            </a:spcAft>
            <a:buFont typeface="Arial" panose="020B0604020202020204" pitchFamily="34" charset="0"/>
            <a:buChar char="•"/>
          </a:pPr>
          <a:r>
            <a:rPr lang="en-US" sz="1200" b="1" kern="1200"/>
            <a:t>Wind Turbine + DC Motor</a:t>
          </a:r>
          <a:r>
            <a:rPr lang="en-US" sz="1200" kern="1200"/>
            <a:t>: A wind turbine connected to a DC motor will generate additional electrical energy from wind, complementing the piezoelectric energy harvest.</a:t>
          </a:r>
        </a:p>
        <a:p>
          <a:pPr marL="114300" lvl="1" indent="-114300" algn="l" defTabSz="533400">
            <a:lnSpc>
              <a:spcPct val="90000"/>
            </a:lnSpc>
            <a:spcBef>
              <a:spcPct val="0"/>
            </a:spcBef>
            <a:spcAft>
              <a:spcPct val="15000"/>
            </a:spcAft>
            <a:buFont typeface="Arial" panose="020B0604020202020204" pitchFamily="34" charset="0"/>
            <a:buChar char="•"/>
          </a:pPr>
          <a:r>
            <a:rPr lang="en-US" sz="1200" b="1" kern="1200"/>
            <a:t>Arduino Controller</a:t>
          </a:r>
          <a:r>
            <a:rPr lang="en-US" sz="1200" kern="1200"/>
            <a:t>: Manages the energy flow from both sensors and turbine, storing it in a capacitor for use in street lighting.</a:t>
          </a:r>
        </a:p>
        <a:p>
          <a:pPr marL="114300" lvl="1" indent="-114300" algn="l" defTabSz="533400">
            <a:lnSpc>
              <a:spcPct val="90000"/>
            </a:lnSpc>
            <a:spcBef>
              <a:spcPct val="0"/>
            </a:spcBef>
            <a:spcAft>
              <a:spcPct val="15000"/>
            </a:spcAft>
            <a:buFont typeface="Arial" panose="020B0604020202020204" pitchFamily="34" charset="0"/>
            <a:buChar char="•"/>
          </a:pPr>
          <a:r>
            <a:rPr lang="en-US" sz="1200" b="1" kern="1200" dirty="0"/>
            <a:t>Energy Storage (Capacitor)</a:t>
          </a:r>
          <a:r>
            <a:rPr lang="en-US" sz="1200" kern="1200" dirty="0"/>
            <a:t>: Stores generated energy to power street lights, ensuring continuous operation even during low mechanical activity.</a:t>
          </a:r>
        </a:p>
      </dsp:txBody>
      <dsp:txXfrm rot="-5400000">
        <a:off x="4053056" y="2018610"/>
        <a:ext cx="7139219" cy="1223973"/>
      </dsp:txXfrm>
    </dsp:sp>
    <dsp:sp modelId="{6A285AA8-0523-4F07-AF37-ADDED0B26AC4}">
      <dsp:nvSpPr>
        <dsp:cNvPr id="0" name=""/>
        <dsp:cNvSpPr/>
      </dsp:nvSpPr>
      <dsp:spPr>
        <a:xfrm>
          <a:off x="0" y="1782845"/>
          <a:ext cx="4053056" cy="169550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IN" sz="3600" b="1" kern="1200" dirty="0"/>
            <a:t>TECHNOLOGY USED</a:t>
          </a:r>
        </a:p>
      </dsp:txBody>
      <dsp:txXfrm>
        <a:off x="82768" y="1865613"/>
        <a:ext cx="3887520" cy="1529965"/>
      </dsp:txXfrm>
    </dsp:sp>
    <dsp:sp modelId="{AA032380-CED7-40FA-B41A-209060087C15}">
      <dsp:nvSpPr>
        <dsp:cNvPr id="0" name=""/>
        <dsp:cNvSpPr/>
      </dsp:nvSpPr>
      <dsp:spPr>
        <a:xfrm rot="5400000">
          <a:off x="6977572" y="808156"/>
          <a:ext cx="1356401" cy="7205433"/>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b="1" kern="1200" dirty="0"/>
            <a:t>Low Energy Output</a:t>
          </a:r>
          <a:r>
            <a:rPr lang="en-US" sz="1200" kern="1200" dirty="0"/>
            <a:t>: Piezoelectric sensors produce low amounts of electricity, necessitating the use of multiple sensors for adequate power.</a:t>
          </a:r>
          <a:endParaRPr lang="en-IN" sz="1200" kern="1200" dirty="0"/>
        </a:p>
        <a:p>
          <a:pPr marL="114300" lvl="1" indent="-114300" algn="l" defTabSz="533400">
            <a:lnSpc>
              <a:spcPct val="90000"/>
            </a:lnSpc>
            <a:spcBef>
              <a:spcPct val="0"/>
            </a:spcBef>
            <a:spcAft>
              <a:spcPct val="15000"/>
            </a:spcAft>
            <a:buChar char="•"/>
          </a:pPr>
          <a:r>
            <a:rPr lang="en-US" sz="1200" b="1" kern="1200" dirty="0"/>
            <a:t>Efficient Storage and Use</a:t>
          </a:r>
          <a:r>
            <a:rPr lang="en-US" sz="1200" kern="1200" dirty="0"/>
            <a:t>: Storing and managing energy efficiently to ensure consistent power supply for street lights remains a significant challenge.</a:t>
          </a:r>
          <a:endParaRPr lang="en-IN" sz="1200" kern="1200" dirty="0"/>
        </a:p>
        <a:p>
          <a:pPr marL="114300" lvl="1" indent="-114300" algn="l" defTabSz="533400">
            <a:lnSpc>
              <a:spcPct val="90000"/>
            </a:lnSpc>
            <a:spcBef>
              <a:spcPct val="0"/>
            </a:spcBef>
            <a:spcAft>
              <a:spcPct val="15000"/>
            </a:spcAft>
            <a:buChar char="•"/>
          </a:pPr>
          <a:r>
            <a:rPr lang="en-US" sz="1200" b="1" kern="1200" dirty="0"/>
            <a:t>System Integration</a:t>
          </a:r>
          <a:r>
            <a:rPr lang="en-US" sz="1200" kern="1200" dirty="0"/>
            <a:t>: Combining sensors, energy storage, and control systems requires careful integration to ensure smooth operation and reliable energy generation.</a:t>
          </a:r>
        </a:p>
      </dsp:txBody>
      <dsp:txXfrm rot="-5400000">
        <a:off x="4053056" y="3798886"/>
        <a:ext cx="7139219" cy="1223973"/>
      </dsp:txXfrm>
    </dsp:sp>
    <dsp:sp modelId="{A99A7AC9-BE63-4505-888C-DB22B6D18970}">
      <dsp:nvSpPr>
        <dsp:cNvPr id="0" name=""/>
        <dsp:cNvSpPr/>
      </dsp:nvSpPr>
      <dsp:spPr>
        <a:xfrm>
          <a:off x="0" y="3563122"/>
          <a:ext cx="4053056" cy="169550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IN" sz="3600" b="1" kern="1200" dirty="0"/>
            <a:t>CHALLENGES AND FEASIBILITY </a:t>
          </a:r>
        </a:p>
      </dsp:txBody>
      <dsp:txXfrm>
        <a:off x="82768" y="3645890"/>
        <a:ext cx="3887520" cy="152996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328E6C-92E8-4965-9D48-18C384D7A6E6}">
      <dsp:nvSpPr>
        <dsp:cNvPr id="0" name=""/>
        <dsp:cNvSpPr/>
      </dsp:nvSpPr>
      <dsp:spPr>
        <a:xfrm>
          <a:off x="354274" y="6561"/>
          <a:ext cx="5834296" cy="849695"/>
        </a:xfrm>
        <a:prstGeom prst="rightArrow">
          <a:avLst>
            <a:gd name="adj1" fmla="val 50000"/>
            <a:gd name="adj2" fmla="val 5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134889" numCol="1" spcCol="1270" anchor="ctr" anchorCtr="0">
          <a:noAutofit/>
        </a:bodyPr>
        <a:lstStyle/>
        <a:p>
          <a:pPr marL="0" lvl="0" indent="0" algn="l" defTabSz="711200">
            <a:lnSpc>
              <a:spcPct val="90000"/>
            </a:lnSpc>
            <a:spcBef>
              <a:spcPct val="0"/>
            </a:spcBef>
            <a:spcAft>
              <a:spcPct val="35000"/>
            </a:spcAft>
            <a:buNone/>
          </a:pPr>
          <a:r>
            <a:rPr kumimoji="0" lang="en-US" altLang="en-US" sz="1600" b="1" i="0" u="none" strike="noStrike" kern="1200" cap="none" normalizeH="0" baseline="0" dirty="0">
              <a:ln>
                <a:noFill/>
              </a:ln>
              <a:solidFill>
                <a:schemeClr val="tx1"/>
              </a:solidFill>
              <a:effectLst/>
              <a:latin typeface="Arial" panose="020B0604020202020204" pitchFamily="34" charset="0"/>
            </a:rPr>
            <a:t>1. Dual-Source Power</a:t>
          </a:r>
          <a:endParaRPr lang="en-IN" sz="1600" kern="1200" dirty="0"/>
        </a:p>
      </dsp:txBody>
      <dsp:txXfrm>
        <a:off x="354274" y="218985"/>
        <a:ext cx="5621872" cy="424847"/>
      </dsp:txXfrm>
    </dsp:sp>
    <dsp:sp modelId="{B55A0051-EDC5-4E01-8285-9A90533A1CD4}">
      <dsp:nvSpPr>
        <dsp:cNvPr id="0" name=""/>
        <dsp:cNvSpPr/>
      </dsp:nvSpPr>
      <dsp:spPr>
        <a:xfrm>
          <a:off x="354274" y="661800"/>
          <a:ext cx="1796963" cy="1636827"/>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kumimoji="0" lang="en-US" altLang="en-US" sz="1400" b="0" i="1" u="none" strike="noStrike" kern="1200" cap="none" normalizeH="0" baseline="0" dirty="0">
              <a:ln>
                <a:noFill/>
              </a:ln>
              <a:solidFill>
                <a:schemeClr val="tx1"/>
              </a:solidFill>
              <a:effectLst/>
              <a:latin typeface="Arial" panose="020B0604020202020204" pitchFamily="34" charset="0"/>
            </a:rPr>
            <a:t>👣 Footstep Energy + Wind Energy = 24/7 Renewable Lighting</a:t>
          </a:r>
          <a:endParaRPr lang="en-IN" sz="1400" kern="1200" dirty="0"/>
        </a:p>
      </dsp:txBody>
      <dsp:txXfrm>
        <a:off x="354274" y="661800"/>
        <a:ext cx="1796963" cy="1636827"/>
      </dsp:txXfrm>
    </dsp:sp>
    <dsp:sp modelId="{908917CD-AAEF-4F01-908B-14AC375F4C60}">
      <dsp:nvSpPr>
        <dsp:cNvPr id="0" name=""/>
        <dsp:cNvSpPr/>
      </dsp:nvSpPr>
      <dsp:spPr>
        <a:xfrm>
          <a:off x="2151238" y="289793"/>
          <a:ext cx="4037333" cy="849695"/>
        </a:xfrm>
        <a:prstGeom prst="rightArrow">
          <a:avLst>
            <a:gd name="adj1" fmla="val 50000"/>
            <a:gd name="adj2" fmla="val 5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134889" numCol="1" spcCol="1270" anchor="ctr" anchorCtr="0">
          <a:noAutofit/>
        </a:bodyPr>
        <a:lstStyle/>
        <a:p>
          <a:pPr marL="0" lvl="0" indent="0" algn="l" defTabSz="711200">
            <a:lnSpc>
              <a:spcPct val="90000"/>
            </a:lnSpc>
            <a:spcBef>
              <a:spcPct val="0"/>
            </a:spcBef>
            <a:spcAft>
              <a:spcPct val="35000"/>
            </a:spcAft>
            <a:buNone/>
          </a:pPr>
          <a:r>
            <a:rPr kumimoji="0" lang="en-US" altLang="en-US" sz="1600" b="1" i="0" u="none" strike="noStrike" kern="1200" cap="none" normalizeH="0" baseline="0" dirty="0">
              <a:ln>
                <a:noFill/>
              </a:ln>
              <a:solidFill>
                <a:schemeClr val="tx1"/>
              </a:solidFill>
              <a:effectLst/>
              <a:latin typeface="Arial" panose="020B0604020202020204" pitchFamily="34" charset="0"/>
            </a:rPr>
            <a:t>2. Human-Driven Innovation</a:t>
          </a:r>
          <a:endParaRPr lang="en-IN" sz="1600" kern="1200" dirty="0"/>
        </a:p>
      </dsp:txBody>
      <dsp:txXfrm>
        <a:off x="2151238" y="502217"/>
        <a:ext cx="3824909" cy="424847"/>
      </dsp:txXfrm>
    </dsp:sp>
    <dsp:sp modelId="{70B624BA-A751-4D88-8CA9-3F9197EB2738}">
      <dsp:nvSpPr>
        <dsp:cNvPr id="0" name=""/>
        <dsp:cNvSpPr/>
      </dsp:nvSpPr>
      <dsp:spPr>
        <a:xfrm>
          <a:off x="2151238" y="945031"/>
          <a:ext cx="1796963" cy="1636827"/>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kumimoji="0" lang="en-US" altLang="en-US" sz="1400" b="0" i="0" u="none" strike="noStrike" kern="1200" cap="none" normalizeH="0" baseline="0" dirty="0">
              <a:ln>
                <a:noFill/>
              </a:ln>
              <a:solidFill>
                <a:schemeClr val="tx1"/>
              </a:solidFill>
              <a:effectLst/>
              <a:latin typeface="Arial" panose="020B0604020202020204" pitchFamily="34" charset="0"/>
            </a:rPr>
            <a:t>⚡Har</a:t>
          </a:r>
          <a:r>
            <a:rPr kumimoji="0" lang="en-US" altLang="en-US" sz="1400" b="0" i="1" u="none" strike="noStrike" kern="1200" cap="none" normalizeH="0" baseline="0" dirty="0">
              <a:ln>
                <a:noFill/>
              </a:ln>
              <a:solidFill>
                <a:schemeClr val="tx1"/>
              </a:solidFill>
              <a:effectLst/>
              <a:latin typeface="Arial" panose="020B0604020202020204" pitchFamily="34" charset="0"/>
            </a:rPr>
            <a:t>vests energy from everyday footsteps in crowded spaces</a:t>
          </a:r>
          <a:endParaRPr lang="en-IN" sz="1400" kern="1200" dirty="0"/>
        </a:p>
      </dsp:txBody>
      <dsp:txXfrm>
        <a:off x="2151238" y="945031"/>
        <a:ext cx="1796963" cy="1636827"/>
      </dsp:txXfrm>
    </dsp:sp>
    <dsp:sp modelId="{79DC8CCA-A5D4-41C8-833C-92A3A976512C}">
      <dsp:nvSpPr>
        <dsp:cNvPr id="0" name=""/>
        <dsp:cNvSpPr/>
      </dsp:nvSpPr>
      <dsp:spPr>
        <a:xfrm>
          <a:off x="3948201" y="573025"/>
          <a:ext cx="2240369" cy="849695"/>
        </a:xfrm>
        <a:prstGeom prst="rightArrow">
          <a:avLst>
            <a:gd name="adj1" fmla="val 50000"/>
            <a:gd name="adj2" fmla="val 5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254000" bIns="134889" numCol="1" spcCol="1270" anchor="ctr" anchorCtr="0">
          <a:noAutofit/>
        </a:bodyPr>
        <a:lstStyle/>
        <a:p>
          <a:pPr marL="0" lvl="0" indent="0" algn="l" defTabSz="622300">
            <a:lnSpc>
              <a:spcPct val="90000"/>
            </a:lnSpc>
            <a:spcBef>
              <a:spcPct val="0"/>
            </a:spcBef>
            <a:spcAft>
              <a:spcPct val="35000"/>
            </a:spcAft>
            <a:buNone/>
          </a:pPr>
          <a:r>
            <a:rPr kumimoji="0" lang="en-US" altLang="en-US" sz="1400" b="1" i="0" u="none" strike="noStrike" kern="1200" cap="none" normalizeH="0" baseline="0" dirty="0">
              <a:ln>
                <a:noFill/>
              </a:ln>
              <a:solidFill>
                <a:schemeClr val="tx1"/>
              </a:solidFill>
              <a:effectLst/>
              <a:latin typeface="Arial" panose="020B0604020202020204" pitchFamily="34" charset="0"/>
            </a:rPr>
            <a:t>3. Best Design</a:t>
          </a:r>
          <a:endParaRPr lang="en-IN" sz="1400" kern="1200" dirty="0"/>
        </a:p>
      </dsp:txBody>
      <dsp:txXfrm>
        <a:off x="3948201" y="785449"/>
        <a:ext cx="2027945" cy="424847"/>
      </dsp:txXfrm>
    </dsp:sp>
    <dsp:sp modelId="{2BDC7474-2866-4807-ACDD-4DAA4265FC10}">
      <dsp:nvSpPr>
        <dsp:cNvPr id="0" name=""/>
        <dsp:cNvSpPr/>
      </dsp:nvSpPr>
      <dsp:spPr>
        <a:xfrm>
          <a:off x="3948201" y="1228263"/>
          <a:ext cx="1796963" cy="1612872"/>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kumimoji="0" lang="en-US" altLang="en-US" sz="1400" b="0" i="0" u="none" strike="noStrike" kern="1200" cap="none" normalizeH="0" baseline="0" dirty="0">
              <a:ln>
                <a:noFill/>
              </a:ln>
              <a:solidFill>
                <a:schemeClr val="tx1"/>
              </a:solidFill>
              <a:effectLst/>
              <a:latin typeface="Arial" panose="020B0604020202020204" pitchFamily="34" charset="0"/>
            </a:rPr>
            <a:t>🏙️</a:t>
          </a:r>
          <a:r>
            <a:rPr kumimoji="0" lang="en-US" altLang="en-US" sz="1400" b="0" i="1" u="none" strike="noStrike" kern="1200" cap="none" normalizeH="0" baseline="0" dirty="0">
              <a:ln>
                <a:noFill/>
              </a:ln>
              <a:solidFill>
                <a:schemeClr val="tx1"/>
              </a:solidFill>
              <a:effectLst/>
              <a:latin typeface="Arial" panose="020B0604020202020204" pitchFamily="34" charset="0"/>
            </a:rPr>
            <a:t>Fits anywhere – from parks to city walkways. Modular &amp; adaptable!</a:t>
          </a:r>
          <a:endParaRPr lang="en-IN" sz="1400" kern="1200" dirty="0"/>
        </a:p>
      </dsp:txBody>
      <dsp:txXfrm>
        <a:off x="3948201" y="1228263"/>
        <a:ext cx="1796963" cy="16128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328E6C-92E8-4965-9D48-18C384D7A6E6}">
      <dsp:nvSpPr>
        <dsp:cNvPr id="0" name=""/>
        <dsp:cNvSpPr/>
      </dsp:nvSpPr>
      <dsp:spPr>
        <a:xfrm>
          <a:off x="257949" y="6347"/>
          <a:ext cx="5643319" cy="821882"/>
        </a:xfrm>
        <a:prstGeom prst="rightArrow">
          <a:avLst>
            <a:gd name="adj1" fmla="val 50000"/>
            <a:gd name="adj2" fmla="val 5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254000" bIns="130474" numCol="1" spcCol="1270" anchor="ctr" anchorCtr="0">
          <a:noAutofit/>
        </a:bodyPr>
        <a:lstStyle/>
        <a:p>
          <a:pPr marL="0" lvl="0" indent="0" algn="l" defTabSz="666750">
            <a:lnSpc>
              <a:spcPct val="90000"/>
            </a:lnSpc>
            <a:spcBef>
              <a:spcPct val="0"/>
            </a:spcBef>
            <a:spcAft>
              <a:spcPct val="35000"/>
            </a:spcAft>
            <a:buNone/>
          </a:pPr>
          <a:r>
            <a:rPr kumimoji="0" lang="en-US" altLang="en-US" sz="1500" b="1" i="0" u="none" strike="noStrike" kern="1200" cap="none" normalizeH="0" baseline="0" dirty="0">
              <a:ln>
                <a:noFill/>
              </a:ln>
              <a:solidFill>
                <a:schemeClr val="tx1"/>
              </a:solidFill>
              <a:effectLst/>
              <a:latin typeface="Arial" panose="020B0604020202020204" pitchFamily="34" charset="0"/>
            </a:rPr>
            <a:t>4. Budget-Friendly Brilliance</a:t>
          </a:r>
          <a:endParaRPr lang="en-IN" sz="1500" kern="1200" dirty="0"/>
        </a:p>
      </dsp:txBody>
      <dsp:txXfrm>
        <a:off x="257949" y="211818"/>
        <a:ext cx="5437849" cy="410941"/>
      </dsp:txXfrm>
    </dsp:sp>
    <dsp:sp modelId="{B55A0051-EDC5-4E01-8285-9A90533A1CD4}">
      <dsp:nvSpPr>
        <dsp:cNvPr id="0" name=""/>
        <dsp:cNvSpPr/>
      </dsp:nvSpPr>
      <dsp:spPr>
        <a:xfrm>
          <a:off x="257949" y="640137"/>
          <a:ext cx="1738142" cy="1583248"/>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kumimoji="0" lang="en-US" altLang="en-US" sz="1500" b="0" i="0" u="none" strike="noStrike" kern="1200" cap="none" normalizeH="0" baseline="0" dirty="0">
              <a:ln>
                <a:noFill/>
              </a:ln>
              <a:solidFill>
                <a:schemeClr val="tx1"/>
              </a:solidFill>
              <a:effectLst/>
              <a:latin typeface="Arial" panose="020B0604020202020204" pitchFamily="34" charset="0"/>
            </a:rPr>
            <a:t>💸</a:t>
          </a:r>
          <a:r>
            <a:rPr kumimoji="0" lang="en-US" altLang="en-US" sz="1500" b="0" i="1" u="none" strike="noStrike" kern="1200" cap="none" normalizeH="0" baseline="0" dirty="0">
              <a:ln>
                <a:noFill/>
              </a:ln>
              <a:solidFill>
                <a:schemeClr val="tx1"/>
              </a:solidFill>
              <a:effectLst/>
              <a:latin typeface="Arial" panose="020B0604020202020204" pitchFamily="34" charset="0"/>
            </a:rPr>
            <a:t>Low-cost components, high-impact output = Sustainable for cities!</a:t>
          </a:r>
          <a:endParaRPr lang="en-IN" sz="1500" kern="1200" dirty="0"/>
        </a:p>
      </dsp:txBody>
      <dsp:txXfrm>
        <a:off x="257949" y="640137"/>
        <a:ext cx="1738142" cy="1583248"/>
      </dsp:txXfrm>
    </dsp:sp>
    <dsp:sp modelId="{908917CD-AAEF-4F01-908B-14AC375F4C60}">
      <dsp:nvSpPr>
        <dsp:cNvPr id="0" name=""/>
        <dsp:cNvSpPr/>
      </dsp:nvSpPr>
      <dsp:spPr>
        <a:xfrm>
          <a:off x="1996091" y="280307"/>
          <a:ext cx="3905177" cy="821882"/>
        </a:xfrm>
        <a:prstGeom prst="rightArrow">
          <a:avLst>
            <a:gd name="adj1" fmla="val 50000"/>
            <a:gd name="adj2" fmla="val 5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254000" bIns="130474" numCol="1" spcCol="1270" anchor="ctr" anchorCtr="0">
          <a:noAutofit/>
        </a:bodyPr>
        <a:lstStyle/>
        <a:p>
          <a:pPr marL="0" lvl="0" indent="0" algn="l" defTabSz="666750">
            <a:lnSpc>
              <a:spcPct val="90000"/>
            </a:lnSpc>
            <a:spcBef>
              <a:spcPct val="0"/>
            </a:spcBef>
            <a:spcAft>
              <a:spcPct val="35000"/>
            </a:spcAft>
            <a:buNone/>
          </a:pPr>
          <a:r>
            <a:rPr kumimoji="0" lang="en-US" altLang="en-US" sz="1500" b="1" i="0" u="none" strike="noStrike" kern="1200" cap="none" normalizeH="0" baseline="0" dirty="0">
              <a:ln>
                <a:noFill/>
              </a:ln>
              <a:solidFill>
                <a:schemeClr val="tx1"/>
              </a:solidFill>
              <a:effectLst/>
              <a:latin typeface="Arial" panose="020B0604020202020204" pitchFamily="34" charset="0"/>
            </a:rPr>
            <a:t>5. Live Energy Feedback</a:t>
          </a:r>
          <a:endParaRPr lang="en-IN" sz="1500" kern="1200" dirty="0"/>
        </a:p>
      </dsp:txBody>
      <dsp:txXfrm>
        <a:off x="1996091" y="485778"/>
        <a:ext cx="3699707" cy="410941"/>
      </dsp:txXfrm>
    </dsp:sp>
    <dsp:sp modelId="{70B624BA-A751-4D88-8CA9-3F9197EB2738}">
      <dsp:nvSpPr>
        <dsp:cNvPr id="0" name=""/>
        <dsp:cNvSpPr/>
      </dsp:nvSpPr>
      <dsp:spPr>
        <a:xfrm>
          <a:off x="1996091" y="914097"/>
          <a:ext cx="1738142" cy="1583248"/>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kumimoji="0" lang="en-US" altLang="en-US" sz="1500" b="0" i="0" u="none" strike="noStrike" kern="1200" cap="none" normalizeH="0" baseline="0" dirty="0">
              <a:ln>
                <a:noFill/>
              </a:ln>
              <a:solidFill>
                <a:schemeClr val="tx1"/>
              </a:solidFill>
              <a:effectLst/>
              <a:latin typeface="Arial" panose="020B0604020202020204" pitchFamily="34" charset="0"/>
            </a:rPr>
            <a:t>📊</a:t>
          </a:r>
          <a:r>
            <a:rPr kumimoji="0" lang="en-US" altLang="en-US" sz="1500" b="0" i="1" u="none" strike="noStrike" kern="1200" cap="none" normalizeH="0" baseline="0" dirty="0">
              <a:ln>
                <a:noFill/>
              </a:ln>
              <a:solidFill>
                <a:schemeClr val="tx1"/>
              </a:solidFill>
              <a:effectLst/>
              <a:latin typeface="Arial" panose="020B0604020202020204" pitchFamily="34" charset="0"/>
            </a:rPr>
            <a:t>Real-time power tracking via Arduino + LCD = Smart monitoring made simple!</a:t>
          </a:r>
          <a:endParaRPr lang="en-IN" sz="1500" kern="1200" dirty="0"/>
        </a:p>
      </dsp:txBody>
      <dsp:txXfrm>
        <a:off x="1996091" y="914097"/>
        <a:ext cx="1738142" cy="1583248"/>
      </dsp:txXfrm>
    </dsp:sp>
    <dsp:sp modelId="{79DC8CCA-A5D4-41C8-833C-92A3A976512C}">
      <dsp:nvSpPr>
        <dsp:cNvPr id="0" name=""/>
        <dsp:cNvSpPr/>
      </dsp:nvSpPr>
      <dsp:spPr>
        <a:xfrm>
          <a:off x="3734234" y="554268"/>
          <a:ext cx="2167034" cy="821882"/>
        </a:xfrm>
        <a:prstGeom prst="rightArrow">
          <a:avLst>
            <a:gd name="adj1" fmla="val 50000"/>
            <a:gd name="adj2" fmla="val 5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254000" bIns="130474" numCol="1" spcCol="1270" anchor="ctr" anchorCtr="0">
          <a:noAutofit/>
        </a:bodyPr>
        <a:lstStyle/>
        <a:p>
          <a:pPr marL="0" lvl="0" indent="0" algn="l" defTabSz="666750">
            <a:lnSpc>
              <a:spcPct val="90000"/>
            </a:lnSpc>
            <a:spcBef>
              <a:spcPct val="0"/>
            </a:spcBef>
            <a:spcAft>
              <a:spcPct val="35000"/>
            </a:spcAft>
            <a:buNone/>
          </a:pPr>
          <a:r>
            <a:rPr kumimoji="0" lang="en-US" altLang="en-US" sz="1500" b="1" i="0" u="none" strike="noStrike" kern="1200" cap="none" normalizeH="0" baseline="0" dirty="0">
              <a:ln>
                <a:noFill/>
              </a:ln>
              <a:solidFill>
                <a:schemeClr val="tx1"/>
              </a:solidFill>
              <a:effectLst/>
              <a:latin typeface="Arial" panose="020B0604020202020204" pitchFamily="34" charset="0"/>
            </a:rPr>
            <a:t>6. Eco-Friendly </a:t>
          </a:r>
          <a:endParaRPr lang="en-IN" sz="1500" kern="1200" dirty="0"/>
        </a:p>
      </dsp:txBody>
      <dsp:txXfrm>
        <a:off x="3734234" y="759739"/>
        <a:ext cx="1961564" cy="410941"/>
      </dsp:txXfrm>
    </dsp:sp>
    <dsp:sp modelId="{2BDC7474-2866-4807-ACDD-4DAA4265FC10}">
      <dsp:nvSpPr>
        <dsp:cNvPr id="0" name=""/>
        <dsp:cNvSpPr/>
      </dsp:nvSpPr>
      <dsp:spPr>
        <a:xfrm>
          <a:off x="3734234" y="1188058"/>
          <a:ext cx="1738142" cy="1560077"/>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kumimoji="0" lang="en-US" altLang="en-US" sz="1500" b="0" i="0" u="none" strike="noStrike" kern="1200" cap="none" normalizeH="0" baseline="0" dirty="0">
              <a:ln>
                <a:noFill/>
              </a:ln>
              <a:solidFill>
                <a:schemeClr val="tx1"/>
              </a:solidFill>
              <a:effectLst/>
              <a:latin typeface="Arial" panose="020B0604020202020204" pitchFamily="34" charset="0"/>
            </a:rPr>
            <a:t>🌱</a:t>
          </a:r>
          <a:r>
            <a:rPr kumimoji="0" lang="en-US" altLang="en-US" sz="1500" b="0" i="1" u="none" strike="noStrike" kern="1200" cap="none" normalizeH="0" baseline="0" dirty="0">
              <a:ln>
                <a:noFill/>
              </a:ln>
              <a:solidFill>
                <a:schemeClr val="tx1"/>
              </a:solidFill>
              <a:effectLst/>
              <a:latin typeface="Arial" panose="020B0604020202020204" pitchFamily="34" charset="0"/>
            </a:rPr>
            <a:t>Seamlessly blends with urban life, minimal disruption, maximum awareness!</a:t>
          </a:r>
          <a:endParaRPr lang="en-IN" sz="1500" kern="1200" dirty="0"/>
        </a:p>
      </dsp:txBody>
      <dsp:txXfrm>
        <a:off x="3734234" y="1188058"/>
        <a:ext cx="1738142" cy="156007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70121-041D-441B-8587-98B04AB87050}">
      <dsp:nvSpPr>
        <dsp:cNvPr id="0" name=""/>
        <dsp:cNvSpPr/>
      </dsp:nvSpPr>
      <dsp:spPr>
        <a:xfrm>
          <a:off x="3220383" y="1566297"/>
          <a:ext cx="1990832" cy="1722150"/>
        </a:xfrm>
        <a:prstGeom prst="hexagon">
          <a:avLst>
            <a:gd name="adj" fmla="val 28570"/>
            <a:gd name="vf" fmla="val 1154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b="1" kern="1200" dirty="0"/>
            <a:t>PIEZOELECTRIC SENSORS</a:t>
          </a:r>
        </a:p>
      </dsp:txBody>
      <dsp:txXfrm>
        <a:off x="3550292" y="1851681"/>
        <a:ext cx="1331014" cy="1151382"/>
      </dsp:txXfrm>
    </dsp:sp>
    <dsp:sp modelId="{B5A4EB86-3A16-4C7C-8EB3-8C57789782D5}">
      <dsp:nvSpPr>
        <dsp:cNvPr id="0" name=""/>
        <dsp:cNvSpPr/>
      </dsp:nvSpPr>
      <dsp:spPr>
        <a:xfrm>
          <a:off x="4467026" y="742364"/>
          <a:ext cx="751135" cy="647202"/>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BF1B8B-308A-4CF6-B70E-34222EFCA02A}">
      <dsp:nvSpPr>
        <dsp:cNvPr id="0" name=""/>
        <dsp:cNvSpPr/>
      </dsp:nvSpPr>
      <dsp:spPr>
        <a:xfrm>
          <a:off x="3403767" y="0"/>
          <a:ext cx="1631473" cy="1411415"/>
        </a:xfrm>
        <a:prstGeom prst="hexagon">
          <a:avLst>
            <a:gd name="adj" fmla="val 28570"/>
            <a:gd name="vf" fmla="val 1154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b="1" kern="1200" dirty="0"/>
            <a:t>LCD DISPLAY</a:t>
          </a:r>
        </a:p>
      </dsp:txBody>
      <dsp:txXfrm>
        <a:off x="3674137" y="233902"/>
        <a:ext cx="1090733" cy="943611"/>
      </dsp:txXfrm>
    </dsp:sp>
    <dsp:sp modelId="{3C8EC098-9D1D-40E4-A1F2-DBF4687F9DBD}">
      <dsp:nvSpPr>
        <dsp:cNvPr id="0" name=""/>
        <dsp:cNvSpPr/>
      </dsp:nvSpPr>
      <dsp:spPr>
        <a:xfrm>
          <a:off x="5343660" y="1952288"/>
          <a:ext cx="751135" cy="647202"/>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980EDE-4D84-4F36-85DC-BE5081D0E915}">
      <dsp:nvSpPr>
        <dsp:cNvPr id="0" name=""/>
        <dsp:cNvSpPr/>
      </dsp:nvSpPr>
      <dsp:spPr>
        <a:xfrm>
          <a:off x="4900017" y="868115"/>
          <a:ext cx="1631473" cy="1411415"/>
        </a:xfrm>
        <a:prstGeom prst="hexagon">
          <a:avLst>
            <a:gd name="adj" fmla="val 28570"/>
            <a:gd name="vf" fmla="val 1154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b="1" kern="1200" dirty="0"/>
            <a:t>WIND ENERGY TURBINE AND DC MOTOR</a:t>
          </a:r>
        </a:p>
      </dsp:txBody>
      <dsp:txXfrm>
        <a:off x="5170387" y="1102017"/>
        <a:ext cx="1090733" cy="943611"/>
      </dsp:txXfrm>
    </dsp:sp>
    <dsp:sp modelId="{1B87906F-FB73-4518-BEA6-9B27E3E90045}">
      <dsp:nvSpPr>
        <dsp:cNvPr id="0" name=""/>
        <dsp:cNvSpPr/>
      </dsp:nvSpPr>
      <dsp:spPr>
        <a:xfrm>
          <a:off x="4734694" y="3318065"/>
          <a:ext cx="751135" cy="647202"/>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D3EA15-5DA0-45E4-9709-5C5C8CAE8503}">
      <dsp:nvSpPr>
        <dsp:cNvPr id="0" name=""/>
        <dsp:cNvSpPr/>
      </dsp:nvSpPr>
      <dsp:spPr>
        <a:xfrm>
          <a:off x="4900017" y="2574729"/>
          <a:ext cx="1631473" cy="1411415"/>
        </a:xfrm>
        <a:prstGeom prst="hexagon">
          <a:avLst>
            <a:gd name="adj" fmla="val 28570"/>
            <a:gd name="vf" fmla="val 1154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b="1" kern="1200" dirty="0"/>
            <a:t>CAPACITORS FOR ENERGY STORAGE</a:t>
          </a:r>
        </a:p>
      </dsp:txBody>
      <dsp:txXfrm>
        <a:off x="5170387" y="2808631"/>
        <a:ext cx="1090733" cy="943611"/>
      </dsp:txXfrm>
    </dsp:sp>
    <dsp:sp modelId="{76F0B736-60EB-475C-B029-6FE25841B7A8}">
      <dsp:nvSpPr>
        <dsp:cNvPr id="0" name=""/>
        <dsp:cNvSpPr/>
      </dsp:nvSpPr>
      <dsp:spPr>
        <a:xfrm>
          <a:off x="3224087" y="3459838"/>
          <a:ext cx="751135" cy="647202"/>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39D88B-62A0-4B89-AA4B-55D14C70F54B}">
      <dsp:nvSpPr>
        <dsp:cNvPr id="0" name=""/>
        <dsp:cNvSpPr/>
      </dsp:nvSpPr>
      <dsp:spPr>
        <a:xfrm>
          <a:off x="3403767" y="3443816"/>
          <a:ext cx="1631473" cy="1411415"/>
        </a:xfrm>
        <a:prstGeom prst="hexagon">
          <a:avLst>
            <a:gd name="adj" fmla="val 28570"/>
            <a:gd name="vf" fmla="val 1154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b="1" kern="1200" dirty="0"/>
            <a:t>ARDUINO MICROCONTROLLER</a:t>
          </a:r>
        </a:p>
      </dsp:txBody>
      <dsp:txXfrm>
        <a:off x="3674137" y="3677718"/>
        <a:ext cx="1090733" cy="943611"/>
      </dsp:txXfrm>
    </dsp:sp>
    <dsp:sp modelId="{68BD91E5-1CCD-48D7-BE94-9D100B896001}">
      <dsp:nvSpPr>
        <dsp:cNvPr id="0" name=""/>
        <dsp:cNvSpPr/>
      </dsp:nvSpPr>
      <dsp:spPr>
        <a:xfrm>
          <a:off x="2333098" y="2250400"/>
          <a:ext cx="751135" cy="647202"/>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909EAF-4EC2-46FD-8D3D-DA76348F2DBE}">
      <dsp:nvSpPr>
        <dsp:cNvPr id="0" name=""/>
        <dsp:cNvSpPr/>
      </dsp:nvSpPr>
      <dsp:spPr>
        <a:xfrm>
          <a:off x="1900570" y="2575700"/>
          <a:ext cx="1631473" cy="1411415"/>
        </a:xfrm>
        <a:prstGeom prst="hexagon">
          <a:avLst>
            <a:gd name="adj" fmla="val 28570"/>
            <a:gd name="vf" fmla="val 1154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b="1" kern="1200" dirty="0"/>
            <a:t>BREADBOARD AND WIRES</a:t>
          </a:r>
        </a:p>
      </dsp:txBody>
      <dsp:txXfrm>
        <a:off x="2170940" y="2809602"/>
        <a:ext cx="1090733" cy="943611"/>
      </dsp:txXfrm>
    </dsp:sp>
    <dsp:sp modelId="{ABAEB758-7C36-4DD6-BD04-2111642FFD88}">
      <dsp:nvSpPr>
        <dsp:cNvPr id="0" name=""/>
        <dsp:cNvSpPr/>
      </dsp:nvSpPr>
      <dsp:spPr>
        <a:xfrm>
          <a:off x="1900570" y="866173"/>
          <a:ext cx="1631473" cy="1411415"/>
        </a:xfrm>
        <a:prstGeom prst="hexagon">
          <a:avLst>
            <a:gd name="adj" fmla="val 28570"/>
            <a:gd name="vf" fmla="val 1154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b="1" kern="1200" dirty="0"/>
            <a:t>LED STREET LIGHTS</a:t>
          </a:r>
        </a:p>
      </dsp:txBody>
      <dsp:txXfrm>
        <a:off x="2170940" y="1100075"/>
        <a:ext cx="1090733" cy="94361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131B22-D2CF-42F0-963A-ED2F268494AA}">
      <dsp:nvSpPr>
        <dsp:cNvPr id="0" name=""/>
        <dsp:cNvSpPr/>
      </dsp:nvSpPr>
      <dsp:spPr>
        <a:xfrm>
          <a:off x="0" y="0"/>
          <a:ext cx="11805189"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FED2E7-2388-4E5E-A4F7-96C3D05CD773}">
      <dsp:nvSpPr>
        <dsp:cNvPr id="0" name=""/>
        <dsp:cNvSpPr/>
      </dsp:nvSpPr>
      <dsp:spPr>
        <a:xfrm>
          <a:off x="0" y="0"/>
          <a:ext cx="1007903" cy="548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ctr" defTabSz="1511300">
            <a:lnSpc>
              <a:spcPct val="90000"/>
            </a:lnSpc>
            <a:spcBef>
              <a:spcPct val="0"/>
            </a:spcBef>
            <a:spcAft>
              <a:spcPct val="35000"/>
            </a:spcAft>
            <a:buNone/>
          </a:pPr>
          <a:r>
            <a:rPr lang="en-IN" sz="3400" kern="1200" dirty="0">
              <a:solidFill>
                <a:schemeClr val="accent1"/>
              </a:solidFill>
              <a:latin typeface="Times New Roman" panose="02020603050405020304" pitchFamily="18" charset="0"/>
              <a:cs typeface="Times New Roman" panose="02020603050405020304" pitchFamily="18" charset="0"/>
            </a:rPr>
            <a:t>R</a:t>
          </a:r>
          <a:br>
            <a:rPr lang="en-IN" sz="3400" kern="1200" dirty="0">
              <a:solidFill>
                <a:schemeClr val="accent1"/>
              </a:solidFill>
              <a:latin typeface="Times New Roman" panose="02020603050405020304" pitchFamily="18" charset="0"/>
              <a:cs typeface="Times New Roman" panose="02020603050405020304" pitchFamily="18" charset="0"/>
            </a:rPr>
          </a:br>
          <a:r>
            <a:rPr lang="en-IN" sz="3400" kern="1200" dirty="0">
              <a:solidFill>
                <a:schemeClr val="accent1"/>
              </a:solidFill>
              <a:latin typeface="Times New Roman" panose="02020603050405020304" pitchFamily="18" charset="0"/>
              <a:cs typeface="Times New Roman" panose="02020603050405020304" pitchFamily="18" charset="0"/>
            </a:rPr>
            <a:t>E</a:t>
          </a:r>
          <a:br>
            <a:rPr lang="en-IN" sz="3400" kern="1200" dirty="0">
              <a:solidFill>
                <a:schemeClr val="accent1"/>
              </a:solidFill>
              <a:latin typeface="Times New Roman" panose="02020603050405020304" pitchFamily="18" charset="0"/>
              <a:cs typeface="Times New Roman" panose="02020603050405020304" pitchFamily="18" charset="0"/>
            </a:rPr>
          </a:br>
          <a:r>
            <a:rPr lang="en-IN" sz="3400" kern="1200" dirty="0">
              <a:solidFill>
                <a:schemeClr val="accent1"/>
              </a:solidFill>
              <a:latin typeface="Times New Roman" panose="02020603050405020304" pitchFamily="18" charset="0"/>
              <a:cs typeface="Times New Roman" panose="02020603050405020304" pitchFamily="18" charset="0"/>
            </a:rPr>
            <a:t>F</a:t>
          </a:r>
          <a:br>
            <a:rPr lang="en-IN" sz="3400" kern="1200" dirty="0">
              <a:solidFill>
                <a:schemeClr val="accent1"/>
              </a:solidFill>
              <a:latin typeface="Times New Roman" panose="02020603050405020304" pitchFamily="18" charset="0"/>
              <a:cs typeface="Times New Roman" panose="02020603050405020304" pitchFamily="18" charset="0"/>
            </a:rPr>
          </a:br>
          <a:r>
            <a:rPr lang="en-IN" sz="3400" kern="1200" dirty="0">
              <a:solidFill>
                <a:schemeClr val="accent1"/>
              </a:solidFill>
              <a:latin typeface="Times New Roman" panose="02020603050405020304" pitchFamily="18" charset="0"/>
              <a:cs typeface="Times New Roman" panose="02020603050405020304" pitchFamily="18" charset="0"/>
            </a:rPr>
            <a:t>E</a:t>
          </a:r>
          <a:br>
            <a:rPr lang="en-IN" sz="3400" kern="1200" dirty="0">
              <a:solidFill>
                <a:schemeClr val="accent1"/>
              </a:solidFill>
              <a:latin typeface="Times New Roman" panose="02020603050405020304" pitchFamily="18" charset="0"/>
              <a:cs typeface="Times New Roman" panose="02020603050405020304" pitchFamily="18" charset="0"/>
            </a:rPr>
          </a:br>
          <a:r>
            <a:rPr lang="en-IN" sz="3400" kern="1200" dirty="0">
              <a:solidFill>
                <a:schemeClr val="accent1"/>
              </a:solidFill>
              <a:latin typeface="Times New Roman" panose="02020603050405020304" pitchFamily="18" charset="0"/>
              <a:cs typeface="Times New Roman" panose="02020603050405020304" pitchFamily="18" charset="0"/>
            </a:rPr>
            <a:t>R</a:t>
          </a:r>
          <a:br>
            <a:rPr lang="en-IN" sz="3400" kern="1200" dirty="0">
              <a:solidFill>
                <a:schemeClr val="accent1"/>
              </a:solidFill>
              <a:latin typeface="Times New Roman" panose="02020603050405020304" pitchFamily="18" charset="0"/>
              <a:cs typeface="Times New Roman" panose="02020603050405020304" pitchFamily="18" charset="0"/>
            </a:rPr>
          </a:br>
          <a:r>
            <a:rPr lang="en-IN" sz="3400" kern="1200" dirty="0">
              <a:solidFill>
                <a:schemeClr val="accent1"/>
              </a:solidFill>
              <a:latin typeface="Times New Roman" panose="02020603050405020304" pitchFamily="18" charset="0"/>
              <a:cs typeface="Times New Roman" panose="02020603050405020304" pitchFamily="18" charset="0"/>
            </a:rPr>
            <a:t>E</a:t>
          </a:r>
          <a:br>
            <a:rPr lang="en-IN" sz="3400" kern="1200" dirty="0">
              <a:solidFill>
                <a:schemeClr val="accent1"/>
              </a:solidFill>
              <a:latin typeface="Times New Roman" panose="02020603050405020304" pitchFamily="18" charset="0"/>
              <a:cs typeface="Times New Roman" panose="02020603050405020304" pitchFamily="18" charset="0"/>
            </a:rPr>
          </a:br>
          <a:r>
            <a:rPr lang="en-IN" sz="3400" kern="1200" dirty="0">
              <a:solidFill>
                <a:schemeClr val="accent1"/>
              </a:solidFill>
              <a:latin typeface="Times New Roman" panose="02020603050405020304" pitchFamily="18" charset="0"/>
              <a:cs typeface="Times New Roman" panose="02020603050405020304" pitchFamily="18" charset="0"/>
            </a:rPr>
            <a:t>N</a:t>
          </a:r>
          <a:br>
            <a:rPr lang="en-IN" sz="3400" kern="1200" dirty="0">
              <a:solidFill>
                <a:schemeClr val="accent1"/>
              </a:solidFill>
              <a:latin typeface="Times New Roman" panose="02020603050405020304" pitchFamily="18" charset="0"/>
              <a:cs typeface="Times New Roman" panose="02020603050405020304" pitchFamily="18" charset="0"/>
            </a:rPr>
          </a:br>
          <a:r>
            <a:rPr lang="en-IN" sz="3400" kern="1200" dirty="0">
              <a:solidFill>
                <a:schemeClr val="accent1"/>
              </a:solidFill>
              <a:latin typeface="Times New Roman" panose="02020603050405020304" pitchFamily="18" charset="0"/>
              <a:cs typeface="Times New Roman" panose="02020603050405020304" pitchFamily="18" charset="0"/>
            </a:rPr>
            <a:t>C</a:t>
          </a:r>
          <a:br>
            <a:rPr lang="en-IN" sz="3400" kern="1200" dirty="0">
              <a:solidFill>
                <a:schemeClr val="accent1"/>
              </a:solidFill>
              <a:latin typeface="Times New Roman" panose="02020603050405020304" pitchFamily="18" charset="0"/>
              <a:cs typeface="Times New Roman" panose="02020603050405020304" pitchFamily="18" charset="0"/>
            </a:rPr>
          </a:br>
          <a:r>
            <a:rPr lang="en-IN" sz="3400" kern="1200" dirty="0">
              <a:solidFill>
                <a:schemeClr val="accent1"/>
              </a:solidFill>
              <a:latin typeface="Times New Roman" panose="02020603050405020304" pitchFamily="18" charset="0"/>
              <a:cs typeface="Times New Roman" panose="02020603050405020304" pitchFamily="18" charset="0"/>
            </a:rPr>
            <a:t>E</a:t>
          </a:r>
          <a:br>
            <a:rPr lang="en-IN" sz="3400" kern="1200" dirty="0">
              <a:solidFill>
                <a:schemeClr val="accent1"/>
              </a:solidFill>
              <a:latin typeface="Times New Roman" panose="02020603050405020304" pitchFamily="18" charset="0"/>
              <a:cs typeface="Times New Roman" panose="02020603050405020304" pitchFamily="18" charset="0"/>
            </a:rPr>
          </a:br>
          <a:r>
            <a:rPr lang="en-IN" sz="3400" kern="1200" dirty="0">
              <a:solidFill>
                <a:schemeClr val="accent1"/>
              </a:solidFill>
              <a:latin typeface="Times New Roman" panose="02020603050405020304" pitchFamily="18" charset="0"/>
              <a:cs typeface="Times New Roman" panose="02020603050405020304" pitchFamily="18" charset="0"/>
            </a:rPr>
            <a:t>S</a:t>
          </a:r>
        </a:p>
        <a:p>
          <a:pPr marL="0" lvl="0" indent="0" algn="l" defTabSz="1511300">
            <a:lnSpc>
              <a:spcPct val="90000"/>
            </a:lnSpc>
            <a:spcBef>
              <a:spcPct val="0"/>
            </a:spcBef>
            <a:spcAft>
              <a:spcPct val="35000"/>
            </a:spcAft>
            <a:buNone/>
          </a:pPr>
          <a:endParaRPr lang="en-IN" sz="3400" kern="1200" dirty="0">
            <a:latin typeface="Times New Roman" panose="02020603050405020304" pitchFamily="18" charset="0"/>
            <a:cs typeface="Times New Roman" panose="02020603050405020304" pitchFamily="18" charset="0"/>
          </a:endParaRPr>
        </a:p>
      </dsp:txBody>
      <dsp:txXfrm>
        <a:off x="0" y="0"/>
        <a:ext cx="1007903" cy="5486400"/>
      </dsp:txXfrm>
    </dsp:sp>
    <dsp:sp modelId="{E8920FE3-6DB9-4F76-B4E9-97736E83ED26}">
      <dsp:nvSpPr>
        <dsp:cNvPr id="0" name=""/>
        <dsp:cNvSpPr/>
      </dsp:nvSpPr>
      <dsp:spPr>
        <a:xfrm>
          <a:off x="1184981" y="51702"/>
          <a:ext cx="9267074" cy="1034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Font typeface="Wingdings" panose="05000000000000000000" pitchFamily="2" charset="2"/>
            <a:buNone/>
          </a:pPr>
          <a:r>
            <a:rPr lang="en-IN" sz="1100" kern="1200" dirty="0">
              <a:latin typeface="Times New Roman" panose="02020603050405020304" pitchFamily="18" charset="0"/>
              <a:cs typeface="Times New Roman" panose="02020603050405020304" pitchFamily="18" charset="0"/>
            </a:rPr>
            <a:t>* </a:t>
          </a:r>
          <a:r>
            <a:rPr lang="en-IN" sz="1100" b="1" kern="1200" dirty="0">
              <a:latin typeface="Times New Roman" panose="02020603050405020304" pitchFamily="18" charset="0"/>
              <a:cs typeface="Times New Roman" panose="02020603050405020304" pitchFamily="18" charset="0"/>
            </a:rPr>
            <a:t>PIEZOELECTRIC ENERGY HARVESTING:</a:t>
          </a:r>
        </a:p>
        <a:p>
          <a:pPr marL="0" lvl="0" indent="0" algn="l" defTabSz="488950">
            <a:lnSpc>
              <a:spcPct val="90000"/>
            </a:lnSpc>
            <a:spcBef>
              <a:spcPct val="0"/>
            </a:spcBef>
            <a:spcAft>
              <a:spcPct val="35000"/>
            </a:spcAft>
            <a:buNone/>
          </a:pPr>
          <a:r>
            <a:rPr lang="en-US" sz="1100" i="1" kern="1200" dirty="0">
              <a:latin typeface="Times New Roman" panose="02020603050405020304" pitchFamily="18" charset="0"/>
              <a:cs typeface="Times New Roman" panose="02020603050405020304" pitchFamily="18" charset="0"/>
            </a:rPr>
            <a:t>Sharma, M., &amp; Gupta, R. (2016). "Piezoelectric Energy Harvesting Systems: A </a:t>
          </a:r>
          <a:r>
            <a:rPr lang="en-US" sz="1100" i="1" kern="1200" dirty="0" err="1">
              <a:latin typeface="Times New Roman" panose="02020603050405020304" pitchFamily="18" charset="0"/>
              <a:cs typeface="Times New Roman" panose="02020603050405020304" pitchFamily="18" charset="0"/>
            </a:rPr>
            <a:t>Review."Journal</a:t>
          </a:r>
          <a:r>
            <a:rPr lang="en-US" sz="1100" i="1" kern="1200" dirty="0">
              <a:latin typeface="Times New Roman" panose="02020603050405020304" pitchFamily="18" charset="0"/>
              <a:cs typeface="Times New Roman" panose="02020603050405020304" pitchFamily="18" charset="0"/>
            </a:rPr>
            <a:t> of Renewable and Sustainable Energy, 8(4), 035801.</a:t>
          </a:r>
        </a:p>
        <a:p>
          <a:pPr marL="0" lvl="0" indent="0" algn="l" defTabSz="488950">
            <a:lnSpc>
              <a:spcPct val="90000"/>
            </a:lnSpc>
            <a:spcBef>
              <a:spcPct val="0"/>
            </a:spcBef>
            <a:spcAft>
              <a:spcPct val="35000"/>
            </a:spcAft>
            <a:buNone/>
          </a:pPr>
          <a:r>
            <a:rPr lang="en-US" sz="1100" kern="1200" dirty="0">
              <a:hlinkClick xmlns:r="http://schemas.openxmlformats.org/officeDocument/2006/relationships" r:id="rId1"/>
            </a:rPr>
            <a:t>Piezoelectric Energy Harvesting Systems: A Review — Sharma, M., &amp; Gupta, R. (2016)</a:t>
          </a:r>
          <a:endParaRPr lang="en-US" sz="1100" kern="1200" dirty="0">
            <a:latin typeface="Times New Roman" panose="02020603050405020304" pitchFamily="18" charset="0"/>
            <a:cs typeface="Times New Roman" panose="02020603050405020304" pitchFamily="18" charset="0"/>
          </a:endParaRPr>
        </a:p>
        <a:p>
          <a:pPr marL="0" lvl="0" indent="0" algn="l" defTabSz="488950">
            <a:lnSpc>
              <a:spcPct val="90000"/>
            </a:lnSpc>
            <a:spcBef>
              <a:spcPct val="0"/>
            </a:spcBef>
            <a:spcAft>
              <a:spcPct val="35000"/>
            </a:spcAft>
            <a:buNone/>
          </a:pPr>
          <a:endParaRPr lang="en-IN" sz="1100" kern="1200" dirty="0">
            <a:latin typeface="Times New Roman" panose="02020603050405020304" pitchFamily="18" charset="0"/>
            <a:cs typeface="Times New Roman" panose="02020603050405020304" pitchFamily="18" charset="0"/>
          </a:endParaRPr>
        </a:p>
      </dsp:txBody>
      <dsp:txXfrm>
        <a:off x="1184981" y="51702"/>
        <a:ext cx="9267074" cy="1034057"/>
      </dsp:txXfrm>
    </dsp:sp>
    <dsp:sp modelId="{53392919-1352-4621-8BF8-8636D8DD38B2}">
      <dsp:nvSpPr>
        <dsp:cNvPr id="0" name=""/>
        <dsp:cNvSpPr/>
      </dsp:nvSpPr>
      <dsp:spPr>
        <a:xfrm>
          <a:off x="1007903" y="1085760"/>
          <a:ext cx="9444151"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FB8541F-A2CC-4351-B52A-B544E2750EA8}">
      <dsp:nvSpPr>
        <dsp:cNvPr id="0" name=""/>
        <dsp:cNvSpPr/>
      </dsp:nvSpPr>
      <dsp:spPr>
        <a:xfrm>
          <a:off x="1184981" y="1137463"/>
          <a:ext cx="9267074" cy="1034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IN" sz="1100" kern="1200" dirty="0">
              <a:latin typeface="Times New Roman" panose="02020603050405020304" pitchFamily="18" charset="0"/>
              <a:cs typeface="Times New Roman" panose="02020603050405020304" pitchFamily="18" charset="0"/>
            </a:rPr>
            <a:t>* </a:t>
          </a:r>
          <a:r>
            <a:rPr lang="en-IN" sz="1100" b="1" kern="1200" dirty="0">
              <a:latin typeface="Times New Roman" panose="02020603050405020304" pitchFamily="18" charset="0"/>
              <a:cs typeface="Times New Roman" panose="02020603050405020304" pitchFamily="18" charset="0"/>
            </a:rPr>
            <a:t>WIND ENERGY CONVERSION: </a:t>
          </a:r>
        </a:p>
        <a:p>
          <a:pPr marL="0" lvl="0" indent="0" algn="l" defTabSz="488950">
            <a:lnSpc>
              <a:spcPct val="90000"/>
            </a:lnSpc>
            <a:spcBef>
              <a:spcPct val="0"/>
            </a:spcBef>
            <a:spcAft>
              <a:spcPct val="35000"/>
            </a:spcAft>
            <a:buNone/>
          </a:pPr>
          <a:r>
            <a:rPr lang="en-US" sz="1100" i="1" kern="1200" dirty="0">
              <a:latin typeface="Times New Roman" panose="02020603050405020304" pitchFamily="18" charset="0"/>
              <a:cs typeface="Times New Roman" panose="02020603050405020304" pitchFamily="18" charset="0"/>
            </a:rPr>
            <a:t>Liu, L., &amp; Zhang, Y. (2017). "Wind Energy Generation and Utilization: An </a:t>
          </a:r>
          <a:r>
            <a:rPr lang="en-US" sz="1100" i="1" kern="1200" dirty="0" err="1">
              <a:latin typeface="Times New Roman" panose="02020603050405020304" pitchFamily="18" charset="0"/>
              <a:cs typeface="Times New Roman" panose="02020603050405020304" pitchFamily="18" charset="0"/>
            </a:rPr>
            <a:t>Overview."Renewable</a:t>
          </a:r>
          <a:r>
            <a:rPr lang="en-US" sz="1100" i="1" kern="1200" dirty="0">
              <a:latin typeface="Times New Roman" panose="02020603050405020304" pitchFamily="18" charset="0"/>
              <a:cs typeface="Times New Roman" panose="02020603050405020304" pitchFamily="18" charset="0"/>
            </a:rPr>
            <a:t> Energy, 101, 123-134.</a:t>
          </a:r>
          <a:br>
            <a:rPr lang="en-US" sz="1100" kern="1200" dirty="0">
              <a:latin typeface="Times New Roman" panose="02020603050405020304" pitchFamily="18" charset="0"/>
              <a:cs typeface="Times New Roman" panose="02020603050405020304" pitchFamily="18" charset="0"/>
            </a:rPr>
          </a:br>
          <a:r>
            <a:rPr lang="en-US" sz="1100" kern="1200" dirty="0">
              <a:latin typeface="Times New Roman" panose="02020603050405020304" pitchFamily="18" charset="0"/>
              <a:cs typeface="Times New Roman" panose="02020603050405020304" pitchFamily="18" charset="0"/>
              <a:hlinkClick xmlns:r="http://schemas.openxmlformats.org/officeDocument/2006/relationships" r:id="rId2"/>
            </a:rPr>
            <a:t>https://doi.org/10.1016/j.renene.2016.09.049</a:t>
          </a:r>
          <a:endParaRPr lang="en-US" sz="1100" kern="1200" dirty="0">
            <a:latin typeface="Times New Roman" panose="02020603050405020304" pitchFamily="18" charset="0"/>
            <a:cs typeface="Times New Roman" panose="02020603050405020304" pitchFamily="18" charset="0"/>
          </a:endParaRPr>
        </a:p>
        <a:p>
          <a:pPr marL="0" lvl="0" indent="0" algn="l" defTabSz="488950">
            <a:lnSpc>
              <a:spcPct val="90000"/>
            </a:lnSpc>
            <a:spcBef>
              <a:spcPct val="0"/>
            </a:spcBef>
            <a:spcAft>
              <a:spcPct val="35000"/>
            </a:spcAft>
            <a:buNone/>
          </a:pPr>
          <a:endParaRPr lang="en-IN" sz="1100" kern="1200" dirty="0">
            <a:latin typeface="Times New Roman" panose="02020603050405020304" pitchFamily="18" charset="0"/>
            <a:cs typeface="Times New Roman" panose="02020603050405020304" pitchFamily="18" charset="0"/>
          </a:endParaRPr>
        </a:p>
        <a:p>
          <a:pPr marL="0" lvl="0" indent="0" algn="l" defTabSz="488950">
            <a:lnSpc>
              <a:spcPct val="90000"/>
            </a:lnSpc>
            <a:spcBef>
              <a:spcPct val="0"/>
            </a:spcBef>
            <a:spcAft>
              <a:spcPct val="35000"/>
            </a:spcAft>
            <a:buNone/>
          </a:pPr>
          <a:endParaRPr lang="en-IN" sz="1100" kern="1200" dirty="0">
            <a:latin typeface="Times New Roman" panose="02020603050405020304" pitchFamily="18" charset="0"/>
            <a:cs typeface="Times New Roman" panose="02020603050405020304" pitchFamily="18" charset="0"/>
          </a:endParaRPr>
        </a:p>
      </dsp:txBody>
      <dsp:txXfrm>
        <a:off x="1184981" y="1137463"/>
        <a:ext cx="9267074" cy="1034057"/>
      </dsp:txXfrm>
    </dsp:sp>
    <dsp:sp modelId="{77C921CD-3561-4CC3-8AF2-160C72EC3F3F}">
      <dsp:nvSpPr>
        <dsp:cNvPr id="0" name=""/>
        <dsp:cNvSpPr/>
      </dsp:nvSpPr>
      <dsp:spPr>
        <a:xfrm>
          <a:off x="1007903" y="2171521"/>
          <a:ext cx="9444151"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7FB9BB-99EF-42E4-914F-411B1D8EEBD8}">
      <dsp:nvSpPr>
        <dsp:cNvPr id="0" name=""/>
        <dsp:cNvSpPr/>
      </dsp:nvSpPr>
      <dsp:spPr>
        <a:xfrm>
          <a:off x="1184981" y="2223224"/>
          <a:ext cx="9267074" cy="1034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IN" sz="1100" kern="1200" dirty="0">
              <a:latin typeface="Times New Roman" panose="02020603050405020304" pitchFamily="18" charset="0"/>
              <a:cs typeface="Times New Roman" panose="02020603050405020304" pitchFamily="18" charset="0"/>
            </a:rPr>
            <a:t>* </a:t>
          </a:r>
          <a:r>
            <a:rPr lang="en-IN" sz="1100" b="1" kern="1200" dirty="0">
              <a:latin typeface="Times New Roman" panose="02020603050405020304" pitchFamily="18" charset="0"/>
              <a:cs typeface="Times New Roman" panose="02020603050405020304" pitchFamily="18" charset="0"/>
            </a:rPr>
            <a:t>SUSTAINABLE URBAN LIGHTING SOLUTIONS:</a:t>
          </a:r>
        </a:p>
        <a:p>
          <a:pPr marL="0" lvl="0" indent="0" algn="l" defTabSz="488950">
            <a:lnSpc>
              <a:spcPct val="90000"/>
            </a:lnSpc>
            <a:spcBef>
              <a:spcPct val="0"/>
            </a:spcBef>
            <a:spcAft>
              <a:spcPct val="35000"/>
            </a:spcAft>
            <a:buNone/>
          </a:pPr>
          <a:r>
            <a:rPr lang="en-US" sz="1100" i="1" kern="1200" dirty="0">
              <a:latin typeface="Times New Roman" panose="02020603050405020304" pitchFamily="18" charset="0"/>
              <a:cs typeface="Times New Roman" panose="02020603050405020304" pitchFamily="18" charset="0"/>
            </a:rPr>
            <a:t>Chien, S., &amp; Yu, C. (2019). "Sustainable Urban Lighting: The Role of Renewable </a:t>
          </a:r>
          <a:r>
            <a:rPr lang="en-US" sz="1100" i="1" kern="1200" dirty="0" err="1">
              <a:latin typeface="Times New Roman" panose="02020603050405020304" pitchFamily="18" charset="0"/>
              <a:cs typeface="Times New Roman" panose="02020603050405020304" pitchFamily="18" charset="0"/>
            </a:rPr>
            <a:t>Energy."Energy</a:t>
          </a:r>
          <a:r>
            <a:rPr lang="en-US" sz="1100" i="1" kern="1200" dirty="0">
              <a:latin typeface="Times New Roman" panose="02020603050405020304" pitchFamily="18" charset="0"/>
              <a:cs typeface="Times New Roman" panose="02020603050405020304" pitchFamily="18" charset="0"/>
            </a:rPr>
            <a:t> Reports, 5, 123-129.</a:t>
          </a:r>
          <a:br>
            <a:rPr lang="en-US" sz="1100" kern="1200" dirty="0">
              <a:latin typeface="Times New Roman" panose="02020603050405020304" pitchFamily="18" charset="0"/>
              <a:cs typeface="Times New Roman" panose="02020603050405020304" pitchFamily="18" charset="0"/>
            </a:rPr>
          </a:br>
          <a:r>
            <a:rPr lang="en-US" sz="1100" kern="1200" dirty="0">
              <a:latin typeface="Times New Roman" panose="02020603050405020304" pitchFamily="18" charset="0"/>
              <a:cs typeface="Times New Roman" panose="02020603050405020304" pitchFamily="18" charset="0"/>
              <a:hlinkClick xmlns:r="http://schemas.openxmlformats.org/officeDocument/2006/relationships" r:id="rId3"/>
            </a:rPr>
            <a:t>https://doi.org/10.1016/j.egyr.2019.03.003</a:t>
          </a:r>
          <a:endParaRPr lang="en-US" sz="1100" kern="1200" dirty="0">
            <a:latin typeface="Times New Roman" panose="02020603050405020304" pitchFamily="18" charset="0"/>
            <a:cs typeface="Times New Roman" panose="02020603050405020304" pitchFamily="18" charset="0"/>
          </a:endParaRPr>
        </a:p>
        <a:p>
          <a:pPr marL="0" lvl="0" indent="0" algn="l" defTabSz="488950">
            <a:lnSpc>
              <a:spcPct val="90000"/>
            </a:lnSpc>
            <a:spcBef>
              <a:spcPct val="0"/>
            </a:spcBef>
            <a:spcAft>
              <a:spcPct val="35000"/>
            </a:spcAft>
            <a:buNone/>
          </a:pPr>
          <a:endParaRPr lang="en-IN" sz="1100" kern="1200" dirty="0">
            <a:latin typeface="Times New Roman" panose="02020603050405020304" pitchFamily="18" charset="0"/>
            <a:cs typeface="Times New Roman" panose="02020603050405020304" pitchFamily="18" charset="0"/>
          </a:endParaRPr>
        </a:p>
      </dsp:txBody>
      <dsp:txXfrm>
        <a:off x="1184981" y="2223224"/>
        <a:ext cx="9267074" cy="1034057"/>
      </dsp:txXfrm>
    </dsp:sp>
    <dsp:sp modelId="{1CCE8093-9295-49D8-AB37-22893279FA4D}">
      <dsp:nvSpPr>
        <dsp:cNvPr id="0" name=""/>
        <dsp:cNvSpPr/>
      </dsp:nvSpPr>
      <dsp:spPr>
        <a:xfrm>
          <a:off x="1007903" y="3257282"/>
          <a:ext cx="9444151"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ADB2ABF-B7EA-4EEF-B1EC-A2AD1E71DEDB}">
      <dsp:nvSpPr>
        <dsp:cNvPr id="0" name=""/>
        <dsp:cNvSpPr/>
      </dsp:nvSpPr>
      <dsp:spPr>
        <a:xfrm>
          <a:off x="1184981" y="3308985"/>
          <a:ext cx="9267074" cy="1034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IN" sz="1100" b="1" kern="1200" dirty="0">
              <a:latin typeface="Times New Roman" panose="02020603050405020304" pitchFamily="18" charset="0"/>
              <a:cs typeface="Times New Roman" panose="02020603050405020304" pitchFamily="18" charset="0"/>
            </a:rPr>
            <a:t>* ARDUINO FOR ENERGY MANAGEMENT SYSTEMS:</a:t>
          </a:r>
        </a:p>
        <a:p>
          <a:pPr marL="0" lvl="0" indent="0" algn="l" defTabSz="488950">
            <a:lnSpc>
              <a:spcPct val="90000"/>
            </a:lnSpc>
            <a:spcBef>
              <a:spcPct val="0"/>
            </a:spcBef>
            <a:spcAft>
              <a:spcPct val="35000"/>
            </a:spcAft>
            <a:buNone/>
          </a:pPr>
          <a:r>
            <a:rPr lang="en-US" sz="1100" i="1" kern="1200" dirty="0">
              <a:latin typeface="Times New Roman" panose="02020603050405020304" pitchFamily="18" charset="0"/>
              <a:cs typeface="Times New Roman" panose="02020603050405020304" pitchFamily="18" charset="0"/>
            </a:rPr>
            <a:t>Mohammad, M., &amp; Rahman, R. (2018). "Arduino-Based Energy Management System for Smart Cities."</a:t>
          </a:r>
          <a:r>
            <a:rPr lang="en-US" sz="1100" kern="1200" dirty="0">
              <a:latin typeface="Times New Roman" panose="02020603050405020304" pitchFamily="18" charset="0"/>
              <a:cs typeface="Times New Roman" panose="02020603050405020304" pitchFamily="18" charset="0"/>
            </a:rPr>
            <a:t> </a:t>
          </a:r>
          <a:r>
            <a:rPr lang="en-US" sz="1100" i="1" kern="1200" dirty="0">
              <a:latin typeface="Times New Roman" panose="02020603050405020304" pitchFamily="18" charset="0"/>
              <a:cs typeface="Times New Roman" panose="02020603050405020304" pitchFamily="18" charset="0"/>
            </a:rPr>
            <a:t>International Journal of Electrical and Computer Engineering, 12(2), 231-237.</a:t>
          </a:r>
          <a:br>
            <a:rPr lang="en-US" sz="1100" kern="1200" dirty="0">
              <a:latin typeface="Times New Roman" panose="02020603050405020304" pitchFamily="18" charset="0"/>
              <a:cs typeface="Times New Roman" panose="02020603050405020304" pitchFamily="18" charset="0"/>
            </a:rPr>
          </a:br>
          <a:r>
            <a:rPr lang="en-US" sz="1100" kern="1200" dirty="0">
              <a:latin typeface="Times New Roman" panose="02020603050405020304" pitchFamily="18" charset="0"/>
              <a:cs typeface="Times New Roman" panose="02020603050405020304" pitchFamily="18" charset="0"/>
            </a:rPr>
            <a:t>[Link: </a:t>
          </a:r>
          <a:r>
            <a:rPr lang="en-US" sz="1100" kern="1200" dirty="0">
              <a:latin typeface="Times New Roman" panose="02020603050405020304" pitchFamily="18" charset="0"/>
              <a:cs typeface="Times New Roman" panose="02020603050405020304" pitchFamily="18" charset="0"/>
              <a:hlinkClick xmlns:r="http://schemas.openxmlformats.org/officeDocument/2006/relationships" r:id="rId4"/>
            </a:rPr>
            <a:t>https://doi.org/10.11591/ijece.v12i2.7740</a:t>
          </a:r>
          <a:r>
            <a:rPr lang="en-US" sz="1100" kern="1200" dirty="0">
              <a:latin typeface="Times New Roman" panose="02020603050405020304" pitchFamily="18" charset="0"/>
              <a:cs typeface="Times New Roman" panose="02020603050405020304" pitchFamily="18" charset="0"/>
            </a:rPr>
            <a:t>]</a:t>
          </a:r>
          <a:endParaRPr lang="en-IN" sz="1100" kern="1200" dirty="0">
            <a:latin typeface="Times New Roman" panose="02020603050405020304" pitchFamily="18" charset="0"/>
            <a:cs typeface="Times New Roman" panose="02020603050405020304" pitchFamily="18" charset="0"/>
          </a:endParaRPr>
        </a:p>
      </dsp:txBody>
      <dsp:txXfrm>
        <a:off x="1184981" y="3308985"/>
        <a:ext cx="9267074" cy="1034057"/>
      </dsp:txXfrm>
    </dsp:sp>
    <dsp:sp modelId="{F2ABCBBC-70C3-4182-B467-5C060161A555}">
      <dsp:nvSpPr>
        <dsp:cNvPr id="0" name=""/>
        <dsp:cNvSpPr/>
      </dsp:nvSpPr>
      <dsp:spPr>
        <a:xfrm>
          <a:off x="1007903" y="4343042"/>
          <a:ext cx="9444151"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979FEB-7E0C-4EEA-9167-E727611A9C04}">
      <dsp:nvSpPr>
        <dsp:cNvPr id="0" name=""/>
        <dsp:cNvSpPr/>
      </dsp:nvSpPr>
      <dsp:spPr>
        <a:xfrm>
          <a:off x="1184981" y="4394745"/>
          <a:ext cx="9267074" cy="1034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 </a:t>
          </a:r>
          <a:r>
            <a:rPr lang="en-US" sz="1100" b="1" kern="1200" dirty="0">
              <a:latin typeface="Times New Roman" panose="02020603050405020304" pitchFamily="18" charset="0"/>
              <a:cs typeface="Times New Roman" panose="02020603050405020304" pitchFamily="18" charset="0"/>
            </a:rPr>
            <a:t>PIEZOELECTRICITY AND FOOTSTEP POWER:</a:t>
          </a:r>
          <a:br>
            <a:rPr lang="en-US" sz="1100" kern="1200" dirty="0">
              <a:latin typeface="Times New Roman" panose="02020603050405020304" pitchFamily="18" charset="0"/>
              <a:cs typeface="Times New Roman" panose="02020603050405020304" pitchFamily="18" charset="0"/>
            </a:rPr>
          </a:br>
          <a:r>
            <a:rPr lang="en-US" sz="1100" i="1" kern="1200" dirty="0">
              <a:latin typeface="Times New Roman" panose="02020603050405020304" pitchFamily="18" charset="0"/>
              <a:cs typeface="Times New Roman" panose="02020603050405020304" pitchFamily="18" charset="0"/>
            </a:rPr>
            <a:t>Tian, X., &amp; Liu, J. (2015). "Energy Harvesting Using Piezoelectric Materials from </a:t>
          </a:r>
          <a:r>
            <a:rPr lang="en-US" sz="1100" i="1" kern="1200" dirty="0" err="1">
              <a:latin typeface="Times New Roman" panose="02020603050405020304" pitchFamily="18" charset="0"/>
              <a:cs typeface="Times New Roman" panose="02020603050405020304" pitchFamily="18" charset="0"/>
            </a:rPr>
            <a:t>Footsteps."Applied</a:t>
          </a:r>
          <a:r>
            <a:rPr lang="en-US" sz="1100" i="1" kern="1200" dirty="0">
              <a:latin typeface="Times New Roman" panose="02020603050405020304" pitchFamily="18" charset="0"/>
              <a:cs typeface="Times New Roman" panose="02020603050405020304" pitchFamily="18" charset="0"/>
            </a:rPr>
            <a:t> Physics Letters, 107(5), 053902.</a:t>
          </a:r>
          <a:br>
            <a:rPr lang="en-US" sz="1100" kern="1200" dirty="0">
              <a:latin typeface="Times New Roman" panose="02020603050405020304" pitchFamily="18" charset="0"/>
              <a:cs typeface="Times New Roman" panose="02020603050405020304" pitchFamily="18" charset="0"/>
            </a:rPr>
          </a:br>
          <a:r>
            <a:rPr lang="en-US" sz="1100" kern="1200" dirty="0">
              <a:latin typeface="Times New Roman" panose="02020603050405020304" pitchFamily="18" charset="0"/>
              <a:cs typeface="Times New Roman" panose="02020603050405020304" pitchFamily="18" charset="0"/>
              <a:hlinkClick xmlns:r="http://schemas.openxmlformats.org/officeDocument/2006/relationships" r:id="rId5"/>
            </a:rPr>
            <a:t>https://doi.org/10.1063/1.4928111</a:t>
          </a:r>
          <a:endParaRPr lang="en-US" sz="1100" kern="1200" dirty="0">
            <a:latin typeface="Times New Roman" panose="02020603050405020304" pitchFamily="18" charset="0"/>
            <a:cs typeface="Times New Roman" panose="02020603050405020304" pitchFamily="18" charset="0"/>
          </a:endParaRPr>
        </a:p>
        <a:p>
          <a:pPr marL="0" lvl="0" indent="0" algn="l" defTabSz="488950">
            <a:lnSpc>
              <a:spcPct val="90000"/>
            </a:lnSpc>
            <a:spcBef>
              <a:spcPct val="0"/>
            </a:spcBef>
            <a:spcAft>
              <a:spcPct val="35000"/>
            </a:spcAft>
            <a:buNone/>
          </a:pPr>
          <a:endParaRPr lang="en-US" sz="1100" kern="1200" dirty="0">
            <a:latin typeface="Times New Roman" panose="02020603050405020304" pitchFamily="18" charset="0"/>
            <a:cs typeface="Times New Roman" panose="02020603050405020304" pitchFamily="18" charset="0"/>
          </a:endParaRPr>
        </a:p>
        <a:p>
          <a:pPr marL="0" lvl="0" indent="0" algn="l" defTabSz="488950">
            <a:lnSpc>
              <a:spcPct val="90000"/>
            </a:lnSpc>
            <a:spcBef>
              <a:spcPct val="0"/>
            </a:spcBef>
            <a:spcAft>
              <a:spcPct val="35000"/>
            </a:spcAft>
            <a:buNone/>
          </a:pPr>
          <a:endParaRPr lang="en-IN" sz="1100" kern="1200" dirty="0">
            <a:latin typeface="Times New Roman" panose="02020603050405020304" pitchFamily="18" charset="0"/>
            <a:cs typeface="Times New Roman" panose="02020603050405020304" pitchFamily="18" charset="0"/>
          </a:endParaRPr>
        </a:p>
      </dsp:txBody>
      <dsp:txXfrm>
        <a:off x="1184981" y="4394745"/>
        <a:ext cx="9267074" cy="1034057"/>
      </dsp:txXfrm>
    </dsp:sp>
    <dsp:sp modelId="{64442A6F-7A92-420D-8AAD-70515B6D1C43}">
      <dsp:nvSpPr>
        <dsp:cNvPr id="0" name=""/>
        <dsp:cNvSpPr/>
      </dsp:nvSpPr>
      <dsp:spPr>
        <a:xfrm>
          <a:off x="1007903" y="5428803"/>
          <a:ext cx="9444151"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7.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8.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2T09:39:14.268"/>
    </inkml:context>
    <inkml:brush xml:id="br0">
      <inkml:brushProperty name="width" value="0.35" units="cm"/>
      <inkml:brushProperty name="height" value="2.1" units="cm"/>
      <inkml:brushProperty name="color" value="#333333"/>
      <inkml:brushProperty name="ignorePressure" value="1"/>
      <inkml:brushProperty name="inkEffects" value="pencil"/>
    </inkml:brush>
  </inkml:definitions>
  <inkml:trace contextRef="#ctx0" brushRef="#br0">1 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BDF68E2-58F2-4D09-BE8B-E3BD06533059}" type="datetimeFigureOut">
              <a:rPr lang="en-US" smtClean="0"/>
              <a:t>5/11/2025</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4965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36125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51152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3689840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2026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6277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29622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63014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5/11/2025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34068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5/11/2025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94707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01725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8624D31-43A5-475A-80CF-332C9F6DCF35}" type="datetimeFigureOut">
              <a:rPr lang="en-US" smtClean="0"/>
              <a:t>5/11/2025</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29582313"/>
      </p:ext>
    </p:extLst>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Lst>
  <p:hf sldNum="0"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98" Type="http://schemas.openxmlformats.org/officeDocument/2006/relationships/image" Target="../media/image1.jpg"/><Relationship Id="rId97" Type="http://schemas.openxmlformats.org/officeDocument/2006/relationships/image" Target="../media/image52.png"/><Relationship Id="rId104" Type="http://schemas.openxmlformats.org/officeDocument/2006/relationships/image" Target="../media/image7.jpg"/><Relationship Id="rId103" Type="http://schemas.openxmlformats.org/officeDocument/2006/relationships/image" Target="../media/image6.jpg"/><Relationship Id="rId2" Type="http://schemas.openxmlformats.org/officeDocument/2006/relationships/customXml" Target="../ink/ink1.xml"/><Relationship Id="rId1" Type="http://schemas.openxmlformats.org/officeDocument/2006/relationships/slideLayout" Target="../slideLayouts/slideLayout7.xml"/><Relationship Id="rId102" Type="http://schemas.openxmlformats.org/officeDocument/2006/relationships/image" Target="../media/image5.jpg"/><Relationship Id="rId99" Type="http://schemas.openxmlformats.org/officeDocument/2006/relationships/image" Target="../media/image2.jpg"/><Relationship Id="rId101" Type="http://schemas.openxmlformats.org/officeDocument/2006/relationships/image" Target="../media/image4.jpg"/><Relationship Id="rId100" Type="http://schemas.openxmlformats.org/officeDocument/2006/relationships/image" Target="../media/image3.jpg"/><Relationship Id="rId105"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6905" y="2745309"/>
            <a:ext cx="10373620" cy="864740"/>
          </a:xfrm>
        </p:spPr>
        <p:txBody>
          <a:bodyPr>
            <a:normAutofit fontScale="90000"/>
          </a:bodyPr>
          <a:lstStyle/>
          <a:p>
            <a:pPr algn="ctr"/>
            <a:r>
              <a:rPr lang="en-IN" sz="6000" dirty="0">
                <a:solidFill>
                  <a:schemeClr val="bg1"/>
                </a:solidFill>
                <a:latin typeface="Times New Roman" panose="02020603050405020304" pitchFamily="18" charset="0"/>
                <a:cs typeface="Times New Roman" panose="02020603050405020304" pitchFamily="18" charset="0"/>
              </a:rPr>
              <a:t>STREET LIGHT GENERATION USING PIEZOELECTRIC SENSORS AND WIND TURBINES</a:t>
            </a:r>
            <a:endParaRPr lang="en-US" sz="6000" dirty="0">
              <a:solidFill>
                <a:schemeClr val="bg1"/>
              </a:solidFill>
              <a:latin typeface="Times New Roman" panose="02020603050405020304" pitchFamily="18" charset="0"/>
              <a:cs typeface="Times New Roman" panose="02020603050405020304" pitchFamily="18" charset="0"/>
            </a:endParaRPr>
          </a:p>
        </p:txBody>
      </p:sp>
      <p:sp>
        <p:nvSpPr>
          <p:cNvPr id="19" name="Title 1">
            <a:extLst>
              <a:ext uri="{FF2B5EF4-FFF2-40B4-BE49-F238E27FC236}">
                <a16:creationId xmlns:a16="http://schemas.microsoft.com/office/drawing/2014/main" id="{A638B8C4-160D-43D1-B52A-63C1F7B36217}"/>
              </a:ext>
            </a:extLst>
          </p:cNvPr>
          <p:cNvSpPr txBox="1">
            <a:spLocks/>
          </p:cNvSpPr>
          <p:nvPr/>
        </p:nvSpPr>
        <p:spPr>
          <a:xfrm>
            <a:off x="710703" y="4257903"/>
            <a:ext cx="10987668" cy="15217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r"/>
            <a:endParaRPr lang="en-US" sz="2500" dirty="0">
              <a:latin typeface="Times New Roman"/>
              <a:cs typeface="Calibri Light"/>
            </a:endParaRPr>
          </a:p>
        </p:txBody>
      </p:sp>
      <p:sp>
        <p:nvSpPr>
          <p:cNvPr id="3" name="TextBox 2">
            <a:extLst>
              <a:ext uri="{FF2B5EF4-FFF2-40B4-BE49-F238E27FC236}">
                <a16:creationId xmlns:a16="http://schemas.microsoft.com/office/drawing/2014/main" id="{8817EE35-8FF6-2509-9CA7-6D59893643D5}"/>
              </a:ext>
            </a:extLst>
          </p:cNvPr>
          <p:cNvSpPr txBox="1"/>
          <p:nvPr/>
        </p:nvSpPr>
        <p:spPr>
          <a:xfrm>
            <a:off x="1055424" y="3536926"/>
            <a:ext cx="5877462" cy="1477328"/>
          </a:xfrm>
          <a:prstGeom prst="rect">
            <a:avLst/>
          </a:prstGeom>
          <a:noFill/>
        </p:spPr>
        <p:txBody>
          <a:bodyPr wrap="square" rtlCol="0">
            <a:spAutoFit/>
          </a:bodyPr>
          <a:lstStyle/>
          <a:p>
            <a:pPr algn="ctr"/>
            <a:endParaRPr lang="en-US" sz="1800" dirty="0">
              <a:solidFill>
                <a:schemeClr val="bg1"/>
              </a:solidFill>
              <a:latin typeface="Times New Roman"/>
              <a:cs typeface="Calibri Light"/>
            </a:endParaRPr>
          </a:p>
          <a:p>
            <a:r>
              <a:rPr lang="en-US" sz="1800" dirty="0">
                <a:solidFill>
                  <a:schemeClr val="bg1"/>
                </a:solidFill>
                <a:latin typeface="Times New Roman"/>
                <a:cs typeface="Calibri Light"/>
              </a:rPr>
              <a:t>Team Member 1 : PRINKAYATTHRA D (221001117)</a:t>
            </a:r>
          </a:p>
          <a:p>
            <a:r>
              <a:rPr lang="en-US" sz="1800" dirty="0">
                <a:solidFill>
                  <a:schemeClr val="bg1"/>
                </a:solidFill>
                <a:latin typeface="Times New Roman"/>
                <a:cs typeface="Calibri Light"/>
              </a:rPr>
              <a:t>Team Member 2 : PRATHIBA S </a:t>
            </a:r>
            <a:r>
              <a:rPr lang="en-US" dirty="0">
                <a:solidFill>
                  <a:schemeClr val="bg1"/>
                </a:solidFill>
                <a:latin typeface="Times New Roman"/>
                <a:cs typeface="Calibri Light"/>
              </a:rPr>
              <a:t>(221001114)</a:t>
            </a:r>
            <a:endParaRPr lang="en-US" sz="1800" dirty="0">
              <a:solidFill>
                <a:schemeClr val="bg1"/>
              </a:solidFill>
              <a:latin typeface="Times New Roman"/>
              <a:cs typeface="Calibri Light"/>
            </a:endParaRPr>
          </a:p>
          <a:p>
            <a:r>
              <a:rPr lang="en-US" sz="1800" dirty="0">
                <a:solidFill>
                  <a:schemeClr val="bg1"/>
                </a:solidFill>
                <a:latin typeface="Times New Roman"/>
                <a:cs typeface="Calibri Light"/>
              </a:rPr>
              <a:t>Team Member 3 : PRAVEEN KUMAR D I (221001115)</a:t>
            </a:r>
          </a:p>
          <a:p>
            <a:endParaRPr lang="en-IN" dirty="0">
              <a:solidFill>
                <a:schemeClr val="bg1"/>
              </a:solidFill>
            </a:endParaRPr>
          </a:p>
        </p:txBody>
      </p:sp>
      <p:sp>
        <p:nvSpPr>
          <p:cNvPr id="11" name="TextBox 10">
            <a:extLst>
              <a:ext uri="{FF2B5EF4-FFF2-40B4-BE49-F238E27FC236}">
                <a16:creationId xmlns:a16="http://schemas.microsoft.com/office/drawing/2014/main" id="{675192C3-3291-3B43-0B70-4F02D18C7F85}"/>
              </a:ext>
            </a:extLst>
          </p:cNvPr>
          <p:cNvSpPr txBox="1"/>
          <p:nvPr/>
        </p:nvSpPr>
        <p:spPr>
          <a:xfrm>
            <a:off x="7762886" y="3838390"/>
            <a:ext cx="3471735" cy="646331"/>
          </a:xfrm>
          <a:prstGeom prst="rect">
            <a:avLst/>
          </a:prstGeom>
          <a:noFill/>
        </p:spPr>
        <p:txBody>
          <a:bodyPr wrap="square" rtlCol="0">
            <a:spAutoFit/>
          </a:bodyPr>
          <a:lstStyle/>
          <a:p>
            <a:r>
              <a:rPr lang="en-US" sz="1800" dirty="0">
                <a:solidFill>
                  <a:schemeClr val="bg1"/>
                </a:solidFill>
                <a:latin typeface="Times New Roman"/>
                <a:cs typeface="Calibri Light"/>
              </a:rPr>
              <a:t>MENTOR : MR. PRAGADEESH</a:t>
            </a:r>
            <a:endParaRPr lang="en-US" sz="1800" dirty="0">
              <a:solidFill>
                <a:schemeClr val="bg1"/>
              </a:solidFill>
              <a:cs typeface="Calibri Light"/>
            </a:endParaRPr>
          </a:p>
          <a:p>
            <a:endParaRPr lang="en-IN" dirty="0">
              <a:solidFill>
                <a:schemeClr val="bg1"/>
              </a:solidFill>
            </a:endParaRPr>
          </a:p>
        </p:txBody>
      </p:sp>
      <p:sp>
        <p:nvSpPr>
          <p:cNvPr id="6" name="TextBox 5">
            <a:extLst>
              <a:ext uri="{FF2B5EF4-FFF2-40B4-BE49-F238E27FC236}">
                <a16:creationId xmlns:a16="http://schemas.microsoft.com/office/drawing/2014/main" id="{A3C5D0E5-076A-044B-1A99-014EF2B01158}"/>
              </a:ext>
            </a:extLst>
          </p:cNvPr>
          <p:cNvSpPr txBox="1"/>
          <p:nvPr/>
        </p:nvSpPr>
        <p:spPr>
          <a:xfrm>
            <a:off x="4161090" y="5065334"/>
            <a:ext cx="4588772" cy="369332"/>
          </a:xfrm>
          <a:prstGeom prst="rect">
            <a:avLst/>
          </a:prstGeom>
          <a:noFill/>
        </p:spPr>
        <p:txBody>
          <a:bodyPr wrap="square" rtlCol="0">
            <a:spAutoFit/>
          </a:bodyPr>
          <a:lstStyle/>
          <a:p>
            <a:r>
              <a:rPr lang="en-IN" dirty="0" err="1">
                <a:solidFill>
                  <a:schemeClr val="bg1"/>
                </a:solidFill>
                <a:latin typeface="Times New Roman" panose="02020603050405020304" pitchFamily="18" charset="0"/>
                <a:cs typeface="Times New Roman" panose="02020603050405020304" pitchFamily="18" charset="0"/>
              </a:rPr>
              <a:t>B.Tech</a:t>
            </a:r>
            <a:r>
              <a:rPr lang="en-IN" dirty="0">
                <a:solidFill>
                  <a:schemeClr val="bg1"/>
                </a:solidFill>
                <a:latin typeface="Times New Roman" panose="02020603050405020304" pitchFamily="18" charset="0"/>
                <a:cs typeface="Times New Roman" panose="02020603050405020304" pitchFamily="18" charset="0"/>
              </a:rPr>
              <a:t> – Information Technology – III Year</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0A30C-6480-4033-8250-ABF7216A8045}"/>
              </a:ext>
            </a:extLst>
          </p:cNvPr>
          <p:cNvSpPr txBox="1">
            <a:spLocks/>
          </p:cNvSpPr>
          <p:nvPr/>
        </p:nvSpPr>
        <p:spPr>
          <a:xfrm>
            <a:off x="961697" y="304089"/>
            <a:ext cx="10058400" cy="56356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sz="3500" b="1" dirty="0">
                <a:latin typeface="Times New Roman"/>
                <a:cs typeface="Times New Roman"/>
              </a:rPr>
              <a:t>CONCLUSION</a:t>
            </a:r>
          </a:p>
        </p:txBody>
      </p:sp>
      <p:sp>
        <p:nvSpPr>
          <p:cNvPr id="5" name="TextBox 4">
            <a:extLst>
              <a:ext uri="{FF2B5EF4-FFF2-40B4-BE49-F238E27FC236}">
                <a16:creationId xmlns:a16="http://schemas.microsoft.com/office/drawing/2014/main" id="{507F49A5-4A70-BFBE-B228-D1EAA084CE2B}"/>
              </a:ext>
            </a:extLst>
          </p:cNvPr>
          <p:cNvSpPr txBox="1"/>
          <p:nvPr/>
        </p:nvSpPr>
        <p:spPr>
          <a:xfrm>
            <a:off x="315967" y="1166842"/>
            <a:ext cx="11410293" cy="5078313"/>
          </a:xfrm>
          <a:prstGeom prst="rect">
            <a:avLst/>
          </a:prstGeom>
          <a:noFill/>
        </p:spPr>
        <p:txBody>
          <a:bodyPr wrap="square">
            <a:spAutoFit/>
          </a:bodyPr>
          <a:lstStyle/>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Piezoelectric Street Light System</a:t>
            </a:r>
            <a:r>
              <a:rPr lang="en-US" dirty="0">
                <a:latin typeface="Times New Roman" panose="02020603050405020304" pitchFamily="18" charset="0"/>
                <a:cs typeface="Times New Roman" panose="02020603050405020304" pitchFamily="18" charset="0"/>
              </a:rPr>
              <a:t> demonstrates an innovative and sustainable solution to meet urban energy needs by harnessing mechanical energy from foot traffic and vehicles. By converting everyday movements into electrical energy, this project not only supports </a:t>
            </a:r>
            <a:r>
              <a:rPr lang="en-US" b="1" dirty="0">
                <a:latin typeface="Times New Roman" panose="02020603050405020304" pitchFamily="18" charset="0"/>
                <a:cs typeface="Times New Roman" panose="02020603050405020304" pitchFamily="18" charset="0"/>
              </a:rPr>
              <a:t>energy-efficient lighting</a:t>
            </a:r>
            <a:r>
              <a:rPr lang="en-US" dirty="0">
                <a:latin typeface="Times New Roman" panose="02020603050405020304" pitchFamily="18" charset="0"/>
                <a:cs typeface="Times New Roman" panose="02020603050405020304" pitchFamily="18" charset="0"/>
              </a:rPr>
              <a:t>, but also paves the way for </a:t>
            </a:r>
            <a:r>
              <a:rPr lang="en-US" b="1" dirty="0">
                <a:latin typeface="Times New Roman" panose="02020603050405020304" pitchFamily="18" charset="0"/>
                <a:cs typeface="Times New Roman" panose="02020603050405020304" pitchFamily="18" charset="0"/>
              </a:rPr>
              <a:t>smart city applications</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Our prototype showcases how clean energy can be harvested from human activity, and with further development, it has the potential to power </a:t>
            </a:r>
            <a:r>
              <a:rPr lang="en-US" b="1" dirty="0">
                <a:latin typeface="Times New Roman" panose="02020603050405020304" pitchFamily="18" charset="0"/>
                <a:cs typeface="Times New Roman" panose="02020603050405020304" pitchFamily="18" charset="0"/>
              </a:rPr>
              <a:t>eco-friendly systems</a:t>
            </a:r>
            <a:r>
              <a:rPr lang="en-US" dirty="0">
                <a:latin typeface="Times New Roman" panose="02020603050405020304" pitchFamily="18" charset="0"/>
                <a:cs typeface="Times New Roman" panose="02020603050405020304" pitchFamily="18" charset="0"/>
              </a:rPr>
              <a:t> like </a:t>
            </a:r>
            <a:r>
              <a:rPr lang="en-US" b="1" dirty="0">
                <a:latin typeface="Times New Roman" panose="02020603050405020304" pitchFamily="18" charset="0"/>
                <a:cs typeface="Times New Roman" panose="02020603050405020304" pitchFamily="18" charset="0"/>
              </a:rPr>
              <a:t>misting units, park irrigation, and green urban infrastructure</a:t>
            </a:r>
            <a:r>
              <a:rPr lang="en-US" dirty="0">
                <a:latin typeface="Times New Roman" panose="02020603050405020304" pitchFamily="18" charset="0"/>
                <a:cs typeface="Times New Roman" panose="02020603050405020304" pitchFamily="18" charset="0"/>
              </a:rPr>
              <a:t>. This project reflects the future of </a:t>
            </a:r>
            <a:r>
              <a:rPr lang="en-US" b="1" dirty="0">
                <a:latin typeface="Times New Roman" panose="02020603050405020304" pitchFamily="18" charset="0"/>
                <a:cs typeface="Times New Roman" panose="02020603050405020304" pitchFamily="18" charset="0"/>
              </a:rPr>
              <a:t>renewable energy</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smart design</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environmental responsibility</a:t>
            </a:r>
            <a:r>
              <a:rPr lang="en-US" dirty="0">
                <a:latin typeface="Times New Roman" panose="02020603050405020304" pitchFamily="18" charset="0"/>
                <a:cs typeface="Times New Roman" panose="02020603050405020304" pitchFamily="18" charset="0"/>
              </a:rPr>
              <a:t>, making cities greener and more self-sufficient.</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Additionally:</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 </a:t>
            </a:r>
            <a:r>
              <a:rPr lang="en-US" b="1" dirty="0">
                <a:latin typeface="Times New Roman" panose="02020603050405020304" pitchFamily="18" charset="0"/>
                <a:cs typeface="Times New Roman" panose="02020603050405020304" pitchFamily="18" charset="0"/>
              </a:rPr>
              <a:t>promotes public awareness</a:t>
            </a:r>
            <a:r>
              <a:rPr lang="en-US" dirty="0">
                <a:latin typeface="Times New Roman" panose="02020603050405020304" pitchFamily="18" charset="0"/>
                <a:cs typeface="Times New Roman" panose="02020603050405020304" pitchFamily="18" charset="0"/>
              </a:rPr>
              <a:t> about renewable energy through real-time demonstrations in public spaces.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system can </a:t>
            </a:r>
            <a:r>
              <a:rPr lang="en-US" b="1" dirty="0">
                <a:latin typeface="Times New Roman" panose="02020603050405020304" pitchFamily="18" charset="0"/>
                <a:cs typeface="Times New Roman" panose="02020603050405020304" pitchFamily="18" charset="0"/>
              </a:rPr>
              <a:t>reduce dependency on conventional power grids</a:t>
            </a:r>
            <a:r>
              <a:rPr lang="en-US" dirty="0">
                <a:latin typeface="Times New Roman" panose="02020603050405020304" pitchFamily="18" charset="0"/>
                <a:cs typeface="Times New Roman" panose="02020603050405020304" pitchFamily="18" charset="0"/>
              </a:rPr>
              <a:t>, making urban areas more </a:t>
            </a:r>
            <a:r>
              <a:rPr lang="en-US" b="1" dirty="0">
                <a:latin typeface="Times New Roman" panose="02020603050405020304" pitchFamily="18" charset="0"/>
                <a:cs typeface="Times New Roman" panose="02020603050405020304" pitchFamily="18" charset="0"/>
              </a:rPr>
              <a:t>resilient during power outages</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project reflects the future of </a:t>
            </a:r>
            <a:r>
              <a:rPr lang="en-US" b="1" dirty="0">
                <a:latin typeface="Times New Roman" panose="02020603050405020304" pitchFamily="18" charset="0"/>
                <a:cs typeface="Times New Roman" panose="02020603050405020304" pitchFamily="18" charset="0"/>
              </a:rPr>
              <a:t>renewable energy</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smart design</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environmental responsibility</a:t>
            </a:r>
            <a:r>
              <a:rPr lang="en-US" dirty="0">
                <a:latin typeface="Times New Roman" panose="02020603050405020304" pitchFamily="18" charset="0"/>
                <a:cs typeface="Times New Roman" panose="02020603050405020304" pitchFamily="18" charset="0"/>
              </a:rPr>
              <a:t>, making cities greener and more self-sufficient.</a:t>
            </a:r>
          </a:p>
        </p:txBody>
      </p:sp>
    </p:spTree>
    <p:extLst>
      <p:ext uri="{BB962C8B-B14F-4D97-AF65-F5344CB8AC3E}">
        <p14:creationId xmlns:p14="http://schemas.microsoft.com/office/powerpoint/2010/main" val="456324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907E8-F418-E0FF-6235-66496D35AC1C}"/>
              </a:ext>
            </a:extLst>
          </p:cNvPr>
          <p:cNvSpPr txBox="1">
            <a:spLocks/>
          </p:cNvSpPr>
          <p:nvPr/>
        </p:nvSpPr>
        <p:spPr>
          <a:xfrm>
            <a:off x="815865" y="335620"/>
            <a:ext cx="10058400" cy="56356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sz="3500" b="1" dirty="0">
                <a:latin typeface="Times New Roman"/>
                <a:cs typeface="Times New Roman"/>
              </a:rPr>
              <a:t>FUTURE WORK</a:t>
            </a:r>
          </a:p>
        </p:txBody>
      </p:sp>
      <p:sp>
        <p:nvSpPr>
          <p:cNvPr id="8" name="Rectangle 1">
            <a:extLst>
              <a:ext uri="{FF2B5EF4-FFF2-40B4-BE49-F238E27FC236}">
                <a16:creationId xmlns:a16="http://schemas.microsoft.com/office/drawing/2014/main" id="{FCBE47D8-8003-C1B2-05F9-59920782B17D}"/>
              </a:ext>
            </a:extLst>
          </p:cNvPr>
          <p:cNvSpPr>
            <a:spLocks noChangeArrowheads="1"/>
          </p:cNvSpPr>
          <p:nvPr/>
        </p:nvSpPr>
        <p:spPr bwMode="auto">
          <a:xfrm>
            <a:off x="327133" y="707498"/>
            <a:ext cx="11556124"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sng"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MISTING SYSTEM INTEGRATION</a:t>
            </a:r>
            <a:r>
              <a:rPr lang="en-US" altLang="en-US" u="sng" dirty="0">
                <a:solidFill>
                  <a:schemeClr val="accent1"/>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harvested energy to power misting systems in parks and urban hotspots for temperature control and enhanced public comfort.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sng"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AUTOMATED PARK IRRIGATION</a:t>
            </a:r>
            <a:r>
              <a:rPr lang="en-US" altLang="en-US" u="sng" dirty="0">
                <a:solidFill>
                  <a:schemeClr val="accent1"/>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Channel stored energy for drip or sprinkler irrigation systems, promoting water-efficient green spaces.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sng"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V-CANOPY PLANT SUPPORT</a:t>
            </a:r>
            <a:r>
              <a:rPr lang="en-US" altLang="en-US" u="sng" dirty="0">
                <a:solidFill>
                  <a:schemeClr val="accent1"/>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Power small lighting and irrigation units for vertical canopy plant structures, enhancing urban biodiversity and aesthetics.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sng"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TUDD (TREE-BASED URBAN DRAINAGE DESIGN) SYNERGY:</a:t>
            </a:r>
            <a:r>
              <a:rPr lang="en-US" altLang="en-US" u="sng" dirty="0">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Combine piezo energy with tree-based water management systems to support sustainable drainage and smart landscaping.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sng"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GREEN URBAN INFRASTRUCTURE</a:t>
            </a:r>
            <a:r>
              <a:rPr lang="en-US" altLang="en-US" u="sng" dirty="0">
                <a:solidFill>
                  <a:schemeClr val="accent1"/>
                </a:solidFill>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Utilize the setup to support low-power garden lighting, sensor-based soil monitoring, and environmental data collection.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sng"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SMART ECO-BENCHES</a:t>
            </a:r>
            <a:r>
              <a:rPr lang="en-US" altLang="en-US" u="sng" dirty="0">
                <a:solidFill>
                  <a:schemeClr val="accent1"/>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benches with USB charging ports, misting fans, and lighting—all powered by piezoelectric energy.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sng"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ECO-FRIENDLY URBAN FURNITURE</a:t>
            </a:r>
            <a:r>
              <a:rPr lang="en-US" altLang="en-US" u="sng" dirty="0">
                <a:solidFill>
                  <a:schemeClr val="accent1"/>
                </a:solidFill>
                <a:latin typeface="Times New Roman" panose="02020603050405020304" pitchFamily="18" charset="0"/>
                <a:cs typeface="Times New Roman" panose="02020603050405020304" pitchFamily="18" charset="0"/>
              </a:rPr>
              <a:t>:</a:t>
            </a:r>
            <a:r>
              <a:rPr lang="en-US" altLang="en-US" u="sng" dirty="0">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low-power installations like information boards, illuminated walkways, and art displays using harvested energy.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5407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1066800" y="311972"/>
            <a:ext cx="10058400" cy="563562"/>
          </a:xfrm>
        </p:spPr>
        <p:txBody>
          <a:bodyPr>
            <a:normAutofit fontScale="90000"/>
          </a:bodyPr>
          <a:lstStyle/>
          <a:p>
            <a:pPr algn="ctr"/>
            <a:r>
              <a:rPr lang="en-US" sz="3500" b="1" dirty="0">
                <a:latin typeface="Times New Roman"/>
                <a:cs typeface="Times New Roman"/>
              </a:rPr>
              <a:t>REFERENCES</a:t>
            </a:r>
          </a:p>
        </p:txBody>
      </p:sp>
      <p:sp>
        <p:nvSpPr>
          <p:cNvPr id="4" name="TextBox 3">
            <a:extLst>
              <a:ext uri="{FF2B5EF4-FFF2-40B4-BE49-F238E27FC236}">
                <a16:creationId xmlns:a16="http://schemas.microsoft.com/office/drawing/2014/main" id="{D656250E-BA25-39F2-857C-995E7D4905D6}"/>
              </a:ext>
            </a:extLst>
          </p:cNvPr>
          <p:cNvSpPr txBox="1"/>
          <p:nvPr/>
        </p:nvSpPr>
        <p:spPr>
          <a:xfrm>
            <a:off x="695324" y="1323975"/>
            <a:ext cx="1115377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latin typeface="Times New Roman"/>
              <a:cs typeface="Calibri" panose="020F0502020204030204"/>
            </a:endParaRPr>
          </a:p>
        </p:txBody>
      </p:sp>
      <p:graphicFrame>
        <p:nvGraphicFramePr>
          <p:cNvPr id="3" name="Diagram 2">
            <a:extLst>
              <a:ext uri="{FF2B5EF4-FFF2-40B4-BE49-F238E27FC236}">
                <a16:creationId xmlns:a16="http://schemas.microsoft.com/office/drawing/2014/main" id="{70EDDE5B-E58B-B071-134F-BADC3FEA293B}"/>
              </a:ext>
            </a:extLst>
          </p:cNvPr>
          <p:cNvGraphicFramePr/>
          <p:nvPr>
            <p:extLst>
              <p:ext uri="{D42A27DB-BD31-4B8C-83A1-F6EECF244321}">
                <p14:modId xmlns:p14="http://schemas.microsoft.com/office/powerpoint/2010/main" val="440262096"/>
              </p:ext>
            </p:extLst>
          </p:nvPr>
        </p:nvGraphicFramePr>
        <p:xfrm>
          <a:off x="155818" y="824190"/>
          <a:ext cx="1180519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C95B9C56-ECD5-90B2-054D-2CBE8572F48F}"/>
              </a:ext>
            </a:extLst>
          </p:cNvPr>
          <p:cNvSpPr txBox="1"/>
          <p:nvPr/>
        </p:nvSpPr>
        <p:spPr>
          <a:xfrm>
            <a:off x="708308" y="4196986"/>
            <a:ext cx="1115377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latin typeface="Times New Roman"/>
              <a:cs typeface="Calibri" panose="020F0502020204030204"/>
            </a:endParaRPr>
          </a:p>
        </p:txBody>
      </p:sp>
    </p:spTree>
    <p:extLst>
      <p:ext uri="{BB962C8B-B14F-4D97-AF65-F5344CB8AC3E}">
        <p14:creationId xmlns:p14="http://schemas.microsoft.com/office/powerpoint/2010/main" val="1090529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1066800" y="280441"/>
            <a:ext cx="10058400" cy="563562"/>
          </a:xfrm>
        </p:spPr>
        <p:txBody>
          <a:bodyPr>
            <a:normAutofit fontScale="90000"/>
          </a:bodyPr>
          <a:lstStyle/>
          <a:p>
            <a:pPr algn="ctr"/>
            <a:r>
              <a:rPr lang="en-US" sz="3500" b="1" dirty="0">
                <a:latin typeface="Times New Roman"/>
                <a:cs typeface="Times New Roman"/>
              </a:rPr>
              <a:t>ABSTRACT</a:t>
            </a:r>
          </a:p>
        </p:txBody>
      </p:sp>
      <p:graphicFrame>
        <p:nvGraphicFramePr>
          <p:cNvPr id="6" name="Diagram 5">
            <a:extLst>
              <a:ext uri="{FF2B5EF4-FFF2-40B4-BE49-F238E27FC236}">
                <a16:creationId xmlns:a16="http://schemas.microsoft.com/office/drawing/2014/main" id="{AEF25832-10E3-D2B4-7862-CD5CDC7A41C5}"/>
              </a:ext>
            </a:extLst>
          </p:cNvPr>
          <p:cNvGraphicFramePr/>
          <p:nvPr>
            <p:extLst>
              <p:ext uri="{D42A27DB-BD31-4B8C-83A1-F6EECF244321}">
                <p14:modId xmlns:p14="http://schemas.microsoft.com/office/powerpoint/2010/main" val="3453279061"/>
              </p:ext>
            </p:extLst>
          </p:nvPr>
        </p:nvGraphicFramePr>
        <p:xfrm>
          <a:off x="272907" y="2333155"/>
          <a:ext cx="5758852" cy="37928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F985486D-F372-099E-65A2-F77FB2A58FDE}"/>
              </a:ext>
            </a:extLst>
          </p:cNvPr>
          <p:cNvGraphicFramePr/>
          <p:nvPr>
            <p:extLst>
              <p:ext uri="{D42A27DB-BD31-4B8C-83A1-F6EECF244321}">
                <p14:modId xmlns:p14="http://schemas.microsoft.com/office/powerpoint/2010/main" val="1576072737"/>
              </p:ext>
            </p:extLst>
          </p:nvPr>
        </p:nvGraphicFramePr>
        <p:xfrm>
          <a:off x="6211040" y="2333154"/>
          <a:ext cx="5758852" cy="379287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TextBox 8">
            <a:extLst>
              <a:ext uri="{FF2B5EF4-FFF2-40B4-BE49-F238E27FC236}">
                <a16:creationId xmlns:a16="http://schemas.microsoft.com/office/drawing/2014/main" id="{351F3684-82AC-B608-1C91-00AC8F96ED4E}"/>
              </a:ext>
            </a:extLst>
          </p:cNvPr>
          <p:cNvSpPr txBox="1"/>
          <p:nvPr/>
        </p:nvSpPr>
        <p:spPr>
          <a:xfrm>
            <a:off x="177343" y="776377"/>
            <a:ext cx="11927180" cy="1428789"/>
          </a:xfrm>
          <a:prstGeom prst="rect">
            <a:avLst/>
          </a:prstGeom>
          <a:noFill/>
        </p:spPr>
        <p:txBody>
          <a:bodyPr wrap="square">
            <a:spAutoFit/>
          </a:bodyPr>
          <a:lstStyle/>
          <a:p>
            <a:pPr>
              <a:lnSpc>
                <a:spcPct val="107000"/>
              </a:lnSpc>
              <a:spcAft>
                <a:spcPts val="800"/>
              </a:spcAft>
              <a:buNone/>
            </a:pPr>
            <a:r>
              <a:rPr lang="en-IN" sz="1050" b="1" dirty="0">
                <a:solidFill>
                  <a:schemeClr val="accent1"/>
                </a:solidFill>
                <a:effectLst/>
                <a:latin typeface="Segoe UI Emoji" panose="020B0502040204020203" pitchFamily="34" charset="0"/>
                <a:ea typeface="Calibri" panose="020F0502020204030204" pitchFamily="34" charset="0"/>
                <a:cs typeface="Segoe UI Emoji" panose="020B0502040204020203" pitchFamily="34" charset="0"/>
              </a:rPr>
              <a:t>❗</a:t>
            </a:r>
            <a:r>
              <a:rPr lang="en-IN" sz="105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Problem Statement:</a:t>
            </a:r>
            <a:endParaRPr lang="en-IN" sz="105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050" dirty="0">
                <a:solidFill>
                  <a:srgbClr val="32354F"/>
                </a:solidFill>
                <a:effectLst/>
                <a:latin typeface="Times New Roman" panose="02020603050405020304" pitchFamily="18" charset="0"/>
                <a:ea typeface="Calibri" panose="020F0502020204030204" pitchFamily="34" charset="0"/>
                <a:cs typeface="Times New Roman" panose="02020603050405020304" pitchFamily="18" charset="0"/>
              </a:rPr>
              <a:t>In urban environments, street lighting consumes a significant amount of electricity and often relies on non-renewable energy sources. This results in high operational costs, increased carbon emissions, carbon footprints and frequent outages, especially in areas with high traffic density. Conventional infrastructure lacks sustainability, leading to unsafe roads and unreliable illumination.</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050" b="1" dirty="0">
                <a:solidFill>
                  <a:schemeClr val="accent1"/>
                </a:solidFill>
                <a:effectLst/>
                <a:latin typeface="Segoe UI Emoji" panose="020B0502040204020203" pitchFamily="34" charset="0"/>
                <a:ea typeface="Calibri" panose="020F0502020204030204" pitchFamily="34" charset="0"/>
                <a:cs typeface="Segoe UI Emoji" panose="020B0502040204020203" pitchFamily="34" charset="0"/>
              </a:rPr>
              <a:t>🎯</a:t>
            </a:r>
            <a:r>
              <a:rPr lang="en-IN" sz="105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User-</a:t>
            </a:r>
            <a:r>
              <a:rPr lang="en-IN" sz="1050" b="1" dirty="0" err="1">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Centered</a:t>
            </a:r>
            <a:r>
              <a:rPr lang="en-IN" sz="105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Need:</a:t>
            </a:r>
            <a:endParaRPr lang="en-IN" sz="105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50" dirty="0">
                <a:solidFill>
                  <a:srgbClr val="32354F"/>
                </a:solidFill>
                <a:effectLst/>
                <a:latin typeface="Times New Roman" panose="02020603050405020304" pitchFamily="18" charset="0"/>
                <a:ea typeface="Calibri" panose="020F0502020204030204" pitchFamily="34" charset="0"/>
                <a:cs typeface="Times New Roman" panose="02020603050405020304" pitchFamily="18" charset="0"/>
              </a:rPr>
              <a:t>There is a need for a self-sustaining, cost-effective, and eco-friendly solution that can reliably power street lighting systems by utilizing untapped renewable energy sources such as mechanical stress from vehicles and wind generated by traffic flow.</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2093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792214" y="274457"/>
            <a:ext cx="10058400" cy="563562"/>
          </a:xfrm>
        </p:spPr>
        <p:txBody>
          <a:bodyPr>
            <a:normAutofit fontScale="90000"/>
          </a:bodyPr>
          <a:lstStyle/>
          <a:p>
            <a:pPr algn="ctr"/>
            <a:r>
              <a:rPr lang="en-US" sz="3500" b="1" dirty="0">
                <a:latin typeface="Times New Roman"/>
                <a:cs typeface="Times New Roman"/>
              </a:rPr>
              <a:t>EMPATHISE</a:t>
            </a:r>
          </a:p>
        </p:txBody>
      </p:sp>
      <p:graphicFrame>
        <p:nvGraphicFramePr>
          <p:cNvPr id="5" name="Table 4">
            <a:extLst>
              <a:ext uri="{FF2B5EF4-FFF2-40B4-BE49-F238E27FC236}">
                <a16:creationId xmlns:a16="http://schemas.microsoft.com/office/drawing/2014/main" id="{9193849E-E1D0-A6B6-8FDC-927AC497D4CD}"/>
              </a:ext>
            </a:extLst>
          </p:cNvPr>
          <p:cNvGraphicFramePr>
            <a:graphicFrameLocks noGrp="1"/>
          </p:cNvGraphicFramePr>
          <p:nvPr>
            <p:extLst>
              <p:ext uri="{D42A27DB-BD31-4B8C-83A1-F6EECF244321}">
                <p14:modId xmlns:p14="http://schemas.microsoft.com/office/powerpoint/2010/main" val="1598112899"/>
              </p:ext>
            </p:extLst>
          </p:nvPr>
        </p:nvGraphicFramePr>
        <p:xfrm>
          <a:off x="419553" y="1055738"/>
          <a:ext cx="8471704" cy="5180100"/>
        </p:xfrm>
        <a:graphic>
          <a:graphicData uri="http://schemas.openxmlformats.org/drawingml/2006/table">
            <a:tbl>
              <a:tblPr/>
              <a:tblGrid>
                <a:gridCol w="4235852">
                  <a:extLst>
                    <a:ext uri="{9D8B030D-6E8A-4147-A177-3AD203B41FA5}">
                      <a16:colId xmlns:a16="http://schemas.microsoft.com/office/drawing/2014/main" val="3082009979"/>
                    </a:ext>
                  </a:extLst>
                </a:gridCol>
                <a:gridCol w="4235852">
                  <a:extLst>
                    <a:ext uri="{9D8B030D-6E8A-4147-A177-3AD203B41FA5}">
                      <a16:colId xmlns:a16="http://schemas.microsoft.com/office/drawing/2014/main" val="2857579651"/>
                    </a:ext>
                  </a:extLst>
                </a:gridCol>
              </a:tblGrid>
              <a:tr h="263088">
                <a:tc>
                  <a:txBody>
                    <a:bodyPr/>
                    <a:lstStyle/>
                    <a:p>
                      <a:r>
                        <a:rPr lang="en-IN" sz="1500" b="1" dirty="0">
                          <a:solidFill>
                            <a:schemeClr val="accent1"/>
                          </a:solidFill>
                        </a:rPr>
                        <a:t>Category</a:t>
                      </a:r>
                      <a:endParaRPr lang="en-IN" sz="1500" dirty="0">
                        <a:solidFill>
                          <a:schemeClr val="accent1"/>
                        </a:solidFill>
                      </a:endParaRPr>
                    </a:p>
                  </a:txBody>
                  <a:tcPr marL="75900" marR="75900" marT="37950" marB="37950" anchor="ctr">
                    <a:lnL>
                      <a:noFill/>
                    </a:lnL>
                    <a:lnR>
                      <a:noFill/>
                    </a:lnR>
                    <a:lnT>
                      <a:noFill/>
                    </a:lnT>
                    <a:lnB>
                      <a:noFill/>
                    </a:lnB>
                    <a:noFill/>
                  </a:tcPr>
                </a:tc>
                <a:tc>
                  <a:txBody>
                    <a:bodyPr/>
                    <a:lstStyle/>
                    <a:p>
                      <a:r>
                        <a:rPr lang="en-IN" sz="1500" b="1" dirty="0">
                          <a:solidFill>
                            <a:schemeClr val="accent1"/>
                          </a:solidFill>
                        </a:rPr>
                        <a:t>Details</a:t>
                      </a:r>
                      <a:endParaRPr lang="en-IN" sz="1500" dirty="0">
                        <a:solidFill>
                          <a:schemeClr val="accent1"/>
                        </a:solidFill>
                      </a:endParaRPr>
                    </a:p>
                  </a:txBody>
                  <a:tcPr marL="75900" marR="75900" marT="37950" marB="37950" anchor="ctr">
                    <a:lnL>
                      <a:noFill/>
                    </a:lnL>
                    <a:lnR>
                      <a:noFill/>
                    </a:lnR>
                    <a:lnT>
                      <a:noFill/>
                    </a:lnT>
                    <a:lnB>
                      <a:noFill/>
                    </a:lnB>
                    <a:noFill/>
                  </a:tcPr>
                </a:tc>
                <a:extLst>
                  <a:ext uri="{0D108BD9-81ED-4DB2-BD59-A6C34878D82A}">
                    <a16:rowId xmlns:a16="http://schemas.microsoft.com/office/drawing/2014/main" val="2937915175"/>
                  </a:ext>
                </a:extLst>
              </a:tr>
              <a:tr h="1053131">
                <a:tc>
                  <a:txBody>
                    <a:bodyPr/>
                    <a:lstStyle/>
                    <a:p>
                      <a:r>
                        <a:rPr lang="en-IN" sz="1500" b="1" dirty="0">
                          <a:solidFill>
                            <a:schemeClr val="bg1"/>
                          </a:solidFill>
                        </a:rPr>
                        <a:t>Who are the users?</a:t>
                      </a:r>
                      <a:endParaRPr lang="en-IN" sz="1500" dirty="0">
                        <a:solidFill>
                          <a:schemeClr val="bg1"/>
                        </a:solidFill>
                      </a:endParaRPr>
                    </a:p>
                  </a:txBody>
                  <a:tcPr marL="75900" marR="75900" marT="37950" marB="37950" anchor="ctr">
                    <a:lnL>
                      <a:noFill/>
                    </a:lnL>
                    <a:lnR>
                      <a:noFill/>
                    </a:lnR>
                    <a:lnT>
                      <a:noFill/>
                    </a:lnT>
                    <a:lnB>
                      <a:noFill/>
                    </a:lnB>
                    <a:solidFill>
                      <a:schemeClr val="accent1"/>
                    </a:solidFill>
                  </a:tcPr>
                </a:tc>
                <a:tc>
                  <a:txBody>
                    <a:bodyPr/>
                    <a:lstStyle/>
                    <a:p>
                      <a:r>
                        <a:rPr lang="en-IN" sz="1500" dirty="0"/>
                        <a:t>🚐 Daily commuters </a:t>
                      </a:r>
                    </a:p>
                    <a:p>
                      <a:r>
                        <a:rPr lang="en-IN" sz="1500" dirty="0"/>
                        <a:t>🚶 Pedestrians</a:t>
                      </a:r>
                    </a:p>
                    <a:p>
                      <a:r>
                        <a:rPr lang="en-IN" sz="1500" dirty="0"/>
                        <a:t>🧊 Roadside vendors</a:t>
                      </a:r>
                    </a:p>
                    <a:p>
                      <a:r>
                        <a:rPr lang="en-IN" sz="1500" dirty="0"/>
                        <a:t>🏡 Local residents</a:t>
                      </a:r>
                    </a:p>
                    <a:p>
                      <a:r>
                        <a:rPr lang="en-IN" sz="1500" dirty="0"/>
                        <a:t>🏛️ Municipal authorities</a:t>
                      </a:r>
                    </a:p>
                  </a:txBody>
                  <a:tcPr marL="75900" marR="75900" marT="37950" marB="37950" anchor="ctr">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2529675839"/>
                  </a:ext>
                </a:extLst>
              </a:tr>
              <a:tr h="1053131">
                <a:tc>
                  <a:txBody>
                    <a:bodyPr/>
                    <a:lstStyle/>
                    <a:p>
                      <a:r>
                        <a:rPr lang="en-IN" sz="1500" b="1" dirty="0">
                          <a:solidFill>
                            <a:schemeClr val="accent1"/>
                          </a:solidFill>
                        </a:rPr>
                        <a:t>What do they need?</a:t>
                      </a:r>
                      <a:endParaRPr lang="en-IN" sz="1500" dirty="0">
                        <a:solidFill>
                          <a:schemeClr val="accent1"/>
                        </a:solidFill>
                      </a:endParaRPr>
                    </a:p>
                  </a:txBody>
                  <a:tcPr marL="75900" marR="75900" marT="37950" marB="37950" anchor="ctr">
                    <a:lnL>
                      <a:noFill/>
                    </a:lnL>
                    <a:lnR>
                      <a:noFill/>
                    </a:lnR>
                    <a:lnT>
                      <a:noFill/>
                    </a:lnT>
                    <a:lnB>
                      <a:noFill/>
                    </a:lnB>
                    <a:solidFill>
                      <a:schemeClr val="bg1"/>
                    </a:solidFill>
                  </a:tcPr>
                </a:tc>
                <a:tc>
                  <a:txBody>
                    <a:bodyPr/>
                    <a:lstStyle/>
                    <a:p>
                      <a:r>
                        <a:rPr lang="en-US" sz="1500" dirty="0"/>
                        <a:t>✅ Safe and well-lit roads </a:t>
                      </a:r>
                    </a:p>
                    <a:p>
                      <a:r>
                        <a:rPr lang="en-US" sz="1500" dirty="0"/>
                        <a:t>✅ Reliable street lighting </a:t>
                      </a:r>
                    </a:p>
                    <a:p>
                      <a:r>
                        <a:rPr lang="en-US" sz="1500" dirty="0"/>
                        <a:t>✅ Eco-friendly and low-maintenance solutions </a:t>
                      </a:r>
                    </a:p>
                    <a:p>
                      <a:r>
                        <a:rPr lang="en-US" sz="1500" dirty="0"/>
                        <a:t>✅ Reduced power cuts and outages </a:t>
                      </a:r>
                    </a:p>
                    <a:p>
                      <a:r>
                        <a:rPr lang="en-US" sz="1500" dirty="0"/>
                        <a:t>✅ Cost-effective infrastructure</a:t>
                      </a:r>
                    </a:p>
                  </a:txBody>
                  <a:tcPr marL="75900" marR="75900" marT="37950" marB="37950" anchor="ctr">
                    <a:lnL>
                      <a:noFill/>
                    </a:lnL>
                    <a:lnR>
                      <a:noFill/>
                    </a:lnR>
                    <a:lnT>
                      <a:noFill/>
                    </a:lnT>
                    <a:lnB>
                      <a:noFill/>
                    </a:lnB>
                    <a:solidFill>
                      <a:schemeClr val="accent2">
                        <a:lumMod val="20000"/>
                        <a:lumOff val="80000"/>
                      </a:schemeClr>
                    </a:solidFill>
                  </a:tcPr>
                </a:tc>
                <a:extLst>
                  <a:ext uri="{0D108BD9-81ED-4DB2-BD59-A6C34878D82A}">
                    <a16:rowId xmlns:a16="http://schemas.microsoft.com/office/drawing/2014/main" val="1599902446"/>
                  </a:ext>
                </a:extLst>
              </a:tr>
              <a:tr h="1053131">
                <a:tc>
                  <a:txBody>
                    <a:bodyPr/>
                    <a:lstStyle/>
                    <a:p>
                      <a:r>
                        <a:rPr lang="en-US" sz="1500" b="1" dirty="0">
                          <a:solidFill>
                            <a:schemeClr val="bg1"/>
                          </a:solidFill>
                        </a:rPr>
                        <a:t>What are their pain points?</a:t>
                      </a:r>
                      <a:endParaRPr lang="en-US" sz="1500" dirty="0">
                        <a:solidFill>
                          <a:schemeClr val="bg1"/>
                        </a:solidFill>
                      </a:endParaRPr>
                    </a:p>
                  </a:txBody>
                  <a:tcPr marL="75900" marR="75900" marT="37950" marB="37950" anchor="ctr">
                    <a:lnL>
                      <a:noFill/>
                    </a:lnL>
                    <a:lnR>
                      <a:noFill/>
                    </a:lnR>
                    <a:lnT>
                      <a:noFill/>
                    </a:lnT>
                    <a:lnB>
                      <a:noFill/>
                    </a:lnB>
                    <a:solidFill>
                      <a:schemeClr val="accent1"/>
                    </a:solidFill>
                  </a:tcPr>
                </a:tc>
                <a:tc>
                  <a:txBody>
                    <a:bodyPr/>
                    <a:lstStyle/>
                    <a:p>
                      <a:r>
                        <a:rPr lang="en-IN" sz="1500" dirty="0"/>
                        <a:t>⚠️ High energy costs </a:t>
                      </a:r>
                    </a:p>
                    <a:p>
                      <a:r>
                        <a:rPr lang="en-IN" sz="1500" dirty="0"/>
                        <a:t>⚠️ Frequent power outages </a:t>
                      </a:r>
                    </a:p>
                    <a:p>
                      <a:r>
                        <a:rPr lang="en-IN" sz="1500" dirty="0"/>
                        <a:t>⚠️ Overdependence on non-renewable sources ⚠️ Poor visibility in key areas (e.g., speed breakers) ⚠️ Lack of sustainable infrastructure</a:t>
                      </a:r>
                    </a:p>
                  </a:txBody>
                  <a:tcPr marL="75900" marR="75900" marT="37950" marB="37950" anchor="ctr">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3234776312"/>
                  </a:ext>
                </a:extLst>
              </a:tr>
              <a:tr h="1053131">
                <a:tc>
                  <a:txBody>
                    <a:bodyPr/>
                    <a:lstStyle/>
                    <a:p>
                      <a:r>
                        <a:rPr lang="en-IN" sz="1500" b="1" dirty="0">
                          <a:solidFill>
                            <a:schemeClr val="accent1"/>
                          </a:solidFill>
                        </a:rPr>
                        <a:t>What are we doing?</a:t>
                      </a:r>
                      <a:endParaRPr lang="en-IN" sz="1500" dirty="0">
                        <a:solidFill>
                          <a:schemeClr val="accent1"/>
                        </a:solidFill>
                      </a:endParaRPr>
                    </a:p>
                  </a:txBody>
                  <a:tcPr marL="75900" marR="75900" marT="37950" marB="37950" anchor="ctr">
                    <a:lnL>
                      <a:noFill/>
                    </a:lnL>
                    <a:lnR>
                      <a:noFill/>
                    </a:lnR>
                    <a:lnT>
                      <a:noFill/>
                    </a:lnT>
                    <a:lnB>
                      <a:noFill/>
                    </a:lnB>
                    <a:solidFill>
                      <a:schemeClr val="bg1"/>
                    </a:solidFill>
                  </a:tcPr>
                </a:tc>
                <a:tc>
                  <a:txBody>
                    <a:bodyPr/>
                    <a:lstStyle/>
                    <a:p>
                      <a:r>
                        <a:rPr lang="en-IN" sz="1500" dirty="0"/>
                        <a:t>💡 Harnessing vehicle pressure using piezoelectric sensors </a:t>
                      </a:r>
                    </a:p>
                    <a:p>
                      <a:r>
                        <a:rPr lang="en-IN" sz="1500" dirty="0"/>
                        <a:t>🌬️ Capturing wind energy with roadside turbines</a:t>
                      </a:r>
                    </a:p>
                    <a:p>
                      <a:r>
                        <a:rPr lang="en-IN" sz="1500" dirty="0"/>
                        <a:t>🔋 Powering street lights sustainably for safer, greener roads</a:t>
                      </a:r>
                    </a:p>
                  </a:txBody>
                  <a:tcPr marL="75900" marR="75900" marT="37950" marB="37950" anchor="ctr">
                    <a:lnL>
                      <a:noFill/>
                    </a:lnL>
                    <a:lnR>
                      <a:noFill/>
                    </a:lnR>
                    <a:lnT>
                      <a:noFill/>
                    </a:lnT>
                    <a:lnB>
                      <a:noFill/>
                    </a:lnB>
                    <a:solidFill>
                      <a:schemeClr val="accent2">
                        <a:lumMod val="20000"/>
                        <a:lumOff val="80000"/>
                      </a:schemeClr>
                    </a:solidFill>
                  </a:tcPr>
                </a:tc>
                <a:extLst>
                  <a:ext uri="{0D108BD9-81ED-4DB2-BD59-A6C34878D82A}">
                    <a16:rowId xmlns:a16="http://schemas.microsoft.com/office/drawing/2014/main" val="302581149"/>
                  </a:ext>
                </a:extLst>
              </a:tr>
            </a:tbl>
          </a:graphicData>
        </a:graphic>
      </p:graphicFrame>
      <p:graphicFrame>
        <p:nvGraphicFramePr>
          <p:cNvPr id="7" name="Diagram 6">
            <a:extLst>
              <a:ext uri="{FF2B5EF4-FFF2-40B4-BE49-F238E27FC236}">
                <a16:creationId xmlns:a16="http://schemas.microsoft.com/office/drawing/2014/main" id="{475C2884-3CE0-60E2-5276-5A487345BDC3}"/>
              </a:ext>
            </a:extLst>
          </p:cNvPr>
          <p:cNvGraphicFramePr/>
          <p:nvPr>
            <p:extLst>
              <p:ext uri="{D42A27DB-BD31-4B8C-83A1-F6EECF244321}">
                <p14:modId xmlns:p14="http://schemas.microsoft.com/office/powerpoint/2010/main" val="442743956"/>
              </p:ext>
            </p:extLst>
          </p:nvPr>
        </p:nvGraphicFramePr>
        <p:xfrm>
          <a:off x="8392852" y="980189"/>
          <a:ext cx="4915525" cy="3263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E81FD5D2-42BF-CFE5-062D-2807A3A03B91}"/>
              </a:ext>
            </a:extLst>
          </p:cNvPr>
          <p:cNvGraphicFramePr/>
          <p:nvPr>
            <p:extLst>
              <p:ext uri="{D42A27DB-BD31-4B8C-83A1-F6EECF244321}">
                <p14:modId xmlns:p14="http://schemas.microsoft.com/office/powerpoint/2010/main" val="880042440"/>
              </p:ext>
            </p:extLst>
          </p:nvPr>
        </p:nvGraphicFramePr>
        <p:xfrm>
          <a:off x="7330332" y="3076200"/>
          <a:ext cx="4915525" cy="30498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Rectangle 8">
            <a:extLst>
              <a:ext uri="{FF2B5EF4-FFF2-40B4-BE49-F238E27FC236}">
                <a16:creationId xmlns:a16="http://schemas.microsoft.com/office/drawing/2014/main" id="{DE305AEE-678B-1AB0-10AE-E434CBE96B89}"/>
              </a:ext>
            </a:extLst>
          </p:cNvPr>
          <p:cNvSpPr/>
          <p:nvPr/>
        </p:nvSpPr>
        <p:spPr>
          <a:xfrm>
            <a:off x="419553" y="1066394"/>
            <a:ext cx="8471704" cy="5180100"/>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cxnSp>
        <p:nvCxnSpPr>
          <p:cNvPr id="11" name="Straight Connector 10">
            <a:extLst>
              <a:ext uri="{FF2B5EF4-FFF2-40B4-BE49-F238E27FC236}">
                <a16:creationId xmlns:a16="http://schemas.microsoft.com/office/drawing/2014/main" id="{0DA449B8-21C5-5132-0465-793FB40C76CA}"/>
              </a:ext>
            </a:extLst>
          </p:cNvPr>
          <p:cNvCxnSpPr/>
          <p:nvPr/>
        </p:nvCxnSpPr>
        <p:spPr>
          <a:xfrm flipH="1">
            <a:off x="419553" y="1350735"/>
            <a:ext cx="8471704"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3" name="Straight Connector 12">
            <a:extLst>
              <a:ext uri="{FF2B5EF4-FFF2-40B4-BE49-F238E27FC236}">
                <a16:creationId xmlns:a16="http://schemas.microsoft.com/office/drawing/2014/main" id="{2A252DC8-9A5F-835A-264D-1EEE550A3D16}"/>
              </a:ext>
            </a:extLst>
          </p:cNvPr>
          <p:cNvCxnSpPr>
            <a:stCxn id="9" idx="0"/>
            <a:endCxn id="9" idx="2"/>
          </p:cNvCxnSpPr>
          <p:nvPr/>
        </p:nvCxnSpPr>
        <p:spPr>
          <a:xfrm>
            <a:off x="4655405" y="1066394"/>
            <a:ext cx="0" cy="518010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473955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1296714" y="265376"/>
            <a:ext cx="10058400" cy="563562"/>
          </a:xfrm>
        </p:spPr>
        <p:txBody>
          <a:bodyPr>
            <a:normAutofit fontScale="90000"/>
          </a:bodyPr>
          <a:lstStyle/>
          <a:p>
            <a:pPr algn="ctr"/>
            <a:r>
              <a:rPr lang="en-US" sz="3500" b="1" dirty="0">
                <a:latin typeface="Times New Roman"/>
                <a:cs typeface="Times New Roman"/>
              </a:rPr>
              <a:t>EXPLORE</a:t>
            </a:r>
            <a:endParaRPr lang="en-US" dirty="0"/>
          </a:p>
        </p:txBody>
      </p:sp>
      <p:graphicFrame>
        <p:nvGraphicFramePr>
          <p:cNvPr id="3" name="Diagram 2">
            <a:extLst>
              <a:ext uri="{FF2B5EF4-FFF2-40B4-BE49-F238E27FC236}">
                <a16:creationId xmlns:a16="http://schemas.microsoft.com/office/drawing/2014/main" id="{A0E4CCBF-EAB6-BE1B-7EB4-7F0E65083A2D}"/>
              </a:ext>
            </a:extLst>
          </p:cNvPr>
          <p:cNvGraphicFramePr/>
          <p:nvPr>
            <p:extLst>
              <p:ext uri="{D42A27DB-BD31-4B8C-83A1-F6EECF244321}">
                <p14:modId xmlns:p14="http://schemas.microsoft.com/office/powerpoint/2010/main" val="3873998911"/>
              </p:ext>
            </p:extLst>
          </p:nvPr>
        </p:nvGraphicFramePr>
        <p:xfrm>
          <a:off x="466755" y="903123"/>
          <a:ext cx="11258490" cy="52611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24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1127235" y="333344"/>
            <a:ext cx="10058400" cy="563562"/>
          </a:xfrm>
        </p:spPr>
        <p:txBody>
          <a:bodyPr>
            <a:normAutofit fontScale="90000"/>
          </a:bodyPr>
          <a:lstStyle/>
          <a:p>
            <a:pPr algn="ctr"/>
            <a:r>
              <a:rPr lang="en-US" sz="3500" b="1" dirty="0">
                <a:latin typeface="Times New Roman"/>
                <a:cs typeface="Times New Roman"/>
              </a:rPr>
              <a:t>DEFINE</a:t>
            </a:r>
          </a:p>
        </p:txBody>
      </p:sp>
      <p:graphicFrame>
        <p:nvGraphicFramePr>
          <p:cNvPr id="5" name="Diagram 4">
            <a:extLst>
              <a:ext uri="{FF2B5EF4-FFF2-40B4-BE49-F238E27FC236}">
                <a16:creationId xmlns:a16="http://schemas.microsoft.com/office/drawing/2014/main" id="{DA597B89-6246-84B6-3410-A658FF99ABDB}"/>
              </a:ext>
            </a:extLst>
          </p:cNvPr>
          <p:cNvGraphicFramePr/>
          <p:nvPr>
            <p:extLst>
              <p:ext uri="{D42A27DB-BD31-4B8C-83A1-F6EECF244321}">
                <p14:modId xmlns:p14="http://schemas.microsoft.com/office/powerpoint/2010/main" val="3733030599"/>
              </p:ext>
            </p:extLst>
          </p:nvPr>
        </p:nvGraphicFramePr>
        <p:xfrm>
          <a:off x="208894" y="1290750"/>
          <a:ext cx="6542846" cy="28476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5" name="Diagram 24">
            <a:extLst>
              <a:ext uri="{FF2B5EF4-FFF2-40B4-BE49-F238E27FC236}">
                <a16:creationId xmlns:a16="http://schemas.microsoft.com/office/drawing/2014/main" id="{D90FEA3D-E07F-555F-0C0F-A4D83D0BA6B8}"/>
              </a:ext>
            </a:extLst>
          </p:cNvPr>
          <p:cNvGraphicFramePr/>
          <p:nvPr>
            <p:extLst>
              <p:ext uri="{D42A27DB-BD31-4B8C-83A1-F6EECF244321}">
                <p14:modId xmlns:p14="http://schemas.microsoft.com/office/powerpoint/2010/main" val="3139590008"/>
              </p:ext>
            </p:extLst>
          </p:nvPr>
        </p:nvGraphicFramePr>
        <p:xfrm>
          <a:off x="5823888" y="2712210"/>
          <a:ext cx="6159218" cy="275448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7" name="TextBox 26">
            <a:extLst>
              <a:ext uri="{FF2B5EF4-FFF2-40B4-BE49-F238E27FC236}">
                <a16:creationId xmlns:a16="http://schemas.microsoft.com/office/drawing/2014/main" id="{C011E424-DE1D-FD6A-55FB-7C00CA80CC4D}"/>
              </a:ext>
            </a:extLst>
          </p:cNvPr>
          <p:cNvSpPr txBox="1"/>
          <p:nvPr/>
        </p:nvSpPr>
        <p:spPr>
          <a:xfrm>
            <a:off x="2313281" y="5519659"/>
            <a:ext cx="7821706"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Lighting up cities — one step and one breeze at a time!</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454358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A743C-155D-908B-1132-98EB299ED22C}"/>
              </a:ext>
            </a:extLst>
          </p:cNvPr>
          <p:cNvSpPr txBox="1">
            <a:spLocks/>
          </p:cNvSpPr>
          <p:nvPr/>
        </p:nvSpPr>
        <p:spPr>
          <a:xfrm>
            <a:off x="938048" y="292265"/>
            <a:ext cx="10058400" cy="56356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sz="3500" b="1" dirty="0">
                <a:latin typeface="Times New Roman"/>
                <a:cs typeface="Times New Roman"/>
              </a:rPr>
              <a:t>IDEATE</a:t>
            </a:r>
          </a:p>
        </p:txBody>
      </p:sp>
      <p:sp>
        <p:nvSpPr>
          <p:cNvPr id="4" name="TextBox 3">
            <a:extLst>
              <a:ext uri="{FF2B5EF4-FFF2-40B4-BE49-F238E27FC236}">
                <a16:creationId xmlns:a16="http://schemas.microsoft.com/office/drawing/2014/main" id="{0646CDE9-9A51-684B-3CA2-E3111E2B376C}"/>
              </a:ext>
            </a:extLst>
          </p:cNvPr>
          <p:cNvSpPr txBox="1"/>
          <p:nvPr/>
        </p:nvSpPr>
        <p:spPr>
          <a:xfrm>
            <a:off x="685800" y="1002490"/>
            <a:ext cx="10744200" cy="5078313"/>
          </a:xfrm>
          <a:prstGeom prst="rect">
            <a:avLst/>
          </a:prstGeom>
          <a:noFill/>
        </p:spPr>
        <p:txBody>
          <a:bodyPr wrap="square">
            <a:spAutoFit/>
          </a:bodyPr>
          <a:lstStyle/>
          <a:p>
            <a:pPr>
              <a:buNone/>
            </a:pPr>
            <a:r>
              <a:rPr lang="en-US" dirty="0">
                <a:latin typeface="Times New Roman" panose="02020603050405020304" pitchFamily="18" charset="0"/>
                <a:cs typeface="Times New Roman" panose="02020603050405020304" pitchFamily="18" charset="0"/>
              </a:rPr>
              <a:t>In this phase, we aimed to develop an innovative solution to address the growing energy demands of urban environments while promoting sustainability.</a:t>
            </a:r>
          </a:p>
          <a:p>
            <a:pPr>
              <a:buNone/>
            </a:pPr>
            <a:endParaRPr lang="en-US" dirty="0">
              <a:latin typeface="Times New Roman" panose="02020603050405020304" pitchFamily="18" charset="0"/>
              <a:cs typeface="Times New Roman" panose="02020603050405020304" pitchFamily="18" charset="0"/>
            </a:endParaRPr>
          </a:p>
          <a:p>
            <a:pPr>
              <a:buNone/>
            </a:pPr>
            <a:r>
              <a:rPr lang="en-US" b="1" dirty="0">
                <a:solidFill>
                  <a:schemeClr val="accent1"/>
                </a:solidFill>
                <a:latin typeface="Times New Roman" panose="02020603050405020304" pitchFamily="18" charset="0"/>
                <a:cs typeface="Times New Roman" panose="02020603050405020304" pitchFamily="18" charset="0"/>
              </a:rPr>
              <a:t>Problem Statement:</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Traditional street lights consume significant electricity.</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Kinetic energy from footsteps and vehicles goes unused.</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Urban areas need greener, cost-effective alternatives.</a:t>
            </a:r>
          </a:p>
          <a:p>
            <a:endParaRPr lang="en-US" dirty="0">
              <a:latin typeface="Times New Roman" panose="02020603050405020304" pitchFamily="18" charset="0"/>
              <a:cs typeface="Times New Roman" panose="02020603050405020304" pitchFamily="18" charset="0"/>
            </a:endParaRPr>
          </a:p>
          <a:p>
            <a:pPr>
              <a:buNone/>
            </a:pPr>
            <a:r>
              <a:rPr lang="en-US" b="1" dirty="0">
                <a:solidFill>
                  <a:schemeClr val="accent1"/>
                </a:solidFill>
                <a:latin typeface="Times New Roman" panose="02020603050405020304" pitchFamily="18" charset="0"/>
                <a:cs typeface="Times New Roman" panose="02020603050405020304" pitchFamily="18" charset="0"/>
              </a:rPr>
              <a:t>Idea Development:</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Capture kinetic energy using </a:t>
            </a:r>
            <a:r>
              <a:rPr lang="en-US" b="1" dirty="0">
                <a:latin typeface="Times New Roman" panose="02020603050405020304" pitchFamily="18" charset="0"/>
                <a:cs typeface="Times New Roman" panose="02020603050405020304" pitchFamily="18" charset="0"/>
              </a:rPr>
              <a:t>piezoelectric sensors</a:t>
            </a:r>
            <a:r>
              <a:rPr lang="en-US" dirty="0">
                <a:latin typeface="Times New Roman" panose="02020603050405020304" pitchFamily="18" charset="0"/>
                <a:cs typeface="Times New Roman" panose="02020603050405020304" pitchFamily="18" charset="0"/>
              </a:rPr>
              <a:t> placed under pavements or roads.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Convert this energy into electrical power using a </a:t>
            </a:r>
            <a:r>
              <a:rPr lang="en-US" b="1" dirty="0">
                <a:latin typeface="Times New Roman" panose="02020603050405020304" pitchFamily="18" charset="0"/>
                <a:cs typeface="Times New Roman" panose="02020603050405020304" pitchFamily="18" charset="0"/>
              </a:rPr>
              <a:t>rectifier and storage unit</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a:buNone/>
            </a:pPr>
            <a:r>
              <a:rPr lang="en-US" b="1" dirty="0">
                <a:solidFill>
                  <a:schemeClr val="accent1"/>
                </a:solidFill>
                <a:latin typeface="Times New Roman" panose="02020603050405020304" pitchFamily="18" charset="0"/>
                <a:cs typeface="Times New Roman" panose="02020603050405020304" pitchFamily="18" charset="0"/>
              </a:rPr>
              <a:t>Proposed Solution:</a:t>
            </a:r>
          </a:p>
          <a:p>
            <a:pPr marL="285750"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Utilize the generated energy to power LED street lights</a:t>
            </a:r>
            <a:r>
              <a:rPr lang="en-US" dirty="0">
                <a:latin typeface="Times New Roman" panose="02020603050405020304" pitchFamily="18" charset="0"/>
                <a:cs typeface="Times New Roman" panose="02020603050405020304" pitchFamily="18" charset="0"/>
              </a:rPr>
              <a:t> in high-traffic areas.</a:t>
            </a:r>
          </a:p>
          <a:p>
            <a:pPr marL="285750"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Illuminate walkways, parks, and footbridges</a:t>
            </a:r>
            <a:r>
              <a:rPr lang="en-US" dirty="0">
                <a:latin typeface="Times New Roman" panose="02020603050405020304" pitchFamily="18" charset="0"/>
                <a:cs typeface="Times New Roman" panose="02020603050405020304" pitchFamily="18" charset="0"/>
              </a:rPr>
              <a:t> without depending on traditional power grids.</a:t>
            </a:r>
          </a:p>
          <a:p>
            <a:pPr>
              <a:buNone/>
            </a:pPr>
            <a:r>
              <a:rPr lang="en-US" b="1" dirty="0">
                <a:latin typeface="Times New Roman" panose="02020603050405020304" pitchFamily="18" charset="0"/>
                <a:cs typeface="Times New Roman" panose="02020603050405020304" pitchFamily="18" charset="0"/>
              </a:rPr>
              <a:t>Outcome:</a:t>
            </a:r>
          </a:p>
          <a:p>
            <a:r>
              <a:rPr lang="en-US" dirty="0">
                <a:latin typeface="Times New Roman" panose="02020603050405020304" pitchFamily="18" charset="0"/>
                <a:cs typeface="Times New Roman" panose="02020603050405020304" pitchFamily="18" charset="0"/>
              </a:rPr>
              <a:t>A smart, green, and scalable idea that turns everyday movement into useful energy—reducing electricity bills and supporting urban sustainability goals.</a:t>
            </a:r>
          </a:p>
        </p:txBody>
      </p:sp>
    </p:spTree>
    <p:extLst>
      <p:ext uri="{BB962C8B-B14F-4D97-AF65-F5344CB8AC3E}">
        <p14:creationId xmlns:p14="http://schemas.microsoft.com/office/powerpoint/2010/main" val="2632595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6014D-BCF5-DEDD-AE21-B8D23962C8D4}"/>
              </a:ext>
            </a:extLst>
          </p:cNvPr>
          <p:cNvSpPr txBox="1">
            <a:spLocks/>
          </p:cNvSpPr>
          <p:nvPr/>
        </p:nvSpPr>
        <p:spPr>
          <a:xfrm>
            <a:off x="1066800" y="280441"/>
            <a:ext cx="10058400" cy="56356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sz="3500" b="1" dirty="0">
                <a:latin typeface="Times New Roman"/>
                <a:cs typeface="Times New Roman"/>
              </a:rPr>
              <a:t>PROTOTYPE</a:t>
            </a:r>
          </a:p>
        </p:txBody>
      </p:sp>
      <p:sp>
        <p:nvSpPr>
          <p:cNvPr id="8" name="TextBox 7">
            <a:extLst>
              <a:ext uri="{FF2B5EF4-FFF2-40B4-BE49-F238E27FC236}">
                <a16:creationId xmlns:a16="http://schemas.microsoft.com/office/drawing/2014/main" id="{18A21562-789E-3B75-DA8C-9870E23E86E7}"/>
              </a:ext>
            </a:extLst>
          </p:cNvPr>
          <p:cNvSpPr txBox="1"/>
          <p:nvPr/>
        </p:nvSpPr>
        <p:spPr>
          <a:xfrm>
            <a:off x="461798" y="1081952"/>
            <a:ext cx="11268404" cy="5355312"/>
          </a:xfrm>
          <a:prstGeom prst="rect">
            <a:avLst/>
          </a:prstGeom>
          <a:noFill/>
        </p:spPr>
        <p:txBody>
          <a:bodyPr wrap="square">
            <a:spAutoFit/>
          </a:bodyPr>
          <a:lstStyle/>
          <a:p>
            <a:pPr>
              <a:buNone/>
            </a:pPr>
            <a:r>
              <a:rPr lang="en-US" dirty="0">
                <a:latin typeface="Times New Roman" panose="02020603050405020304" pitchFamily="18" charset="0"/>
                <a:cs typeface="Times New Roman" panose="02020603050405020304" pitchFamily="18" charset="0"/>
              </a:rPr>
              <a:t>Our prototype is a </a:t>
            </a:r>
            <a:r>
              <a:rPr lang="en-US" b="1" dirty="0">
                <a:latin typeface="Times New Roman" panose="02020603050405020304" pitchFamily="18" charset="0"/>
                <a:cs typeface="Times New Roman" panose="02020603050405020304" pitchFamily="18" charset="0"/>
              </a:rPr>
              <a:t>working model</a:t>
            </a:r>
            <a:r>
              <a:rPr lang="en-US" dirty="0">
                <a:latin typeface="Times New Roman" panose="02020603050405020304" pitchFamily="18" charset="0"/>
                <a:cs typeface="Times New Roman" panose="02020603050405020304" pitchFamily="18" charset="0"/>
              </a:rPr>
              <a:t> that demonstrates how mechanical pressure from footsteps or moving vehicles can be converted into usable electrical energy using </a:t>
            </a:r>
            <a:r>
              <a:rPr lang="en-US" b="1" dirty="0">
                <a:latin typeface="Times New Roman" panose="02020603050405020304" pitchFamily="18" charset="0"/>
                <a:cs typeface="Times New Roman" panose="02020603050405020304" pitchFamily="18" charset="0"/>
              </a:rPr>
              <a:t>piezoelectric sensors</a:t>
            </a:r>
            <a:r>
              <a:rPr lang="en-US" dirty="0">
                <a:latin typeface="Times New Roman" panose="02020603050405020304" pitchFamily="18" charset="0"/>
                <a:cs typeface="Times New Roman" panose="02020603050405020304" pitchFamily="18" charset="0"/>
              </a:rPr>
              <a:t>. This energy is then stored and used to power a </a:t>
            </a:r>
            <a:r>
              <a:rPr lang="en-US" b="1" dirty="0">
                <a:latin typeface="Times New Roman" panose="02020603050405020304" pitchFamily="18" charset="0"/>
                <a:cs typeface="Times New Roman" panose="02020603050405020304" pitchFamily="18" charset="0"/>
              </a:rPr>
              <a:t>streetlight</a:t>
            </a:r>
            <a:r>
              <a:rPr lang="en-US" dirty="0">
                <a:latin typeface="Times New Roman" panose="02020603050405020304" pitchFamily="18" charset="0"/>
                <a:cs typeface="Times New Roman" panose="02020603050405020304" pitchFamily="18" charset="0"/>
              </a:rPr>
              <a:t> system, along with other small-scale urban utilities.</a:t>
            </a:r>
          </a:p>
          <a:p>
            <a:pPr>
              <a:buNone/>
            </a:pPr>
            <a:endParaRPr lang="en-US" dirty="0">
              <a:latin typeface="Times New Roman" panose="02020603050405020304" pitchFamily="18" charset="0"/>
              <a:cs typeface="Times New Roman" panose="02020603050405020304" pitchFamily="18" charset="0"/>
            </a:endParaRPr>
          </a:p>
          <a:p>
            <a:pPr>
              <a:buNone/>
            </a:pPr>
            <a:r>
              <a:rPr lang="en-US" b="1" dirty="0">
                <a:solidFill>
                  <a:schemeClr val="accent1"/>
                </a:solidFill>
                <a:latin typeface="Times New Roman" panose="02020603050405020304" pitchFamily="18" charset="0"/>
                <a:cs typeface="Times New Roman" panose="02020603050405020304" pitchFamily="18" charset="0"/>
              </a:rPr>
              <a:t>Key Components:</a:t>
            </a:r>
          </a:p>
          <a:p>
            <a:pPr>
              <a:buNone/>
            </a:pPr>
            <a:endParaRPr lang="en-US"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Piezoelectric Sensors</a:t>
            </a:r>
            <a:r>
              <a:rPr lang="en-US" dirty="0">
                <a:latin typeface="Times New Roman" panose="02020603050405020304" pitchFamily="18" charset="0"/>
                <a:cs typeface="Times New Roman" panose="02020603050405020304" pitchFamily="18" charset="0"/>
              </a:rPr>
              <a:t> – Convert mechanical stress into electrical voltage.</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Bridge Rectifier &amp; Capacitor</a:t>
            </a:r>
            <a:r>
              <a:rPr lang="en-US" dirty="0">
                <a:latin typeface="Times New Roman" panose="02020603050405020304" pitchFamily="18" charset="0"/>
                <a:cs typeface="Times New Roman" panose="02020603050405020304" pitchFamily="18" charset="0"/>
              </a:rPr>
              <a:t> – Rectify and store the generated AC voltage.</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Rechargeable Battery</a:t>
            </a:r>
            <a:r>
              <a:rPr lang="en-US" dirty="0">
                <a:latin typeface="Times New Roman" panose="02020603050405020304" pitchFamily="18" charset="0"/>
                <a:cs typeface="Times New Roman" panose="02020603050405020304" pitchFamily="18" charset="0"/>
              </a:rPr>
              <a:t> – Stores energy for consistent power supply.</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LED Street Light</a:t>
            </a:r>
            <a:r>
              <a:rPr lang="en-US" dirty="0">
                <a:latin typeface="Times New Roman" panose="02020603050405020304" pitchFamily="18" charset="0"/>
                <a:cs typeface="Times New Roman" panose="02020603050405020304" pitchFamily="18" charset="0"/>
              </a:rPr>
              <a:t> – Low-power lighting solution powered by stored energy.</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Arduino Microcontroller</a:t>
            </a:r>
            <a:r>
              <a:rPr lang="en-US" dirty="0">
                <a:latin typeface="Times New Roman" panose="02020603050405020304" pitchFamily="18" charset="0"/>
                <a:cs typeface="Times New Roman" panose="02020603050405020304" pitchFamily="18" charset="0"/>
              </a:rPr>
              <a:t> – Monitors voltage and controls output display.</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LCD Display</a:t>
            </a:r>
            <a:r>
              <a:rPr lang="en-US" dirty="0">
                <a:latin typeface="Times New Roman" panose="02020603050405020304" pitchFamily="18" charset="0"/>
                <a:cs typeface="Times New Roman" panose="02020603050405020304" pitchFamily="18" charset="0"/>
              </a:rPr>
              <a:t> – Shows real-time voltage generated.</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DC Motor + Mini Turbine</a:t>
            </a:r>
            <a:r>
              <a:rPr lang="en-US" dirty="0">
                <a:latin typeface="Times New Roman" panose="02020603050405020304" pitchFamily="18" charset="0"/>
                <a:cs typeface="Times New Roman" panose="02020603050405020304" pitchFamily="18" charset="0"/>
              </a:rPr>
              <a:t> – Demonstrates hybrid energy collection (optional wind input).</a:t>
            </a:r>
          </a:p>
          <a:p>
            <a:endParaRPr lang="en-US" dirty="0">
              <a:latin typeface="Times New Roman" panose="02020603050405020304" pitchFamily="18" charset="0"/>
              <a:cs typeface="Times New Roman" panose="02020603050405020304" pitchFamily="18" charset="0"/>
            </a:endParaRPr>
          </a:p>
          <a:p>
            <a:pPr>
              <a:buNone/>
            </a:pPr>
            <a:r>
              <a:rPr lang="en-US" b="1" dirty="0">
                <a:solidFill>
                  <a:schemeClr val="accent1"/>
                </a:solidFill>
                <a:latin typeface="Times New Roman" panose="02020603050405020304" pitchFamily="18" charset="0"/>
                <a:cs typeface="Times New Roman" panose="02020603050405020304" pitchFamily="18" charset="0"/>
              </a:rPr>
              <a:t>Prototype Highlights: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Lights turn on when energy is generated through foot pressure.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Voltage readings displayed live on the LCD.</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Demonstrates both </a:t>
            </a:r>
            <a:r>
              <a:rPr lang="en-US" b="1" dirty="0">
                <a:latin typeface="Times New Roman" panose="02020603050405020304" pitchFamily="18" charset="0"/>
                <a:cs typeface="Times New Roman" panose="02020603050405020304" pitchFamily="18" charset="0"/>
              </a:rPr>
              <a:t>clean energy generation</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practical usage</a:t>
            </a:r>
            <a:r>
              <a:rPr lang="en-US" dirty="0">
                <a:latin typeface="Times New Roman" panose="02020603050405020304" pitchFamily="18" charset="0"/>
                <a:cs typeface="Times New Roman" panose="02020603050405020304" pitchFamily="18" charset="0"/>
              </a:rPr>
              <a:t> in real time.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Compact setup designed for </a:t>
            </a:r>
            <a:r>
              <a:rPr lang="en-US" b="1" dirty="0">
                <a:latin typeface="Times New Roman" panose="02020603050405020304" pitchFamily="18" charset="0"/>
                <a:cs typeface="Times New Roman" panose="02020603050405020304" pitchFamily="18" charset="0"/>
              </a:rPr>
              <a:t>urban sidewalks, parks, and public areas</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92005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69" name="Ink 68">
                <a:extLst>
                  <a:ext uri="{FF2B5EF4-FFF2-40B4-BE49-F238E27FC236}">
                    <a16:creationId xmlns:a16="http://schemas.microsoft.com/office/drawing/2014/main" id="{0A13E5F1-D63A-2B9C-657B-579594A57E21}"/>
                  </a:ext>
                </a:extLst>
              </p14:cNvPr>
              <p14:cNvContentPartPr/>
              <p14:nvPr/>
            </p14:nvContentPartPr>
            <p14:xfrm>
              <a:off x="7561006" y="5387813"/>
              <a:ext cx="360" cy="360"/>
            </p14:xfrm>
          </p:contentPart>
        </mc:Choice>
        <mc:Fallback xmlns="">
          <p:pic>
            <p:nvPicPr>
              <p:cNvPr id="69" name="Ink 68">
                <a:extLst>
                  <a:ext uri="{FF2B5EF4-FFF2-40B4-BE49-F238E27FC236}">
                    <a16:creationId xmlns:a16="http://schemas.microsoft.com/office/drawing/2014/main" id="{0A13E5F1-D63A-2B9C-657B-579594A57E21}"/>
                  </a:ext>
                </a:extLst>
              </p:cNvPr>
              <p:cNvPicPr/>
              <p:nvPr/>
            </p:nvPicPr>
            <p:blipFill>
              <a:blip r:embed="rId97"/>
              <a:stretch>
                <a:fillRect/>
              </a:stretch>
            </p:blipFill>
            <p:spPr>
              <a:xfrm>
                <a:off x="7498366" y="5009813"/>
                <a:ext cx="126000" cy="756000"/>
              </a:xfrm>
              <a:prstGeom prst="rect">
                <a:avLst/>
              </a:prstGeom>
            </p:spPr>
          </p:pic>
        </mc:Fallback>
      </mc:AlternateContent>
      <p:pic>
        <p:nvPicPr>
          <p:cNvPr id="4" name="Picture 3">
            <a:extLst>
              <a:ext uri="{FF2B5EF4-FFF2-40B4-BE49-F238E27FC236}">
                <a16:creationId xmlns:a16="http://schemas.microsoft.com/office/drawing/2014/main" id="{692A39DB-ED7F-DFBD-CC2B-E15C79F0CDAB}"/>
              </a:ext>
            </a:extLst>
          </p:cNvPr>
          <p:cNvPicPr>
            <a:picLocks noChangeAspect="1"/>
          </p:cNvPicPr>
          <p:nvPr/>
        </p:nvPicPr>
        <p:blipFill>
          <a:blip r:embed="rId98" cstate="print">
            <a:extLst>
              <a:ext uri="{28A0092B-C50C-407E-A947-70E740481C1C}">
                <a14:useLocalDpi xmlns:a14="http://schemas.microsoft.com/office/drawing/2010/main" val="0"/>
              </a:ext>
            </a:extLst>
          </a:blip>
          <a:srcRect l="14057" t="10917" r="16440" b="10671"/>
          <a:stretch/>
        </p:blipFill>
        <p:spPr>
          <a:xfrm rot="16200000">
            <a:off x="5406258" y="1802880"/>
            <a:ext cx="1379486" cy="2762905"/>
          </a:xfrm>
          <a:prstGeom prst="rect">
            <a:avLst/>
          </a:prstGeom>
        </p:spPr>
      </p:pic>
      <p:pic>
        <p:nvPicPr>
          <p:cNvPr id="9" name="Picture 8">
            <a:extLst>
              <a:ext uri="{FF2B5EF4-FFF2-40B4-BE49-F238E27FC236}">
                <a16:creationId xmlns:a16="http://schemas.microsoft.com/office/drawing/2014/main" id="{29B49E30-85A3-FCA5-D694-ECD6AA62C2D0}"/>
              </a:ext>
            </a:extLst>
          </p:cNvPr>
          <p:cNvPicPr>
            <a:picLocks noChangeAspect="1"/>
          </p:cNvPicPr>
          <p:nvPr/>
        </p:nvPicPr>
        <p:blipFill>
          <a:blip r:embed="rId99" cstate="print">
            <a:extLst>
              <a:ext uri="{28A0092B-C50C-407E-A947-70E740481C1C}">
                <a14:useLocalDpi xmlns:a14="http://schemas.microsoft.com/office/drawing/2010/main" val="0"/>
              </a:ext>
            </a:extLst>
          </a:blip>
          <a:srcRect t="4483" b="16839"/>
          <a:stretch/>
        </p:blipFill>
        <p:spPr>
          <a:xfrm>
            <a:off x="9683783" y="874834"/>
            <a:ext cx="2107726" cy="3186246"/>
          </a:xfrm>
          <a:prstGeom prst="rect">
            <a:avLst/>
          </a:prstGeom>
        </p:spPr>
      </p:pic>
      <p:pic>
        <p:nvPicPr>
          <p:cNvPr id="11" name="Picture 10">
            <a:extLst>
              <a:ext uri="{FF2B5EF4-FFF2-40B4-BE49-F238E27FC236}">
                <a16:creationId xmlns:a16="http://schemas.microsoft.com/office/drawing/2014/main" id="{575A453E-596C-970D-0121-5220383807DC}"/>
              </a:ext>
            </a:extLst>
          </p:cNvPr>
          <p:cNvPicPr>
            <a:picLocks noChangeAspect="1"/>
          </p:cNvPicPr>
          <p:nvPr/>
        </p:nvPicPr>
        <p:blipFill>
          <a:blip r:embed="rId100" cstate="print">
            <a:extLst>
              <a:ext uri="{28A0092B-C50C-407E-A947-70E740481C1C}">
                <a14:useLocalDpi xmlns:a14="http://schemas.microsoft.com/office/drawing/2010/main" val="0"/>
              </a:ext>
            </a:extLst>
          </a:blip>
          <a:srcRect t="16322" b="5517"/>
          <a:stretch/>
        </p:blipFill>
        <p:spPr>
          <a:xfrm>
            <a:off x="436556" y="985346"/>
            <a:ext cx="2216585" cy="3075734"/>
          </a:xfrm>
          <a:prstGeom prst="rect">
            <a:avLst/>
          </a:prstGeom>
        </p:spPr>
      </p:pic>
      <p:pic>
        <p:nvPicPr>
          <p:cNvPr id="13" name="Picture 12">
            <a:extLst>
              <a:ext uri="{FF2B5EF4-FFF2-40B4-BE49-F238E27FC236}">
                <a16:creationId xmlns:a16="http://schemas.microsoft.com/office/drawing/2014/main" id="{48E5E445-D9CA-A8D3-3016-A838D0878845}"/>
              </a:ext>
            </a:extLst>
          </p:cNvPr>
          <p:cNvPicPr>
            <a:picLocks noChangeAspect="1"/>
          </p:cNvPicPr>
          <p:nvPr/>
        </p:nvPicPr>
        <p:blipFill>
          <a:blip r:embed="rId101" cstate="print">
            <a:extLst>
              <a:ext uri="{28A0092B-C50C-407E-A947-70E740481C1C}">
                <a14:useLocalDpi xmlns:a14="http://schemas.microsoft.com/office/drawing/2010/main" val="0"/>
              </a:ext>
            </a:extLst>
          </a:blip>
          <a:stretch>
            <a:fillRect/>
          </a:stretch>
        </p:blipFill>
        <p:spPr>
          <a:xfrm rot="16200000">
            <a:off x="1196821" y="3449554"/>
            <a:ext cx="2059414" cy="3661181"/>
          </a:xfrm>
          <a:prstGeom prst="rect">
            <a:avLst/>
          </a:prstGeom>
        </p:spPr>
      </p:pic>
      <p:pic>
        <p:nvPicPr>
          <p:cNvPr id="25" name="Picture 24">
            <a:extLst>
              <a:ext uri="{FF2B5EF4-FFF2-40B4-BE49-F238E27FC236}">
                <a16:creationId xmlns:a16="http://schemas.microsoft.com/office/drawing/2014/main" id="{0EC9458A-BA86-7713-1B7F-C2EDD43211FF}"/>
              </a:ext>
            </a:extLst>
          </p:cNvPr>
          <p:cNvPicPr>
            <a:picLocks noChangeAspect="1"/>
          </p:cNvPicPr>
          <p:nvPr/>
        </p:nvPicPr>
        <p:blipFill>
          <a:blip r:embed="rId102" cstate="print">
            <a:extLst>
              <a:ext uri="{28A0092B-C50C-407E-A947-70E740481C1C}">
                <a14:useLocalDpi xmlns:a14="http://schemas.microsoft.com/office/drawing/2010/main" val="0"/>
              </a:ext>
            </a:extLst>
          </a:blip>
          <a:stretch>
            <a:fillRect/>
          </a:stretch>
        </p:blipFill>
        <p:spPr>
          <a:xfrm rot="16200000">
            <a:off x="6978678" y="-312218"/>
            <a:ext cx="1780354" cy="3165074"/>
          </a:xfrm>
          <a:prstGeom prst="rect">
            <a:avLst/>
          </a:prstGeom>
        </p:spPr>
      </p:pic>
      <p:pic>
        <p:nvPicPr>
          <p:cNvPr id="70" name="Picture 69">
            <a:extLst>
              <a:ext uri="{FF2B5EF4-FFF2-40B4-BE49-F238E27FC236}">
                <a16:creationId xmlns:a16="http://schemas.microsoft.com/office/drawing/2014/main" id="{D22B6E54-C236-058B-9526-F1F936DCD4C6}"/>
              </a:ext>
            </a:extLst>
          </p:cNvPr>
          <p:cNvPicPr>
            <a:picLocks noChangeAspect="1"/>
          </p:cNvPicPr>
          <p:nvPr/>
        </p:nvPicPr>
        <p:blipFill>
          <a:blip r:embed="rId103" cstate="print">
            <a:extLst>
              <a:ext uri="{28A0092B-C50C-407E-A947-70E740481C1C}">
                <a14:useLocalDpi xmlns:a14="http://schemas.microsoft.com/office/drawing/2010/main" val="0"/>
              </a:ext>
            </a:extLst>
          </a:blip>
          <a:stretch>
            <a:fillRect/>
          </a:stretch>
        </p:blipFill>
        <p:spPr>
          <a:xfrm rot="16200000">
            <a:off x="9084890" y="3515456"/>
            <a:ext cx="1948766" cy="3464472"/>
          </a:xfrm>
          <a:prstGeom prst="rect">
            <a:avLst/>
          </a:prstGeom>
        </p:spPr>
      </p:pic>
      <p:pic>
        <p:nvPicPr>
          <p:cNvPr id="74" name="Picture 73">
            <a:extLst>
              <a:ext uri="{FF2B5EF4-FFF2-40B4-BE49-F238E27FC236}">
                <a16:creationId xmlns:a16="http://schemas.microsoft.com/office/drawing/2014/main" id="{A08BEDCA-FCBD-FA57-91B4-38134DD6B29D}"/>
              </a:ext>
            </a:extLst>
          </p:cNvPr>
          <p:cNvPicPr>
            <a:picLocks noChangeAspect="1"/>
          </p:cNvPicPr>
          <p:nvPr/>
        </p:nvPicPr>
        <p:blipFill>
          <a:blip r:embed="rId104" cstate="print">
            <a:extLst>
              <a:ext uri="{28A0092B-C50C-407E-A947-70E740481C1C}">
                <a14:useLocalDpi xmlns:a14="http://schemas.microsoft.com/office/drawing/2010/main" val="0"/>
              </a:ext>
            </a:extLst>
          </a:blip>
          <a:stretch>
            <a:fillRect/>
          </a:stretch>
        </p:blipFill>
        <p:spPr>
          <a:xfrm rot="5400000">
            <a:off x="3597415" y="-319461"/>
            <a:ext cx="1798981" cy="3198188"/>
          </a:xfrm>
          <a:prstGeom prst="rect">
            <a:avLst/>
          </a:prstGeom>
        </p:spPr>
      </p:pic>
      <p:pic>
        <p:nvPicPr>
          <p:cNvPr id="76" name="Picture 75">
            <a:extLst>
              <a:ext uri="{FF2B5EF4-FFF2-40B4-BE49-F238E27FC236}">
                <a16:creationId xmlns:a16="http://schemas.microsoft.com/office/drawing/2014/main" id="{8F51225A-E16E-713C-3820-132E1D1C582B}"/>
              </a:ext>
            </a:extLst>
          </p:cNvPr>
          <p:cNvPicPr>
            <a:picLocks noChangeAspect="1"/>
          </p:cNvPicPr>
          <p:nvPr/>
        </p:nvPicPr>
        <p:blipFill>
          <a:blip r:embed="rId105" cstate="print">
            <a:extLst>
              <a:ext uri="{28A0092B-C50C-407E-A947-70E740481C1C}">
                <a14:useLocalDpi xmlns:a14="http://schemas.microsoft.com/office/drawing/2010/main" val="0"/>
              </a:ext>
            </a:extLst>
          </a:blip>
          <a:srcRect l="8425" t="13122" r="3122" b="18751"/>
          <a:stretch/>
        </p:blipFill>
        <p:spPr>
          <a:xfrm rot="5400000">
            <a:off x="5260427" y="4105156"/>
            <a:ext cx="1671145" cy="2285072"/>
          </a:xfrm>
          <a:prstGeom prst="rect">
            <a:avLst/>
          </a:prstGeom>
        </p:spPr>
      </p:pic>
    </p:spTree>
    <p:extLst>
      <p:ext uri="{BB962C8B-B14F-4D97-AF65-F5344CB8AC3E}">
        <p14:creationId xmlns:p14="http://schemas.microsoft.com/office/powerpoint/2010/main" val="2504705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1107528" y="261547"/>
            <a:ext cx="10058400" cy="563562"/>
          </a:xfrm>
        </p:spPr>
        <p:txBody>
          <a:bodyPr>
            <a:normAutofit fontScale="90000"/>
          </a:bodyPr>
          <a:lstStyle/>
          <a:p>
            <a:pPr algn="ctr"/>
            <a:r>
              <a:rPr lang="en-US" sz="3500" b="1" dirty="0">
                <a:latin typeface="Times New Roman"/>
                <a:cs typeface="Times New Roman"/>
              </a:rPr>
              <a:t>TESTING</a:t>
            </a:r>
            <a:endParaRPr lang="en-US" dirty="0"/>
          </a:p>
        </p:txBody>
      </p:sp>
      <p:graphicFrame>
        <p:nvGraphicFramePr>
          <p:cNvPr id="3" name="Diagram 2">
            <a:extLst>
              <a:ext uri="{FF2B5EF4-FFF2-40B4-BE49-F238E27FC236}">
                <a16:creationId xmlns:a16="http://schemas.microsoft.com/office/drawing/2014/main" id="{653AA06F-0DAB-C3CB-7EF1-04439BD45F9A}"/>
              </a:ext>
            </a:extLst>
          </p:cNvPr>
          <p:cNvGraphicFramePr/>
          <p:nvPr>
            <p:extLst>
              <p:ext uri="{D42A27DB-BD31-4B8C-83A1-F6EECF244321}">
                <p14:modId xmlns:p14="http://schemas.microsoft.com/office/powerpoint/2010/main" val="9383350"/>
              </p:ext>
            </p:extLst>
          </p:nvPr>
        </p:nvGraphicFramePr>
        <p:xfrm>
          <a:off x="-1317875" y="1005602"/>
          <a:ext cx="8432062" cy="48552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Table 4">
            <a:extLst>
              <a:ext uri="{FF2B5EF4-FFF2-40B4-BE49-F238E27FC236}">
                <a16:creationId xmlns:a16="http://schemas.microsoft.com/office/drawing/2014/main" id="{AC58C3CB-3C02-FC3D-4B4D-5586AC37DA11}"/>
              </a:ext>
            </a:extLst>
          </p:cNvPr>
          <p:cNvGraphicFramePr>
            <a:graphicFrameLocks noGrp="1"/>
          </p:cNvGraphicFramePr>
          <p:nvPr>
            <p:extLst>
              <p:ext uri="{D42A27DB-BD31-4B8C-83A1-F6EECF244321}">
                <p14:modId xmlns:p14="http://schemas.microsoft.com/office/powerpoint/2010/main" val="97295354"/>
              </p:ext>
            </p:extLst>
          </p:nvPr>
        </p:nvGraphicFramePr>
        <p:xfrm>
          <a:off x="5345160" y="996090"/>
          <a:ext cx="6470507" cy="5035352"/>
        </p:xfrm>
        <a:graphic>
          <a:graphicData uri="http://schemas.openxmlformats.org/drawingml/2006/table">
            <a:tbl>
              <a:tblPr firstRow="1" firstCol="1" bandRow="1">
                <a:tableStyleId>{5C22544A-7EE6-4342-B048-85BDC9FD1C3A}</a:tableStyleId>
              </a:tblPr>
              <a:tblGrid>
                <a:gridCol w="1667228">
                  <a:extLst>
                    <a:ext uri="{9D8B030D-6E8A-4147-A177-3AD203B41FA5}">
                      <a16:colId xmlns:a16="http://schemas.microsoft.com/office/drawing/2014/main" val="3780371627"/>
                    </a:ext>
                  </a:extLst>
                </a:gridCol>
                <a:gridCol w="2021258">
                  <a:extLst>
                    <a:ext uri="{9D8B030D-6E8A-4147-A177-3AD203B41FA5}">
                      <a16:colId xmlns:a16="http://schemas.microsoft.com/office/drawing/2014/main" val="745465649"/>
                    </a:ext>
                  </a:extLst>
                </a:gridCol>
                <a:gridCol w="1165014">
                  <a:extLst>
                    <a:ext uri="{9D8B030D-6E8A-4147-A177-3AD203B41FA5}">
                      <a16:colId xmlns:a16="http://schemas.microsoft.com/office/drawing/2014/main" val="2605219679"/>
                    </a:ext>
                  </a:extLst>
                </a:gridCol>
                <a:gridCol w="1617007">
                  <a:extLst>
                    <a:ext uri="{9D8B030D-6E8A-4147-A177-3AD203B41FA5}">
                      <a16:colId xmlns:a16="http://schemas.microsoft.com/office/drawing/2014/main" val="2445678999"/>
                    </a:ext>
                  </a:extLst>
                </a:gridCol>
              </a:tblGrid>
              <a:tr h="412116">
                <a:tc>
                  <a:txBody>
                    <a:bodyPr/>
                    <a:lstStyle/>
                    <a:p>
                      <a:pPr algn="ctr">
                        <a:lnSpc>
                          <a:spcPct val="107000"/>
                        </a:lnSpc>
                        <a:spcAft>
                          <a:spcPts val="800"/>
                        </a:spcAft>
                        <a:buNone/>
                      </a:pPr>
                      <a:r>
                        <a:rPr lang="en-IN" sz="1100" kern="100">
                          <a:effectLst/>
                        </a:rPr>
                        <a:t>🔩 Component</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1437" marR="61437" marT="0" marB="0"/>
                </a:tc>
                <a:tc>
                  <a:txBody>
                    <a:bodyPr/>
                    <a:lstStyle/>
                    <a:p>
                      <a:pPr algn="ctr">
                        <a:lnSpc>
                          <a:spcPct val="107000"/>
                        </a:lnSpc>
                        <a:spcAft>
                          <a:spcPts val="800"/>
                        </a:spcAft>
                        <a:buNone/>
                      </a:pPr>
                      <a:r>
                        <a:rPr lang="en-IN" sz="1100" kern="100">
                          <a:effectLst/>
                        </a:rPr>
                        <a:t>⚙️ Specification</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1437" marR="61437" marT="0" marB="0"/>
                </a:tc>
                <a:tc>
                  <a:txBody>
                    <a:bodyPr/>
                    <a:lstStyle/>
                    <a:p>
                      <a:pPr algn="ctr">
                        <a:lnSpc>
                          <a:spcPct val="107000"/>
                        </a:lnSpc>
                        <a:spcAft>
                          <a:spcPts val="800"/>
                        </a:spcAft>
                        <a:buNone/>
                      </a:pPr>
                      <a:r>
                        <a:rPr lang="en-IN" sz="1100" kern="100">
                          <a:effectLst/>
                        </a:rPr>
                        <a:t>🧪 Test Method</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1437" marR="61437" marT="0" marB="0"/>
                </a:tc>
                <a:tc>
                  <a:txBody>
                    <a:bodyPr/>
                    <a:lstStyle/>
                    <a:p>
                      <a:pPr algn="ctr">
                        <a:lnSpc>
                          <a:spcPct val="107000"/>
                        </a:lnSpc>
                        <a:spcAft>
                          <a:spcPts val="800"/>
                        </a:spcAft>
                        <a:buNone/>
                      </a:pPr>
                      <a:r>
                        <a:rPr lang="en-IN" sz="1100" kern="100">
                          <a:effectLst/>
                        </a:rPr>
                        <a:t>⚡ Energy Output</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1437" marR="61437" marT="0" marB="0"/>
                </a:tc>
                <a:extLst>
                  <a:ext uri="{0D108BD9-81ED-4DB2-BD59-A6C34878D82A}">
                    <a16:rowId xmlns:a16="http://schemas.microsoft.com/office/drawing/2014/main" val="2333127017"/>
                  </a:ext>
                </a:extLst>
              </a:tr>
              <a:tr h="1465712">
                <a:tc>
                  <a:txBody>
                    <a:bodyPr/>
                    <a:lstStyle/>
                    <a:p>
                      <a:pPr algn="ctr">
                        <a:lnSpc>
                          <a:spcPct val="107000"/>
                        </a:lnSpc>
                        <a:spcAft>
                          <a:spcPts val="800"/>
                        </a:spcAft>
                        <a:buNone/>
                      </a:pPr>
                      <a:r>
                        <a:rPr lang="en-IN" sz="1100" kern="100">
                          <a:effectLst/>
                        </a:rPr>
                        <a:t>Piezoelectric Sensor</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1437" marR="61437" marT="0" marB="0"/>
                </a:tc>
                <a:tc>
                  <a:txBody>
                    <a:bodyPr/>
                    <a:lstStyle/>
                    <a:p>
                      <a:pPr>
                        <a:lnSpc>
                          <a:spcPct val="107000"/>
                        </a:lnSpc>
                        <a:spcAft>
                          <a:spcPts val="800"/>
                        </a:spcAft>
                        <a:buNone/>
                      </a:pPr>
                      <a:r>
                        <a:rPr lang="en-IN" sz="1100" kern="100" dirty="0">
                          <a:effectLst/>
                        </a:rPr>
                        <a:t>Size: 35 mm diameter </a:t>
                      </a:r>
                      <a:br>
                        <a:rPr lang="en-IN" sz="1100" kern="100" dirty="0">
                          <a:effectLst/>
                        </a:rPr>
                      </a:br>
                      <a:r>
                        <a:rPr lang="en-IN" sz="1100" kern="100" dirty="0">
                          <a:effectLst/>
                        </a:rPr>
                        <a:t>Thickness: 0.4–0.6 mm </a:t>
                      </a:r>
                      <a:br>
                        <a:rPr lang="en-IN" sz="1100" kern="100" dirty="0">
                          <a:effectLst/>
                        </a:rPr>
                      </a:br>
                      <a:r>
                        <a:rPr lang="en-IN" sz="1100" kern="100" dirty="0">
                          <a:effectLst/>
                        </a:rPr>
                        <a:t>Weight Capacity: 500–1000 N (approx. 50–100 kg)</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1437" marR="61437" marT="0" marB="0"/>
                </a:tc>
                <a:tc>
                  <a:txBody>
                    <a:bodyPr/>
                    <a:lstStyle/>
                    <a:p>
                      <a:pPr>
                        <a:lnSpc>
                          <a:spcPct val="107000"/>
                        </a:lnSpc>
                        <a:spcAft>
                          <a:spcPts val="800"/>
                        </a:spcAft>
                        <a:buNone/>
                      </a:pPr>
                      <a:r>
                        <a:rPr lang="en-IN" sz="1100" kern="100">
                          <a:effectLst/>
                        </a:rPr>
                        <a:t>Applied hand pressure and weighted load on sensor placed under mock speed breaker</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1437" marR="61437" marT="0" marB="0"/>
                </a:tc>
                <a:tc>
                  <a:txBody>
                    <a:bodyPr/>
                    <a:lstStyle/>
                    <a:p>
                      <a:pPr algn="ctr">
                        <a:lnSpc>
                          <a:spcPct val="107000"/>
                        </a:lnSpc>
                        <a:spcAft>
                          <a:spcPts val="800"/>
                        </a:spcAft>
                        <a:buNone/>
                      </a:pPr>
                      <a:r>
                        <a:rPr lang="en-IN" sz="1100" kern="100">
                          <a:effectLst/>
                        </a:rPr>
                        <a:t>1–3 V per sensor </a:t>
                      </a:r>
                      <a:br>
                        <a:rPr lang="en-IN" sz="1100" kern="100">
                          <a:effectLst/>
                        </a:rPr>
                      </a:br>
                      <a:r>
                        <a:rPr lang="en-IN" sz="1100" kern="100">
                          <a:effectLst/>
                        </a:rPr>
                        <a:t>(under ~70–90 kg pressure)</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1437" marR="61437" marT="0" marB="0"/>
                </a:tc>
                <a:extLst>
                  <a:ext uri="{0D108BD9-81ED-4DB2-BD59-A6C34878D82A}">
                    <a16:rowId xmlns:a16="http://schemas.microsoft.com/office/drawing/2014/main" val="169422864"/>
                  </a:ext>
                </a:extLst>
              </a:tr>
              <a:tr h="833554">
                <a:tc>
                  <a:txBody>
                    <a:bodyPr/>
                    <a:lstStyle/>
                    <a:p>
                      <a:pPr algn="ctr">
                        <a:lnSpc>
                          <a:spcPct val="107000"/>
                        </a:lnSpc>
                        <a:spcAft>
                          <a:spcPts val="800"/>
                        </a:spcAft>
                        <a:buNone/>
                      </a:pPr>
                      <a:r>
                        <a:rPr lang="en-IN" sz="1100" kern="100">
                          <a:effectLst/>
                        </a:rPr>
                        <a:t>Wind Turbine DC Motor</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1437" marR="61437" marT="0" marB="0"/>
                </a:tc>
                <a:tc>
                  <a:txBody>
                    <a:bodyPr/>
                    <a:lstStyle/>
                    <a:p>
                      <a:pPr>
                        <a:lnSpc>
                          <a:spcPct val="107000"/>
                        </a:lnSpc>
                        <a:spcAft>
                          <a:spcPts val="800"/>
                        </a:spcAft>
                        <a:buNone/>
                      </a:pPr>
                      <a:r>
                        <a:rPr lang="en-IN" sz="1100" kern="100">
                          <a:effectLst/>
                        </a:rPr>
                        <a:t>Turbine Diameter: 15–20 cm </a:t>
                      </a:r>
                      <a:br>
                        <a:rPr lang="en-IN" sz="1100" kern="100">
                          <a:effectLst/>
                        </a:rPr>
                      </a:br>
                      <a:r>
                        <a:rPr lang="en-IN" sz="1100" kern="100">
                          <a:effectLst/>
                        </a:rPr>
                        <a:t>Blade Length: 7–10 cm </a:t>
                      </a:r>
                      <a:br>
                        <a:rPr lang="en-IN" sz="1100" kern="100">
                          <a:effectLst/>
                        </a:rPr>
                      </a:br>
                      <a:r>
                        <a:rPr lang="en-IN" sz="1100" kern="100">
                          <a:effectLst/>
                        </a:rPr>
                        <a:t>Fan Wind Speed: 5–12 m/s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1437" marR="61437" marT="0" marB="0"/>
                </a:tc>
                <a:tc>
                  <a:txBody>
                    <a:bodyPr/>
                    <a:lstStyle/>
                    <a:p>
                      <a:pPr>
                        <a:lnSpc>
                          <a:spcPct val="107000"/>
                        </a:lnSpc>
                        <a:spcAft>
                          <a:spcPts val="800"/>
                        </a:spcAft>
                        <a:buNone/>
                      </a:pPr>
                      <a:r>
                        <a:rPr lang="en-IN" sz="1100" kern="100">
                          <a:effectLst/>
                        </a:rPr>
                        <a:t>Directed wind using table fan simulating traffic wind</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1437" marR="61437" marT="0" marB="0"/>
                </a:tc>
                <a:tc>
                  <a:txBody>
                    <a:bodyPr/>
                    <a:lstStyle/>
                    <a:p>
                      <a:pPr algn="ctr">
                        <a:lnSpc>
                          <a:spcPct val="107000"/>
                        </a:lnSpc>
                        <a:spcAft>
                          <a:spcPts val="800"/>
                        </a:spcAft>
                        <a:buNone/>
                      </a:pPr>
                      <a:r>
                        <a:rPr lang="en-IN" sz="1100" kern="100">
                          <a:effectLst/>
                        </a:rPr>
                        <a:t>5–12 V DC generated (depending on wind speed and blade RPM)</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1437" marR="61437" marT="0" marB="0"/>
                </a:tc>
                <a:extLst>
                  <a:ext uri="{0D108BD9-81ED-4DB2-BD59-A6C34878D82A}">
                    <a16:rowId xmlns:a16="http://schemas.microsoft.com/office/drawing/2014/main" val="962736917"/>
                  </a:ext>
                </a:extLst>
              </a:tr>
              <a:tr h="656862">
                <a:tc>
                  <a:txBody>
                    <a:bodyPr/>
                    <a:lstStyle/>
                    <a:p>
                      <a:pPr algn="ctr">
                        <a:lnSpc>
                          <a:spcPct val="107000"/>
                        </a:lnSpc>
                        <a:spcAft>
                          <a:spcPts val="800"/>
                        </a:spcAft>
                        <a:buNone/>
                      </a:pPr>
                      <a:r>
                        <a:rPr lang="en-IN" sz="1100" kern="100">
                          <a:effectLst/>
                        </a:rPr>
                        <a:t>Capacitor</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1437" marR="61437" marT="0" marB="0"/>
                </a:tc>
                <a:tc>
                  <a:txBody>
                    <a:bodyPr/>
                    <a:lstStyle/>
                    <a:p>
                      <a:pPr>
                        <a:lnSpc>
                          <a:spcPct val="107000"/>
                        </a:lnSpc>
                        <a:spcAft>
                          <a:spcPts val="800"/>
                        </a:spcAft>
                        <a:buNone/>
                      </a:pPr>
                      <a:r>
                        <a:rPr lang="en-IN" sz="1100" kern="100">
                          <a:effectLst/>
                        </a:rPr>
                        <a:t>1000 µF – 4700 µF </a:t>
                      </a:r>
                      <a:br>
                        <a:rPr lang="en-IN" sz="1100" kern="100">
                          <a:effectLst/>
                        </a:rPr>
                      </a:br>
                      <a:r>
                        <a:rPr lang="en-IN" sz="1100" kern="100">
                          <a:effectLst/>
                        </a:rPr>
                        <a:t>Voltage Rating: 25V</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1437" marR="61437" marT="0" marB="0"/>
                </a:tc>
                <a:tc>
                  <a:txBody>
                    <a:bodyPr/>
                    <a:lstStyle/>
                    <a:p>
                      <a:pPr>
                        <a:lnSpc>
                          <a:spcPct val="107000"/>
                        </a:lnSpc>
                        <a:spcAft>
                          <a:spcPts val="800"/>
                        </a:spcAft>
                        <a:buNone/>
                      </a:pPr>
                      <a:r>
                        <a:rPr lang="en-IN" sz="1100" kern="100">
                          <a:effectLst/>
                        </a:rPr>
                        <a:t>Connected to piezo &amp; motor output</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1437" marR="61437" marT="0" marB="0"/>
                </a:tc>
                <a:tc>
                  <a:txBody>
                    <a:bodyPr/>
                    <a:lstStyle/>
                    <a:p>
                      <a:pPr algn="ctr">
                        <a:lnSpc>
                          <a:spcPct val="107000"/>
                        </a:lnSpc>
                        <a:spcAft>
                          <a:spcPts val="800"/>
                        </a:spcAft>
                        <a:buNone/>
                      </a:pPr>
                      <a:r>
                        <a:rPr lang="en-IN" sz="1100" kern="100">
                          <a:effectLst/>
                        </a:rPr>
                        <a:t>Stored bursts of energy; discharged smoothly to light LED</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1437" marR="61437" marT="0" marB="0"/>
                </a:tc>
                <a:extLst>
                  <a:ext uri="{0D108BD9-81ED-4DB2-BD59-A6C34878D82A}">
                    <a16:rowId xmlns:a16="http://schemas.microsoft.com/office/drawing/2014/main" val="1357740"/>
                  </a:ext>
                </a:extLst>
              </a:tr>
              <a:tr h="833554">
                <a:tc>
                  <a:txBody>
                    <a:bodyPr/>
                    <a:lstStyle/>
                    <a:p>
                      <a:pPr algn="ctr">
                        <a:lnSpc>
                          <a:spcPct val="107000"/>
                        </a:lnSpc>
                        <a:spcAft>
                          <a:spcPts val="800"/>
                        </a:spcAft>
                        <a:buNone/>
                      </a:pPr>
                      <a:r>
                        <a:rPr lang="en-IN" sz="1100" kern="100">
                          <a:effectLst/>
                        </a:rPr>
                        <a:t>Arduino + LCD</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1437" marR="61437" marT="0" marB="0"/>
                </a:tc>
                <a:tc>
                  <a:txBody>
                    <a:bodyPr/>
                    <a:lstStyle/>
                    <a:p>
                      <a:pPr>
                        <a:lnSpc>
                          <a:spcPct val="107000"/>
                        </a:lnSpc>
                        <a:spcAft>
                          <a:spcPts val="800"/>
                        </a:spcAft>
                        <a:buNone/>
                      </a:pPr>
                      <a:r>
                        <a:rPr lang="en-IN" sz="1100" kern="100">
                          <a:effectLst/>
                        </a:rPr>
                        <a:t>Arduino UNO R3 </a:t>
                      </a:r>
                      <a:br>
                        <a:rPr lang="en-IN" sz="1100" kern="100">
                          <a:effectLst/>
                        </a:rPr>
                      </a:br>
                      <a:r>
                        <a:rPr lang="en-IN" sz="1100" kern="100">
                          <a:effectLst/>
                        </a:rPr>
                        <a:t>16x2 LCD</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1437" marR="61437" marT="0" marB="0"/>
                </a:tc>
                <a:tc>
                  <a:txBody>
                    <a:bodyPr/>
                    <a:lstStyle/>
                    <a:p>
                      <a:pPr>
                        <a:lnSpc>
                          <a:spcPct val="107000"/>
                        </a:lnSpc>
                        <a:spcAft>
                          <a:spcPts val="800"/>
                        </a:spcAft>
                        <a:buNone/>
                      </a:pPr>
                      <a:r>
                        <a:rPr lang="en-IN" sz="1100" kern="100">
                          <a:effectLst/>
                        </a:rPr>
                        <a:t>Measured voltage and displayed it on LCD in real-time</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1437" marR="61437" marT="0" marB="0"/>
                </a:tc>
                <a:tc>
                  <a:txBody>
                    <a:bodyPr/>
                    <a:lstStyle/>
                    <a:p>
                      <a:pPr algn="ctr">
                        <a:lnSpc>
                          <a:spcPct val="107000"/>
                        </a:lnSpc>
                        <a:spcAft>
                          <a:spcPts val="800"/>
                        </a:spcAft>
                        <a:buNone/>
                      </a:pPr>
                      <a:r>
                        <a:rPr lang="en-IN" sz="1100" kern="100">
                          <a:effectLst/>
                        </a:rPr>
                        <a:t>LCD output matched multimeter readings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1437" marR="61437" marT="0" marB="0"/>
                </a:tc>
                <a:extLst>
                  <a:ext uri="{0D108BD9-81ED-4DB2-BD59-A6C34878D82A}">
                    <a16:rowId xmlns:a16="http://schemas.microsoft.com/office/drawing/2014/main" val="2415919377"/>
                  </a:ext>
                </a:extLst>
              </a:tr>
              <a:tr h="833554">
                <a:tc>
                  <a:txBody>
                    <a:bodyPr/>
                    <a:lstStyle/>
                    <a:p>
                      <a:pPr algn="ctr">
                        <a:lnSpc>
                          <a:spcPct val="107000"/>
                        </a:lnSpc>
                        <a:spcAft>
                          <a:spcPts val="800"/>
                        </a:spcAft>
                        <a:buNone/>
                      </a:pPr>
                      <a:r>
                        <a:rPr lang="en-IN" sz="1100" kern="100">
                          <a:effectLst/>
                        </a:rPr>
                        <a:t>LED Output</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1437" marR="61437" marT="0" marB="0"/>
                </a:tc>
                <a:tc>
                  <a:txBody>
                    <a:bodyPr/>
                    <a:lstStyle/>
                    <a:p>
                      <a:pPr>
                        <a:lnSpc>
                          <a:spcPct val="107000"/>
                        </a:lnSpc>
                        <a:spcAft>
                          <a:spcPts val="800"/>
                        </a:spcAft>
                        <a:buNone/>
                      </a:pPr>
                      <a:r>
                        <a:rPr lang="en-IN" sz="1100" kern="100">
                          <a:effectLst/>
                        </a:rPr>
                        <a:t>5V white LED lights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1437" marR="61437" marT="0" marB="0"/>
                </a:tc>
                <a:tc>
                  <a:txBody>
                    <a:bodyPr/>
                    <a:lstStyle/>
                    <a:p>
                      <a:pPr>
                        <a:lnSpc>
                          <a:spcPct val="107000"/>
                        </a:lnSpc>
                        <a:spcAft>
                          <a:spcPts val="800"/>
                        </a:spcAft>
                        <a:buNone/>
                      </a:pPr>
                      <a:r>
                        <a:rPr lang="en-IN" sz="1100" kern="100">
                          <a:effectLst/>
                        </a:rPr>
                        <a:t>Connected via stored charge in capacitor and battery</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1437" marR="61437" marT="0" marB="0"/>
                </a:tc>
                <a:tc>
                  <a:txBody>
                    <a:bodyPr/>
                    <a:lstStyle/>
                    <a:p>
                      <a:pPr algn="ctr">
                        <a:lnSpc>
                          <a:spcPct val="107000"/>
                        </a:lnSpc>
                        <a:spcAft>
                          <a:spcPts val="800"/>
                        </a:spcAft>
                        <a:buNone/>
                      </a:pPr>
                      <a:r>
                        <a:rPr lang="en-IN" sz="1000" kern="100" dirty="0">
                          <a:effectLst/>
                        </a:rPr>
                        <a:t>Turned on when voltage threshold reached (~3V+)</a:t>
                      </a:r>
                    </a:p>
                    <a:p>
                      <a:pPr algn="ctr">
                        <a:lnSpc>
                          <a:spcPct val="107000"/>
                        </a:lnSpc>
                        <a:spcAft>
                          <a:spcPts val="800"/>
                        </a:spcAft>
                        <a:buNone/>
                      </a:pPr>
                      <a:r>
                        <a:rPr lang="en-IN" sz="1100" kern="100" dirty="0">
                          <a:effectLst/>
                        </a:rPr>
                        <a:t>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1437" marR="61437" marT="0" marB="0"/>
                </a:tc>
                <a:extLst>
                  <a:ext uri="{0D108BD9-81ED-4DB2-BD59-A6C34878D82A}">
                    <a16:rowId xmlns:a16="http://schemas.microsoft.com/office/drawing/2014/main" val="4249972801"/>
                  </a:ext>
                </a:extLst>
              </a:tr>
            </a:tbl>
          </a:graphicData>
        </a:graphic>
      </p:graphicFrame>
    </p:spTree>
    <p:extLst>
      <p:ext uri="{BB962C8B-B14F-4D97-AF65-F5344CB8AC3E}">
        <p14:creationId xmlns:p14="http://schemas.microsoft.com/office/powerpoint/2010/main" val="3161489630"/>
      </p:ext>
    </p:extLst>
  </p:cSld>
  <p:clrMapOvr>
    <a:masterClrMapping/>
  </p:clrMapOvr>
</p:sld>
</file>

<file path=ppt/theme/theme1.xml><?xml version="1.0" encoding="utf-8"?>
<a:theme xmlns:a="http://schemas.openxmlformats.org/drawingml/2006/main" name="Basis">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docProps/app.xml><?xml version="1.0" encoding="utf-8"?>
<Properties xmlns="http://schemas.openxmlformats.org/officeDocument/2006/extended-properties" xmlns:vt="http://schemas.openxmlformats.org/officeDocument/2006/docPropsVTypes">
  <Template>TM03457444[[fn=Basis]]</Template>
  <TotalTime>8832</TotalTime>
  <Words>1944</Words>
  <Application>Microsoft Office PowerPoint</Application>
  <PresentationFormat>Widescreen</PresentationFormat>
  <Paragraphs>200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Corbel</vt:lpstr>
      <vt:lpstr>Segoe UI Emoji</vt:lpstr>
      <vt:lpstr>Times New Roman</vt:lpstr>
      <vt:lpstr>Wingdings</vt:lpstr>
      <vt:lpstr>Basis</vt:lpstr>
      <vt:lpstr>STREET LIGHT GENERATION USING PIEZOELECTRIC SENSORS AND WIND TURBINES</vt:lpstr>
      <vt:lpstr>ABSTRACT</vt:lpstr>
      <vt:lpstr>EMPATHISE</vt:lpstr>
      <vt:lpstr>EXPLORE</vt:lpstr>
      <vt:lpstr>DEFINE</vt:lpstr>
      <vt:lpstr>PowerPoint Presentation</vt:lpstr>
      <vt:lpstr>PowerPoint Presentation</vt:lpstr>
      <vt:lpstr>PowerPoint Presentation</vt:lpstr>
      <vt:lpstr>TESTING</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Prinkayatthra D</cp:lastModifiedBy>
  <cp:revision>106</cp:revision>
  <dcterms:created xsi:type="dcterms:W3CDTF">2019-10-16T03:03:10Z</dcterms:created>
  <dcterms:modified xsi:type="dcterms:W3CDTF">2025-05-11T16:05:02Z</dcterms:modified>
</cp:coreProperties>
</file>