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 smtClean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 smtClean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 smtClean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Image result for original rogu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6096000" cy="28575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Purpose</a:t>
            </a:r>
          </a:p>
          <a:p>
            <a:pPr algn="r"/>
            <a:endParaRPr lang="en-US" dirty="0" smtClean="0">
              <a:solidFill>
                <a:srgbClr val="28C22F"/>
              </a:solidFill>
            </a:endParaRP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r>
              <a:rPr lang="en-US" dirty="0" smtClean="0">
                <a:solidFill>
                  <a:srgbClr val="28C22F"/>
                </a:solidFill>
              </a:rPr>
              <a:t/>
            </a:r>
            <a:br>
              <a:rPr lang="en-US" dirty="0" smtClean="0">
                <a:solidFill>
                  <a:srgbClr val="28C22F"/>
                </a:solidFill>
              </a:rPr>
            </a:br>
            <a:endParaRPr lang="en-US" dirty="0" smtClean="0">
              <a:solidFill>
                <a:srgbClr val="28C22F"/>
              </a:solidFill>
            </a:endParaRPr>
          </a:p>
          <a:p>
            <a:pPr algn="r"/>
            <a:endParaRPr lang="en-US" sz="1200" dirty="0" smtClean="0">
              <a:solidFill>
                <a:srgbClr val="28C22F"/>
              </a:solidFill>
            </a:endParaRPr>
          </a:p>
          <a:p>
            <a:pPr algn="r"/>
            <a:r>
              <a:rPr lang="en-US" dirty="0" smtClean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Develop an enhanced version of the original </a:t>
            </a:r>
            <a:r>
              <a:rPr lang="en-US" dirty="0" smtClean="0">
                <a:solidFill>
                  <a:schemeClr val="bg1"/>
                </a:solidFill>
              </a:rPr>
              <a:t>Rogue (1980)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Client: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UI, Gameplay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and Performance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Development: </a:t>
            </a:r>
            <a:r>
              <a:rPr lang="en-US" dirty="0" smtClean="0">
                <a:solidFill>
                  <a:schemeClr val="bg1"/>
                </a:solidFill>
              </a:rPr>
              <a:t>Design, Documentation, </a:t>
            </a:r>
            <a:r>
              <a:rPr lang="en-US" dirty="0" smtClean="0">
                <a:solidFill>
                  <a:schemeClr val="bg1"/>
                </a:solidFill>
              </a:rPr>
              <a:t>and Testing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Implement virtually </a:t>
            </a:r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 smtClean="0">
                <a:solidFill>
                  <a:schemeClr val="bg1"/>
                </a:solidFill>
              </a:rPr>
              <a:t>functionality </a:t>
            </a:r>
            <a:r>
              <a:rPr lang="en-US" dirty="0" smtClean="0">
                <a:solidFill>
                  <a:schemeClr val="bg1"/>
                </a:solidFill>
              </a:rPr>
              <a:t>present in the original version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Faithful improvements over non-functional </a:t>
            </a:r>
            <a:r>
              <a:rPr lang="en-US" dirty="0" smtClean="0">
                <a:solidFill>
                  <a:schemeClr val="bg1"/>
                </a:solidFill>
              </a:rPr>
              <a:t>qualities such as learnability and </a:t>
            </a:r>
            <a:r>
              <a:rPr lang="en-US" dirty="0" smtClean="0">
                <a:solidFill>
                  <a:schemeClr val="bg1"/>
                </a:solidFill>
              </a:rPr>
              <a:t>aesthetics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Strategy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Communication: </a:t>
            </a:r>
            <a:r>
              <a:rPr lang="en-US" dirty="0" smtClean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</a:t>
            </a:r>
            <a:r>
              <a:rPr lang="en-US" dirty="0" smtClean="0">
                <a:solidFill>
                  <a:schemeClr val="bg1"/>
                </a:solidFill>
              </a:rPr>
              <a:t>unnecessary constraints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Authenticity: </a:t>
            </a:r>
            <a:r>
              <a:rPr lang="en-US" dirty="0" smtClean="0">
                <a:solidFill>
                  <a:schemeClr val="bg1"/>
                </a:solidFill>
              </a:rPr>
              <a:t>Reference </a:t>
            </a:r>
            <a:r>
              <a:rPr lang="en-US" dirty="0">
                <a:solidFill>
                  <a:schemeClr val="bg1"/>
                </a:solidFill>
              </a:rPr>
              <a:t>the original source code when possible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C++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fficient, object-oriented, and industry standard (</a:t>
            </a:r>
            <a:r>
              <a:rPr lang="en-US" dirty="0" smtClean="0">
                <a:solidFill>
                  <a:srgbClr val="00B0F0"/>
                </a:solidFill>
              </a:rPr>
              <a:t>8000+</a:t>
            </a:r>
            <a:r>
              <a:rPr lang="en-US" dirty="0" smtClean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CI (Continuous Integration)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GDB (GNU Debugger)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 smtClean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Valgrind</a:t>
            </a:r>
            <a:r>
              <a:rPr lang="en-US" dirty="0" smtClean="0">
                <a:solidFill>
                  <a:schemeClr val="bg1"/>
                </a:solidFill>
              </a:rPr>
              <a:t> (Memory Profiler)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28C22F"/>
                </a:solidFill>
              </a:rPr>
              <a:t>Libtcod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Other</a:t>
            </a:r>
            <a:endParaRPr lang="en-US" dirty="0" smtClean="0">
              <a:solidFill>
                <a:srgbClr val="28C22F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504950"/>
            <a:ext cx="6477000" cy="281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Put Cool Screenshots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Robustness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Enabled CI to ensure dysfunctional code changes are flagged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Used profiler tools to analyze memory leak performance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Designed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eader files to hide implementation secrets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Used GitLab issue tracking to document bugs and known issues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Maintainability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 smtClean="0">
                <a:solidFill>
                  <a:srgbClr val="00B0F0"/>
                </a:solidFill>
              </a:rPr>
              <a:t>650+ </a:t>
            </a:r>
            <a:r>
              <a:rPr lang="en-US" dirty="0">
                <a:solidFill>
                  <a:schemeClr val="bg1"/>
                </a:solidFill>
              </a:rPr>
              <a:t>commits), </a:t>
            </a:r>
            <a:r>
              <a:rPr lang="en-US" dirty="0" smtClean="0">
                <a:solidFill>
                  <a:schemeClr val="bg1"/>
                </a:solidFill>
              </a:rPr>
              <a:t>regular communication, and honest feedback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Application of the Rational Design Process and development tools facilitated the </a:t>
            </a:r>
            <a:r>
              <a:rPr lang="en-US" dirty="0">
                <a:solidFill>
                  <a:schemeClr val="bg1"/>
                </a:solidFill>
              </a:rPr>
              <a:t>development </a:t>
            </a:r>
            <a:r>
              <a:rPr lang="en-US" dirty="0" smtClean="0">
                <a:solidFill>
                  <a:schemeClr val="bg1"/>
                </a:solidFill>
              </a:rPr>
              <a:t> of maintainable and robust software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Project</a:t>
            </a:r>
            <a:endParaRPr lang="en-US" dirty="0" smtClean="0">
              <a:solidFill>
                <a:srgbClr val="28C22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Next Steps</a:t>
            </a:r>
            <a:endParaRPr lang="en-US" dirty="0" smtClean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317</TotalTime>
  <Words>309</Words>
  <Application>Microsoft Office PowerPoint</Application>
  <PresentationFormat>On-screen Show (16:9)</PresentationFormat>
  <Paragraphs>115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Mikhail Andrenkov</cp:lastModifiedBy>
  <cp:revision>35</cp:revision>
  <dcterms:created xsi:type="dcterms:W3CDTF">2016-11-25T19:39:18Z</dcterms:created>
  <dcterms:modified xsi:type="dcterms:W3CDTF">2016-11-26T05:36:11Z</dcterms:modified>
</cp:coreProperties>
</file>