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58-451E-85BB-54216B702602}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58-451E-85BB-54216B702602}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058-451E-85BB-54216B7026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58-451E-85BB-54216B70260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58-451E-85BB-54216B70260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58-451E-85BB-54216B702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 and Gameplay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8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g++ dependency detection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chemeClr val="accent5"/>
                </a:solidFill>
              </a:rPr>
              <a:t>800+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493</TotalTime>
  <Words>317</Words>
  <Application>Microsoft Office PowerPoint</Application>
  <PresentationFormat>On-screen Show (16:9)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Ian Prins</cp:lastModifiedBy>
  <cp:revision>48</cp:revision>
  <dcterms:created xsi:type="dcterms:W3CDTF">2016-11-25T19:39:18Z</dcterms:created>
  <dcterms:modified xsi:type="dcterms:W3CDTF">2016-11-28T20:44:56Z</dcterms:modified>
</cp:coreProperties>
</file>