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22F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-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51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41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87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18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63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60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8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16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56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85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55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108D-6E81-4C43-975C-CB4582A4A1D2}" type="datetimeFigureOut">
              <a:rPr lang="en-CA" smtClean="0"/>
              <a:t>2016-11-25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89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71450" y="133350"/>
                <a:ext cx="5486400" cy="1523999"/>
              </a:xfr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400" i="0" dirty="0" smtClean="0">
                          <a:solidFill>
                            <a:srgbClr val="28C22F"/>
                          </a:solidFill>
                          <a:latin typeface="Cambria Math"/>
                        </a:rPr>
                        <m:t>Rogue</m:t>
                      </m:r>
                      <m:r>
                        <a:rPr lang="en-US" sz="5400" i="0" dirty="0" smtClean="0">
                          <a:solidFill>
                            <a:srgbClr val="28C22F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5400" i="0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Reborn</m:t>
                      </m:r>
                    </m:oMath>
                  </m:oMathPara>
                </a14:m>
                <a:endParaRPr lang="en-CA" sz="5400" dirty="0">
                  <a:solidFill>
                    <a:srgbClr val="28C22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71450" y="133350"/>
                <a:ext cx="5486400" cy="15239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810000" y="3790950"/>
                <a:ext cx="5791200" cy="982006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 smtClean="0">
                    <a:solidFill>
                      <a:schemeClr val="bg1">
                        <a:lumMod val="95000"/>
                      </a:schemeClr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Team </a:t>
                </a:r>
                <a:r>
                  <a:rPr lang="en-US" sz="2600" dirty="0" smtClean="0">
                    <a:solidFill>
                      <a:srgbClr val="28C22F"/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Rogue++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b="0" i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Ian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Prins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                  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Almog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               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Mikhail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Andrenkov</m:t>
                            </m:r>
                            <m:r>
                              <m:rPr>
                                <m:nor/>
                              </m:rPr>
                              <a:rPr lang="en-CA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CA" sz="24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810000" y="3790950"/>
                <a:ext cx="5791200" cy="982006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/>
          </a:p>
        </p:txBody>
      </p:sp>
      <p:sp>
        <p:nvSpPr>
          <p:cNvPr id="17" name="Rectangle 16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401955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Lab 03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| </a:t>
            </a:r>
            <a:r>
              <a:rPr lang="en-US" sz="2000" dirty="0" smtClean="0">
                <a:solidFill>
                  <a:srgbClr val="28C22F"/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Group #6 </a:t>
            </a:r>
            <a:endParaRPr lang="en-CA" sz="2000" dirty="0">
              <a:solidFill>
                <a:srgbClr val="28C22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999" y="1411462"/>
            <a:ext cx="2320576" cy="2320576"/>
          </a:xfrm>
          <a:prstGeom prst="rect">
            <a:avLst/>
          </a:prstGeom>
          <a:noFill/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8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04800" y="309592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/>
            <a:r>
              <a:rPr lang="en-CA" sz="32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Purpose and Scope</a:t>
            </a:r>
            <a:endParaRPr lang="en-CA" sz="3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321297"/>
            <a:ext cx="152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28C22F"/>
                </a:solidFill>
              </a:rPr>
              <a:t>Purpose</a:t>
            </a:r>
          </a:p>
          <a:p>
            <a:pPr algn="r"/>
            <a:endParaRPr lang="en-US" dirty="0" smtClean="0">
              <a:solidFill>
                <a:srgbClr val="28C22F"/>
              </a:solidFill>
            </a:endParaRPr>
          </a:p>
          <a:p>
            <a:pPr algn="r"/>
            <a:endParaRPr lang="en-US" dirty="0">
              <a:solidFill>
                <a:srgbClr val="28C22F"/>
              </a:solidFill>
            </a:endParaRPr>
          </a:p>
          <a:p>
            <a:pPr algn="r"/>
            <a:r>
              <a:rPr lang="en-US" dirty="0" smtClean="0">
                <a:solidFill>
                  <a:srgbClr val="28C22F"/>
                </a:solidFill>
              </a:rPr>
              <a:t/>
            </a:r>
            <a:br>
              <a:rPr lang="en-US" dirty="0" smtClean="0">
                <a:solidFill>
                  <a:srgbClr val="28C22F"/>
                </a:solidFill>
              </a:rPr>
            </a:br>
            <a:endParaRPr lang="en-US" dirty="0" smtClean="0">
              <a:solidFill>
                <a:srgbClr val="28C22F"/>
              </a:solidFill>
            </a:endParaRPr>
          </a:p>
          <a:p>
            <a:pPr algn="r"/>
            <a:endParaRPr lang="en-US" sz="1200" dirty="0" smtClean="0">
              <a:solidFill>
                <a:srgbClr val="28C22F"/>
              </a:solidFill>
            </a:endParaRPr>
          </a:p>
          <a:p>
            <a:pPr algn="r"/>
            <a:r>
              <a:rPr lang="en-US" dirty="0" smtClean="0">
                <a:solidFill>
                  <a:srgbClr val="28C22F"/>
                </a:solidFill>
              </a:rPr>
              <a:t>Scope</a:t>
            </a:r>
            <a:endParaRPr lang="en-CA" dirty="0">
              <a:solidFill>
                <a:srgbClr val="28C22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1210598"/>
            <a:ext cx="561975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 smtClean="0">
                <a:solidFill>
                  <a:schemeClr val="bg1"/>
                </a:solidFill>
              </a:rPr>
              <a:t>Develop an enhanced version of the original Rogue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 smtClean="0">
                <a:solidFill>
                  <a:srgbClr val="00B0F0"/>
                </a:solidFill>
              </a:rPr>
              <a:t>Client:</a:t>
            </a:r>
            <a:r>
              <a:rPr lang="en-US" dirty="0" smtClean="0">
                <a:solidFill>
                  <a:schemeClr val="bg1"/>
                </a:solidFill>
              </a:rPr>
              <a:t> UI, Gameplay, Performance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 smtClean="0">
                <a:solidFill>
                  <a:srgbClr val="00B0F0"/>
                </a:solidFill>
              </a:rPr>
              <a:t>Development: </a:t>
            </a:r>
            <a:r>
              <a:rPr lang="en-US" dirty="0" smtClean="0">
                <a:solidFill>
                  <a:schemeClr val="bg1"/>
                </a:solidFill>
              </a:rPr>
              <a:t>Design, </a:t>
            </a:r>
            <a:r>
              <a:rPr lang="en-US" dirty="0" smtClean="0">
                <a:solidFill>
                  <a:schemeClr val="bg1"/>
                </a:solidFill>
              </a:rPr>
              <a:t>Documentation, Testing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80000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 smtClean="0">
                <a:solidFill>
                  <a:schemeClr val="bg1"/>
                </a:solidFill>
              </a:rPr>
              <a:t>All functionality present in the 1980 version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 smtClean="0">
                <a:solidFill>
                  <a:schemeClr val="bg1"/>
                </a:solidFill>
              </a:rPr>
              <a:t>Improved non-functional qualities such as learnability and aesthetics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 smtClean="0">
                <a:solidFill>
                  <a:schemeClr val="bg1"/>
                </a:solidFill>
              </a:rPr>
              <a:t>Comprehensive documentation and testing suite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42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3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9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3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98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3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28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3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28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3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28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99</TotalTime>
  <Words>95</Words>
  <Application>Microsoft Office PowerPoint</Application>
  <PresentationFormat>On-screen Show (16:9)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Rogue Reborn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Rogue Reborn</dc:title>
  <dc:creator>Mikhail Andrenkov</dc:creator>
  <cp:lastModifiedBy>Mikhail Andrenkov</cp:lastModifiedBy>
  <cp:revision>10</cp:revision>
  <dcterms:created xsi:type="dcterms:W3CDTF">2016-11-25T19:39:18Z</dcterms:created>
  <dcterms:modified xsi:type="dcterms:W3CDTF">2016-11-25T21:18:49Z</dcterms:modified>
</cp:coreProperties>
</file>