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58-451E-85BB-54216B702602}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58-451E-85BB-54216B702602}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58-451E-85BB-54216B7026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58-451E-85BB-54216B70260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58-451E-85BB-54216B70260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58-451E-85BB-54216B702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UI, Gameplay, and Performance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8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pic>
        <p:nvPicPr>
          <p:cNvPr id="2" name="OG_Rogu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47321" y="1482615"/>
            <a:ext cx="4071938" cy="2996384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g++ dependency detection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chemeClr val="accent5"/>
                </a:solidFill>
              </a:rPr>
              <a:t>800+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469</TotalTime>
  <Words>320</Words>
  <Application>Microsoft Office PowerPoint</Application>
  <PresentationFormat>On-screen Show (16:9)</PresentationFormat>
  <Paragraphs>111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Ian Prins</cp:lastModifiedBy>
  <cp:revision>46</cp:revision>
  <dcterms:created xsi:type="dcterms:W3CDTF">2016-11-25T19:39:18Z</dcterms:created>
  <dcterms:modified xsi:type="dcterms:W3CDTF">2016-11-28T20:20:36Z</dcterms:modified>
</cp:coreProperties>
</file>