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8" r:id="rId3"/>
    <p:sldId id="299" r:id="rId4"/>
    <p:sldId id="301" r:id="rId5"/>
    <p:sldId id="300" r:id="rId6"/>
    <p:sldId id="302" r:id="rId7"/>
    <p:sldId id="303" r:id="rId8"/>
    <p:sldId id="304" r:id="rId9"/>
    <p:sldId id="312" r:id="rId10"/>
    <p:sldId id="311" r:id="rId11"/>
    <p:sldId id="313" r:id="rId12"/>
    <p:sldId id="309" r:id="rId13"/>
    <p:sldId id="307" r:id="rId14"/>
    <p:sldId id="306" r:id="rId15"/>
  </p:sldIdLst>
  <p:sldSz cx="9144000" cy="5143500" type="screen16x9"/>
  <p:notesSz cx="6858000" cy="9144000"/>
  <p:embeddedFontLst>
    <p:embeddedFont>
      <p:font typeface="Anaheim" panose="02020500000000000000" charset="0"/>
      <p:regular r:id="rId18"/>
      <p:bold r:id="rId19"/>
    </p:embeddedFont>
    <p:embeddedFont>
      <p:font typeface="Arimo" panose="02020500000000000000" charset="0"/>
      <p:regular r:id="rId20"/>
      <p:bold r:id="rId21"/>
      <p:italic r:id="rId22"/>
      <p:boldItalic r:id="rId23"/>
    </p:embeddedFont>
    <p:embeddedFont>
      <p:font typeface="Bebas Neue" panose="020B0606020202050201" pitchFamily="34" charset="0"/>
      <p:regular r:id="rId24"/>
    </p:embeddedFont>
    <p:embeddedFont>
      <p:font typeface="Poppins ExtraBold" panose="000009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opening" id="{A975E44F-6256-4C60-B655-87D4D39FC8D6}">
          <p14:sldIdLst>
            <p14:sldId id="256"/>
          </p14:sldIdLst>
        </p14:section>
        <p14:section name="agenda" id="{51381F61-CA5A-46F8-8CBA-BFCC8776DF43}">
          <p14:sldIdLst>
            <p14:sldId id="298"/>
          </p14:sldIdLst>
        </p14:section>
        <p14:section name="function update" id="{39EA8B54-67CD-4535-B674-FA8E5B659B97}">
          <p14:sldIdLst>
            <p14:sldId id="299"/>
            <p14:sldId id="301"/>
            <p14:sldId id="300"/>
            <p14:sldId id="302"/>
          </p14:sldIdLst>
        </p14:section>
        <p14:section name="send email" id="{3D53A8CB-9D4B-466C-A189-597136E6E844}">
          <p14:sldIdLst>
            <p14:sldId id="303"/>
            <p14:sldId id="304"/>
          </p14:sldIdLst>
        </p14:section>
        <p14:section name="further planning" id="{64AFE3EF-BB8D-47BC-AA56-4E5A67A12F9D}">
          <p14:sldIdLst>
            <p14:sldId id="312"/>
            <p14:sldId id="311"/>
          </p14:sldIdLst>
        </p14:section>
        <p14:section name="give the require" id="{1B7AE4D2-3BDE-4E22-949A-912E47A385BE}">
          <p14:sldIdLst>
            <p14:sldId id="313"/>
            <p14:sldId id="309"/>
            <p14:sldId id="307"/>
          </p14:sldIdLst>
        </p14:section>
        <p14:section name="end" id="{8961E83C-4813-4FA7-97C1-6315FF79103B}">
          <p14:sldIdLst>
            <p14:sldId id="306"/>
          </p14:sldIdLst>
        </p14:section>
        <p14:section name="template" id="{FB74E994-9486-468E-B798-5FAE0B0E9F5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4A4"/>
    <a:srgbClr val="A7B3B2"/>
    <a:srgbClr val="4C6A78"/>
    <a:srgbClr val="1C343C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835" y="134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64" Type="http://customschemas.google.com/relationships/presentationmetadata" Target="metadata"/><Relationship Id="rId6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20/12/2024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2123E973-CC97-531B-90BF-C20E78A31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B091B4E0-9C82-6A59-1F32-1C552FEC14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DF71A4D8-4522-A505-ECA9-A1FFE893A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98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E08714EA-2423-D5EA-C062-58A3C6A6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BC1B5283-BE83-880F-CAAF-F948D09A12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6144B1F3-7174-41DA-9469-20EE3E33C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882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E0AA6B46-8096-C575-A2E2-BFC988A9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>
            <a:extLst>
              <a:ext uri="{FF2B5EF4-FFF2-40B4-BE49-F238E27FC236}">
                <a16:creationId xmlns:a16="http://schemas.microsoft.com/office/drawing/2014/main" id="{17693EA7-F0C0-E070-3A0A-0AAEBF6033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>
            <a:extLst>
              <a:ext uri="{FF2B5EF4-FFF2-40B4-BE49-F238E27FC236}">
                <a16:creationId xmlns:a16="http://schemas.microsoft.com/office/drawing/2014/main" id="{A4E111DA-A3D6-9335-15BF-571E61C8F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24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E662833-1160-A01A-30BF-0A9B3E3C8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95B48599-9C65-B22B-929E-9B92E2018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0613B747-84FB-1482-72B9-A06E0DEEC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98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DCC2EA7B-98F3-54F4-7DD1-3D53A2987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C5C3E20C-8B12-59B3-BF14-38DA3B5E7F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DEF71D04-E5E4-1A2B-9F95-EEE31E1D53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3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D53BB98-6372-A9EF-840E-22020C894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3AA4B5BD-BA77-30F2-352E-FE26A2F41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9530A505-DF77-DACC-4FA6-FA8E966A88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79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6A73249-71BF-4957-D62A-7890AF0CC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4E41F78B-B6AB-85C6-0032-70C2BBF7F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604D7C72-ED73-0546-A3AC-3EE74BD32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65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8FE8C620-8BF3-7B4E-040C-A4666640D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04217D2E-ACB6-8C46-F971-4AEED260F5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1DF7F5BC-B5F6-CAA2-57AA-78DECAFB1C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258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79DC21AA-81EE-4656-4A38-7E9548E0A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75EBE821-0DF0-47A6-4C32-4A67B900D2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97A16C06-DC17-84B3-E666-D1FDB7A04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030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D19DB799-5F2C-1D7F-F82D-6CA676E0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A9953657-F875-1FFC-4544-DDAB55F4A4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DE49AFA7-83DC-7473-7E66-90B53ABD2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86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17C51A02-8475-540F-0B02-1875C1ED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>
            <a:extLst>
              <a:ext uri="{FF2B5EF4-FFF2-40B4-BE49-F238E27FC236}">
                <a16:creationId xmlns:a16="http://schemas.microsoft.com/office/drawing/2014/main" id="{51143DC5-9FF3-628E-8686-631BBD189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>
            <a:extLst>
              <a:ext uri="{FF2B5EF4-FFF2-40B4-BE49-F238E27FC236}">
                <a16:creationId xmlns:a16="http://schemas.microsoft.com/office/drawing/2014/main" id="{C273B003-94B8-4C7E-F294-6E9411761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72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6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143000" y="1898174"/>
            <a:ext cx="6858000" cy="935661"/>
          </a:xfrm>
        </p:spPr>
        <p:txBody>
          <a:bodyPr/>
          <a:lstStyle/>
          <a:p>
            <a:pPr lvl="0"/>
            <a:r>
              <a:rPr lang="zh-TW" altLang="en-US" sz="5400" b="1" dirty="0"/>
              <a:t>卸土車運輸物品探測</a:t>
            </a:r>
            <a:endParaRPr lang="en-US" sz="5400"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1143000" y="3095519"/>
            <a:ext cx="6858000" cy="1173853"/>
          </a:xfrm>
        </p:spPr>
        <p:txBody>
          <a:bodyPr/>
          <a:lstStyle/>
          <a:p>
            <a:pPr lvl="0"/>
            <a:r>
              <a:rPr lang="en-US" dirty="0"/>
              <a:t>Lee Ka Ho</a:t>
            </a:r>
          </a:p>
          <a:p>
            <a:pPr lvl="0"/>
            <a:r>
              <a:rPr lang="en-US" dirty="0"/>
              <a:t>Wong Lai Kei</a:t>
            </a:r>
          </a:p>
          <a:p>
            <a:pPr lvl="0"/>
            <a:r>
              <a:rPr lang="en-US" dirty="0"/>
              <a:t>Lai Tsz Fung</a:t>
            </a: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24B0B77B-62C5-C3A3-8DAA-4AC4E963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899" y="1423886"/>
            <a:ext cx="6429069" cy="22957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HK" sz="1200" dirty="0"/>
              <a:t>Function update:</a:t>
            </a:r>
          </a:p>
          <a:p>
            <a:pPr lvl="1"/>
            <a:r>
              <a:rPr lang="en-US" altLang="zh-HK" dirty="0"/>
              <a:t>Add specified conditions for sending alert messages(Image Detection)</a:t>
            </a:r>
          </a:p>
          <a:p>
            <a:pPr lvl="1"/>
            <a:r>
              <a:rPr lang="en-US" altLang="zh-HK" dirty="0"/>
              <a:t>Add Send Alert message function In Video &amp; Live Detection</a:t>
            </a:r>
          </a:p>
          <a:p>
            <a:pPr marL="228600">
              <a:buFont typeface="+mj-lt"/>
              <a:buAutoNum type="arabicPeriod"/>
            </a:pPr>
            <a:r>
              <a:rPr lang="en-US" dirty="0"/>
              <a:t>Update detect model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A735F93D-6A01-BC2A-2643-AAAB16C4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</p:spPr>
        <p:txBody>
          <a:bodyPr>
            <a:noAutofit/>
          </a:bodyPr>
          <a:lstStyle/>
          <a:p>
            <a:r>
              <a:rPr lang="en-US" altLang="zh-HK" sz="3600" dirty="0"/>
              <a:t>Plan</a:t>
            </a:r>
            <a:endParaRPr lang="en-US" sz="3600" dirty="0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C1A4645C-ADF2-B0D4-43B6-76FE69B0F4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48282" y="2851655"/>
            <a:ext cx="2513371" cy="2229164"/>
          </a:xfrm>
        </p:spPr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2499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5CEBD0D-BC54-5219-DE19-BC40EE9C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3F71EA79-FCC7-7CE3-807E-F3D37682E1B9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FF84B62C-6EDA-6603-D268-185624842B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Requirements</a:t>
            </a:r>
          </a:p>
        </p:txBody>
      </p:sp>
      <p:sp>
        <p:nvSpPr>
          <p:cNvPr id="109" name="Google Shape;109;p4">
            <a:extLst>
              <a:ext uri="{FF2B5EF4-FFF2-40B4-BE49-F238E27FC236}">
                <a16:creationId xmlns:a16="http://schemas.microsoft.com/office/drawing/2014/main" id="{8A9FB016-74FB-576A-8CC5-3F54A57F5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A7AB5D85-7067-E114-9215-6B38EEB18DBD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367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6A4E-98AD-15AC-E168-9B1FAE5B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HK" sz="66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Requirements</a:t>
            </a:r>
            <a:endParaRPr lang="zh-HK" altLang="en-US" sz="6600" dirty="0"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8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3C8C140B-357A-392B-5D5C-2CCF185F2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A984A438-0F18-5BB6-1FB1-A1EE39326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HK" dirty="0"/>
              <a:t>We need better live camera angles.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We need more inert and non-inert data source: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1BBF28A8-01EA-AC85-AD52-37D389A9C1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3600" dirty="0"/>
              <a:t>Our require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2FDB31E-CC4E-1229-3D80-22ED3184F8BF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C089B039-E2B5-594C-5738-6EEBE34D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DAC15291-82F4-CF4B-0F13-796630D7E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0F0C546C-542E-3E6B-975C-70E0FF83E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FF402195-75A9-0DC7-17AA-6259EE0BD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1EB5FCD1-9024-C064-A284-333AA0525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836D621B-7039-4359-76E7-4859C521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8D2C5EB7-02A6-58C0-646A-33DD44680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673484D4-1388-DA67-E1BB-EC7ED3155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F8F75D72-329D-CD6C-1C01-E3BFCA5F5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6B110812-4CD8-E9E9-D8C1-7474D7866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B0AC88A6-05AB-19FC-56FA-1743D8154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96CDF99D-D1CF-873B-165C-D9E351C14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FA8F25AF-219B-027F-080D-F97A7EC5D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BBBE7629-1511-D7F8-8D99-7F003A152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B30CC202-2AEF-89DB-EC5E-CF5BCDD8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B6EC7F99-6E8E-0C0C-D8F1-6D0C62409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2E25E956-6233-7658-F573-15FFC7E17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39D7BC66-A033-FF03-2268-A5FD0719B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EAE800AD-11C4-3E5D-5D47-B2F7A19AA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318C6AA3-A138-4CED-1866-2896325CF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76D07CB2-A88B-B533-7813-64C8F0F08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C344D18D-A1E9-5283-67A8-BD6319632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6D3DE761-B177-A73A-0F6E-9F8D87ED0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B295ECB-C24D-DCDE-AD25-BAABE6D6C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F3C57459-2DED-9143-DFB5-6EF2336E7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80362D84-EA01-273C-48D4-B4F611D5D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0A7DE81D-0F54-95AA-6889-834418BFF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1477E751-01D7-28B0-FDE8-8AB619CFF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D73077C5-6C1C-E699-DE8B-ADB79D0F8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60C3481-010D-6998-C40F-ED796CBB3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CD68152A-AC7C-E4E3-67BB-0D8D3D266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EFEDD447-177C-A973-9BFE-49DC0FC4B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0E3B2903-317F-6181-E731-B1AD0C5D5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5CF75524-A83F-366E-94A5-237583199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E0FE656A-8AE5-4DCD-E659-3882B01F3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FA1A7082-E21D-08F6-DDD0-4ADB83A4F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16D96F6D-4AE9-ACEF-6420-B14F51346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4C8443F2-7FF5-A140-C96B-F573421A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73015DE5-A302-E9F3-E6BD-30D78D19A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EA46EDA9-EB1B-DA13-0A4F-8D806367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393A9EA6-4CCE-A7A2-A1C4-C5A880D4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DBCBECD4-C6FA-80F9-51AB-735C5061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76361981-2FA3-AAC2-AC9B-B3EF55104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F7E4F0A-B10E-33E6-89C7-29D0BDB0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E9FA0D47-F78B-64A0-30C0-74FF48DC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FF699C9-4B6A-639D-6861-1A1D1D83C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33ECA77E-7C6D-03D8-58BB-15FC5F8E6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C594CBF1-2089-C1D6-CBF6-FBE59DBF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28FBD0D1-F5A5-B68C-670E-FB08B4E56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A6489A47-917F-A175-BDEE-E2204C03F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FF0E5977-A113-11C1-6EC9-9AF31A3B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F812E054-4963-3969-C923-1FEF86237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7C206506-C04D-3419-2E90-E69E9F5C0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7057CED1-961A-7FB5-E35B-6F661BE52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02BD070F-9EE6-4D1E-FEB3-CC7D6B017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0F48A1A7-C7A8-D532-B745-5F394BF0A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4CA418C4-8FE1-7C54-F4D8-C41CFB496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80E567ED-661C-105B-D9DB-2FE849CAB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5793924D-8085-E78B-E2F0-A2B0630C9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CDAE2B2A-25DB-EC84-648A-C580F2F6E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540CAC44-F648-3C9D-2C74-2BC5C08F8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25B9DACC-19B0-3051-DE8E-2022BC7A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B2E431D4-C8BB-92EA-7C05-BC7C2641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25A751A6-7E74-27CE-9707-A3BBA8F6B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25937B50-09AF-8E51-803D-5853D5372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7BC0EA5F-DF4C-1E7B-1849-1E4D98247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6C1AEC10-DFE2-4D7F-4148-09913573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117A1382-2E68-B021-5843-ABF16338C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BF2EC94D-9D49-8184-C3D7-0EDB8D768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8EFFDF0A-AEF4-CE28-6BF5-1692E0B3C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637A68F1-1DD4-C887-2426-D9170D70D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E6F48A4B-7C7D-8866-8279-AC50ACB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6920A1F7-C2E4-D636-6D2B-795AE113E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3ABE16F6-FC7C-AA9C-6C0C-0844700FE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47B8007-EC9B-59EB-25BE-C98BC3890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12143B44-1666-5AD1-1513-833A314A9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EAB92AC9-4A69-54E1-DD48-DFCF5375C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5F571D0C-D98C-856E-FD71-72425CB4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C57A1362-1B7A-D7C6-8FCF-091EDFBBF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5F7705E3-AB17-95FC-6FEA-54CC53837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49C4FC24-346B-DADC-7C2E-1B9C08EA4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72F5A2F8-9825-164D-8499-CD0961157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C549AAC8-3285-E701-254A-391F40A77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A04A2A01-BB11-70C5-364D-DEDA5D8D3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C39E37BE-96FB-8B63-0985-7094ED2D1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BE467D-0EE6-11E6-631D-10DB15A9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7B7A194D-B5EA-0949-7F03-18E8E79B6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D79B013B-AF9A-A692-B695-F955D4984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88027D74-61D4-C5A9-4CB9-049ABF328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CA0E051D-52BD-3AAC-144D-8A6E2E1DE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A2A2F97F-EDFE-0F67-9EA2-6ED378DC6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617F6D8E-3D20-1148-1802-83451E780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81CDAB12-3909-E644-03DC-ACBAD619C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C5F4BE7B-7DAE-9F04-3C78-B7B4BB0C1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8469B2A5-20E8-5E67-A8B8-E976BE6C3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E36C656C-F198-BCE6-238B-A3CAF76EE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85829154-035F-AE69-442F-0F3B2B0D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0A0FD22F-2213-5EFC-A0BE-49E59676C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CDB7B629-6B28-BE31-8BFA-B130DB47B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EECE2B32-E679-EDBF-199F-E7DB10E91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F399B0F1-1300-55F7-54FC-DA1016D61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A6CFFBD-7F2A-E1EA-160B-350F4E6DA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CE4F24A7-86F5-6A08-B4C2-8921BDB66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BAF71A9A-19F4-D19E-C8C8-B75A5DC5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2D9BD1B1-87C6-9E8F-D516-D49E3282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5DD9CB72-6870-366A-6FEA-0EB20C4B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E9C8DC61-EB2D-D9EB-0F34-26A1438EB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B0853D48-0AB8-D219-3D60-8F9762202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4ED4721C-6504-BDFE-6D21-FA85C759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1E6DBA9B-F538-DAA3-75C0-00E580976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8A1088A5-0509-07A7-FAC5-E583A1B01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39E5E324-9DAD-7BD4-B1CA-EE0F823C4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A52F03A9-1F0E-D065-F37A-6A2D9BE4F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13DC79CF-39A6-4937-C4A6-3F57959F1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5E85423F-E009-4832-C65B-142E5D213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CC5FB0CA-0C1B-3F63-C8EB-CCED89898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038ED2C9-D366-186B-90DC-9C21B1C2B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00" name="Picture Placeholder 99">
            <a:extLst>
              <a:ext uri="{FF2B5EF4-FFF2-40B4-BE49-F238E27FC236}">
                <a16:creationId xmlns:a16="http://schemas.microsoft.com/office/drawing/2014/main" id="{FBB48923-45AD-6E3C-7482-49619DFA13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prstGeom prst="roundRect">
            <a:avLst>
              <a:gd name="adj" fmla="val 13635"/>
            </a:avLst>
          </a:prstGeom>
        </p:spPr>
        <p:txBody>
          <a:bodyPr/>
          <a:lstStyle/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399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>
          <a:extLst>
            <a:ext uri="{FF2B5EF4-FFF2-40B4-BE49-F238E27FC236}">
              <a16:creationId xmlns:a16="http://schemas.microsoft.com/office/drawing/2014/main" id="{C002D445-F0EA-1D59-F474-6D851A8FC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>
            <a:extLst>
              <a:ext uri="{FF2B5EF4-FFF2-40B4-BE49-F238E27FC236}">
                <a16:creationId xmlns:a16="http://schemas.microsoft.com/office/drawing/2014/main" id="{7E4A9A93-8FB4-33D0-E760-997D8C488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7957" y="1331469"/>
            <a:ext cx="5188086" cy="1155418"/>
          </a:xfrm>
        </p:spPr>
        <p:txBody>
          <a:bodyPr/>
          <a:lstStyle/>
          <a:p>
            <a:pPr lvl="0"/>
            <a:r>
              <a:rPr lang="en-US" dirty="0"/>
              <a:t>Thanks!</a:t>
            </a:r>
          </a:p>
        </p:txBody>
      </p:sp>
      <p:sp>
        <p:nvSpPr>
          <p:cNvPr id="263" name="Google Shape;263;p13">
            <a:extLst>
              <a:ext uri="{FF2B5EF4-FFF2-40B4-BE49-F238E27FC236}">
                <a16:creationId xmlns:a16="http://schemas.microsoft.com/office/drawing/2014/main" id="{17A8F9F4-46FC-0DA2-285A-0F4C27A825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7957" y="2571750"/>
            <a:ext cx="5188086" cy="1035332"/>
          </a:xfrm>
        </p:spPr>
        <p:txBody>
          <a:bodyPr>
            <a:normAutofit/>
          </a:bodyPr>
          <a:lstStyle/>
          <a:p>
            <a:pPr lvl="0"/>
            <a:r>
              <a:rPr lang="en-US" sz="2100" dirty="0"/>
              <a:t>Does anyone have 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E5A83-68FB-49A7-FD23-BBD307F8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55" y="3691945"/>
            <a:ext cx="4660014" cy="6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1B8E4C82-3061-DE1D-C46D-B4F0007E8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C55D7F0-5FAE-349F-E950-4E2102377DA5}"/>
              </a:ext>
            </a:extLst>
          </p:cNvPr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8C9E3BC9-30B9-5826-F053-B0C91099EE8C}"/>
              </a:ext>
            </a:extLst>
          </p:cNvPr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46009569-B418-E542-D839-7F103B61D462}"/>
              </a:ext>
            </a:extLst>
          </p:cNvPr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B36B9FF-05F0-4B00-2F71-9C898C47689F}"/>
              </a:ext>
            </a:extLst>
          </p:cNvPr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Google Shape;92;p3">
            <a:extLst>
              <a:ext uri="{FF2B5EF4-FFF2-40B4-BE49-F238E27FC236}">
                <a16:creationId xmlns:a16="http://schemas.microsoft.com/office/drawing/2014/main" id="{D6E53674-742A-A6E2-E07A-43B65C478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altLang="zh-HK" dirty="0"/>
              <a:t>template(video) / template(image)</a:t>
            </a:r>
            <a:endParaRPr lang="en-US" dirty="0"/>
          </a:p>
        </p:txBody>
      </p:sp>
      <p:sp>
        <p:nvSpPr>
          <p:cNvPr id="93" name="Google Shape;93;p3">
            <a:extLst>
              <a:ext uri="{FF2B5EF4-FFF2-40B4-BE49-F238E27FC236}">
                <a16:creationId xmlns:a16="http://schemas.microsoft.com/office/drawing/2014/main" id="{D8C15EF1-E706-66E9-05F1-EA5AB71C087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836061" cy="392482"/>
          </a:xfrm>
        </p:spPr>
        <p:txBody>
          <a:bodyPr/>
          <a:lstStyle/>
          <a:p>
            <a:pPr indent="0">
              <a:spcBef>
                <a:spcPts val="0"/>
              </a:spcBef>
              <a:buSzPts val="9000"/>
            </a:pPr>
            <a:r>
              <a:rPr lang="en-US" altLang="zh-HK" sz="2200" b="1" dirty="0"/>
              <a:t>Function update</a:t>
            </a:r>
          </a:p>
        </p:txBody>
      </p:sp>
      <p:sp>
        <p:nvSpPr>
          <p:cNvPr id="94" name="Google Shape;94;p3">
            <a:extLst>
              <a:ext uri="{FF2B5EF4-FFF2-40B4-BE49-F238E27FC236}">
                <a16:creationId xmlns:a16="http://schemas.microsoft.com/office/drawing/2014/main" id="{80D45CBA-E8E8-3AF3-4669-8F6ECA1864B7}"/>
              </a:ext>
            </a:extLst>
          </p:cNvPr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95" name="Google Shape;95;p3">
            <a:extLst>
              <a:ext uri="{FF2B5EF4-FFF2-40B4-BE49-F238E27FC236}">
                <a16:creationId xmlns:a16="http://schemas.microsoft.com/office/drawing/2014/main" id="{42D44128-159D-7E4B-D670-7151A2464A3A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5024128" y="2418702"/>
            <a:ext cx="2867642" cy="52583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HK" dirty="0"/>
              <a:t>Send alert message(email) to stakeholder/safety officer</a:t>
            </a:r>
            <a:br>
              <a:rPr lang="en-US" dirty="0"/>
            </a:br>
            <a:endParaRPr lang="en-US" dirty="0"/>
          </a:p>
        </p:txBody>
      </p:sp>
      <p:sp>
        <p:nvSpPr>
          <p:cNvPr id="96" name="Google Shape;96;p3">
            <a:extLst>
              <a:ext uri="{FF2B5EF4-FFF2-40B4-BE49-F238E27FC236}">
                <a16:creationId xmlns:a16="http://schemas.microsoft.com/office/drawing/2014/main" id="{34D25D82-6E4E-CE16-9777-F84552447820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5799300" y="1687212"/>
            <a:ext cx="2947048" cy="392482"/>
          </a:xfrm>
        </p:spPr>
        <p:txBody>
          <a:bodyPr/>
          <a:lstStyle/>
          <a:p>
            <a:pPr lvl="0"/>
            <a:r>
              <a:rPr lang="en-US" altLang="zh-HK" sz="2200" dirty="0"/>
              <a:t>Send Alert message</a:t>
            </a:r>
          </a:p>
        </p:txBody>
      </p:sp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0879D413-5758-3393-64E0-5BA4F4837EB1}"/>
              </a:ext>
            </a:extLst>
          </p:cNvPr>
          <p:cNvSpPr txBox="1">
            <a:spLocks noGrp="1"/>
          </p:cNvSpPr>
          <p:nvPr>
            <p:ph type="body" idx="6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10C68515-F797-C2A2-658A-2347AB89EE88}"/>
              </a:ext>
            </a:extLst>
          </p:cNvPr>
          <p:cNvSpPr txBox="1">
            <a:spLocks noGrp="1"/>
          </p:cNvSpPr>
          <p:nvPr>
            <p:ph type="body" idx="7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some required of the project</a:t>
            </a:r>
            <a:br>
              <a:rPr lang="en-US" dirty="0"/>
            </a:br>
            <a:endParaRPr lang="en-US" dirty="0"/>
          </a:p>
        </p:txBody>
      </p:sp>
      <p:sp>
        <p:nvSpPr>
          <p:cNvPr id="99" name="Google Shape;99;p3">
            <a:extLst>
              <a:ext uri="{FF2B5EF4-FFF2-40B4-BE49-F238E27FC236}">
                <a16:creationId xmlns:a16="http://schemas.microsoft.com/office/drawing/2014/main" id="{6915B55F-81BE-17E5-4EC3-E05D017A5722}"/>
              </a:ext>
            </a:extLst>
          </p:cNvPr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495124" cy="392482"/>
          </a:xfrm>
        </p:spPr>
        <p:txBody>
          <a:bodyPr/>
          <a:lstStyle/>
          <a:p>
            <a:pPr lvl="0"/>
            <a:r>
              <a:rPr lang="en-US" dirty="0"/>
              <a:t>Requirements</a:t>
            </a:r>
          </a:p>
        </p:txBody>
      </p:sp>
      <p:sp>
        <p:nvSpPr>
          <p:cNvPr id="100" name="Google Shape;100;p3">
            <a:extLst>
              <a:ext uri="{FF2B5EF4-FFF2-40B4-BE49-F238E27FC236}">
                <a16:creationId xmlns:a16="http://schemas.microsoft.com/office/drawing/2014/main" id="{C8706691-7E2C-CAB4-2D7B-6F23B3F0583E}"/>
              </a:ext>
            </a:extLst>
          </p:cNvPr>
          <p:cNvSpPr txBox="1">
            <a:spLocks noGrp="1"/>
          </p:cNvSpPr>
          <p:nvPr>
            <p:ph type="body" idx="9"/>
          </p:nvPr>
        </p:nvSpPr>
        <p:spPr/>
        <p:txBody>
          <a:bodyPr/>
          <a:lstStyle/>
          <a:p>
            <a:pPr lvl="0"/>
            <a:r>
              <a:rPr lang="en-US"/>
              <a:t>04</a:t>
            </a:r>
          </a:p>
        </p:txBody>
      </p:sp>
      <p:sp>
        <p:nvSpPr>
          <p:cNvPr id="101" name="Google Shape;101;p3">
            <a:extLst>
              <a:ext uri="{FF2B5EF4-FFF2-40B4-BE49-F238E27FC236}">
                <a16:creationId xmlns:a16="http://schemas.microsoft.com/office/drawing/2014/main" id="{074FEA16-1D5D-41A6-16E7-2D8FF78AD352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1341657" y="3805452"/>
            <a:ext cx="2867644" cy="525832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project future planning</a:t>
            </a:r>
            <a:br>
              <a:rPr lang="en-US" dirty="0"/>
            </a:br>
            <a:endParaRPr lang="en-US" dirty="0"/>
          </a:p>
        </p:txBody>
      </p:sp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1284D3D7-8205-76F4-DE5E-D12D3662AA8D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>
            <a:off x="2011640" y="3163899"/>
            <a:ext cx="2836061" cy="392482"/>
          </a:xfrm>
        </p:spPr>
        <p:txBody>
          <a:bodyPr/>
          <a:lstStyle/>
          <a:p>
            <a:pPr lvl="0"/>
            <a:r>
              <a:rPr lang="en-US" sz="2200" dirty="0"/>
              <a:t>Further Planning</a:t>
            </a:r>
          </a:p>
        </p:txBody>
      </p:sp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12E8A5D7-C50B-5A99-0B79-2F5BF5909EFD}"/>
              </a:ext>
            </a:extLst>
          </p:cNvPr>
          <p:cNvSpPr txBox="1">
            <a:spLocks noGrp="1"/>
          </p:cNvSpPr>
          <p:nvPr>
            <p:ph type="body" idx="15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  <p:sp>
        <p:nvSpPr>
          <p:cNvPr id="91" name="Google Shape;91;p3">
            <a:extLst>
              <a:ext uri="{FF2B5EF4-FFF2-40B4-BE49-F238E27FC236}">
                <a16:creationId xmlns:a16="http://schemas.microsoft.com/office/drawing/2014/main" id="{3D1C169B-088A-26C2-5343-596A3250C3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2666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39E39978-CD44-BFD4-E589-608B2BA6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E34A66BB-7490-56A2-6168-B8A09D99FBBC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DE7C2A8D-0AC4-2970-3F1C-E3B747DB18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HK" sz="5400" dirty="0"/>
              <a:t>Function update</a:t>
            </a:r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1B1BF34E-A0C9-14C3-AE18-E10718293DD0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5127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0C9958B1-0C5C-F43E-5D80-7A7C1DF54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D5E4ADB2-0346-6FAD-B456-1C487CDF4E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900" y="1337435"/>
            <a:ext cx="3848100" cy="2295727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template: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Video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Image</a:t>
            </a:r>
          </a:p>
          <a:p>
            <a:pPr indent="-33020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Bebas Neue" panose="020B0606020202050201" pitchFamily="34" charset="0"/>
              </a:rPr>
              <a:t>Users view detection results</a:t>
            </a:r>
            <a:endParaRPr lang="en-US" sz="1600" dirty="0"/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2583FFC2-2BD1-45AE-FBB2-E30D39104A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3600" dirty="0"/>
              <a:t>Object Detection Templates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1372E07-8E13-52CB-683E-47F6F13EAA0B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1D7DAD9B-BB1B-0200-DD88-2A15BC703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EC88D14F-6AC1-0569-D2EA-85068CA6A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89613E4F-4C7D-9420-D677-994908FDD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D1B15976-B52C-DCA6-6405-F6528230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B8A5C04B-6B94-6976-2960-332178FA3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3BC20065-B2C7-3985-6025-47EDC6CBA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2FEBB3AC-BEFE-B61D-9762-12CD9B3C2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310ED715-3FE8-AA4E-EA49-23071038C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DC241248-99C3-8F6F-B356-940D5A00E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7775D496-180E-B92B-AD0D-F2FAB7191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DED3F64A-6965-E810-3A2E-BB96027F5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00A73651-A69D-347F-E890-5662C3318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405F3335-81C4-BC0F-BF2C-39683F2C6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4644014D-F440-5F68-F54F-CAECF1F4D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6933DE60-3851-389B-10C3-904C56024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B93163B1-87F5-B4E7-C568-BDDAB28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AD23C0E2-239C-89A0-FAC9-4801A752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D5CDA23A-E931-D322-C485-D53208C00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DEBD6EA4-C139-2244-6E90-4965621DB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80615802-8974-F2A8-6715-B115BD475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2D83B6D5-0BDE-0777-6E9A-5BA8DF8D4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8816B941-A19C-2BC8-EF6E-4B51709F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175F0458-B4D9-E07B-F89A-85616DB2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A88A9025-A163-A81D-614D-55EF3C157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76D55ADF-9903-6244-B462-822AD5694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46D2F1FE-ED32-45F6-8432-1F568393E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99BDBC8B-E0A7-5140-D4B2-0B3B8CB0E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E6D407E6-D7F8-D976-10B1-5FF7B9257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E438B59F-BB42-EFA6-0213-8B3B5038A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6A6ECC65-0CC1-504E-593C-824CE797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589921B-ECCE-004B-6241-75B522BDA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55718D09-B5C3-581F-AE6D-8766D3E71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C3875383-3E58-76DA-3254-2C4DA5CB9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B8E01C77-D728-3BEB-2829-D9B497418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BA0D4FBC-8FF4-0A77-410B-45BED603E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9BD8BCF3-2B67-ABFD-1E88-BD0D0156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D39E7F3-94D4-4D77-C5BE-1986465A5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DF4DA207-A09F-BECD-F4FB-90720253F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5672CB40-AAB6-FEA3-35E9-71CE31E6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41C54E23-0001-E3C3-2B48-D64A4F9EC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1870C9A9-6C5D-39FF-D0BA-9DAF7317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F7E22A43-9339-F700-67DA-CDE6A86DA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509E61F5-F952-6CC9-F768-EF5C23D1C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2AE57DD2-AE94-69CF-40B9-F6FD8C25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03B2AF43-B876-5080-31F3-6A1343B78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E4F9B310-CFA3-CD16-7338-97F150D90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85AE413B-B0B5-C4A5-896E-101FB93AF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44A840CD-E710-62A5-A082-238D93FD1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73D1B9EE-F820-5870-EDE7-EA1BA67E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0A84C72-066F-C82F-FBDA-944F093D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8FD5A6C-497F-4566-DB5F-AC38AAE7F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75990956-CC26-2E89-0E1C-CE31F2804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7B36E2AE-F00B-D7BE-1E8B-441E93984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E578C7AC-829D-DAEA-0600-970F5A1DD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69280C21-2153-1F77-68E6-1766B06C4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E8C91DE7-0C92-A77C-258E-1D6F838C0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A171C2B-8994-3750-F906-A1FB9128F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166F5323-8BC4-15DC-000F-FDFFCCCFD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AFE59B8F-F88E-2649-18F1-3A106181E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ED7B3102-7EF7-CC4D-D09F-34341642D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6D8E309C-CD29-3A89-69A0-8EBF7699E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DBAFD530-E716-2D8B-6B8A-C773B9980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F9A5B524-0E0D-B383-610B-801AF4BF8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7D4F492A-FF26-2676-2491-F900AE2DA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99711EB7-565D-857A-0AE2-A3ADA42C5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8DAF1057-3ABF-2117-C9D4-A39F2A483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280D3B86-839F-E168-412B-58CEF156E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CE791639-54F9-2856-C4DE-898EC37DE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9F244925-F353-BB40-1B3B-48F4A86C3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FAF9C442-B440-5128-8A54-67D0AA96C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0FDFF2A1-C7FF-4366-0B2F-E6542DEC0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3989F8A4-1633-27EB-AA10-4EA91F633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AABF5712-639B-A4DC-0CE5-17F6789C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34C85D47-37D1-E195-2643-3AA9DEDD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4D5B81C5-1C8A-5AEC-30F6-122CBBEBE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08AE97A9-F7F8-CB75-6617-70E9AB729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ECDDB91A-A6A6-40B6-53C3-36BA8117D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E30B0AD3-9794-45BD-5915-0772F168F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1E3DE1ED-2AB5-0346-A2EA-57BAF9E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9C4DF32E-AB3B-4B4A-9EF6-5B0A38509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6ACC322F-808A-444A-6B8E-94FFCC864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FC613ABF-AA26-E24D-A159-68C850218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8463F4C4-4C3C-0C64-D1CC-62A9C831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423CC700-EBC9-8D2D-3245-F5D36129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09C3C140-DB3D-413A-8014-669596444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ACEA3A15-7A33-6D71-2D78-F2C1F78AF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48D83C56-89B7-520E-0D8B-6D7C3C139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57DF1F24-8C54-7D32-7C76-6771EAFE5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967790E2-1FFA-F526-FE7E-A0E9CE0A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1B3790F-CE8B-8299-E3AF-0ACD4719C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497F7B0C-6D19-AECB-08C9-CE8D007B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D9332692-61D2-1EF6-1EB3-2C2C070DF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EE7FD0D2-88B3-1DC2-214B-B6CD30FCC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AAEA76E3-94F5-E9CD-41AB-A5ACB8D4D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9C17D16F-A21C-C5A9-5E4A-3E5BFC9BC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1F623850-9DBE-CCEA-8A2C-34F344C89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D3A70A6A-A5B2-F8E4-A30D-A0490BD37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C393F1D1-60A1-878C-ED8C-341B2019E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E008B990-D1A7-7F93-B9AF-A13D52435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E28BD978-FE07-BE14-D83F-BFF03ADF0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67EC804D-D587-2D9C-0E0A-161F9703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45B3319-030E-5CC2-5DAE-3DEBC2FEF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039FCC0E-7DE1-9640-8BF3-336EC94A6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71D8314C-A3E8-8C31-391B-3994B0E7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0D2016EB-B352-EAB5-15C4-A26F44E6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3427DCB9-ED23-EAD2-3EBC-F41C79E47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C559C941-55B8-AAAA-4A6A-D126058D7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DA15BDC6-CE09-D969-AF01-4F85ADE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CC306B73-DD75-7C8D-7CD1-F694AD322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5D060476-6D5C-79FD-DCC9-0E4C41EAA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975E2E44-2983-77B6-AA1D-BDA73D751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78398AE9-C324-0497-F2B3-B07515492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10D982D6-F89E-0647-5862-3264A7965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F5112862-4236-E0CF-77F9-9FD949C53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8868CED7-666C-50EE-E9BE-D307234BE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7E9BEF4D-2906-5B2D-3C53-0BA322B6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D92AC7D8-3245-6158-3F38-762FA18DB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8" name="Picture Placeholder 107">
            <a:extLst>
              <a:ext uri="{FF2B5EF4-FFF2-40B4-BE49-F238E27FC236}">
                <a16:creationId xmlns:a16="http://schemas.microsoft.com/office/drawing/2014/main" id="{04338813-AA0B-A737-7EBE-809683D7C3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-568" t="286" r="20329" b="-286"/>
          <a:stretch/>
        </p:blipFill>
        <p:spPr>
          <a:xfrm>
            <a:off x="4999703" y="1337435"/>
            <a:ext cx="3420397" cy="2797030"/>
          </a:xfrm>
        </p:spPr>
      </p:pic>
    </p:spTree>
    <p:extLst>
      <p:ext uri="{BB962C8B-B14F-4D97-AF65-F5344CB8AC3E}">
        <p14:creationId xmlns:p14="http://schemas.microsoft.com/office/powerpoint/2010/main" val="247909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2F98909-C3BF-8ECC-9A49-282A94E0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1976A66D-C930-6E0A-32A2-859807F55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2894" y="1354069"/>
            <a:ext cx="3848100" cy="2295727"/>
          </a:xfrm>
        </p:spPr>
        <p:txBody>
          <a:bodyPr/>
          <a:lstStyle/>
          <a:p>
            <a:pPr lvl="0"/>
            <a:r>
              <a:rPr lang="en-US" altLang="zh-HK" dirty="0"/>
              <a:t>This page will randomly detect </a:t>
            </a:r>
            <a:r>
              <a:rPr lang="en-US" altLang="zh-HK" b="1" dirty="0"/>
              <a:t>video</a:t>
            </a:r>
            <a:r>
              <a:rPr lang="en-US" altLang="zh-HK" dirty="0"/>
              <a:t> as an example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HK" b="1" dirty="0"/>
              <a:t>Total Examples Analyzed</a:t>
            </a:r>
            <a:r>
              <a:rPr lang="en-US" altLang="zh-HK" dirty="0"/>
              <a:t>: 8</a:t>
            </a:r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25B0A227-8764-D12C-D905-26376047B5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3600" dirty="0"/>
              <a:t>Video Detection Templates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B5E8ED-21CE-E249-046D-AA04A9E45B6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4706B160-75C4-E5AA-2EB1-84DC6FAF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A1062010-5CE7-A877-7DC0-ACD06F811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AB33D11A-FB2F-BC7D-EDD2-FDB8607E9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3668416A-CDA0-586E-5124-07134533F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7CC2597B-ED9C-036C-D040-1213F1B87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DBD8161C-537C-ECE1-8114-D401A6E62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64280737-052D-E32C-EC9E-0FE86AE1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0C2F834F-FC61-6937-629D-4D78294A1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E88BDFCB-2ECE-64D9-8DB5-66184BDAF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2AB2437-BDB7-DD40-545D-A022592C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9C5A7823-3240-8D42-213E-AA4BCB7B7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8AE42AF4-6D6E-1B12-C041-D86EFF3FE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8CE1E092-2CDA-4A8F-E31F-2780ECEE7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691912C1-8DEB-04E8-B14F-C1D0A824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C86DC315-F571-0B6F-F4B0-B1611CB27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3F2E6A56-3F10-D580-AE75-8B691060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7E716BCD-618B-DE5F-4FD8-CD09CDC16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6C5CCE19-8BBF-129E-C04A-B4BEA1437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1E1A606C-1BE1-D345-68BB-9AFD6E81F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83784F38-88E4-5AB1-95AE-E16B66477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01418900-1005-C0F2-2AF3-95B59874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A2226748-3CB0-EFC3-89A9-E663FF71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F8504ACA-91AB-29F7-6DA7-B0D0741F0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A21D2FCA-5F43-BA2D-0B1C-A36776F73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67B4BF93-5A9A-76F3-3E7B-02EC3ED78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9E93277E-08CF-4908-EF34-58D464CA6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860DE7AA-C839-50AC-037D-D9CDDB698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6744E554-A37C-1EE8-FC77-579A49A1D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14B7E612-8DAC-74E0-7E6C-7C235BB89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4990323-66EB-C66F-3499-49BAA3878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FD411F95-F468-857B-8D7A-3B5A7B9D0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6C4BCF17-995D-BF34-61D3-EF7685208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701A7054-85A3-0F29-4F1F-3239F1023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25E41462-C1A3-FC0C-CD66-E808FB83F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A3700D87-C394-45E8-C194-1A201C2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1199E89B-E8F4-9592-E6F8-A103519F9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C9D03B1A-AEA2-8029-55C9-9544F946A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7F07D9CA-2F12-9F77-F784-8408CB094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54CBCA6A-E61A-1ED4-ECF0-E19DBFD73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25F1F059-864E-F2F3-45CA-3F484CA6E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6145F27D-5167-D9EE-DD3C-33076D217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95F8731B-D1BC-A0D8-3092-9207E0F4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DD700E41-A1F2-21AD-5038-ABA435D28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E7941CAF-9113-E4A0-B6D1-957FFB9E7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67D34B29-C716-30CD-B6CD-ACAEBF4B2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4326E8EB-00E5-658C-E50B-2869D8A99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4A51927C-2093-8BC4-82DD-1F71562F5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E230636B-34A0-0904-4854-1BE0F4443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66F160CA-E4C7-9766-0C8E-D127E319A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B909A506-7535-453C-B525-71465BBD5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58087457-2CAC-0BB3-39B0-D1AB604BB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6A81BC92-2685-55E2-762D-A6885097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45FAF7FA-D252-D34A-4E3B-5D82A93F8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59ACCC2C-34A2-248F-9010-EC2F497DE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E76C1CCE-625A-0D39-E775-B3671E2AD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164C7DF-4CA1-72A9-8DA3-D2472F872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5EEE23E0-A4E4-66F5-CA8E-B3154E179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7D65C855-8C8F-0BD5-5175-3F733D8DE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EAE006A1-D90F-54D3-71C7-2FCF39FF5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C0E0984A-CDFD-0DA2-F92A-A8A103CE2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9725EFBD-7612-B8F6-6A95-3CD213F53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DD0B53DD-38F7-BC0C-36D8-28930E576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94836C3B-1861-D622-9F21-7C74F651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8699CC04-7FD2-C6ED-9288-25421BC4E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456C420C-6E2B-F6FF-A24B-DDA593E31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935343E1-73EC-E658-7A80-59A074A8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C56774CC-5629-15AE-8258-76A166DC2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5CDCD6CF-20B9-1A8A-68B7-B0286E69F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366709A0-5ABF-F98C-33B6-168A5A704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A19FBAE2-A1C1-F49B-DDD4-27AB062E6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966641E2-7B9B-726E-6439-A9A8E74EF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4A0A7F9B-E0E3-0121-02A9-BF7306F61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0B112C05-907D-1229-6780-70565C4F3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5BF1F54C-ED7E-30C0-2D8E-6C22BBAAC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4E0137D-40D5-0DA9-915C-D5550F051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13EA76C7-AA87-3AE7-1F91-39519FDB5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E3647DE1-6DE5-767C-02A7-B3F731157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ABF182E2-3ED8-C3E5-53F1-C3161268D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3F0AF5C2-10C8-7E38-A46F-E811D441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B0C0C24B-1A30-F872-655E-C7D81125E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9CDC4139-0EE5-8F76-CAFC-09A0AFF4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FE24FE22-67DF-06B7-ABF3-ADEACF5D3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156C18D5-FA2E-4229-87C3-9CFB52143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8CFA426-0BAD-4085-24CF-E671BA56E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7016AFA2-5E27-979C-1FD7-A9291BEBA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A13E8C98-3359-E19E-B833-D371D4028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82EC2EA2-CF83-1889-92BA-BF2BFEBFD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C9283AEC-9D96-20EA-49B0-D94178DA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16781D53-6B0A-D3E0-DCFE-ED93B9DF2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C65F9F7E-6F64-4CFE-D5AC-C502C310D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4823BF64-F370-BAA5-F7C5-7EDE37AEF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C0B8B0BA-D304-59F4-F347-F5C4843C8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3D7F0001-0992-9972-656F-B1BD0E433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1E4A6E1B-897F-2134-406C-471ADBB5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5EB91C3F-AE87-2EBF-B0AA-F17BD9BB1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DBC58B4-055D-9FFE-7649-0184CF336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2021CD8A-A4DD-79B9-3D18-42B2B7AA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FF265AB1-0962-52EF-DB9D-CD51D6325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C90D03AF-458B-F181-212B-280C9C0C9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509FB1BE-4804-59D2-EAC7-DF9BF2507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BB0ED00-7849-61DE-16EB-91767FD33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C5BBE1FB-BDD5-0AE4-4347-2B19B2A2E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652E8BD3-132B-BC8B-BEB3-8C21392DD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9C1ED4EA-6591-4284-11E9-560CEB4C9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2F4E698C-8B4E-D5A9-0602-4A9A1FFAE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5586E711-4B9F-1ED8-7377-0D8EE7D86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2582E2FA-BF17-B1F1-559C-598C5AD98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6458B4C6-CAB1-1012-A54A-1E71B025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DEFEF650-FD6C-D537-D131-06D24231E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4D3A036F-B54F-4A2F-B5DA-EB32EFF72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99E60324-C0D8-317C-882D-D9582A03D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5CF0B25D-1F2F-CA20-1E2E-99852FD14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7CA6AA1B-E2CE-D40C-8ED4-368FD6EB0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E202B436-1EB1-62E4-E42A-5754137F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EAAC87F6-6B69-F939-57DC-DBB46BEC1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3C4C6C0F-3FAA-D55E-019B-B29E86024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ED56F6F6-ADA3-6B0C-1D54-0F20D3B54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1" name="Picture Placeholder 100" descr="A screenshot of a video&#10;&#10;Description automatically generated">
            <a:extLst>
              <a:ext uri="{FF2B5EF4-FFF2-40B4-BE49-F238E27FC236}">
                <a16:creationId xmlns:a16="http://schemas.microsoft.com/office/drawing/2014/main" id="{0757AA46-6239-2541-E3C0-E513571DE7C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829" b="4829"/>
          <a:stretch>
            <a:fillRect/>
          </a:stretch>
        </p:blipFill>
        <p:spPr>
          <a:xfrm>
            <a:off x="3474104" y="2117500"/>
            <a:ext cx="5469563" cy="2740128"/>
          </a:xfrm>
          <a:prstGeom prst="roundRect">
            <a:avLst>
              <a:gd name="adj" fmla="val 13635"/>
            </a:avLst>
          </a:prstGeom>
        </p:spPr>
      </p:pic>
    </p:spTree>
    <p:extLst>
      <p:ext uri="{BB962C8B-B14F-4D97-AF65-F5344CB8AC3E}">
        <p14:creationId xmlns:p14="http://schemas.microsoft.com/office/powerpoint/2010/main" val="37862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58DBB3AF-7604-A9FE-D8EC-062459B3A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21C8BA87-013B-CFE9-F4AC-A48DD258B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824" y="1324573"/>
            <a:ext cx="3848100" cy="2295727"/>
          </a:xfrm>
        </p:spPr>
        <p:txBody>
          <a:bodyPr/>
          <a:lstStyle/>
          <a:p>
            <a:pPr lvl="0"/>
            <a:r>
              <a:rPr lang="en-US" dirty="0"/>
              <a:t>This page will randomly detect </a:t>
            </a:r>
            <a:r>
              <a:rPr lang="en-US" b="1" dirty="0"/>
              <a:t>images</a:t>
            </a:r>
            <a:r>
              <a:rPr lang="en-US" dirty="0"/>
              <a:t> as an example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HK" b="1" dirty="0"/>
              <a:t>Total Examples Analyzed</a:t>
            </a:r>
            <a:r>
              <a:rPr lang="en-US" altLang="zh-HK" dirty="0"/>
              <a:t>: 37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Examples for "</a:t>
            </a:r>
            <a:r>
              <a:rPr lang="en-US" b="1" dirty="0"/>
              <a:t>Yes</a:t>
            </a:r>
            <a:r>
              <a:rPr lang="en-US" dirty="0"/>
              <a:t>": 20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Examples for "</a:t>
            </a:r>
            <a:r>
              <a:rPr lang="en-US" b="1" dirty="0"/>
              <a:t>No</a:t>
            </a:r>
            <a:r>
              <a:rPr lang="en-US" dirty="0"/>
              <a:t>": 17</a:t>
            </a:r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AC927F5E-D6C0-8C5D-31C1-24F6DF8C31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3600" dirty="0"/>
              <a:t>Image Detection Templates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FE80980-599C-F543-019B-34AF0179D182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C05FEC80-7009-0CA9-FCCF-8B22B6303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77FCF40B-6114-94CC-D265-3449F5685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80AADDA3-8A9F-683A-BD63-C3D55002F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D7AA794D-3BB4-7155-0968-BF53EC417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7950EFC-7916-BAFA-0F92-0E70B4AC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D225150-AC9B-5447-B54D-D2550A99B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9CE307C2-9483-2540-89F8-1F585A16D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0EF7FCC9-E4B6-FC0D-4304-2C2BD021F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D7D3D684-4DC3-1457-8315-6F157197C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E35548F2-5421-9176-7DE7-74CB307B0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6BF60BF5-484B-2440-54ED-5F554D59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3562D2DF-718B-3E5D-7D77-E56CC4905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FBBF6CCB-BC77-9DB2-5761-F2A566BE0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E5746B1A-7A59-CD30-0FE0-2EB4ACAA6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89FC3E18-6B55-160F-0182-3DF3B625F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C3A7BBC6-B527-47EE-1A79-8FD9963E8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8950BFC1-2F88-4A5D-CDA4-099B2F0AD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4235A516-E88B-EEC9-98F8-0124A7B2C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649711A2-CC8F-71E6-26F2-C66A513FA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948E2323-42BF-536E-B9C9-B75BACEC7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5F0AD97F-4BC4-6348-9CF4-9F2955E5E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2D54ECED-2C4F-C161-DAFD-E38283FF7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931E2AF9-6957-A9B7-4F3A-90AFC8B1A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010C6BFB-7903-C574-4F05-E7DEEE8EA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9EFC3ABA-E598-2F18-9EEC-AD1FC2B82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F09D9372-7AAE-971F-7812-E05B7AB0E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F0395A6F-1F84-6A90-E12F-ED2A04F8F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F5B041E2-B19D-AF5A-7776-3B4394A38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411AC42B-0ED0-B73A-22DB-3E1C3565B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738139DA-07D4-D448-6756-C6BD24527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81895B4-2B05-42C0-4539-DE175EAB7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FCC17940-AE72-9FD5-D808-07D7745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8A8EDF25-25A6-432E-D6BF-8C052ECAF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6F42A1E0-4619-5D10-DECE-9869EF52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2F2AE3C4-C0D5-3963-F312-FC6562CD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C83AF41E-66CF-A8A6-D843-FE89CB955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EEF3313A-6B40-4838-1521-9B1839BA9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60401D59-A78C-B456-C697-9ECD1E647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FA4B84B4-87B2-04F1-FA60-D06777BAC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26327280-5855-DAD2-C019-BA8802EF5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3CCDC13A-5737-E50D-AB3C-324DE23E3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61C8B3A1-98DB-5D57-74E1-20C4227E6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A9CF187D-DB0C-39C0-F745-984583B7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CBF529D-8BB0-6584-C2FE-D6D5BB7A1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CEE8905C-00CD-3B43-4FAB-D60E8624C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6AD85B84-D5ED-01A4-DDE1-4FB682A31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10A510F8-8EB5-30FA-F347-E1D171CDA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FF42CE0F-DBBD-E60A-C02E-3AD4D0E55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E2EB0DE3-51B8-7889-86A1-A95DCFD9E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D4384F81-3EAC-F221-DBD4-DC52F3EFB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2940E27C-01B3-5058-FA26-5B5872C6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3D9F682E-A2BF-6CC5-7F8D-46BCB521A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CFBCF6D1-CE43-77E2-91C9-8DC441D66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5362D453-068B-8E2F-E12E-B6AB18AA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94CCD287-0C44-4936-3C6C-A86F2F1C8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44BD3CE2-A58D-A896-B59B-BDF93BC5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EFECA6C3-3D7C-388D-5A1F-3764D136C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72E8A401-F262-2547-EFA3-981CFC94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823209F9-1A83-472A-BF65-1BCD635F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6B487FBE-D513-1B95-376A-6FB09F8E1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8E9515C8-FA22-AF82-49A5-BB39B773B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ED24124E-3B8A-0F01-356A-DE7C31CF1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F68E7F94-3CE7-CB1A-AB26-713EDAB66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70F12BC3-D941-94D5-2982-FF2CD984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E572C2E7-5E22-33DC-98A0-66E6D64A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3800E991-5D2B-5E92-C05B-19F36E32F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B460CBAA-0FCD-D667-CF35-D98D1714F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FEBD82C-1AAB-1C72-DAEB-65CA682B6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DEBC14F6-90D2-B27F-2D1A-1BC39A095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1A39D2BC-CF57-47B8-8175-1ADD38204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36451036-A0F0-A078-F75F-EA9F2A399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35E3D7E7-B5A1-DF42-7573-CF8CF1277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3CEEC63C-BA89-6945-76C9-2BCD1D1DE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CF2C61C7-5F58-DAFD-1096-53D1DCCC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E4BA4947-DC39-F15B-0ED7-921C51B6E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63C243B0-AB6E-3DBA-431D-CE23A1FB8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C3C8AA6C-1446-694B-0D36-4067BFC40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4D82D39E-436C-FD65-79AF-F1170A00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131CCE49-F87D-9EF6-1171-84CAFE03F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F9246DB1-11AB-2924-F385-404C0615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E406B5F9-1BF4-2BD4-6D7F-6FCCB9D09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B2E8CB1A-7987-8AF8-14C6-941BEF822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97C08B6E-0B2B-9422-F049-5F2D580F4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B677C459-2144-D325-18D2-0154C4CA4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306D3D92-D318-6561-C339-4F74EDD5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F056CDDA-8813-573D-D2D0-F8CE2AECF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72E7C606-DAA1-B05F-FA15-0E34F93B4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36A80F38-1298-EA28-FA52-860FEA64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1F8D5FF4-E364-1358-D06D-C9AF11AAF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9D17187-3610-AF14-596C-A3FEA0402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513A4AB5-38D8-4FB5-EE2D-621B5AB9B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4041C82E-DE0A-9266-439B-F5F1DE987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E5B22EC4-EBC4-C06E-D831-425A754F7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D35C412B-028F-D059-5089-32FE1E6A3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DDD8F636-C82A-51E0-099A-74E192D88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1165927E-5E9D-3938-5587-864467DC9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540CCC5A-C71B-03B8-9822-456E7BA32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B39F7AB1-E9ED-2610-75C4-E1330AFDE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28961228-0A40-FFED-D660-37347FA7B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DE4016DA-8942-E5C0-32EB-51D8532BF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D80DA33C-D12E-D82C-F525-B2C7D6B1D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3C5F40D5-9D15-FD8F-BE3D-C341F36A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8AFD7642-5B23-9F92-6821-EFCE39B96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DCB4FBF4-A926-E12D-51A0-7DEC0CA6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D25D8EA-C981-DF6F-69A1-CEDFE694C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F1AFF68C-C0F1-0F12-4C44-8F852F93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5ECDA9C3-4C92-CDDB-5312-4C6DF011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5C9E8F0-B7FC-DF65-ABFC-EEFA87FA5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BA039EE1-8D59-E0D5-01A0-2592010FF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19F0B682-637B-BF3D-32E9-1234453B3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23DFE6C4-A855-A178-FEDD-0FE8073FB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8704924C-863E-39E7-ADE9-52BF2AA9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D404766E-C8BF-B01F-7487-B6D781AD6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D5102D5E-7B54-2BA0-5ABF-AE0D36FAF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035183-0223-AD80-5D2E-159365378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2415241C-E87B-25AA-DAC9-83078C75E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9323F6B1-E0AD-D839-6C3A-919542A1E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19" name="Picture Placeholder 118">
            <a:extLst>
              <a:ext uri="{FF2B5EF4-FFF2-40B4-BE49-F238E27FC236}">
                <a16:creationId xmlns:a16="http://schemas.microsoft.com/office/drawing/2014/main" id="{9710A5E5-1825-E685-5AB6-A88B52DDDC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882" b="1882"/>
          <a:stretch/>
        </p:blipFill>
        <p:spPr>
          <a:xfrm>
            <a:off x="3930446" y="1928561"/>
            <a:ext cx="5123835" cy="2080380"/>
          </a:xfrm>
        </p:spPr>
      </p:pic>
    </p:spTree>
    <p:extLst>
      <p:ext uri="{BB962C8B-B14F-4D97-AF65-F5344CB8AC3E}">
        <p14:creationId xmlns:p14="http://schemas.microsoft.com/office/powerpoint/2010/main" val="10431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EE3BC8CF-3419-C8C6-3DBC-642B9AD3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69A9A5CE-7D48-FC03-85A1-501689357328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19B5AF74-2B98-7989-6EA2-384B5362C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2769960"/>
            <a:ext cx="6883130" cy="798754"/>
          </a:xfrm>
        </p:spPr>
        <p:txBody>
          <a:bodyPr/>
          <a:lstStyle/>
          <a:p>
            <a:pPr lvl="0"/>
            <a:r>
              <a:rPr lang="en-US" altLang="zh-HK" sz="5400" dirty="0"/>
              <a:t>Send Alert message</a:t>
            </a:r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1472AC67-6B05-61EE-BFA7-D52ECE159605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0708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E7DE52B-CEFC-2D6C-19C1-ABB36380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8BCD3AED-10BB-80F4-2FD1-34EF39B0D4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751" y="1330888"/>
            <a:ext cx="4275803" cy="292547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Automated Notifications: When specific items or conditions are detected, the system automatically generates and sends an email to a designated recipient, providing immediate detection results.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 Reporting: The email content includes the status of detected items and whether there is any wet condition, helping users quickly understand the situation.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 Attachments: If relevant detection images are available, they can be sent as attachments with the email, enhancing the clarity of the information.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Feedback: After sending the email, the system displays a success message, improving user experience.</a:t>
            </a:r>
          </a:p>
        </p:txBody>
      </p:sp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4A480BBF-0667-358F-DF4B-B363988094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3600" dirty="0"/>
              <a:t>Object Detection Templates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891F6CF-5611-B261-CB14-CBFE7F45A5FA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A0103827-6E7A-88F3-5E21-BD0ECFF9D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0DBB2FDE-B462-D1E1-0F50-D317BEC16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BAACED0D-A8CA-8A21-CABC-4F6037B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7216CEB1-E99D-ADD1-6BF0-DDE65A84E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6D71787A-CE4B-926E-D4E9-16E9A53D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B9440AF0-9B6C-5940-C643-27614F3A2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AE8D482B-ECF8-A9AC-CC00-19EB3F275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A7202DB2-D4FA-B78E-5937-16F3A53D8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9382410D-023A-E111-98D1-FAD284108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B470964F-7A91-6E76-0C59-58652EDE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A013DF03-0131-1633-B633-529FFB37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E074029B-D547-325E-AD2E-7479AD61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4D2BFD7B-C7D9-0A20-6ADA-6B03E980C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D23A87B3-DDB2-52BF-C85B-1F37E014C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F81228B2-65FD-7EEC-A5B0-B35469DF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C2C60E0C-7805-496B-0259-6BB7E96B7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A0C0BAB3-20B7-8B86-EED5-767980588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7BBCC388-2BD0-000E-C285-1743EB7A1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E732D167-5C08-4ACA-6BCD-F770B67CE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1EFC5ED5-1A1A-EA13-C44E-FF3CD1391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8B60C07D-0A54-E88F-5FF8-458D60AD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B574BDD-3F31-E6A6-F062-AEC2AC679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995C432A-DA77-DBF0-570D-5A856E924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F653776A-C17C-3206-A08B-691AFE902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AEBB0200-884F-8BB3-9943-7448E3CAF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F17594F7-8060-D34D-72D9-9D311596C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BC95ACA6-A7A5-1453-66D0-13E5E3D73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1A1B0A1A-3C65-1546-297B-902B73787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73D0D078-AE00-C4B4-2E6E-693EEDCC1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B6ACDA74-46FD-07A6-CAFD-731E44AFF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CDC2BAAD-2B82-172C-3F3C-8AB28171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D26E3320-48A5-CE06-29DE-4F3567FE2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A4908A77-5278-D904-2FB2-241EFECA6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6303309F-E1F8-5A60-07A3-08B117731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7F2DA2EF-BBF9-AC17-77E2-4EA62548E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3861EA44-0E65-0445-ED88-54392214A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D51340BE-439B-09A1-BE1D-0A229BDD1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DC8A2C75-5D9E-53AE-251F-47F8BBC50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E572E0F3-7C00-3762-FFB0-8218AD210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EA43B791-3488-ED45-C200-8846B1BE6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153A1541-2256-B3A5-CB3A-6702EE2A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0A1FC996-FA19-7134-C710-037FE273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697E7EE7-9EC5-0477-43FE-DBCAB4E5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6ADF981-7827-89FE-1B0E-DDA32D570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34C039FB-752E-3E83-6F4C-DFDE719D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4C3E479F-2BFA-F3FC-DE14-0D970D7C5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0D41D74C-4CDB-2B61-C61B-521ED6BD2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87A6B004-25A2-EB36-805F-8E4DA0502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001E5827-1D0B-D00A-FAA4-01ABBA19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DBE5CEE3-C844-4229-69E9-371190DAA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E5351C86-7C91-8D0F-7F14-CD5CF9A12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D6EAC85C-DA4F-C6B4-61C7-85AB9B47D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C26C9EE-8A66-4C7B-5D4D-96D958129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BBFDD121-84E7-E0C9-1C50-A2414C1CE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981E8F2E-E497-1E64-EB0A-0E0C6A796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36388DA2-6AEE-A5CB-D1C5-2623595CC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F447BEF6-3E3F-222D-799B-A8A3E3D00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5BD156B9-BFC8-08E9-7BBE-79976D6DF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4942A340-63F3-A928-8687-34B3BB17F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FC6B809B-F0E9-C437-2863-A914EC1C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4955F5B1-4121-190C-67A0-F019DDA1D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D92D16B2-F41A-C4FA-1A97-AE35FCF85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4EB43BAF-5E2F-309F-EDA4-10C6135AA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A3608107-4275-DC61-8231-94F6EE7A8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0C868851-FF65-E375-4C56-D2D763DB7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7974CCA2-459E-7F89-2813-58F9C7678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1B343DD4-B328-9F2B-107E-F90E21B70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2D6A929-A9F3-CE91-C7DF-6E07D598D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36E56D1-EBD2-6E4C-BDBC-CBE378954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B824AA7E-FA1C-3DC7-7000-85412CA73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DF59EC4D-9663-EBE2-EC20-E37E11CA6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1DA13D70-04CE-54A7-A5FC-D6594380B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AF2836F2-3929-BACF-F95B-760BD22D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A39648ED-33CF-2F60-28B1-FEC8A3E10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E4941240-2846-7BA4-9CF1-85AEB3BB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DEB140B8-038B-D7F7-5003-30F674CC5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00B4D393-5858-4083-9F9B-E555694BB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EED569FF-0533-2F31-30DD-9EE431152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2DEB2C8-7BFE-6DE3-907C-78F484FA0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DB565D12-453C-7608-410B-85765C489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00DB24DB-DC89-FEFB-D005-72CE12AB5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26C37236-3BBD-5A38-D3B0-9381FF7C9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430F3CB6-17C7-F736-7A8C-5405028BE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E7CE518B-3704-9F1B-E434-4DFBFA77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E56E22E4-7186-B257-8905-23E8660F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0BB7B970-A1C1-CA26-AF3D-1A35E4BE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38D8A473-4851-E1AC-BA7D-74CF7A68D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C60158CC-6DCA-27D7-91FD-C3A83098C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90D40D52-C805-A8D8-9E79-25609966F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3608C4B5-059A-B2C7-F1FD-56837C905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C98D1909-91FE-50A0-320B-711192A5C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CF342068-5E5B-E0D2-ECD8-96C4405DE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395EA096-6597-DB9D-2D74-4438B3D5D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CA69C57E-2E3F-9DA6-0581-2F915BEA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09E57DF-5339-E411-8493-F4F3B8C72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7D4A5771-289B-9E89-F3DC-688FF7E18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0AF38892-8981-18F1-2AAC-F41B3AAFD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01CB5A01-FAC0-E2F1-EBBE-0EFFFAEC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6EDEC590-E6BB-0BBD-6BCB-6BA8A89F4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E6EC95D9-2688-940B-2522-98B633C6B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03788DD1-F26D-F773-1E30-45F3AEBA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03023D9D-1302-CD81-07AE-C2729B985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199BF62E-F188-4ECD-D58E-310B6ABC8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DCE688E8-2320-55EA-8505-BA6535189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DBA73BA6-86F4-703E-CC4E-E98D48E35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2EFF9240-6CFC-24E0-2615-D994D1B3D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987609B8-F5E9-233B-3101-829BCFD72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84DA220-4E03-F140-86B8-F706ACDF1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C3C68219-6C06-EEFD-CDE1-1BDB4E103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D287BA51-893B-9A70-676E-10B30730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D7AA7F44-AA23-FF2C-E1BD-D4091A7B4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00ACA385-BBB6-C73C-2E7C-CDB3850F8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228D7221-D7E9-B5E1-4DA0-F8F269B08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A2C2FE8E-8A30-FAC6-84AE-C27C9E35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7B39F173-75A7-5034-FD0D-183CCED9F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B593A2F2-99DD-AB93-2471-6D582F960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0EAD89F-F5A4-4036-2397-96C52AD61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7" name="Picture Placeholder 106">
            <a:extLst>
              <a:ext uri="{FF2B5EF4-FFF2-40B4-BE49-F238E27FC236}">
                <a16:creationId xmlns:a16="http://schemas.microsoft.com/office/drawing/2014/main" id="{8468ABE9-B533-5B5D-1F2A-3593B6523A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32" r="2732"/>
          <a:stretch/>
        </p:blipFill>
        <p:spPr>
          <a:xfrm>
            <a:off x="6953864" y="1189993"/>
            <a:ext cx="2094272" cy="3624563"/>
          </a:xfrm>
        </p:spPr>
      </p:pic>
      <p:pic>
        <p:nvPicPr>
          <p:cNvPr id="109" name="Picture Placeholder 106">
            <a:extLst>
              <a:ext uri="{FF2B5EF4-FFF2-40B4-BE49-F238E27FC236}">
                <a16:creationId xmlns:a16="http://schemas.microsoft.com/office/drawing/2014/main" id="{4544029D-9564-9CD9-A654-C65D04A30B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909" r="5909"/>
          <a:stretch/>
        </p:blipFill>
        <p:spPr>
          <a:xfrm>
            <a:off x="4454013" y="1191837"/>
            <a:ext cx="2352367" cy="32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AA0B8570-C5DA-6A18-8C81-1C5C6ED2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BF8074FB-5FA1-7C90-92DE-0FB21A6091C4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ECE80C0C-49C0-9571-BF1C-8125693310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HK" sz="5400" dirty="0"/>
              <a:t>Further Planning</a:t>
            </a:r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D388FADB-DF26-D9A8-7ED3-A3E0AAAA130A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27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291</Words>
  <Application>Microsoft Office PowerPoint</Application>
  <PresentationFormat>On-screen Show (16:9)</PresentationFormat>
  <Paragraphs>56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Poppins ExtraBold</vt:lpstr>
      <vt:lpstr>Arial</vt:lpstr>
      <vt:lpstr>Calibri</vt:lpstr>
      <vt:lpstr>Anaheim</vt:lpstr>
      <vt:lpstr>Bebas Neue</vt:lpstr>
      <vt:lpstr>Wingdings</vt:lpstr>
      <vt:lpstr>Arimo</vt:lpstr>
      <vt:lpstr>Elegant Workplan by Slidesgo</vt:lpstr>
      <vt:lpstr>卸土車運輸物品探測</vt:lpstr>
      <vt:lpstr>Agenda</vt:lpstr>
      <vt:lpstr>Function update</vt:lpstr>
      <vt:lpstr>Object Detection Templates</vt:lpstr>
      <vt:lpstr>Video Detection Templates</vt:lpstr>
      <vt:lpstr>Image Detection Templates</vt:lpstr>
      <vt:lpstr>Send Alert message</vt:lpstr>
      <vt:lpstr>Object Detection Templates</vt:lpstr>
      <vt:lpstr>Further Planning</vt:lpstr>
      <vt:lpstr>Plan</vt:lpstr>
      <vt:lpstr>Requirements</vt:lpstr>
      <vt:lpstr>Requirements</vt:lpstr>
      <vt:lpstr>Our require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LAI Tsz Fung (230096837)</cp:lastModifiedBy>
  <cp:revision>63</cp:revision>
  <dcterms:created xsi:type="dcterms:W3CDTF">2021-10-12T08:06:43Z</dcterms:created>
  <dcterms:modified xsi:type="dcterms:W3CDTF">2024-12-20T08:56:07Z</dcterms:modified>
</cp:coreProperties>
</file>