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EF5C-D708-427B-A4C5-5DCC60A270C5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F1C5-8106-4A45-ABE6-7C8A58723E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0" y="5334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9500" y="1676400"/>
            <a:ext cx="1905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API</a:t>
            </a:r>
          </a:p>
          <a:p>
            <a:pPr algn="ctr"/>
            <a:r>
              <a:rPr lang="en-US" sz="1200" dirty="0" smtClean="0"/>
              <a:t>endpoint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5814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</a:t>
            </a:r>
          </a:p>
          <a:p>
            <a:pPr algn="ctr"/>
            <a:r>
              <a:rPr lang="en-US" sz="1050" dirty="0" err="1" smtClean="0">
                <a:solidFill>
                  <a:srgbClr val="FF0000"/>
                </a:solidFill>
              </a:rPr>
              <a:t>MathCS</a:t>
            </a:r>
            <a:endParaRPr lang="en-US" sz="1050" dirty="0" smtClean="0">
              <a:solidFill>
                <a:srgbClr val="FF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Java or 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44196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Website</a:t>
            </a:r>
          </a:p>
          <a:p>
            <a:pPr algn="ctr"/>
            <a:r>
              <a:rPr lang="en-US" sz="1050" dirty="0" err="1" smtClean="0">
                <a:solidFill>
                  <a:srgbClr val="FF0000"/>
                </a:solidFill>
              </a:rPr>
              <a:t>MathCS</a:t>
            </a:r>
            <a:r>
              <a:rPr lang="en-US" sz="105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PHP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35814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Desktop client</a:t>
            </a:r>
          </a:p>
          <a:p>
            <a:pPr algn="ctr"/>
            <a:r>
              <a:rPr lang="en-US" sz="1200" dirty="0" smtClean="0"/>
              <a:t>TBD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4572000" y="2971800"/>
            <a:ext cx="0" cy="14478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  <a:endCxn id="6" idx="0"/>
          </p:cNvCxnSpPr>
          <p:nvPr/>
        </p:nvCxnSpPr>
        <p:spPr>
          <a:xfrm flipH="1">
            <a:off x="1905000" y="2324100"/>
            <a:ext cx="1714500" cy="12573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0"/>
          </p:cNvCxnSpPr>
          <p:nvPr/>
        </p:nvCxnSpPr>
        <p:spPr>
          <a:xfrm>
            <a:off x="5524500" y="2324100"/>
            <a:ext cx="1714500" cy="1257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>
            <a:off x="4572000" y="1066800"/>
            <a:ext cx="0" cy="609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2895600" y="457200"/>
            <a:ext cx="632176" cy="1539882"/>
          </a:xfrm>
          <a:prstGeom prst="leftBrace">
            <a:avLst>
              <a:gd name="adj1" fmla="val 24508"/>
              <a:gd name="adj2" fmla="val 5032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1200" y="990600"/>
            <a:ext cx="106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Node.js</a:t>
            </a:r>
          </a:p>
          <a:p>
            <a:pPr algn="ctr"/>
            <a:r>
              <a:rPr lang="en-US" sz="1400" dirty="0" smtClean="0"/>
              <a:t>Mongo</a:t>
            </a:r>
          </a:p>
          <a:p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90600" y="990600"/>
            <a:ext cx="1143000" cy="533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Heroku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Muhlenberg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PC4</dc:creator>
  <cp:lastModifiedBy>PC4</cp:lastModifiedBy>
  <cp:revision>2</cp:revision>
  <dcterms:created xsi:type="dcterms:W3CDTF">2013-10-28T17:05:37Z</dcterms:created>
  <dcterms:modified xsi:type="dcterms:W3CDTF">2013-10-28T17:21:32Z</dcterms:modified>
</cp:coreProperties>
</file>