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Avenir Next Regular"/>
      </a:defRPr>
    </a:lvl1pPr>
    <a:lvl2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Avenir Next Regular"/>
      </a:defRPr>
    </a:lvl2pPr>
    <a:lvl3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Avenir Next Regular"/>
      </a:defRPr>
    </a:lvl3pPr>
    <a:lvl4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Avenir Next Regular"/>
      </a:defRPr>
    </a:lvl4pPr>
    <a:lvl5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Avenir Next Regular"/>
      </a:defRPr>
    </a:lvl5pPr>
    <a:lvl6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Avenir Next Regular"/>
      </a:defRPr>
    </a:lvl6pPr>
    <a:lvl7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Avenir Next Regular"/>
      </a:defRPr>
    </a:lvl7pPr>
    <a:lvl8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Avenir Next Regular"/>
      </a:defRPr>
    </a:lvl8pPr>
    <a:lvl9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Avenir N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E5E5E"/>
        </a:fontRef>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5E5E5E"/>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Next Medium"/>
          <a:ea typeface="Avenir Next Medium"/>
          <a:cs typeface="Avenir Next Medium"/>
        </a:font>
        <a:srgbClr val="FFFFFF"/>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1">
              <a:satOff val="3942"/>
              <a:lumOff val="17322"/>
            </a:schemeClr>
          </a:solidFill>
        </a:fill>
      </a:tcStyle>
    </a:firstRow>
  </a:tblStyle>
  <a:tblStyle styleId="{EEE7283C-3CF3-47DC-8721-378D4A62B228}" styleName="">
    <a:tblBg/>
    <a:wholeTbl>
      <a:tcTxStyle b="off" i="off">
        <a:font>
          <a:latin typeface="Avenir Next Medium"/>
          <a:ea typeface="Avenir Next Medium"/>
          <a:cs typeface="Avenir Next Medium"/>
        </a:font>
        <a:schemeClr val="accent6"/>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F0EAF0"/>
          </a:solidFill>
        </a:fill>
      </a:tcStyle>
    </a:band2H>
    <a:firstCol>
      <a:tcTxStyle b="off" i="off">
        <a:font>
          <a:latin typeface="Avenir Next Medium"/>
          <a:ea typeface="Avenir Next Medium"/>
          <a:cs typeface="Avenir Next Medium"/>
        </a:font>
        <a:schemeClr val="accent6"/>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Medium"/>
          <a:ea typeface="Avenir Next Medium"/>
          <a:cs typeface="Avenir Next Medium"/>
        </a:font>
        <a:schemeClr val="accent6"/>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chemeClr val="accent6"/>
        </a:fontRef>
        <a:schemeClr val="accent6"/>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6">
              <a:hueOff val="-35454"/>
              <a:satOff val="2115"/>
              <a:lumOff val="45487"/>
            </a:schemeClr>
          </a:solidFill>
        </a:fill>
      </a:tcStyle>
    </a:firstRow>
  </a:tblStyle>
  <a:tblStyle styleId="{CF821DB8-F4EB-4A41-A1BA-3FCAFE7338EE}" styleName="">
    <a:tblBg/>
    <a:wholeTbl>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wholeTbl>
    <a:band2H>
      <a:tcTxStyle b="def" i="def"/>
      <a:tcStyle>
        <a:tcBdr/>
        <a:fill>
          <a:solidFill>
            <a:srgbClr val="EBEBEB"/>
          </a:solidFill>
        </a:fill>
      </a:tcStyle>
    </a:band2H>
    <a:firstCol>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254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Col>
    <a:lastRow>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254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lastRow>
    <a:firstRow>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254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Row>
  </a:tblStyle>
  <a:tblStyle styleId="{33BA23B1-9221-436E-865A-0063620EA4FD}" styleName="">
    <a:tblBg/>
    <a:wholeTbl>
      <a:tcTxStyle b="off" i="off">
        <a:font>
          <a:latin typeface="Avenir Next Medium"/>
          <a:ea typeface="Avenir Next Medium"/>
          <a:cs typeface="Avenir Next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FFFFFF"/>
          </a:solidFill>
        </a:fill>
      </a:tcStyle>
    </a:band2H>
    <a:firstCol>
      <a:tcTxStyle b="off" i="off">
        <a:font>
          <a:latin typeface="Avenir Next Medium"/>
          <a:ea typeface="Avenir Next Medium"/>
          <a:cs typeface="Avenir Next Medium"/>
        </a:font>
        <a:srgbClr val="5E5E5E"/>
      </a:tcTxStyle>
      <a:tcStyle>
        <a:tcBdr>
          <a:left>
            <a:ln w="12700" cap="flat">
              <a:solidFill>
                <a:srgbClr val="5C526A"/>
              </a:solidFill>
              <a:prstDash val="solid"/>
              <a:miter lim="400000"/>
            </a:ln>
          </a:left>
          <a:right>
            <a:ln w="254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CB5B2"/>
          </a:solidFill>
        </a:fill>
      </a:tcStyle>
    </a:firstCol>
    <a:lastRow>
      <a:tcTxStyle b="off" i="off">
        <a:font>
          <a:latin typeface="Avenir Next Medium"/>
          <a:ea typeface="Avenir Next Medium"/>
          <a:cs typeface="Avenir Next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C526A"/>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ff" i="off">
        <a:font>
          <a:latin typeface="Avenir Next Medium"/>
          <a:ea typeface="Avenir Next Medium"/>
          <a:cs typeface="Avenir Next Medium"/>
        </a:font>
        <a:srgbClr val="FFFFFF"/>
      </a:tcTxStyle>
      <a:tcStyle>
        <a:tcBdr>
          <a:left>
            <a:ln w="12700" cap="flat">
              <a:solidFill>
                <a:srgbClr val="3B3B3B"/>
              </a:solidFill>
              <a:prstDash val="solid"/>
              <a:miter lim="400000"/>
            </a:ln>
          </a:left>
          <a:right>
            <a:ln w="12700" cap="flat">
              <a:solidFill>
                <a:srgbClr val="3B3B3B"/>
              </a:solidFill>
              <a:prstDash val="solid"/>
              <a:miter lim="400000"/>
            </a:ln>
          </a:right>
          <a:top>
            <a:ln w="12700" cap="flat">
              <a:solidFill>
                <a:srgbClr val="5C526A"/>
              </a:solidFill>
              <a:prstDash val="solid"/>
              <a:miter lim="400000"/>
            </a:ln>
          </a:top>
          <a:bottom>
            <a:ln w="25400" cap="flat">
              <a:solidFill>
                <a:srgbClr val="3B3B3B"/>
              </a:solidFill>
              <a:prstDash val="solid"/>
              <a:miter lim="400000"/>
            </a:ln>
          </a:bottom>
          <a:insideH>
            <a:ln w="12700" cap="flat">
              <a:solidFill>
                <a:srgbClr val="3B3B3B"/>
              </a:solidFill>
              <a:prstDash val="solid"/>
              <a:miter lim="400000"/>
            </a:ln>
          </a:insideH>
          <a:insideV>
            <a:ln w="12700" cap="flat">
              <a:solidFill>
                <a:srgbClr val="3B3B3B"/>
              </a:solidFill>
              <a:prstDash val="solid"/>
              <a:miter lim="400000"/>
            </a:ln>
          </a:insideV>
        </a:tcBdr>
        <a:fill>
          <a:solidFill>
            <a:srgbClr val="C16E6A"/>
          </a:solidFill>
        </a:fill>
      </a:tcStyle>
    </a:firstRow>
  </a:tblStyle>
  <a:tblStyle styleId="{2708684C-4D16-4618-839F-0558EEFCDFE6}" styleName="">
    <a:tblBg/>
    <a:wholeTbl>
      <a:tcTxStyle b="off" i="off">
        <a:font>
          <a:latin typeface="Avenir Next Medium"/>
          <a:ea typeface="Avenir Next Medium"/>
          <a:cs typeface="Avenir Next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CDCECC"/>
          </a:solidFill>
        </a:fill>
      </a:tcStyle>
    </a:wholeTbl>
    <a:band2H>
      <a:tcTxStyle b="def" i="def"/>
      <a:tcStyle>
        <a:tcBdr/>
        <a:fill>
          <a:solidFill>
            <a:srgbClr val="EDEEEE"/>
          </a:solidFill>
        </a:fill>
      </a:tcStyle>
    </a:band2H>
    <a:firstCol>
      <a:tcTxStyle b="off" i="off">
        <a:font>
          <a:latin typeface="Avenir Next Medium"/>
          <a:ea typeface="Avenir Next Medium"/>
          <a:cs typeface="Avenir Next Medium"/>
        </a:font>
        <a:srgbClr val="FFFFFF"/>
      </a:tcTxStyle>
      <a:tcStyle>
        <a:tcBdr>
          <a:left>
            <a:ln w="12700" cap="flat">
              <a:solidFill>
                <a:srgbClr val="5E5E5E"/>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D2F24"/>
          </a:solidFill>
        </a:fill>
      </a:tcStyle>
    </a:firstCol>
    <a:lastRow>
      <a:tcTxStyle b="off" i="off">
        <a:font>
          <a:latin typeface="Avenir Next Medium"/>
          <a:ea typeface="Avenir Next Medium"/>
          <a:cs typeface="Avenir Next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5E5E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E5E5E"/>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7" name="Shape 177"/>
          <p:cNvSpPr/>
          <p:nvPr>
            <p:ph type="sldImg"/>
          </p:nvPr>
        </p:nvSpPr>
        <p:spPr>
          <a:xfrm>
            <a:off x="1143000" y="685800"/>
            <a:ext cx="4572000" cy="3429000"/>
          </a:xfrm>
          <a:prstGeom prst="rect">
            <a:avLst/>
          </a:prstGeom>
        </p:spPr>
        <p:txBody>
          <a:bodyPr/>
          <a:lstStyle/>
          <a:p>
            <a:pPr/>
          </a:p>
        </p:txBody>
      </p:sp>
      <p:sp>
        <p:nvSpPr>
          <p:cNvPr id="178" name="Shape 17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
    <p:spTree>
      <p:nvGrpSpPr>
        <p:cNvPr id="1" name=""/>
        <p:cNvGrpSpPr/>
        <p:nvPr/>
      </p:nvGrpSpPr>
      <p:grpSpPr>
        <a:xfrm>
          <a:off x="0" y="0"/>
          <a:ext cx="0" cy="0"/>
          <a:chOff x="0" y="0"/>
          <a:chExt cx="0" cy="0"/>
        </a:xfrm>
      </p:grpSpPr>
      <p:sp>
        <p:nvSpPr>
          <p:cNvPr id="15" name="主题"/>
          <p:cNvSpPr txBox="1"/>
          <p:nvPr>
            <p:ph type="body" sz="quarter" idx="13" hasCustomPrompt="1"/>
          </p:nvPr>
        </p:nvSpPr>
        <p:spPr>
          <a:xfrm>
            <a:off x="1181100" y="12364718"/>
            <a:ext cx="4965700" cy="467107"/>
          </a:xfrm>
          <a:prstGeom prst="rect">
            <a:avLst/>
          </a:prstGeom>
        </p:spPr>
        <p:txBody>
          <a:bodyPr anchor="t"/>
          <a:lstStyle>
            <a:lvl1pPr defTabSz="560831">
              <a:defRPr b="0" cap="all" spc="84" sz="2112"/>
            </a:lvl1pPr>
          </a:lstStyle>
          <a:p>
            <a:pPr/>
            <a:r>
              <a:t>主题</a:t>
            </a:r>
          </a:p>
        </p:txBody>
      </p:sp>
      <p:sp>
        <p:nvSpPr>
          <p:cNvPr id="16" name="位置"/>
          <p:cNvSpPr txBox="1"/>
          <p:nvPr>
            <p:ph type="body" sz="quarter" idx="14" hasCustomPrompt="1"/>
          </p:nvPr>
        </p:nvSpPr>
        <p:spPr>
          <a:xfrm>
            <a:off x="18237200" y="12364718"/>
            <a:ext cx="4965700" cy="467107"/>
          </a:xfrm>
          <a:prstGeom prst="rect">
            <a:avLst/>
          </a:prstGeom>
        </p:spPr>
        <p:txBody>
          <a:bodyPr anchor="t"/>
          <a:lstStyle>
            <a:lvl1pPr defTabSz="560831">
              <a:defRPr b="0" cap="all" spc="84" sz="2112"/>
            </a:lvl1pPr>
          </a:lstStyle>
          <a:p>
            <a:pPr/>
            <a:r>
              <a:t>位置</a:t>
            </a:r>
          </a:p>
        </p:txBody>
      </p:sp>
      <p:sp>
        <p:nvSpPr>
          <p:cNvPr id="17" name="作者和日期"/>
          <p:cNvSpPr txBox="1"/>
          <p:nvPr>
            <p:ph type="body" sz="quarter" idx="15" hasCustomPrompt="1"/>
          </p:nvPr>
        </p:nvSpPr>
        <p:spPr>
          <a:xfrm>
            <a:off x="6946900" y="12233909"/>
            <a:ext cx="10490200" cy="706629"/>
          </a:xfrm>
          <a:prstGeom prst="rect">
            <a:avLst/>
          </a:prstGeom>
        </p:spPr>
        <p:txBody>
          <a:bodyPr anchor="t"/>
          <a:lstStyle>
            <a:lvl1pPr defTabSz="554990">
              <a:defRPr spc="102" sz="3420"/>
            </a:lvl1pPr>
          </a:lstStyle>
          <a:p>
            <a:pPr/>
            <a:r>
              <a:t>作者和日期</a:t>
            </a:r>
          </a:p>
        </p:txBody>
      </p:sp>
      <p:sp>
        <p:nvSpPr>
          <p:cNvPr id="18" name="演示文稿标题"/>
          <p:cNvSpPr txBox="1"/>
          <p:nvPr>
            <p:ph type="title" hasCustomPrompt="1"/>
          </p:nvPr>
        </p:nvSpPr>
        <p:spPr>
          <a:prstGeom prst="rect">
            <a:avLst/>
          </a:prstGeom>
        </p:spPr>
        <p:txBody>
          <a:bodyPr/>
          <a:lstStyle/>
          <a:p>
            <a:pPr/>
            <a:r>
              <a:t>演示文稿标题</a:t>
            </a:r>
          </a:p>
        </p:txBody>
      </p:sp>
      <p:sp>
        <p:nvSpPr>
          <p:cNvPr id="19" name="正文级别 1…"/>
          <p:cNvSpPr txBox="1"/>
          <p:nvPr>
            <p:ph type="body" sz="quarter" idx="1" hasCustomPrompt="1"/>
          </p:nvPr>
        </p:nvSpPr>
        <p:spPr>
          <a:prstGeom prst="rect">
            <a:avLst/>
          </a:prstGeom>
        </p:spPr>
        <p:txBody>
          <a:bodyPr/>
          <a:lstStyle/>
          <a:p>
            <a:pPr/>
            <a:r>
              <a:t>演示文稿副标题</a:t>
            </a:r>
          </a:p>
          <a:p>
            <a:pPr lvl="1"/>
            <a:r>
              <a:t/>
            </a:r>
          </a:p>
          <a:p>
            <a:pPr lvl="2"/>
            <a:r>
              <a:t/>
            </a:r>
          </a:p>
          <a:p>
            <a:pPr lvl="3"/>
            <a:r>
              <a:t/>
            </a:r>
          </a:p>
          <a:p>
            <a:pPr lvl="4"/>
            <a:r>
              <a:t/>
            </a:r>
          </a:p>
        </p:txBody>
      </p:sp>
      <p:sp>
        <p:nvSpPr>
          <p:cNvPr id="2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清单">
    <p:bg>
      <p:bgPr>
        <a:solidFill>
          <a:srgbClr val="F3F5B1"/>
        </a:solidFill>
      </p:bgPr>
    </p:bg>
    <p:spTree>
      <p:nvGrpSpPr>
        <p:cNvPr id="1" name=""/>
        <p:cNvGrpSpPr/>
        <p:nvPr/>
      </p:nvGrpSpPr>
      <p:grpSpPr>
        <a:xfrm>
          <a:off x="0" y="0"/>
          <a:ext cx="0" cy="0"/>
          <a:chOff x="0" y="0"/>
          <a:chExt cx="0" cy="0"/>
        </a:xfrm>
      </p:grpSpPr>
      <p:sp>
        <p:nvSpPr>
          <p:cNvPr id="121" name="正文级别 1…"/>
          <p:cNvSpPr txBox="1"/>
          <p:nvPr>
            <p:ph type="body" sz="half" idx="1" hasCustomPrompt="1"/>
          </p:nvPr>
        </p:nvSpPr>
        <p:spPr>
          <a:xfrm>
            <a:off x="2082800" y="4337484"/>
            <a:ext cx="20205700" cy="4699001"/>
          </a:xfrm>
          <a:prstGeom prst="rect">
            <a:avLst/>
          </a:prstGeom>
        </p:spPr>
        <p:txBody>
          <a:bodyPr anchor="ctr"/>
          <a:lstStyle>
            <a:lvl1pPr>
              <a:lnSpc>
                <a:spcPct val="90000"/>
              </a:lnSpc>
              <a:defRPr cap="all" spc="270" sz="9000">
                <a:solidFill>
                  <a:schemeClr val="accent1">
                    <a:satOff val="36598"/>
                    <a:lumOff val="-17227"/>
                  </a:schemeClr>
                </a:solidFill>
              </a:defRPr>
            </a:lvl1pPr>
            <a:lvl2pPr>
              <a:lnSpc>
                <a:spcPct val="90000"/>
              </a:lnSpc>
              <a:defRPr cap="all" spc="270" sz="9000">
                <a:solidFill>
                  <a:schemeClr val="accent1">
                    <a:satOff val="36598"/>
                    <a:lumOff val="-17227"/>
                  </a:schemeClr>
                </a:solidFill>
              </a:defRPr>
            </a:lvl2pPr>
            <a:lvl3pPr>
              <a:lnSpc>
                <a:spcPct val="90000"/>
              </a:lnSpc>
              <a:defRPr cap="all" spc="270" sz="9000">
                <a:solidFill>
                  <a:schemeClr val="accent1">
                    <a:satOff val="36598"/>
                    <a:lumOff val="-17227"/>
                  </a:schemeClr>
                </a:solidFill>
              </a:defRPr>
            </a:lvl3pPr>
            <a:lvl4pPr>
              <a:lnSpc>
                <a:spcPct val="90000"/>
              </a:lnSpc>
              <a:defRPr cap="all" spc="270" sz="9000">
                <a:solidFill>
                  <a:schemeClr val="accent1">
                    <a:satOff val="36598"/>
                    <a:lumOff val="-17227"/>
                  </a:schemeClr>
                </a:solidFill>
              </a:defRPr>
            </a:lvl4pPr>
            <a:lvl5pPr>
              <a:lnSpc>
                <a:spcPct val="90000"/>
              </a:lnSpc>
              <a:defRPr cap="all" spc="270" sz="9000">
                <a:solidFill>
                  <a:schemeClr val="accent1">
                    <a:satOff val="36598"/>
                    <a:lumOff val="-17227"/>
                  </a:schemeClr>
                </a:solidFill>
              </a:defRPr>
            </a:lvl5pPr>
          </a:lstStyle>
          <a:p>
            <a:pPr/>
            <a:r>
              <a:t>清单</a:t>
            </a:r>
          </a:p>
          <a:p>
            <a:pPr lvl="1"/>
            <a:r>
              <a:t/>
            </a:r>
          </a:p>
          <a:p>
            <a:pPr lvl="2"/>
            <a:r>
              <a:t/>
            </a:r>
          </a:p>
          <a:p>
            <a:pPr lvl="3"/>
            <a:r>
              <a:t/>
            </a:r>
          </a:p>
          <a:p>
            <a:pPr lvl="4"/>
            <a:r>
              <a:t/>
            </a:r>
          </a:p>
        </p:txBody>
      </p:sp>
      <p:sp>
        <p:nvSpPr>
          <p:cNvPr id="122" name="线条"/>
          <p:cNvSpPr/>
          <p:nvPr/>
        </p:nvSpPr>
        <p:spPr>
          <a:xfrm>
            <a:off x="766879" y="952500"/>
            <a:ext cx="22850242" cy="0"/>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123" name="线条"/>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124"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显著事实">
    <p:bg>
      <p:bgPr>
        <a:solidFill>
          <a:srgbClr val="F3F5B1"/>
        </a:solidFill>
      </p:bgPr>
    </p:bg>
    <p:spTree>
      <p:nvGrpSpPr>
        <p:cNvPr id="1" name=""/>
        <p:cNvGrpSpPr/>
        <p:nvPr/>
      </p:nvGrpSpPr>
      <p:grpSpPr>
        <a:xfrm>
          <a:off x="0" y="0"/>
          <a:ext cx="0" cy="0"/>
          <a:chOff x="0" y="0"/>
          <a:chExt cx="0" cy="0"/>
        </a:xfrm>
      </p:grpSpPr>
      <p:sp>
        <p:nvSpPr>
          <p:cNvPr id="131" name="正文级别 1…"/>
          <p:cNvSpPr txBox="1"/>
          <p:nvPr>
            <p:ph type="body" idx="1" hasCustomPrompt="1"/>
          </p:nvPr>
        </p:nvSpPr>
        <p:spPr>
          <a:xfrm>
            <a:off x="2082800" y="1509784"/>
            <a:ext cx="20205700" cy="6852293"/>
          </a:xfrm>
          <a:prstGeom prst="rect">
            <a:avLst/>
          </a:prstGeom>
        </p:spPr>
        <p:txBody>
          <a:bodyPr/>
          <a:lstStyle>
            <a:lvl1pPr>
              <a:lnSpc>
                <a:spcPct val="90000"/>
              </a:lnSpc>
              <a:defRPr cap="all" spc="750" sz="25000">
                <a:solidFill>
                  <a:schemeClr val="accent1">
                    <a:satOff val="36598"/>
                    <a:lumOff val="-17227"/>
                  </a:schemeClr>
                </a:solidFill>
              </a:defRPr>
            </a:lvl1pPr>
            <a:lvl2pPr>
              <a:lnSpc>
                <a:spcPct val="90000"/>
              </a:lnSpc>
              <a:defRPr cap="all" spc="750" sz="25000">
                <a:solidFill>
                  <a:schemeClr val="accent1">
                    <a:satOff val="36598"/>
                    <a:lumOff val="-17227"/>
                  </a:schemeClr>
                </a:solidFill>
              </a:defRPr>
            </a:lvl2pPr>
            <a:lvl3pPr>
              <a:lnSpc>
                <a:spcPct val="90000"/>
              </a:lnSpc>
              <a:defRPr cap="all" spc="750" sz="25000">
                <a:solidFill>
                  <a:schemeClr val="accent1">
                    <a:satOff val="36598"/>
                    <a:lumOff val="-17227"/>
                  </a:schemeClr>
                </a:solidFill>
              </a:defRPr>
            </a:lvl3pPr>
            <a:lvl4pPr>
              <a:lnSpc>
                <a:spcPct val="90000"/>
              </a:lnSpc>
              <a:defRPr cap="all" spc="750" sz="25000">
                <a:solidFill>
                  <a:schemeClr val="accent1">
                    <a:satOff val="36598"/>
                    <a:lumOff val="-17227"/>
                  </a:schemeClr>
                </a:solidFill>
              </a:defRPr>
            </a:lvl4pPr>
            <a:lvl5pPr>
              <a:lnSpc>
                <a:spcPct val="90000"/>
              </a:lnSpc>
              <a:defRPr cap="all" spc="750" sz="25000">
                <a:solidFill>
                  <a:schemeClr val="accent1">
                    <a:satOff val="36598"/>
                    <a:lumOff val="-17227"/>
                  </a:schemeClr>
                </a:solidFill>
              </a:defRPr>
            </a:lvl5pPr>
          </a:lstStyle>
          <a:p>
            <a:pPr/>
            <a:r>
              <a:t>100%</a:t>
            </a:r>
          </a:p>
          <a:p>
            <a:pPr lvl="1"/>
            <a:r>
              <a:t/>
            </a:r>
          </a:p>
          <a:p>
            <a:pPr lvl="2"/>
            <a:r>
              <a:t/>
            </a:r>
          </a:p>
          <a:p>
            <a:pPr lvl="3"/>
            <a:r>
              <a:t/>
            </a:r>
          </a:p>
          <a:p>
            <a:pPr lvl="4"/>
            <a:r>
              <a:t/>
            </a:r>
          </a:p>
        </p:txBody>
      </p:sp>
      <p:sp>
        <p:nvSpPr>
          <p:cNvPr id="132" name="事实信息"/>
          <p:cNvSpPr txBox="1"/>
          <p:nvPr>
            <p:ph type="body" sz="quarter" idx="13" hasCustomPrompt="1"/>
          </p:nvPr>
        </p:nvSpPr>
        <p:spPr>
          <a:xfrm>
            <a:off x="2082800" y="8407994"/>
            <a:ext cx="20205700" cy="694056"/>
          </a:xfrm>
          <a:prstGeom prst="rect">
            <a:avLst/>
          </a:prstGeom>
        </p:spPr>
        <p:txBody>
          <a:bodyPr anchor="t"/>
          <a:lstStyle>
            <a:lvl1pPr defTabSz="560831">
              <a:defRPr spc="100" sz="3359">
                <a:solidFill>
                  <a:schemeClr val="accent1"/>
                </a:solidFill>
              </a:defRPr>
            </a:lvl1pPr>
          </a:lstStyle>
          <a:p>
            <a:pPr/>
            <a:r>
              <a:t>事实信息</a:t>
            </a:r>
          </a:p>
        </p:txBody>
      </p:sp>
      <p:sp>
        <p:nvSpPr>
          <p:cNvPr id="133" name="线条"/>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134" name="线条"/>
          <p:cNvSpPr/>
          <p:nvPr/>
        </p:nvSpPr>
        <p:spPr>
          <a:xfrm>
            <a:off x="766879" y="12598400"/>
            <a:ext cx="22850242" cy="0"/>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135"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引文">
    <p:bg>
      <p:bgPr>
        <a:solidFill>
          <a:srgbClr val="FFCBC5"/>
        </a:solidFill>
      </p:bgPr>
    </p:bg>
    <p:spTree>
      <p:nvGrpSpPr>
        <p:cNvPr id="1" name=""/>
        <p:cNvGrpSpPr/>
        <p:nvPr/>
      </p:nvGrpSpPr>
      <p:grpSpPr>
        <a:xfrm>
          <a:off x="0" y="0"/>
          <a:ext cx="0" cy="0"/>
          <a:chOff x="0" y="0"/>
          <a:chExt cx="0" cy="0"/>
        </a:xfrm>
      </p:grpSpPr>
      <p:sp>
        <p:nvSpPr>
          <p:cNvPr id="142" name="属性"/>
          <p:cNvSpPr txBox="1"/>
          <p:nvPr>
            <p:ph type="body" sz="quarter" idx="13" hasCustomPrompt="1"/>
          </p:nvPr>
        </p:nvSpPr>
        <p:spPr>
          <a:xfrm>
            <a:off x="2088436" y="11375561"/>
            <a:ext cx="20207127" cy="706629"/>
          </a:xfrm>
          <a:prstGeom prst="rect">
            <a:avLst/>
          </a:prstGeom>
        </p:spPr>
        <p:txBody>
          <a:bodyPr anchor="t"/>
          <a:lstStyle>
            <a:lvl1pPr defTabSz="554990">
              <a:defRPr spc="102" sz="3420">
                <a:solidFill>
                  <a:schemeClr val="accent1"/>
                </a:solidFill>
              </a:defRPr>
            </a:lvl1pPr>
          </a:lstStyle>
          <a:p>
            <a:pPr/>
            <a:r>
              <a:t>属性</a:t>
            </a:r>
          </a:p>
        </p:txBody>
      </p:sp>
      <p:sp>
        <p:nvSpPr>
          <p:cNvPr id="143" name="线条"/>
          <p:cNvSpPr/>
          <p:nvPr/>
        </p:nvSpPr>
        <p:spPr>
          <a:xfrm flipV="1">
            <a:off x="762000" y="952499"/>
            <a:ext cx="22860001" cy="2"/>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144" name="线条"/>
          <p:cNvSpPr/>
          <p:nvPr/>
        </p:nvSpPr>
        <p:spPr>
          <a:xfrm>
            <a:off x="762000" y="12598400"/>
            <a:ext cx="22860001" cy="0"/>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145" name="正文级别 1…"/>
          <p:cNvSpPr txBox="1"/>
          <p:nvPr>
            <p:ph type="body" sz="half" idx="1" hasCustomPrompt="1"/>
          </p:nvPr>
        </p:nvSpPr>
        <p:spPr>
          <a:xfrm>
            <a:off x="2088436" y="4298870"/>
            <a:ext cx="20207128" cy="4699001"/>
          </a:xfrm>
          <a:prstGeom prst="rect">
            <a:avLst/>
          </a:prstGeom>
        </p:spPr>
        <p:txBody>
          <a:bodyPr anchor="ctr"/>
          <a:lstStyle>
            <a:lvl1pPr>
              <a:lnSpc>
                <a:spcPct val="90000"/>
              </a:lnSpc>
              <a:defRPr cap="all" spc="190" sz="9500">
                <a:solidFill>
                  <a:schemeClr val="accent1">
                    <a:satOff val="36598"/>
                    <a:lumOff val="-17227"/>
                  </a:schemeClr>
                </a:solidFill>
              </a:defRPr>
            </a:lvl1pPr>
            <a:lvl2pPr>
              <a:lnSpc>
                <a:spcPct val="90000"/>
              </a:lnSpc>
              <a:defRPr cap="all" spc="190" sz="9500">
                <a:solidFill>
                  <a:schemeClr val="accent1">
                    <a:satOff val="36598"/>
                    <a:lumOff val="-17227"/>
                  </a:schemeClr>
                </a:solidFill>
              </a:defRPr>
            </a:lvl2pPr>
            <a:lvl3pPr>
              <a:lnSpc>
                <a:spcPct val="90000"/>
              </a:lnSpc>
              <a:defRPr cap="all" spc="190" sz="9500">
                <a:solidFill>
                  <a:schemeClr val="accent1">
                    <a:satOff val="36598"/>
                    <a:lumOff val="-17227"/>
                  </a:schemeClr>
                </a:solidFill>
              </a:defRPr>
            </a:lvl3pPr>
            <a:lvl4pPr>
              <a:lnSpc>
                <a:spcPct val="90000"/>
              </a:lnSpc>
              <a:defRPr cap="all" spc="190" sz="9500">
                <a:solidFill>
                  <a:schemeClr val="accent1">
                    <a:satOff val="36598"/>
                    <a:lumOff val="-17227"/>
                  </a:schemeClr>
                </a:solidFill>
              </a:defRPr>
            </a:lvl4pPr>
            <a:lvl5pPr>
              <a:lnSpc>
                <a:spcPct val="90000"/>
              </a:lnSpc>
              <a:defRPr cap="all" spc="190" sz="9500">
                <a:solidFill>
                  <a:schemeClr val="accent1">
                    <a:satOff val="36598"/>
                    <a:lumOff val="-17227"/>
                  </a:schemeClr>
                </a:solidFill>
              </a:defRPr>
            </a:lvl5pPr>
          </a:lstStyle>
          <a:p>
            <a:pPr/>
            <a:r>
              <a:t>“著名引文”</a:t>
            </a:r>
          </a:p>
          <a:p>
            <a:pPr lvl="1"/>
            <a:r>
              <a:t/>
            </a:r>
          </a:p>
          <a:p>
            <a:pPr lvl="2"/>
            <a:r>
              <a:t/>
            </a:r>
          </a:p>
          <a:p>
            <a:pPr lvl="3"/>
            <a:r>
              <a:t/>
            </a:r>
          </a:p>
          <a:p>
            <a:pPr lvl="4"/>
            <a:r>
              <a:t/>
            </a:r>
          </a:p>
        </p:txBody>
      </p:sp>
      <p:sp>
        <p:nvSpPr>
          <p:cNvPr id="146"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照片 - 3 联">
    <p:bg>
      <p:bgPr>
        <a:solidFill>
          <a:srgbClr val="FFF5F2"/>
        </a:solidFill>
      </p:bgPr>
    </p:bg>
    <p:spTree>
      <p:nvGrpSpPr>
        <p:cNvPr id="1" name=""/>
        <p:cNvGrpSpPr/>
        <p:nvPr/>
      </p:nvGrpSpPr>
      <p:grpSpPr>
        <a:xfrm>
          <a:off x="0" y="0"/>
          <a:ext cx="0" cy="0"/>
          <a:chOff x="0" y="0"/>
          <a:chExt cx="0" cy="0"/>
        </a:xfrm>
      </p:grpSpPr>
      <p:sp>
        <p:nvSpPr>
          <p:cNvPr id="153" name="图像"/>
          <p:cNvSpPr/>
          <p:nvPr>
            <p:ph type="pic" idx="13"/>
          </p:nvPr>
        </p:nvSpPr>
        <p:spPr>
          <a:xfrm>
            <a:off x="-609600" y="431800"/>
            <a:ext cx="21514742" cy="12103100"/>
          </a:xfrm>
          <a:prstGeom prst="rect">
            <a:avLst/>
          </a:prstGeom>
          <a:ln w="114300">
            <a:solidFill>
              <a:srgbClr val="FFFFFF"/>
            </a:solidFill>
          </a:ln>
        </p:spPr>
        <p:txBody>
          <a:bodyPr lIns="91439" tIns="45719" rIns="91439" bIns="45719" anchor="t">
            <a:noAutofit/>
          </a:bodyPr>
          <a:lstStyle/>
          <a:p>
            <a:pPr/>
          </a:p>
        </p:txBody>
      </p:sp>
      <p:sp>
        <p:nvSpPr>
          <p:cNvPr id="154" name="图像"/>
          <p:cNvSpPr/>
          <p:nvPr>
            <p:ph type="pic" sz="quarter" idx="14"/>
          </p:nvPr>
        </p:nvSpPr>
        <p:spPr>
          <a:xfrm>
            <a:off x="15836900" y="-203200"/>
            <a:ext cx="7747000" cy="7747000"/>
          </a:xfrm>
          <a:prstGeom prst="rect">
            <a:avLst/>
          </a:prstGeom>
          <a:ln w="114300">
            <a:solidFill>
              <a:srgbClr val="FFFFFF"/>
            </a:solidFill>
          </a:ln>
        </p:spPr>
        <p:txBody>
          <a:bodyPr lIns="91439" tIns="45719" rIns="91439" bIns="45719" anchor="t">
            <a:noAutofit/>
          </a:bodyPr>
          <a:lstStyle/>
          <a:p>
            <a:pPr/>
          </a:p>
        </p:txBody>
      </p:sp>
      <p:sp>
        <p:nvSpPr>
          <p:cNvPr id="155" name="1056335080_2112X2816.jpg"/>
          <p:cNvSpPr/>
          <p:nvPr>
            <p:ph type="pic" idx="15"/>
          </p:nvPr>
        </p:nvSpPr>
        <p:spPr>
          <a:xfrm>
            <a:off x="10769600" y="-6083300"/>
            <a:ext cx="17881600" cy="23842133"/>
          </a:xfrm>
          <a:prstGeom prst="rect">
            <a:avLst/>
          </a:prstGeom>
          <a:ln w="114300">
            <a:solidFill>
              <a:srgbClr val="FFFFFF"/>
            </a:solidFill>
          </a:ln>
        </p:spPr>
        <p:txBody>
          <a:bodyPr lIns="91439" tIns="45719" rIns="91439" bIns="45719" anchor="t">
            <a:noAutofit/>
          </a:bodyPr>
          <a:lstStyle/>
          <a:p>
            <a:pPr/>
          </a:p>
        </p:txBody>
      </p:sp>
      <p:sp>
        <p:nvSpPr>
          <p:cNvPr id="156"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照片">
    <p:bg>
      <p:bgPr>
        <a:solidFill>
          <a:srgbClr val="FFF5F2"/>
        </a:solidFill>
      </p:bgPr>
    </p:bg>
    <p:spTree>
      <p:nvGrpSpPr>
        <p:cNvPr id="1" name=""/>
        <p:cNvGrpSpPr/>
        <p:nvPr/>
      </p:nvGrpSpPr>
      <p:grpSpPr>
        <a:xfrm>
          <a:off x="0" y="0"/>
          <a:ext cx="0" cy="0"/>
          <a:chOff x="0" y="0"/>
          <a:chExt cx="0" cy="0"/>
        </a:xfrm>
      </p:grpSpPr>
      <p:sp>
        <p:nvSpPr>
          <p:cNvPr id="163" name="图像"/>
          <p:cNvSpPr/>
          <p:nvPr>
            <p:ph type="pic" idx="13"/>
          </p:nvPr>
        </p:nvSpPr>
        <p:spPr>
          <a:xfrm>
            <a:off x="760214" y="279400"/>
            <a:ext cx="22863633" cy="12866707"/>
          </a:xfrm>
          <a:prstGeom prst="rect">
            <a:avLst/>
          </a:prstGeom>
          <a:ln w="114300">
            <a:solidFill>
              <a:srgbClr val="FFFFFF"/>
            </a:solidFill>
          </a:ln>
        </p:spPr>
        <p:txBody>
          <a:bodyPr lIns="91439" tIns="45719" rIns="91439" bIns="45719" anchor="t">
            <a:noAutofit/>
          </a:bodyPr>
          <a:lstStyle/>
          <a:p>
            <a:pPr/>
          </a:p>
        </p:txBody>
      </p:sp>
      <p:sp>
        <p:nvSpPr>
          <p:cNvPr id="164"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bg>
      <p:bgPr>
        <a:solidFill>
          <a:srgbClr val="FFF5F2"/>
        </a:solidFill>
      </p:bgPr>
    </p:bg>
    <p:spTree>
      <p:nvGrpSpPr>
        <p:cNvPr id="1" name=""/>
        <p:cNvGrpSpPr/>
        <p:nvPr/>
      </p:nvGrpSpPr>
      <p:grpSpPr>
        <a:xfrm>
          <a:off x="0" y="0"/>
          <a:ext cx="0" cy="0"/>
          <a:chOff x="0" y="0"/>
          <a:chExt cx="0" cy="0"/>
        </a:xfrm>
      </p:grpSpPr>
      <p:sp>
        <p:nvSpPr>
          <p:cNvPr id="171"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照片">
    <p:bg>
      <p:bgPr>
        <a:solidFill>
          <a:srgbClr val="FFFFFF"/>
        </a:solidFill>
      </p:bgPr>
    </p:bg>
    <p:spTree>
      <p:nvGrpSpPr>
        <p:cNvPr id="1" name=""/>
        <p:cNvGrpSpPr/>
        <p:nvPr/>
      </p:nvGrpSpPr>
      <p:grpSpPr>
        <a:xfrm>
          <a:off x="0" y="0"/>
          <a:ext cx="0" cy="0"/>
          <a:chOff x="0" y="0"/>
          <a:chExt cx="0" cy="0"/>
        </a:xfrm>
      </p:grpSpPr>
      <p:sp>
        <p:nvSpPr>
          <p:cNvPr id="27" name="1056335066_3170x2500.jpeg"/>
          <p:cNvSpPr/>
          <p:nvPr>
            <p:ph type="pic" idx="13"/>
          </p:nvPr>
        </p:nvSpPr>
        <p:spPr>
          <a:xfrm>
            <a:off x="0" y="-2757142"/>
            <a:ext cx="24384000" cy="19230284"/>
          </a:xfrm>
          <a:prstGeom prst="rect">
            <a:avLst/>
          </a:prstGeom>
        </p:spPr>
        <p:txBody>
          <a:bodyPr lIns="91439" tIns="45719" rIns="91439" bIns="45719" anchor="t">
            <a:noAutofit/>
          </a:bodyPr>
          <a:lstStyle/>
          <a:p>
            <a:pPr/>
          </a:p>
        </p:txBody>
      </p:sp>
      <p:sp>
        <p:nvSpPr>
          <p:cNvPr id="28" name="主题"/>
          <p:cNvSpPr txBox="1"/>
          <p:nvPr>
            <p:ph type="body" sz="quarter" idx="14" hasCustomPrompt="1"/>
          </p:nvPr>
        </p:nvSpPr>
        <p:spPr>
          <a:xfrm>
            <a:off x="1181100" y="12364718"/>
            <a:ext cx="4965700" cy="467107"/>
          </a:xfrm>
          <a:prstGeom prst="rect">
            <a:avLst/>
          </a:prstGeom>
        </p:spPr>
        <p:txBody>
          <a:bodyPr anchor="t"/>
          <a:lstStyle>
            <a:lvl1pPr defTabSz="560831">
              <a:defRPr b="0" cap="all" spc="84" sz="2112">
                <a:solidFill>
                  <a:srgbClr val="FFFFFF"/>
                </a:solidFill>
              </a:defRPr>
            </a:lvl1pPr>
          </a:lstStyle>
          <a:p>
            <a:pPr/>
            <a:r>
              <a:t>主题</a:t>
            </a:r>
          </a:p>
        </p:txBody>
      </p:sp>
      <p:sp>
        <p:nvSpPr>
          <p:cNvPr id="29" name="位置"/>
          <p:cNvSpPr txBox="1"/>
          <p:nvPr>
            <p:ph type="body" sz="quarter" idx="15" hasCustomPrompt="1"/>
          </p:nvPr>
        </p:nvSpPr>
        <p:spPr>
          <a:xfrm>
            <a:off x="18237200" y="12364718"/>
            <a:ext cx="4965700" cy="467107"/>
          </a:xfrm>
          <a:prstGeom prst="rect">
            <a:avLst/>
          </a:prstGeom>
        </p:spPr>
        <p:txBody>
          <a:bodyPr anchor="t"/>
          <a:lstStyle>
            <a:lvl1pPr defTabSz="560831">
              <a:defRPr b="0" cap="all" spc="84" sz="2112">
                <a:solidFill>
                  <a:srgbClr val="FFFFFF"/>
                </a:solidFill>
              </a:defRPr>
            </a:lvl1pPr>
          </a:lstStyle>
          <a:p>
            <a:pPr/>
            <a:r>
              <a:t>位置</a:t>
            </a:r>
          </a:p>
        </p:txBody>
      </p:sp>
      <p:sp>
        <p:nvSpPr>
          <p:cNvPr id="30" name="作者和日期"/>
          <p:cNvSpPr txBox="1"/>
          <p:nvPr>
            <p:ph type="body" sz="quarter" idx="16" hasCustomPrompt="1"/>
          </p:nvPr>
        </p:nvSpPr>
        <p:spPr>
          <a:xfrm>
            <a:off x="6946900" y="12233909"/>
            <a:ext cx="10490200" cy="706629"/>
          </a:xfrm>
          <a:prstGeom prst="rect">
            <a:avLst/>
          </a:prstGeom>
        </p:spPr>
        <p:txBody>
          <a:bodyPr anchor="t"/>
          <a:lstStyle>
            <a:lvl1pPr defTabSz="554990">
              <a:defRPr spc="102" sz="3420">
                <a:solidFill>
                  <a:srgbClr val="FFFFFF"/>
                </a:solidFill>
              </a:defRPr>
            </a:lvl1pPr>
          </a:lstStyle>
          <a:p>
            <a:pPr/>
            <a:r>
              <a:t>作者和日期</a:t>
            </a:r>
          </a:p>
        </p:txBody>
      </p:sp>
      <p:sp>
        <p:nvSpPr>
          <p:cNvPr id="31" name="线条"/>
          <p:cNvSpPr/>
          <p:nvPr/>
        </p:nvSpPr>
        <p:spPr>
          <a:xfrm>
            <a:off x="766879" y="12060766"/>
            <a:ext cx="22850240" cy="1"/>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32" name="线条"/>
          <p:cNvSpPr/>
          <p:nvPr/>
        </p:nvSpPr>
        <p:spPr>
          <a:xfrm flipV="1">
            <a:off x="6527799" y="12034558"/>
            <a:ext cx="1" cy="1114983"/>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33" name="线条"/>
          <p:cNvSpPr/>
          <p:nvPr/>
        </p:nvSpPr>
        <p:spPr>
          <a:xfrm flipV="1">
            <a:off x="17856201" y="12034558"/>
            <a:ext cx="1" cy="1114983"/>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34" name="线条"/>
          <p:cNvSpPr/>
          <p:nvPr/>
        </p:nvSpPr>
        <p:spPr>
          <a:xfrm>
            <a:off x="766879" y="952500"/>
            <a:ext cx="22850242" cy="1"/>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35" name="正文级别 1…"/>
          <p:cNvSpPr txBox="1"/>
          <p:nvPr>
            <p:ph type="body" sz="quarter" idx="1" hasCustomPrompt="1"/>
          </p:nvPr>
        </p:nvSpPr>
        <p:spPr>
          <a:xfrm>
            <a:off x="2082800" y="3492500"/>
            <a:ext cx="20205700" cy="16129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演示文稿副标题</a:t>
            </a:r>
          </a:p>
          <a:p>
            <a:pPr lvl="1"/>
            <a:r>
              <a:t/>
            </a:r>
          </a:p>
          <a:p>
            <a:pPr lvl="2"/>
            <a:r>
              <a:t/>
            </a:r>
          </a:p>
          <a:p>
            <a:pPr lvl="3"/>
            <a:r>
              <a:t/>
            </a:r>
          </a:p>
          <a:p>
            <a:pPr lvl="4"/>
            <a:r>
              <a:t/>
            </a:r>
          </a:p>
        </p:txBody>
      </p:sp>
      <p:sp>
        <p:nvSpPr>
          <p:cNvPr id="36" name="演示文稿标题"/>
          <p:cNvSpPr txBox="1"/>
          <p:nvPr>
            <p:ph type="title" hasCustomPrompt="1"/>
          </p:nvPr>
        </p:nvSpPr>
        <p:spPr>
          <a:prstGeom prst="rect">
            <a:avLst/>
          </a:prstGeom>
        </p:spPr>
        <p:txBody>
          <a:bodyPr/>
          <a:lstStyle/>
          <a:p>
            <a:pPr/>
            <a:r>
              <a:t>演示文稿标题</a:t>
            </a:r>
          </a:p>
        </p:txBody>
      </p:sp>
      <p:sp>
        <p:nvSpPr>
          <p:cNvPr id="37" name="幻灯片编号"/>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照片（备选）">
    <p:bg>
      <p:bgPr>
        <a:solidFill>
          <a:srgbClr val="FFF5F2"/>
        </a:solidFill>
      </p:bgPr>
    </p:bg>
    <p:spTree>
      <p:nvGrpSpPr>
        <p:cNvPr id="1" name=""/>
        <p:cNvGrpSpPr/>
        <p:nvPr/>
      </p:nvGrpSpPr>
      <p:grpSpPr>
        <a:xfrm>
          <a:off x="0" y="0"/>
          <a:ext cx="0" cy="0"/>
          <a:chOff x="0" y="0"/>
          <a:chExt cx="0" cy="0"/>
        </a:xfrm>
      </p:grpSpPr>
      <p:sp>
        <p:nvSpPr>
          <p:cNvPr id="44" name="正文级别 1…"/>
          <p:cNvSpPr txBox="1"/>
          <p:nvPr>
            <p:ph type="body" sz="quarter" idx="1" hasCustomPrompt="1"/>
          </p:nvPr>
        </p:nvSpPr>
        <p:spPr>
          <a:xfrm>
            <a:off x="1270000" y="8015916"/>
            <a:ext cx="11785600" cy="384810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pPr/>
            <a:r>
              <a:t>幻灯片副标题</a:t>
            </a:r>
          </a:p>
          <a:p>
            <a:pPr lvl="1"/>
            <a:r>
              <a:t/>
            </a:r>
          </a:p>
          <a:p>
            <a:pPr lvl="2"/>
            <a:r>
              <a:t/>
            </a:r>
          </a:p>
          <a:p>
            <a:pPr lvl="3"/>
            <a:r>
              <a:t/>
            </a:r>
          </a:p>
          <a:p>
            <a:pPr lvl="4"/>
            <a:r>
              <a:t/>
            </a:r>
          </a:p>
        </p:txBody>
      </p:sp>
      <p:sp>
        <p:nvSpPr>
          <p:cNvPr id="45" name="幻灯片标题"/>
          <p:cNvSpPr txBox="1"/>
          <p:nvPr>
            <p:ph type="title" hasCustomPrompt="1"/>
          </p:nvPr>
        </p:nvSpPr>
        <p:spPr>
          <a:xfrm>
            <a:off x="1270000" y="4925417"/>
            <a:ext cx="11785600" cy="2933701"/>
          </a:xfrm>
          <a:prstGeom prst="rect">
            <a:avLst/>
          </a:prstGeom>
        </p:spPr>
        <p:txBody>
          <a:bodyPr anchor="b"/>
          <a:lstStyle>
            <a:lvl1pPr>
              <a:defRPr spc="270" sz="9000">
                <a:solidFill>
                  <a:schemeClr val="accent6"/>
                </a:solidFill>
              </a:defRPr>
            </a:lvl1pPr>
          </a:lstStyle>
          <a:p>
            <a:pPr/>
            <a:r>
              <a:t>幻灯片标题</a:t>
            </a:r>
          </a:p>
        </p:txBody>
      </p:sp>
      <p:sp>
        <p:nvSpPr>
          <p:cNvPr id="46" name="531205463_2542x1430.jpg"/>
          <p:cNvSpPr/>
          <p:nvPr>
            <p:ph type="pic" idx="13"/>
          </p:nvPr>
        </p:nvSpPr>
        <p:spPr>
          <a:xfrm>
            <a:off x="12801600" y="1895696"/>
            <a:ext cx="17642204" cy="9924608"/>
          </a:xfrm>
          <a:prstGeom prst="rect">
            <a:avLst/>
          </a:prstGeom>
          <a:ln w="114300">
            <a:solidFill>
              <a:srgbClr val="FFFFFF"/>
            </a:solidFill>
          </a:ln>
        </p:spPr>
        <p:txBody>
          <a:bodyPr lIns="91439" tIns="45719" rIns="91439" bIns="45719" anchor="t">
            <a:noAutofit/>
          </a:bodyPr>
          <a:lstStyle/>
          <a:p>
            <a:pPr/>
          </a:p>
        </p:txBody>
      </p:sp>
      <p:sp>
        <p:nvSpPr>
          <p:cNvPr id="47" name="线条"/>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48" name="线条"/>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49"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项目符号">
    <p:bg>
      <p:bgPr>
        <a:solidFill>
          <a:srgbClr val="FFF5F2"/>
        </a:solidFill>
      </p:bgPr>
    </p:bg>
    <p:spTree>
      <p:nvGrpSpPr>
        <p:cNvPr id="1" name=""/>
        <p:cNvGrpSpPr/>
        <p:nvPr/>
      </p:nvGrpSpPr>
      <p:grpSpPr>
        <a:xfrm>
          <a:off x="0" y="0"/>
          <a:ext cx="0" cy="0"/>
          <a:chOff x="0" y="0"/>
          <a:chExt cx="0" cy="0"/>
        </a:xfrm>
      </p:grpSpPr>
      <p:sp>
        <p:nvSpPr>
          <p:cNvPr id="56" name="正文级别 1…"/>
          <p:cNvSpPr txBox="1"/>
          <p:nvPr>
            <p:ph type="body" sz="half" idx="1" hasCustomPrompt="1"/>
          </p:nvPr>
        </p:nvSpPr>
        <p:spPr>
          <a:xfrm>
            <a:off x="2082800" y="4195233"/>
            <a:ext cx="20207127" cy="628205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幻灯片项目符号文本</a:t>
            </a:r>
          </a:p>
          <a:p>
            <a:pPr lvl="1"/>
            <a:r>
              <a:t/>
            </a:r>
          </a:p>
          <a:p>
            <a:pPr lvl="2"/>
            <a:r>
              <a:t/>
            </a:r>
          </a:p>
          <a:p>
            <a:pPr lvl="3"/>
            <a:r>
              <a:t/>
            </a:r>
          </a:p>
          <a:p>
            <a:pPr lvl="4"/>
            <a:r>
              <a:t/>
            </a:r>
          </a:p>
        </p:txBody>
      </p:sp>
      <p:sp>
        <p:nvSpPr>
          <p:cNvPr id="57" name="线条"/>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58" name="线条"/>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59" name="幻灯片标题"/>
          <p:cNvSpPr txBox="1"/>
          <p:nvPr>
            <p:ph type="title" hasCustomPrompt="1"/>
          </p:nvPr>
        </p:nvSpPr>
        <p:spPr>
          <a:xfrm>
            <a:off x="2088436" y="1282700"/>
            <a:ext cx="20207128" cy="1649711"/>
          </a:xfrm>
          <a:prstGeom prst="rect">
            <a:avLst/>
          </a:prstGeom>
        </p:spPr>
        <p:txBody>
          <a:bodyPr/>
          <a:lstStyle>
            <a:lvl1pPr>
              <a:defRPr spc="270" sz="9000">
                <a:solidFill>
                  <a:schemeClr val="accent6"/>
                </a:solidFill>
              </a:defRPr>
            </a:lvl1pPr>
          </a:lstStyle>
          <a:p>
            <a:pPr/>
            <a:r>
              <a:t>幻灯片标题</a:t>
            </a:r>
          </a:p>
        </p:txBody>
      </p:sp>
      <p:sp>
        <p:nvSpPr>
          <p:cNvPr id="60"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项目符号">
    <p:bg>
      <p:bgPr>
        <a:solidFill>
          <a:srgbClr val="FFF5F2"/>
        </a:solidFill>
      </p:bgPr>
    </p:bg>
    <p:spTree>
      <p:nvGrpSpPr>
        <p:cNvPr id="1" name=""/>
        <p:cNvGrpSpPr/>
        <p:nvPr/>
      </p:nvGrpSpPr>
      <p:grpSpPr>
        <a:xfrm>
          <a:off x="0" y="0"/>
          <a:ext cx="0" cy="0"/>
          <a:chOff x="0" y="0"/>
          <a:chExt cx="0" cy="0"/>
        </a:xfrm>
      </p:grpSpPr>
      <p:sp>
        <p:nvSpPr>
          <p:cNvPr id="67" name="正文级别 1…"/>
          <p:cNvSpPr txBox="1"/>
          <p:nvPr>
            <p:ph type="body" sz="half" idx="1" hasCustomPrompt="1"/>
          </p:nvPr>
        </p:nvSpPr>
        <p:spPr>
          <a:xfrm>
            <a:off x="2082800" y="4195233"/>
            <a:ext cx="20207127" cy="6282059"/>
          </a:xfrm>
          <a:prstGeom prst="rect">
            <a:avLst/>
          </a:prstGeom>
        </p:spPr>
        <p:txBody>
          <a:bodyPr numCol="2" spcCol="1289181"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幻灯片项目符号文本</a:t>
            </a:r>
          </a:p>
          <a:p>
            <a:pPr lvl="1"/>
            <a:r>
              <a:t/>
            </a:r>
          </a:p>
          <a:p>
            <a:pPr lvl="2"/>
            <a:r>
              <a:t/>
            </a:r>
          </a:p>
          <a:p>
            <a:pPr lvl="3"/>
            <a:r>
              <a:t/>
            </a:r>
          </a:p>
          <a:p>
            <a:pPr lvl="4"/>
            <a:r>
              <a:t/>
            </a:r>
          </a:p>
        </p:txBody>
      </p:sp>
      <p:sp>
        <p:nvSpPr>
          <p:cNvPr id="68" name="线条"/>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69" name="线条"/>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70"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项目符号与照片">
    <p:bg>
      <p:bgPr>
        <a:solidFill>
          <a:srgbClr val="FFF5F2"/>
        </a:solidFill>
      </p:bgPr>
    </p:bg>
    <p:spTree>
      <p:nvGrpSpPr>
        <p:cNvPr id="1" name=""/>
        <p:cNvGrpSpPr/>
        <p:nvPr/>
      </p:nvGrpSpPr>
      <p:grpSpPr>
        <a:xfrm>
          <a:off x="0" y="0"/>
          <a:ext cx="0" cy="0"/>
          <a:chOff x="0" y="0"/>
          <a:chExt cx="0" cy="0"/>
        </a:xfrm>
      </p:grpSpPr>
      <p:sp>
        <p:nvSpPr>
          <p:cNvPr id="77" name="幻灯片标题"/>
          <p:cNvSpPr txBox="1"/>
          <p:nvPr>
            <p:ph type="title" hasCustomPrompt="1"/>
          </p:nvPr>
        </p:nvSpPr>
        <p:spPr>
          <a:xfrm>
            <a:off x="1270000" y="1851223"/>
            <a:ext cx="11785600" cy="4084936"/>
          </a:xfrm>
          <a:prstGeom prst="rect">
            <a:avLst/>
          </a:prstGeom>
        </p:spPr>
        <p:txBody>
          <a:bodyPr anchor="b"/>
          <a:lstStyle>
            <a:lvl1pPr>
              <a:defRPr spc="270" sz="9000">
                <a:solidFill>
                  <a:schemeClr val="accent6"/>
                </a:solidFill>
              </a:defRPr>
            </a:lvl1pPr>
          </a:lstStyle>
          <a:p>
            <a:pPr/>
            <a:r>
              <a:t>幻灯片标题</a:t>
            </a:r>
          </a:p>
        </p:txBody>
      </p:sp>
      <p:sp>
        <p:nvSpPr>
          <p:cNvPr id="78" name="正文级别 1…"/>
          <p:cNvSpPr txBox="1"/>
          <p:nvPr>
            <p:ph type="body" sz="quarter" idx="1" hasCustomPrompt="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幻灯片项目符号文本</a:t>
            </a:r>
          </a:p>
          <a:p>
            <a:pPr lvl="1"/>
            <a:r>
              <a:t/>
            </a:r>
          </a:p>
          <a:p>
            <a:pPr lvl="2"/>
            <a:r>
              <a:t/>
            </a:r>
          </a:p>
          <a:p>
            <a:pPr lvl="3"/>
            <a:r>
              <a:t/>
            </a:r>
          </a:p>
          <a:p>
            <a:pPr lvl="4"/>
            <a:r>
              <a:t/>
            </a:r>
          </a:p>
        </p:txBody>
      </p:sp>
      <p:sp>
        <p:nvSpPr>
          <p:cNvPr id="79" name="545882547_1308x1744.jpeg"/>
          <p:cNvSpPr/>
          <p:nvPr>
            <p:ph type="pic" idx="13"/>
          </p:nvPr>
        </p:nvSpPr>
        <p:spPr>
          <a:xfrm>
            <a:off x="12661900" y="-2501900"/>
            <a:ext cx="11077576" cy="14770100"/>
          </a:xfrm>
          <a:prstGeom prst="rect">
            <a:avLst/>
          </a:prstGeom>
          <a:ln w="114300">
            <a:solidFill>
              <a:srgbClr val="FFFFFF"/>
            </a:solidFill>
          </a:ln>
        </p:spPr>
        <p:txBody>
          <a:bodyPr lIns="91439" tIns="45719" rIns="91439" bIns="45719" anchor="t">
            <a:noAutofit/>
          </a:bodyPr>
          <a:lstStyle/>
          <a:p>
            <a:pPr/>
          </a:p>
        </p:txBody>
      </p:sp>
      <p:sp>
        <p:nvSpPr>
          <p:cNvPr id="80" name="线条"/>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81" name="线条"/>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82"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
    <p:spTree>
      <p:nvGrpSpPr>
        <p:cNvPr id="1" name=""/>
        <p:cNvGrpSpPr/>
        <p:nvPr/>
      </p:nvGrpSpPr>
      <p:grpSpPr>
        <a:xfrm>
          <a:off x="0" y="0"/>
          <a:ext cx="0" cy="0"/>
          <a:chOff x="0" y="0"/>
          <a:chExt cx="0" cy="0"/>
        </a:xfrm>
      </p:grpSpPr>
      <p:sp>
        <p:nvSpPr>
          <p:cNvPr id="89" name="章节标题"/>
          <p:cNvSpPr txBox="1"/>
          <p:nvPr>
            <p:ph type="title" hasCustomPrompt="1"/>
          </p:nvPr>
        </p:nvSpPr>
        <p:spPr>
          <a:xfrm>
            <a:off x="2086106" y="4292600"/>
            <a:ext cx="20205701" cy="5651500"/>
          </a:xfrm>
          <a:prstGeom prst="rect">
            <a:avLst/>
          </a:prstGeom>
        </p:spPr>
        <p:txBody>
          <a:bodyPr anchor="ctr"/>
          <a:lstStyle>
            <a:lvl1pPr>
              <a:defRPr>
                <a:solidFill>
                  <a:schemeClr val="accent5"/>
                </a:solidFill>
              </a:defRPr>
            </a:lvl1pPr>
          </a:lstStyle>
          <a:p>
            <a:pPr/>
            <a:r>
              <a:t>章节标题</a:t>
            </a:r>
          </a:p>
        </p:txBody>
      </p:sp>
      <p:sp>
        <p:nvSpPr>
          <p:cNvPr id="90" name="线条"/>
          <p:cNvSpPr/>
          <p:nvPr/>
        </p:nvSpPr>
        <p:spPr>
          <a:xfrm flipV="1">
            <a:off x="762000" y="952499"/>
            <a:ext cx="22860001" cy="2"/>
          </a:xfrm>
          <a:prstGeom prst="line">
            <a:avLst/>
          </a:prstGeom>
          <a:ln w="76200">
            <a:solidFill>
              <a:schemeClr val="accent5"/>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91" name="线条"/>
          <p:cNvSpPr/>
          <p:nvPr/>
        </p:nvSpPr>
        <p:spPr>
          <a:xfrm>
            <a:off x="762000" y="12598400"/>
            <a:ext cx="22860001" cy="0"/>
          </a:xfrm>
          <a:prstGeom prst="line">
            <a:avLst/>
          </a:prstGeom>
          <a:ln w="76200">
            <a:solidFill>
              <a:schemeClr val="accent5"/>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92" name="幻灯片编号"/>
          <p:cNvSpPr txBox="1"/>
          <p:nvPr>
            <p:ph type="sldNum" sz="quarter" idx="2"/>
          </p:nvPr>
        </p:nvSpPr>
        <p:spPr>
          <a:xfrm>
            <a:off x="11979148" y="12875006"/>
            <a:ext cx="438405" cy="482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仅标题">
    <p:bg>
      <p:bgPr>
        <a:solidFill>
          <a:srgbClr val="FFF5F2"/>
        </a:solidFill>
      </p:bgPr>
    </p:bg>
    <p:spTree>
      <p:nvGrpSpPr>
        <p:cNvPr id="1" name=""/>
        <p:cNvGrpSpPr/>
        <p:nvPr/>
      </p:nvGrpSpPr>
      <p:grpSpPr>
        <a:xfrm>
          <a:off x="0" y="0"/>
          <a:ext cx="0" cy="0"/>
          <a:chOff x="0" y="0"/>
          <a:chExt cx="0" cy="0"/>
        </a:xfrm>
      </p:grpSpPr>
      <p:sp>
        <p:nvSpPr>
          <p:cNvPr id="99" name="线条"/>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100" name="线条"/>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101" name="幻灯片标题"/>
          <p:cNvSpPr txBox="1"/>
          <p:nvPr>
            <p:ph type="title" hasCustomPrompt="1"/>
          </p:nvPr>
        </p:nvSpPr>
        <p:spPr>
          <a:xfrm>
            <a:off x="2082800" y="1282700"/>
            <a:ext cx="20205700" cy="1651000"/>
          </a:xfrm>
          <a:prstGeom prst="rect">
            <a:avLst/>
          </a:prstGeom>
        </p:spPr>
        <p:txBody>
          <a:bodyPr/>
          <a:lstStyle>
            <a:lvl1pPr>
              <a:defRPr spc="270" sz="9000">
                <a:solidFill>
                  <a:schemeClr val="accent6"/>
                </a:solidFill>
              </a:defRPr>
            </a:lvl1pPr>
          </a:lstStyle>
          <a:p>
            <a:pPr/>
            <a:r>
              <a:t>幻灯片标题</a:t>
            </a:r>
          </a:p>
        </p:txBody>
      </p:sp>
      <p:sp>
        <p:nvSpPr>
          <p:cNvPr id="102"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议程">
    <p:bg>
      <p:bgPr>
        <a:solidFill>
          <a:srgbClr val="FFF5F2"/>
        </a:solidFill>
      </p:bgPr>
    </p:bg>
    <p:spTree>
      <p:nvGrpSpPr>
        <p:cNvPr id="1" name=""/>
        <p:cNvGrpSpPr/>
        <p:nvPr/>
      </p:nvGrpSpPr>
      <p:grpSpPr>
        <a:xfrm>
          <a:off x="0" y="0"/>
          <a:ext cx="0" cy="0"/>
          <a:chOff x="0" y="0"/>
          <a:chExt cx="0" cy="0"/>
        </a:xfrm>
      </p:grpSpPr>
      <p:sp>
        <p:nvSpPr>
          <p:cNvPr id="109" name="议程副标题"/>
          <p:cNvSpPr txBox="1"/>
          <p:nvPr>
            <p:ph type="body" sz="quarter" idx="13" hasCustomPrompt="1"/>
          </p:nvPr>
        </p:nvSpPr>
        <p:spPr>
          <a:xfrm>
            <a:off x="2082800" y="2795091"/>
            <a:ext cx="20205700" cy="605029"/>
          </a:xfrm>
          <a:prstGeom prst="rect">
            <a:avLst/>
          </a:prstGeom>
        </p:spPr>
        <p:txBody>
          <a:bodyPr lIns="0" tIns="0" rIns="0" bIns="0" anchor="ctr"/>
          <a:lstStyle>
            <a:lvl1pPr defTabSz="554990">
              <a:defRPr spc="102" sz="3420">
                <a:solidFill>
                  <a:srgbClr val="8AACB9"/>
                </a:solidFill>
              </a:defRPr>
            </a:lvl1pPr>
          </a:lstStyle>
          <a:p>
            <a:pPr/>
            <a:r>
              <a:t>议程副标题</a:t>
            </a:r>
          </a:p>
        </p:txBody>
      </p:sp>
      <p:sp>
        <p:nvSpPr>
          <p:cNvPr id="110" name="正文级别 1…"/>
          <p:cNvSpPr txBox="1"/>
          <p:nvPr>
            <p:ph type="body" idx="1" hasCustomPrompt="1"/>
          </p:nvPr>
        </p:nvSpPr>
        <p:spPr>
          <a:xfrm>
            <a:off x="2082800" y="4055764"/>
            <a:ext cx="20205700" cy="6731001"/>
          </a:xfrm>
          <a:prstGeom prst="rect">
            <a:avLst/>
          </a:prstGeom>
        </p:spPr>
        <p:txBody>
          <a:bodyPr anchor="t"/>
          <a:lstStyle>
            <a:lvl1pPr marL="177800" indent="-177800" defTabSz="2641600">
              <a:lnSpc>
                <a:spcPct val="100000"/>
              </a:lnSpc>
              <a:spcBef>
                <a:spcPts val="4400"/>
              </a:spcBef>
              <a:tabLst>
                <a:tab pos="5384800" algn="l"/>
              </a:tabLst>
              <a:defRPr spc="0" sz="5000">
                <a:solidFill>
                  <a:schemeClr val="accent1">
                    <a:satOff val="36598"/>
                    <a:lumOff val="-17227"/>
                  </a:schemeClr>
                </a:solidFill>
              </a:defRPr>
            </a:lvl1pPr>
            <a:lvl2pPr marL="177800" indent="-177800" defTabSz="2641600">
              <a:lnSpc>
                <a:spcPct val="100000"/>
              </a:lnSpc>
              <a:spcBef>
                <a:spcPts val="4400"/>
              </a:spcBef>
              <a:tabLst>
                <a:tab pos="5384800" algn="l"/>
              </a:tabLst>
              <a:defRPr spc="0" sz="5000">
                <a:solidFill>
                  <a:schemeClr val="accent1">
                    <a:satOff val="36598"/>
                    <a:lumOff val="-17227"/>
                  </a:schemeClr>
                </a:solidFill>
              </a:defRPr>
            </a:lvl2pPr>
            <a:lvl3pPr marL="177800" indent="-177800" defTabSz="2641600">
              <a:lnSpc>
                <a:spcPct val="100000"/>
              </a:lnSpc>
              <a:spcBef>
                <a:spcPts val="4400"/>
              </a:spcBef>
              <a:tabLst>
                <a:tab pos="5384800" algn="l"/>
              </a:tabLst>
              <a:defRPr spc="0" sz="5000">
                <a:solidFill>
                  <a:schemeClr val="accent1">
                    <a:satOff val="36598"/>
                    <a:lumOff val="-17227"/>
                  </a:schemeClr>
                </a:solidFill>
              </a:defRPr>
            </a:lvl3pPr>
            <a:lvl4pPr marL="177800" indent="-177800" defTabSz="2641600">
              <a:lnSpc>
                <a:spcPct val="100000"/>
              </a:lnSpc>
              <a:spcBef>
                <a:spcPts val="4400"/>
              </a:spcBef>
              <a:tabLst>
                <a:tab pos="5384800" algn="l"/>
              </a:tabLst>
              <a:defRPr spc="0" sz="5000">
                <a:solidFill>
                  <a:schemeClr val="accent1">
                    <a:satOff val="36598"/>
                    <a:lumOff val="-17227"/>
                  </a:schemeClr>
                </a:solidFill>
              </a:defRPr>
            </a:lvl4pPr>
            <a:lvl5pPr marL="177800" indent="-177800" defTabSz="2641600">
              <a:lnSpc>
                <a:spcPct val="100000"/>
              </a:lnSpc>
              <a:spcBef>
                <a:spcPts val="4400"/>
              </a:spcBef>
              <a:tabLst>
                <a:tab pos="5384800" algn="l"/>
              </a:tabLst>
              <a:defRPr spc="0" sz="5000">
                <a:solidFill>
                  <a:schemeClr val="accent1">
                    <a:satOff val="36598"/>
                    <a:lumOff val="-17227"/>
                  </a:schemeClr>
                </a:solidFill>
              </a:defRPr>
            </a:lvl5pPr>
          </a:lstStyle>
          <a:p>
            <a:pPr/>
            <a:r>
              <a:t>议程主题</a:t>
            </a:r>
          </a:p>
          <a:p>
            <a:pPr lvl="1"/>
            <a:r>
              <a:t/>
            </a:r>
          </a:p>
          <a:p>
            <a:pPr lvl="2"/>
            <a:r>
              <a:t/>
            </a:r>
          </a:p>
          <a:p>
            <a:pPr lvl="3"/>
            <a:r>
              <a:t/>
            </a:r>
          </a:p>
          <a:p>
            <a:pPr lvl="4"/>
            <a:r>
              <a:t/>
            </a:r>
          </a:p>
        </p:txBody>
      </p:sp>
      <p:sp>
        <p:nvSpPr>
          <p:cNvPr id="111" name="议程标题"/>
          <p:cNvSpPr txBox="1"/>
          <p:nvPr>
            <p:ph type="title" hasCustomPrompt="1"/>
          </p:nvPr>
        </p:nvSpPr>
        <p:spPr>
          <a:xfrm>
            <a:off x="2082800" y="1282700"/>
            <a:ext cx="20205700" cy="1651000"/>
          </a:xfrm>
          <a:prstGeom prst="rect">
            <a:avLst/>
          </a:prstGeom>
        </p:spPr>
        <p:txBody>
          <a:bodyPr/>
          <a:lstStyle>
            <a:lvl1pPr>
              <a:defRPr spc="270" sz="9000">
                <a:solidFill>
                  <a:schemeClr val="accent1">
                    <a:satOff val="36598"/>
                    <a:lumOff val="-17227"/>
                  </a:schemeClr>
                </a:solidFill>
              </a:defRPr>
            </a:lvl1pPr>
          </a:lstStyle>
          <a:p>
            <a:pPr/>
            <a:r>
              <a:t>议程标题</a:t>
            </a:r>
          </a:p>
        </p:txBody>
      </p:sp>
      <p:sp>
        <p:nvSpPr>
          <p:cNvPr id="112" name="线条"/>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113" name="线条"/>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114" name="幻灯片编号"/>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sp>
        <p:nvSpPr>
          <p:cNvPr id="2" name="演示文稿标题"/>
          <p:cNvSpPr txBox="1"/>
          <p:nvPr>
            <p:ph type="title" hasCustomPrompt="1"/>
          </p:nvPr>
        </p:nvSpPr>
        <p:spPr>
          <a:xfrm>
            <a:off x="2082800" y="4902200"/>
            <a:ext cx="20205700" cy="3911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演示文稿标题</a:t>
            </a:r>
          </a:p>
        </p:txBody>
      </p:sp>
      <p:sp>
        <p:nvSpPr>
          <p:cNvPr id="3" name="正文级别 1…"/>
          <p:cNvSpPr txBox="1"/>
          <p:nvPr>
            <p:ph type="body" idx="1" hasCustomPrompt="1"/>
          </p:nvPr>
        </p:nvSpPr>
        <p:spPr>
          <a:xfrm>
            <a:off x="2082800" y="3495675"/>
            <a:ext cx="20205700" cy="16145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演示文稿副标题</a:t>
            </a:r>
          </a:p>
          <a:p>
            <a:pPr lvl="1"/>
            <a:r>
              <a:t/>
            </a:r>
          </a:p>
          <a:p>
            <a:pPr lvl="2"/>
            <a:r>
              <a:t/>
            </a:r>
          </a:p>
          <a:p>
            <a:pPr lvl="3"/>
            <a:r>
              <a:t/>
            </a:r>
          </a:p>
          <a:p>
            <a:pPr lvl="4"/>
            <a:r>
              <a:t/>
            </a:r>
          </a:p>
        </p:txBody>
      </p:sp>
      <p:sp>
        <p:nvSpPr>
          <p:cNvPr id="4" name="线条"/>
          <p:cNvSpPr/>
          <p:nvPr/>
        </p:nvSpPr>
        <p:spPr>
          <a:xfrm flipV="1">
            <a:off x="766879" y="12048066"/>
            <a:ext cx="22850240" cy="12701"/>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5" name="线条"/>
          <p:cNvSpPr/>
          <p:nvPr/>
        </p:nvSpPr>
        <p:spPr>
          <a:xfrm>
            <a:off x="766879" y="952500"/>
            <a:ext cx="22850242" cy="0"/>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6" name="线条"/>
          <p:cNvSpPr/>
          <p:nvPr/>
        </p:nvSpPr>
        <p:spPr>
          <a:xfrm flipV="1">
            <a:off x="6527799"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7" name="线条"/>
          <p:cNvSpPr/>
          <p:nvPr/>
        </p:nvSpPr>
        <p:spPr>
          <a:xfrm flipV="1">
            <a:off x="17856201"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Avenir Next Medium"/>
                <a:ea typeface="Avenir Next Medium"/>
                <a:cs typeface="Avenir Next Medium"/>
                <a:sym typeface="Avenir Next Medium"/>
              </a:defRPr>
            </a:pPr>
          </a:p>
        </p:txBody>
      </p:sp>
      <p:sp>
        <p:nvSpPr>
          <p:cNvPr id="8" name="幻灯片编号"/>
          <p:cNvSpPr txBox="1"/>
          <p:nvPr>
            <p:ph type="sldNum" sz="quarter" idx="2"/>
          </p:nvPr>
        </p:nvSpPr>
        <p:spPr>
          <a:xfrm>
            <a:off x="11977624" y="12875006"/>
            <a:ext cx="438405" cy="482601"/>
          </a:xfrm>
          <a:prstGeom prst="rect">
            <a:avLst/>
          </a:prstGeom>
          <a:ln w="12700">
            <a:miter lim="400000"/>
          </a:ln>
        </p:spPr>
        <p:txBody>
          <a:bodyPr wrap="none" lIns="50800" tIns="50800" rIns="50800" bIns="50800" anchor="b">
            <a:spAutoFit/>
          </a:bodyPr>
          <a:lstStyle>
            <a:lvl1pPr algn="ctr" defTabSz="584200">
              <a:spcBef>
                <a:spcPts val="0"/>
              </a:spcBef>
              <a:defRPr b="0" spc="0" sz="2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1pPr>
      <a:lvl2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2pPr>
      <a:lvl3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3pPr>
      <a:lvl4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4pPr>
      <a:lvl5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5pPr>
      <a:lvl6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6pPr>
      <a:lvl7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7pPr>
      <a:lvl8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8pPr>
      <a:lvl9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9pPr>
    </p:titleStyle>
    <p:bodyStyle>
      <a:lvl1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1pPr>
      <a:lvl2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2pPr>
      <a:lvl3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3pPr>
      <a:lvl4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4pPr>
      <a:lvl5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5pPr>
      <a:lvl6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6pPr>
      <a:lvl7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7pPr>
      <a:lvl8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8pPr>
      <a:lvl9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1pPr>
      <a:lvl2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2pPr>
      <a:lvl3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3pPr>
      <a:lvl4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4pPr>
      <a:lvl5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5pPr>
      <a:lvl6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6pPr>
      <a:lvl7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7pPr>
      <a:lvl8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8pPr>
      <a:lvl9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作者和日期"/>
          <p:cNvSpPr txBox="1"/>
          <p:nvPr>
            <p:ph type="body" idx="15"/>
          </p:nvPr>
        </p:nvSpPr>
        <p:spPr>
          <a:prstGeom prst="rect">
            <a:avLst/>
          </a:prstGeom>
        </p:spPr>
        <p:txBody>
          <a:bodyPr/>
          <a:lstStyle/>
          <a:p>
            <a:pPr/>
          </a:p>
        </p:txBody>
      </p:sp>
      <p:sp>
        <p:nvSpPr>
          <p:cNvPr id="181" name="微博项目立项报告"/>
          <p:cNvSpPr txBox="1"/>
          <p:nvPr>
            <p:ph type="ctrTitle"/>
          </p:nvPr>
        </p:nvSpPr>
        <p:spPr>
          <a:prstGeom prst="rect">
            <a:avLst/>
          </a:prstGeom>
        </p:spPr>
        <p:txBody>
          <a:bodyPr/>
          <a:lstStyle/>
          <a:p>
            <a:pPr/>
            <a:r>
              <a:t>微博项目立项报告</a:t>
            </a:r>
          </a:p>
        </p:txBody>
      </p:sp>
      <p:sp>
        <p:nvSpPr>
          <p:cNvPr id="182" name="MVC卓越项目"/>
          <p:cNvSpPr txBox="1"/>
          <p:nvPr>
            <p:ph type="subTitle" sz="quarter" idx="1"/>
          </p:nvPr>
        </p:nvSpPr>
        <p:spPr>
          <a:prstGeom prst="rect">
            <a:avLst/>
          </a:prstGeom>
        </p:spPr>
        <p:txBody>
          <a:bodyPr/>
          <a:lstStyle/>
          <a:p>
            <a:pPr/>
            <a:r>
              <a:t>MVC卓越项目</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Weibo项目是一个用户可以随时随地发送动态并且其他用户可以同步看到动态…"/>
          <p:cNvSpPr txBox="1"/>
          <p:nvPr/>
        </p:nvSpPr>
        <p:spPr>
          <a:xfrm>
            <a:off x="3929394" y="4024309"/>
            <a:ext cx="17492341" cy="55077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457200" indent="390525" algn="just" defTabSz="266700">
              <a:lnSpc>
                <a:spcPct val="150000"/>
              </a:lnSpc>
              <a:spcBef>
                <a:spcPts val="0"/>
              </a:spcBef>
              <a:defRPr b="0" spc="0" sz="3950">
                <a:latin typeface="Helvetica"/>
                <a:ea typeface="Helvetica"/>
                <a:cs typeface="Helvetica"/>
                <a:sym typeface="Helvetica"/>
              </a:defRPr>
            </a:pPr>
            <a:r>
              <a:rPr>
                <a:latin typeface="Times New Roman"/>
                <a:ea typeface="Times New Roman"/>
                <a:cs typeface="Times New Roman"/>
                <a:sym typeface="Times New Roman"/>
              </a:rPr>
              <a:t>Weibo</a:t>
            </a:r>
            <a:r>
              <a:t>项目是一个用户可以随时随地发送动态并且其他用户可以同步看到动态</a:t>
            </a:r>
          </a:p>
          <a:p>
            <a:pPr marR="457200" indent="390525" algn="just" defTabSz="266700">
              <a:lnSpc>
                <a:spcPct val="150000"/>
              </a:lnSpc>
              <a:spcBef>
                <a:spcPts val="0"/>
              </a:spcBef>
              <a:defRPr b="0" spc="0" sz="3950">
                <a:latin typeface="Helvetica"/>
                <a:ea typeface="Helvetica"/>
                <a:cs typeface="Helvetica"/>
                <a:sym typeface="Helvetica"/>
              </a:defRPr>
            </a:pPr>
            <a:r>
              <a:t>并且可以评论转发动态和点赞，这些信息都是实时的。</a:t>
            </a:r>
            <a:endParaRPr>
              <a:latin typeface="Times New Roman"/>
              <a:ea typeface="Times New Roman"/>
              <a:cs typeface="Times New Roman"/>
              <a:sym typeface="Times New Roman"/>
            </a:endParaRPr>
          </a:p>
          <a:p>
            <a:pPr marR="457200" algn="just" defTabSz="266700">
              <a:spcBef>
                <a:spcPts val="0"/>
              </a:spcBef>
              <a:defRPr b="0" spc="0" sz="3950">
                <a:latin typeface="Helvetica"/>
                <a:ea typeface="Helvetica"/>
                <a:cs typeface="Helvetica"/>
                <a:sym typeface="Helvetica"/>
              </a:defRPr>
            </a:pPr>
            <a:r>
              <a:t>用户可以布置自己的首页编辑个人资料来彰显自己的个性。</a:t>
            </a:r>
          </a:p>
          <a:p>
            <a:pPr marR="457200" algn="just" defTabSz="266700">
              <a:spcBef>
                <a:spcPts val="0"/>
              </a:spcBef>
              <a:defRPr b="0" spc="0" sz="3950">
                <a:latin typeface="Helvetica"/>
                <a:ea typeface="Helvetica"/>
                <a:cs typeface="Helvetica"/>
                <a:sym typeface="Helvetica"/>
              </a:defRPr>
            </a:pPr>
          </a:p>
          <a:p>
            <a:pPr marR="457200" algn="just" defTabSz="266700">
              <a:spcBef>
                <a:spcPts val="0"/>
              </a:spcBef>
              <a:defRPr b="0" spc="0" sz="3950">
                <a:latin typeface="Helvetica"/>
                <a:ea typeface="Helvetica"/>
                <a:cs typeface="Helvetica"/>
                <a:sym typeface="Helvetica"/>
              </a:defRPr>
            </a:pPr>
            <a:r>
              <a:t>用户间可以关注这样关注的用户发送动态是你可以第一时间收到消息</a:t>
            </a:r>
          </a:p>
          <a:p>
            <a:pPr marR="457200" algn="just" defTabSz="266700">
              <a:spcBef>
                <a:spcPts val="0"/>
              </a:spcBef>
              <a:defRPr b="0" spc="0" sz="3950">
                <a:latin typeface="Helvetica"/>
                <a:ea typeface="Helvetica"/>
                <a:cs typeface="Helvetica"/>
                <a:sym typeface="Helvetica"/>
              </a:defRPr>
            </a:pPr>
          </a:p>
          <a:p>
            <a:pPr marR="457200" algn="just" defTabSz="266700">
              <a:spcBef>
                <a:spcPts val="0"/>
              </a:spcBef>
              <a:defRPr b="0" spc="0" sz="3950">
                <a:latin typeface="Helvetica"/>
                <a:ea typeface="Helvetica"/>
                <a:cs typeface="Helvetica"/>
                <a:sym typeface="Helvetica"/>
              </a:defRPr>
            </a:pPr>
            <a:r>
              <a:t>被关注的人也可以从粉丝看懂关注自己的人。用户间还可以发送私信</a:t>
            </a:r>
          </a:p>
        </p:txBody>
      </p:sp>
      <p:sp>
        <p:nvSpPr>
          <p:cNvPr id="185" name="项目简介"/>
          <p:cNvSpPr txBox="1"/>
          <p:nvPr>
            <p:ph type="title" idx="4294967295"/>
          </p:nvPr>
        </p:nvSpPr>
        <p:spPr>
          <a:xfrm>
            <a:off x="2082800" y="1288004"/>
            <a:ext cx="20174736" cy="1651001"/>
          </a:xfrm>
          <a:prstGeom prst="rect">
            <a:avLst/>
          </a:prstGeom>
        </p:spPr>
        <p:txBody>
          <a:bodyPr/>
          <a:lstStyle>
            <a:lvl1pPr defTabSz="560831">
              <a:defRPr spc="259" sz="8640">
                <a:solidFill>
                  <a:schemeClr val="accent1">
                    <a:satOff val="36598"/>
                    <a:lumOff val="-17227"/>
                  </a:schemeClr>
                </a:solidFill>
              </a:defRPr>
            </a:lvl1pPr>
          </a:lstStyle>
          <a:p>
            <a:pPr/>
            <a:r>
              <a:t>项目简介</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图像" descr="图像"/>
          <p:cNvPicPr>
            <a:picLocks noChangeAspect="1"/>
          </p:cNvPicPr>
          <p:nvPr/>
        </p:nvPicPr>
        <p:blipFill>
          <a:blip r:embed="rId2">
            <a:extLst/>
          </a:blip>
          <a:stretch>
            <a:fillRect/>
          </a:stretch>
        </p:blipFill>
        <p:spPr>
          <a:xfrm>
            <a:off x="7865516" y="3952189"/>
            <a:ext cx="10511454" cy="5811622"/>
          </a:xfrm>
          <a:prstGeom prst="rect">
            <a:avLst/>
          </a:prstGeom>
          <a:ln w="12700">
            <a:miter lim="400000"/>
          </a:ln>
        </p:spPr>
      </p:pic>
      <p:sp>
        <p:nvSpPr>
          <p:cNvPr id="188" name="系统边界图"/>
          <p:cNvSpPr txBox="1"/>
          <p:nvPr/>
        </p:nvSpPr>
        <p:spPr>
          <a:xfrm>
            <a:off x="12164502" y="2103094"/>
            <a:ext cx="242316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系统边界图</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分工"/>
          <p:cNvSpPr txBox="1"/>
          <p:nvPr>
            <p:ph type="body" idx="13"/>
          </p:nvPr>
        </p:nvSpPr>
        <p:spPr>
          <a:xfrm>
            <a:off x="1924628" y="1706392"/>
            <a:ext cx="20207127" cy="706629"/>
          </a:xfrm>
          <a:prstGeom prst="rect">
            <a:avLst/>
          </a:prstGeom>
          <a:extLst>
            <a:ext uri="{C572A759-6A51-4108-AA02-DFA0A04FC94B}">
              <ma14:wrappingTextBoxFlag xmlns:ma14="http://schemas.microsoft.com/office/mac/drawingml/2011/main" val="1"/>
            </a:ext>
          </a:extLst>
        </p:spPr>
        <p:txBody>
          <a:bodyPr/>
          <a:lstStyle/>
          <a:p>
            <a:pPr/>
            <a:r>
              <a:t>分工</a:t>
            </a:r>
          </a:p>
        </p:txBody>
      </p:sp>
      <p:sp>
        <p:nvSpPr>
          <p:cNvPr id="191" name="文档：徐雨波，楼勇立…"/>
          <p:cNvSpPr txBox="1"/>
          <p:nvPr>
            <p:ph type="body" sz="half" idx="1"/>
          </p:nvPr>
        </p:nvSpPr>
        <p:spPr>
          <a:prstGeom prst="rect">
            <a:avLst/>
          </a:prstGeom>
        </p:spPr>
        <p:txBody>
          <a:bodyPr/>
          <a:lstStyle/>
          <a:p>
            <a:pPr defTabSz="420624">
              <a:defRPr spc="136" sz="6840"/>
            </a:pPr>
            <a:r>
              <a:t>文档：徐雨波，楼勇立</a:t>
            </a:r>
          </a:p>
          <a:p>
            <a:pPr defTabSz="420624">
              <a:defRPr spc="136" sz="6840"/>
            </a:pPr>
            <a:r>
              <a:t>数据库设计：杨时超</a:t>
            </a:r>
          </a:p>
          <a:p>
            <a:pPr defTabSz="420624">
              <a:defRPr spc="136" sz="6840"/>
            </a:pPr>
            <a:r>
              <a:t>原型图设计：欧阳文凯</a:t>
            </a:r>
          </a:p>
          <a:p>
            <a:pPr defTabSz="420624">
              <a:defRPr spc="136" sz="6840"/>
            </a:pPr>
            <a:r>
              <a:t>代码编写：全体组员</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首页管理（杨时超 10课时…"/>
          <p:cNvSpPr txBox="1"/>
          <p:nvPr>
            <p:ph type="body" sz="half" idx="1"/>
          </p:nvPr>
        </p:nvSpPr>
        <p:spPr>
          <a:prstGeom prst="rect">
            <a:avLst/>
          </a:prstGeom>
        </p:spPr>
        <p:txBody>
          <a:bodyPr/>
          <a:lstStyle/>
          <a:p>
            <a:pPr>
              <a:buBlip>
                <a:blip r:embed="rId2"/>
              </a:buBlip>
            </a:pPr>
            <a:r>
              <a:t>首页管理（杨时超 10课时</a:t>
            </a:r>
          </a:p>
          <a:p>
            <a:pPr>
              <a:buBlip>
                <a:blip r:embed="rId2"/>
              </a:buBlip>
            </a:pPr>
            <a:r>
              <a:t>私信管理（楼勇立 10课时</a:t>
            </a:r>
          </a:p>
          <a:p>
            <a:pPr>
              <a:buBlip>
                <a:blip r:embed="rId2"/>
              </a:buBlip>
            </a:pPr>
            <a:r>
              <a:t>动态管理（徐雨波 8课时</a:t>
            </a:r>
          </a:p>
          <a:p>
            <a:pPr>
              <a:buBlip>
                <a:blip r:embed="rId2"/>
              </a:buBlip>
            </a:pPr>
            <a:r>
              <a:t>用户管理（欧阳文凯 6课时</a:t>
            </a:r>
          </a:p>
        </p:txBody>
      </p:sp>
      <p:sp>
        <p:nvSpPr>
          <p:cNvPr id="194" name="具体功能完成"/>
          <p:cNvSpPr txBox="1"/>
          <p:nvPr>
            <p:ph type="title"/>
          </p:nvPr>
        </p:nvSpPr>
        <p:spPr>
          <a:prstGeom prst="rect">
            <a:avLst/>
          </a:prstGeom>
        </p:spPr>
        <p:txBody>
          <a:bodyPr/>
          <a:lstStyle>
            <a:lvl1pPr defTabSz="560831">
              <a:defRPr spc="259" sz="8640"/>
            </a:lvl1pPr>
          </a:lstStyle>
          <a:p>
            <a:pPr/>
            <a:r>
              <a:t>具体功能完成</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4_Briefing">
  <a:themeElements>
    <a:clrScheme name="24_Briefing">
      <a:dk1>
        <a:srgbClr val="1A5C71"/>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Avenir Next Regular"/>
        <a:ea typeface="Avenir Next Regular"/>
        <a:cs typeface="Avenir Next Regular"/>
      </a:majorFont>
      <a:minorFont>
        <a:latin typeface="Avenir Next Regular"/>
        <a:ea typeface="Avenir Next Regular"/>
        <a:cs typeface="Avenir Next Regular"/>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Avenir Next Regular"/>
        <a:ea typeface="Avenir Next Regular"/>
        <a:cs typeface="Avenir Next Regular"/>
      </a:majorFont>
      <a:minorFont>
        <a:latin typeface="Avenir Next Regular"/>
        <a:ea typeface="Avenir Next Regular"/>
        <a:cs typeface="Avenir Next Regular"/>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