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9" r:id="rId10"/>
    <p:sldId id="284" r:id="rId11"/>
    <p:sldId id="290" r:id="rId12"/>
    <p:sldId id="286" r:id="rId13"/>
    <p:sldId id="277" r:id="rId14"/>
    <p:sldId id="280" r:id="rId15"/>
    <p:sldId id="281" r:id="rId16"/>
    <p:sldId id="282" r:id="rId17"/>
    <p:sldId id="291" r:id="rId18"/>
    <p:sldId id="285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9"/>
            <p14:sldId id="284"/>
            <p14:sldId id="290"/>
            <p14:sldId id="286"/>
            <p14:sldId id="277"/>
            <p14:sldId id="280"/>
            <p14:sldId id="281"/>
            <p14:sldId id="282"/>
            <p14:sldId id="291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2022年1月18日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2022年1月18日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2022年1月18日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022462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数据库同城多活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4930-4C1A-4820-A973-89A70AF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01" y="2150663"/>
            <a:ext cx="5715000" cy="404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92202" y="2551837"/>
            <a:ext cx="6094520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Anycast VIP </a:t>
            </a:r>
            <a:r>
              <a:rPr lang="zh-CN" altLang="en-US" dirty="0"/>
              <a:t>的方式路由</a:t>
            </a:r>
            <a:endParaRPr lang="en-US" altLang="zh-CN" dirty="0"/>
          </a:p>
          <a:p>
            <a:r>
              <a:rPr lang="en-US" altLang="zh-CN" dirty="0"/>
              <a:t>2. ECMP + DPDK </a:t>
            </a:r>
            <a:r>
              <a:rPr lang="zh-CN" altLang="en-US" dirty="0"/>
              <a:t>四层均衡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一主三从架构，其中另一机房二从又为主从关系，一主一备二从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不能用域名，域名需要重（启）连才生效，而</a:t>
            </a:r>
            <a:r>
              <a:rPr lang="en-US" altLang="zh-CN" dirty="0"/>
              <a:t>VIP</a:t>
            </a:r>
            <a:r>
              <a:rPr lang="zh-CN" altLang="en-US" dirty="0"/>
              <a:t>会立即生效，所以业务要配合做请求重试</a:t>
            </a: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714920" y="58818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83325" y="1667260"/>
            <a:ext cx="3693872" cy="1043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Binlog</a:t>
            </a:r>
            <a:r>
              <a:rPr lang="en-US" altLang="zh-CN" dirty="0"/>
              <a:t> = </a:t>
            </a:r>
            <a:r>
              <a:rPr lang="en-US" altLang="zh-CN" dirty="0" err="1"/>
              <a:t>cmd</a:t>
            </a:r>
            <a:r>
              <a:rPr lang="en-US" altLang="zh-CN" dirty="0"/>
              <a:t> + </a:t>
            </a:r>
            <a:r>
              <a:rPr lang="en-US" altLang="zh-CN" dirty="0" err="1"/>
              <a:t>idc_no</a:t>
            </a:r>
            <a:r>
              <a:rPr lang="en-US" altLang="zh-CN" dirty="0"/>
              <a:t> + seq + </a:t>
            </a:r>
            <a:r>
              <a:rPr lang="en-US" altLang="zh-CN" dirty="0" err="1"/>
              <a:t>ts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RedisRDB</a:t>
            </a:r>
            <a:r>
              <a:rPr lang="en-US" altLang="zh-CN" dirty="0"/>
              <a:t> + </a:t>
            </a:r>
            <a:r>
              <a:rPr lang="en-US" altLang="zh-CN" dirty="0" err="1"/>
              <a:t>binlog</a:t>
            </a:r>
            <a:r>
              <a:rPr lang="en-US" altLang="zh-CN" dirty="0"/>
              <a:t> offset</a:t>
            </a:r>
            <a:r>
              <a:rPr lang="zh-CN" altLang="en-US" dirty="0"/>
              <a:t>，避免主从切换导致乱序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4777-2733-473E-A7D2-BB2740CC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25" y="2710879"/>
            <a:ext cx="6762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60">
            <a:extLst>
              <a:ext uri="{FF2B5EF4-FFF2-40B4-BE49-F238E27FC236}">
                <a16:creationId xmlns:a16="http://schemas.microsoft.com/office/drawing/2014/main" id="{89FC56D0-B443-4EF7-8C3F-1E5FDCA7939B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3BA-5308-4B13-B142-E1CCFE8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2804591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A5A2B-44B4-41D1-B003-B2864317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" y="2172381"/>
            <a:ext cx="11934548" cy="468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258AC-C321-4745-818C-A7AF3302B298}"/>
              </a:ext>
            </a:extLst>
          </p:cNvPr>
          <p:cNvSpPr txBox="1"/>
          <p:nvPr/>
        </p:nvSpPr>
        <p:spPr>
          <a:xfrm>
            <a:off x="2734323" y="1855433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3E62-CFA5-41C4-B372-97578748A4AD}"/>
              </a:ext>
            </a:extLst>
          </p:cNvPr>
          <p:cNvSpPr txBox="1"/>
          <p:nvPr/>
        </p:nvSpPr>
        <p:spPr>
          <a:xfrm>
            <a:off x="8151181" y="1829241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治理平台</a:t>
            </a:r>
          </a:p>
        </p:txBody>
      </p:sp>
      <p:sp>
        <p:nvSpPr>
          <p:cNvPr id="8" name="文本框 60">
            <a:extLst>
              <a:ext uri="{FF2B5EF4-FFF2-40B4-BE49-F238E27FC236}">
                <a16:creationId xmlns:a16="http://schemas.microsoft.com/office/drawing/2014/main" id="{F5F9A76C-B400-4E46-9943-42782DE8DCBA}"/>
              </a:ext>
            </a:extLst>
          </p:cNvPr>
          <p:cNvSpPr txBox="1"/>
          <p:nvPr/>
        </p:nvSpPr>
        <p:spPr>
          <a:xfrm>
            <a:off x="10869439" y="751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86557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主导金融中心成本管理、容灾演练、云化等公司级行动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738A6-ED54-4009-BF87-3012D907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89" y="1865723"/>
            <a:ext cx="667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D1A6-CDB8-4E71-93FE-25CF741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22" y="1855118"/>
            <a:ext cx="7147125" cy="418646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7630959" y="6041578"/>
            <a:ext cx="202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多版本、灰度调度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后端容灾调度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服务从配置中心拉取配置好的注册与回退信息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Backoff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信息，找到可降级回退的服务，保证服务可用性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8385560" y="6016643"/>
            <a:ext cx="133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跨机房容灾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1D23-3BB5-4214-9C9D-CFE76429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21" y="1526959"/>
            <a:ext cx="8025482" cy="4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44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1033</Words>
  <Application>Microsoft Office PowerPoint</Application>
  <PresentationFormat>Widescreen</PresentationFormat>
  <Paragraphs>154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微服务框架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舒先</cp:lastModifiedBy>
  <cp:revision>184</cp:revision>
  <dcterms:created xsi:type="dcterms:W3CDTF">2022-01-08T00:57:36Z</dcterms:created>
  <dcterms:modified xsi:type="dcterms:W3CDTF">2022-01-18T15:59:40Z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