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73" r:id="rId2"/>
    <p:sldId id="274" r:id="rId3"/>
    <p:sldId id="275" r:id="rId4"/>
    <p:sldId id="276" r:id="rId5"/>
    <p:sldId id="277" r:id="rId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6774"/>
    <a:srgbClr val="50DBCF"/>
    <a:srgbClr val="FFD64D"/>
    <a:srgbClr val="FF9694"/>
    <a:srgbClr val="EBEBEB"/>
    <a:srgbClr val="F8F8F8"/>
    <a:srgbClr val="D24726"/>
    <a:srgbClr val="D2B4A6"/>
    <a:srgbClr val="734F29"/>
    <a:srgbClr val="DD46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126" autoAdjust="0"/>
    <p:restoredTop sz="94315" autoAdjust="0"/>
  </p:normalViewPr>
  <p:slideViewPr>
    <p:cSldViewPr snapToGrid="0">
      <p:cViewPr>
        <p:scale>
          <a:sx n="98" d="100"/>
          <a:sy n="98" d="100"/>
        </p:scale>
        <p:origin x="136" y="3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A33CDF6-CC3F-41B1-8979-AF0AC31794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CA17CF-163C-499D-A480-07F9EEC56C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4022C-5079-4642-AC6E-7894F9978BBA}" type="datetime2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2022年2月11日 Friday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4FD741-ECD4-468A-8F85-031E765AA1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63D4AA-8819-45EA-BDFB-441DA124CC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E3BD5-D202-4020-A93E-A1AA1A84DE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375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747F27-0AFF-49DE-ABD2-AA502995B8AE}" type="datetime2">
              <a:rPr lang="zh-CN" altLang="en-US" smtClean="0"/>
              <a:pPr/>
              <a:t>2022年2月11日 Friday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75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B3CDE5-BC73-4849-8D92-CB00948283D7}" type="datetime2">
              <a:rPr lang="zh-CN" altLang="en-US" smtClean="0"/>
              <a:pPr/>
              <a:t>2022年2月11日 Friday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31E3292-D461-4042-A5EB-629C7A8279A7}" type="datetime2">
              <a:rPr lang="zh-CN" altLang="en-US" smtClean="0"/>
              <a:pPr/>
              <a:t>2022年2月11日 Friday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811306" y="1164326"/>
            <a:ext cx="9582736" cy="128536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舒先</a:t>
            </a:r>
            <a:endParaRPr lang="zh-cn" sz="4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28726" y="2551289"/>
            <a:ext cx="9582736" cy="1515672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en-US" altLang="zh-CN" sz="24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0" indent="0" rtl="0">
              <a:buNone/>
            </a:pPr>
            <a:endParaRPr lang="en-US" altLang="zh-CN" sz="24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主页：</a:t>
            </a: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</a:rPr>
              <a:t>github.com/printfcoder</a:t>
            </a:r>
            <a:endParaRPr lang="zh-cn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7BEA9-EA2C-2742-B56D-A0B5467CE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主题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AD6A8-CB49-EB4E-A84D-048E1B3B2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503507" cy="435133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kumimoji="1" lang="en-US" altLang="zh-CN" dirty="0"/>
              <a:t>Go</a:t>
            </a:r>
            <a:r>
              <a:rPr kumimoji="1" lang="zh-CN" altLang="en-US" dirty="0"/>
              <a:t> 简要入门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Go-Micro</a:t>
            </a:r>
            <a:r>
              <a:rPr kumimoji="1" lang="zh-CN" altLang="en-US" dirty="0"/>
              <a:t> 微服务框架</a:t>
            </a: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91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FA9B0-D1AA-3443-82CC-398D90FD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Go</a:t>
            </a:r>
            <a:r>
              <a:rPr kumimoji="1" lang="zh-CN" altLang="en-US" dirty="0"/>
              <a:t> 简要入门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C166B0-B6CD-0A4E-9306-2AD4C73D5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kumimoji="1" lang="en-US" altLang="zh-CN" dirty="0"/>
              <a:t>Golang</a:t>
            </a:r>
            <a:r>
              <a:rPr kumimoji="1" lang="zh-CN" altLang="en-US" dirty="0"/>
              <a:t> 的特点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配置开发环境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主要特性介绍</a:t>
            </a:r>
            <a:endParaRPr kumimoji="1" lang="en-US" altLang="zh-CN" dirty="0"/>
          </a:p>
          <a:p>
            <a:pPr marL="1028700" lvl="1" indent="-342900">
              <a:buAutoNum type="arabicPeriod"/>
            </a:pPr>
            <a:r>
              <a:rPr kumimoji="1" lang="en-US" altLang="zh-CN" dirty="0"/>
              <a:t>Hello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World</a:t>
            </a:r>
            <a:r>
              <a:rPr kumimoji="1" lang="zh-CN" altLang="en-US" dirty="0"/>
              <a:t>与跨平台编译</a:t>
            </a:r>
            <a:endParaRPr kumimoji="1" lang="en-US" altLang="zh-CN" dirty="0"/>
          </a:p>
          <a:p>
            <a:pPr marL="1028700" lvl="1" indent="-342900">
              <a:buAutoNum type="arabicPeriod"/>
            </a:pPr>
            <a:r>
              <a:rPr kumimoji="1" lang="zh-CN" altLang="en-US" dirty="0"/>
              <a:t>类型、函数、变量</a:t>
            </a:r>
            <a:endParaRPr kumimoji="1" lang="en-US" altLang="zh-CN" dirty="0"/>
          </a:p>
          <a:p>
            <a:pPr marL="1028700" lvl="1" indent="-342900">
              <a:buAutoNum type="arabicPeriod"/>
            </a:pPr>
            <a:r>
              <a:rPr kumimoji="1" lang="zh-CN" altLang="en-US" dirty="0"/>
              <a:t>流程控制</a:t>
            </a:r>
            <a:endParaRPr kumimoji="1" lang="en-US" altLang="zh-CN" dirty="0"/>
          </a:p>
          <a:p>
            <a:pPr marL="1028700" lvl="1" indent="-342900">
              <a:buAutoNum type="arabicPeriod"/>
            </a:pPr>
            <a:r>
              <a:rPr kumimoji="1" lang="zh-CN" altLang="en-US" dirty="0"/>
              <a:t>结构与方法、接口</a:t>
            </a:r>
            <a:endParaRPr kumimoji="1" lang="en-US" altLang="zh-CN" dirty="0"/>
          </a:p>
          <a:p>
            <a:pPr marL="1028700" lvl="1" indent="-342900">
              <a:buAutoNum type="arabicPeriod"/>
            </a:pPr>
            <a:r>
              <a:rPr kumimoji="1" lang="zh-CN" altLang="en-US" dirty="0"/>
              <a:t>并发编程</a:t>
            </a:r>
            <a:endParaRPr kumimoji="1" lang="en-US" altLang="zh-CN" dirty="0"/>
          </a:p>
          <a:p>
            <a:pPr marL="1028700" lvl="1" indent="-342900">
              <a:buAutoNum type="arabicPeriod"/>
            </a:pPr>
            <a:r>
              <a:rPr kumimoji="1" lang="zh-CN" altLang="en-US" dirty="0"/>
              <a:t>单元测试</a:t>
            </a:r>
            <a:endParaRPr kumimoji="1" lang="en-US" altLang="zh-CN" dirty="0"/>
          </a:p>
          <a:p>
            <a:pPr marL="1028700" lvl="1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583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5384D-8157-4840-A632-978BEDA85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924534" cy="435133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kumimoji="1" lang="zh-CN" altLang="en-US" dirty="0"/>
              <a:t>跨平台交叉编译：可以在主流环境编译其它运行环境的程序包，比如</a:t>
            </a:r>
            <a:r>
              <a:rPr kumimoji="1" lang="en-US" altLang="zh-CN" dirty="0"/>
              <a:t>Mac-&gt;Windows/Linux</a:t>
            </a:r>
          </a:p>
          <a:p>
            <a:pPr marL="342900" indent="-342900">
              <a:buAutoNum type="arabicPeriod"/>
            </a:pPr>
            <a:r>
              <a:rPr kumimoji="1" lang="zh-CN" altLang="en-US" dirty="0"/>
              <a:t>关键字少，目前只有</a:t>
            </a:r>
            <a:r>
              <a:rPr kumimoji="1" lang="en-US" altLang="zh-CN" dirty="0"/>
              <a:t>25</a:t>
            </a:r>
            <a:r>
              <a:rPr kumimoji="1" lang="zh-CN" altLang="en-US" dirty="0"/>
              <a:t>个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有且尽可能只有一种方案的设计哲学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统一的代码风格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C31CCD4-4FB6-814F-B629-556B02DE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4894323" cy="1208868"/>
          </a:xfrm>
        </p:spPr>
        <p:txBody>
          <a:bodyPr/>
          <a:lstStyle/>
          <a:p>
            <a:r>
              <a:rPr kumimoji="1" lang="en-US" altLang="zh-CN" dirty="0"/>
              <a:t>Go</a:t>
            </a:r>
            <a:r>
              <a:rPr kumimoji="1" lang="zh-CN" altLang="en-US" dirty="0"/>
              <a:t> 简要入门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E28C50-8EB7-B943-BE4C-624B58511C64}"/>
              </a:ext>
            </a:extLst>
          </p:cNvPr>
          <p:cNvSpPr txBox="1"/>
          <p:nvPr/>
        </p:nvSpPr>
        <p:spPr>
          <a:xfrm>
            <a:off x="10416746" y="83953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Golang</a:t>
            </a:r>
            <a:r>
              <a:rPr kumimoji="1" lang="zh-CN" altLang="en-US" dirty="0">
                <a:solidFill>
                  <a:schemeClr val="bg1"/>
                </a:solidFill>
              </a:rPr>
              <a:t>的特点</a:t>
            </a:r>
          </a:p>
        </p:txBody>
      </p:sp>
    </p:spTree>
    <p:extLst>
      <p:ext uri="{BB962C8B-B14F-4D97-AF65-F5344CB8AC3E}">
        <p14:creationId xmlns:p14="http://schemas.microsoft.com/office/powerpoint/2010/main" val="270194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1CDEA-B90B-5943-B49A-11E568586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Go-Micro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4CBBB58-8055-9040-933D-43518F9D6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49" y="1208868"/>
            <a:ext cx="6749954" cy="5649132"/>
          </a:xfrm>
        </p:spPr>
        <p:txBody>
          <a:bodyPr>
            <a:normAutofit fontScale="92500" lnSpcReduction="10000"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altLang="zh-CN" sz="1100" dirty="0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55600" lvl="0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微服务</a:t>
            </a:r>
            <a:endParaRPr lang="en-US" altLang="zh-CN" sz="1100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041400" lvl="1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单体与微服务</a:t>
            </a:r>
            <a:endParaRPr lang="en-US" altLang="zh-CN" sz="1100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041400" lvl="1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微服务解决的问题</a:t>
            </a:r>
            <a:endParaRPr lang="en-US" altLang="zh-CN" sz="1100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041400" lvl="1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微服务带来的问题</a:t>
            </a:r>
            <a:endParaRPr lang="en-US" altLang="zh-CN" sz="1100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altLang="zh-CN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Go-Micro</a:t>
            </a:r>
            <a:r>
              <a:rPr lang="zh-CN" altLang="en-US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设计（介绍总体框架与功能）</a:t>
            </a:r>
            <a:endParaRPr lang="en-US" altLang="zh-CN" sz="1100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041400" lvl="1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整体架构</a:t>
            </a:r>
            <a:endParaRPr lang="en-US" altLang="zh-CN" sz="1100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041400" lvl="1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特性</a:t>
            </a:r>
            <a:endParaRPr lang="en-US" altLang="zh-CN" sz="1100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041400" lvl="1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altLang="zh-CN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Micro</a:t>
            </a:r>
            <a:r>
              <a:rPr lang="zh-CN" altLang="en-US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工具集</a:t>
            </a:r>
            <a:endParaRPr lang="en-US" altLang="zh-CN" sz="1100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041400" lvl="1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示例</a:t>
            </a:r>
            <a:endParaRPr lang="en-US" altLang="zh-CN" sz="1100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55600" lvl="0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altLang="zh-CN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Go-Micro</a:t>
            </a:r>
            <a:r>
              <a:rPr lang="zh-CN" altLang="en-US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组件（较深入介绍框架本身的原理）</a:t>
            </a:r>
            <a:endParaRPr lang="en-US" altLang="zh-CN" sz="1100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041400" lvl="1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基础组件</a:t>
            </a:r>
            <a:endParaRPr lang="en-US" altLang="zh-CN" sz="1100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498600" lvl="2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altLang="zh-CN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Service</a:t>
            </a:r>
            <a:r>
              <a:rPr lang="zh-CN" altLang="en-US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与</a:t>
            </a:r>
            <a:r>
              <a:rPr lang="en-US" altLang="zh-CN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Client</a:t>
            </a:r>
            <a:r>
              <a:rPr lang="zh-CN" altLang="en-US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、</a:t>
            </a:r>
            <a:r>
              <a:rPr lang="en-US" altLang="zh-CN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Server</a:t>
            </a:r>
          </a:p>
          <a:p>
            <a:pPr marL="1955800" lvl="3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介绍微服务通用的模块范式</a:t>
            </a:r>
            <a:endParaRPr lang="en-US" altLang="zh-CN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498600" lvl="2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altLang="zh-CN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Broker</a:t>
            </a:r>
            <a:r>
              <a:rPr lang="zh-CN" altLang="en-US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与异步通信</a:t>
            </a:r>
            <a:endParaRPr lang="en-US" altLang="zh-CN" sz="1100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498600" lvl="2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altLang="zh-CN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Registry</a:t>
            </a:r>
            <a:r>
              <a:rPr lang="zh-CN" altLang="en-US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、</a:t>
            </a:r>
            <a:r>
              <a:rPr lang="en-US" altLang="zh-CN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Selector</a:t>
            </a:r>
          </a:p>
          <a:p>
            <a:pPr marL="1955800" lvl="3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服务的注册发现</a:t>
            </a:r>
            <a:endParaRPr lang="en-US" altLang="zh-CN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2413000" lvl="4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注册机制</a:t>
            </a:r>
            <a:endParaRPr lang="en-US" altLang="zh-CN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2413000" lvl="4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注册中心</a:t>
            </a:r>
            <a:endParaRPr lang="en-US" altLang="zh-CN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955800" lvl="3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负载均衡</a:t>
            </a:r>
            <a:endParaRPr lang="en-US" altLang="zh-CN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2413000" lvl="4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基本原理</a:t>
            </a:r>
            <a:endParaRPr lang="en-US" altLang="zh-CN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2413000" lvl="4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自定义策略</a:t>
            </a:r>
            <a:endParaRPr lang="en-US" altLang="zh-CN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498600" lvl="2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altLang="zh-CN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Transport</a:t>
            </a:r>
            <a:r>
              <a:rPr lang="zh-CN" altLang="en-US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与通信</a:t>
            </a:r>
            <a:endParaRPr lang="en-US" altLang="zh-CN" sz="1100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498600" lvl="2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altLang="zh-CN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Codec</a:t>
            </a:r>
            <a:r>
              <a:rPr lang="zh-CN" altLang="en-US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与编码</a:t>
            </a:r>
            <a:endParaRPr lang="en-US" altLang="zh-CN" sz="1100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498600" lvl="2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基础组件的协作</a:t>
            </a:r>
            <a:endParaRPr lang="en-US" altLang="zh-CN" sz="1100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498600" lvl="2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其它组件</a:t>
            </a:r>
            <a:endParaRPr lang="en-US" altLang="zh-CN" sz="1100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955800" lvl="3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Config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组件与配置中心</a:t>
            </a:r>
            <a:endParaRPr lang="en-US" altLang="zh-CN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955800" lvl="3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Auth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组件与认证</a:t>
            </a:r>
            <a:endParaRPr lang="en-US" altLang="zh-CN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041400" lvl="1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插件化</a:t>
            </a:r>
            <a:endParaRPr lang="en-US" altLang="zh-CN" sz="1100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041400" lvl="1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altLang="zh-CN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Wrapper</a:t>
            </a:r>
            <a:r>
              <a:rPr lang="zh-CN" altLang="en-US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包装器</a:t>
            </a:r>
            <a:endParaRPr lang="en-US" altLang="zh-CN" sz="1100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498600" lvl="2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altLang="zh-CN" sz="9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Wrapper</a:t>
            </a:r>
            <a:r>
              <a:rPr lang="zh-CN" altLang="en-US" sz="90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模式</a:t>
            </a:r>
            <a:endParaRPr lang="en-US" altLang="zh-CN" sz="900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498600" lvl="2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 sz="9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链路追踪、限流、熔断</a:t>
            </a:r>
            <a:endParaRPr lang="en-US" altLang="zh-CN" sz="900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altLang="zh-CN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Go-Micro</a:t>
            </a:r>
            <a:r>
              <a:rPr lang="zh-CN" altLang="en-US" sz="11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实践</a:t>
            </a:r>
            <a:endParaRPr lang="en-US" altLang="zh-CN" sz="1100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041400" lvl="1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 sz="9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示例说明与示例架构</a:t>
            </a:r>
            <a:endParaRPr lang="en-US" altLang="zh-CN" sz="900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041400" lvl="1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 sz="9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服务声明与启动</a:t>
            </a:r>
            <a:endParaRPr lang="en-US" altLang="zh-CN" sz="900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041400" lvl="1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 sz="9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服务重要参数</a:t>
            </a:r>
            <a:endParaRPr lang="en-US" altLang="zh-CN" sz="900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041400" lvl="1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altLang="zh-CN" sz="9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API</a:t>
            </a:r>
            <a:r>
              <a:rPr lang="zh-CN" altLang="en-US" sz="900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  <a:sym typeface="Courier New" panose="02070309020205020404"/>
              </a:rPr>
              <a:t>网关</a:t>
            </a:r>
            <a:endParaRPr lang="en-US" altLang="zh-CN" sz="900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  <p:extLst>
      <p:ext uri="{BB962C8B-B14F-4D97-AF65-F5344CB8AC3E}">
        <p14:creationId xmlns:p14="http://schemas.microsoft.com/office/powerpoint/2010/main" val="2417050642"/>
      </p:ext>
    </p:extLst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622686_TF16391504" id="{42763C58-D974-4751-A3AE-468BA3C9D01C}" vid="{F6D5F0C1-16C0-4482-B2A1-CE2232936AA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11416</TotalTime>
  <Words>241</Words>
  <Application>Microsoft Macintosh PowerPoint</Application>
  <PresentationFormat>宽屏</PresentationFormat>
  <Paragraphs>63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Microsoft YaHei UI</vt:lpstr>
      <vt:lpstr>Arial</vt:lpstr>
      <vt:lpstr>Courier New</vt:lpstr>
      <vt:lpstr>欢迎文档</vt:lpstr>
      <vt:lpstr>舒先</vt:lpstr>
      <vt:lpstr>主题</vt:lpstr>
      <vt:lpstr>Go 简要入门</vt:lpstr>
      <vt:lpstr>Go 简要入门</vt:lpstr>
      <vt:lpstr>Go-Micro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舒先</dc:title>
  <dc:subject/>
  <dc:creator>Microsoft Office User</dc:creator>
  <cp:keywords/>
  <dc:description/>
  <cp:lastModifiedBy>Microsoft Office User</cp:lastModifiedBy>
  <cp:revision>289</cp:revision>
  <dcterms:created xsi:type="dcterms:W3CDTF">2022-01-08T00:57:36Z</dcterms:created>
  <dcterms:modified xsi:type="dcterms:W3CDTF">2022-02-11T12:51:05Z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v-rimour@microsoft.com</vt:lpwstr>
  </property>
  <property fmtid="{D5CDD505-2E9C-101B-9397-08002B2CF9AE}" pid="5" name="MSIP_Label_f42aa342-8706-4288-bd11-ebb85995028c_SetDate">
    <vt:lpwstr>2018-02-19T06:21:30.1318915Z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