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4" r:id="rId3"/>
    <p:sldId id="275" r:id="rId4"/>
    <p:sldId id="276" r:id="rId5"/>
    <p:sldId id="279" r:id="rId6"/>
    <p:sldId id="278" r:id="rId7"/>
    <p:sldId id="277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  <p14:sldId id="274"/>
            <p14:sldId id="275"/>
            <p14:sldId id="276"/>
            <p14:sldId id="279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20" autoAdjust="0"/>
    <p:restoredTop sz="96341" autoAdjust="0"/>
  </p:normalViewPr>
  <p:slideViewPr>
    <p:cSldViewPr snapToGrid="0">
      <p:cViewPr varScale="1">
        <p:scale>
          <a:sx n="113" d="100"/>
          <a:sy n="113" d="100"/>
        </p:scale>
        <p:origin x="200" y="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2022年3月2日 Wednesday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2022年3月2日 Wednesday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6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2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3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7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2022年3月2日 Wednesday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2022年3月2日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Arial" panose="020B0604020202020204" pitchFamily="34" charset="0"/>
              </a:rPr>
              <a:t>Printfcoder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5554133"/>
            <a:ext cx="9582736" cy="51928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BEA9-EA2C-2742-B56D-A0B5467C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AD6A8-CB49-EB4E-A84D-048E1B3B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503507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Go</a:t>
            </a:r>
            <a:r>
              <a:rPr kumimoji="1" lang="zh-CN" altLang="en-US" dirty="0"/>
              <a:t> 简要入门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Go-Micro</a:t>
            </a:r>
            <a:r>
              <a:rPr kumimoji="1" lang="zh-CN" altLang="en-US" dirty="0"/>
              <a:t> 微服务框架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9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FA9B0-D1AA-3443-82CC-398D90F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 简要入门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166B0-B6CD-0A4E-9306-2AD4C73D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Golang</a:t>
            </a:r>
            <a:r>
              <a:rPr kumimoji="1" lang="zh-CN" altLang="en-US" dirty="0"/>
              <a:t> 的特点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配置开发环境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主要特性介绍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与跨平台编译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类型、函数、变量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流程控制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结构与方法、接口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并发编程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单元测试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5384D-8157-4840-A632-978BEDA8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924534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dirty="0"/>
              <a:t>跨平台交叉编译：可以在主流环境编译其它运行环境的程序包，比如</a:t>
            </a:r>
            <a:r>
              <a:rPr kumimoji="1" lang="en-US" altLang="zh-CN" dirty="0"/>
              <a:t>Mac-&gt;Windows/Linux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关键字少，目前只有</a:t>
            </a:r>
            <a:r>
              <a:rPr kumimoji="1" lang="en-US" altLang="zh-CN" dirty="0"/>
              <a:t>25</a:t>
            </a:r>
            <a:r>
              <a:rPr kumimoji="1" lang="zh-CN" altLang="en-US" dirty="0"/>
              <a:t>个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有且尽可能只有一种方案的设计哲学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统一的代码风格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C31CCD4-4FB6-814F-B629-556B02DE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4894323" cy="1208868"/>
          </a:xfrm>
        </p:spPr>
        <p:txBody>
          <a:bodyPr/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 简要入门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E28C50-8EB7-B943-BE4C-624B58511C64}"/>
              </a:ext>
            </a:extLst>
          </p:cNvPr>
          <p:cNvSpPr txBox="1"/>
          <p:nvPr/>
        </p:nvSpPr>
        <p:spPr>
          <a:xfrm>
            <a:off x="10416746" y="8395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Golang</a:t>
            </a:r>
            <a:r>
              <a:rPr kumimoji="1" lang="zh-CN" altLang="en-US" dirty="0">
                <a:solidFill>
                  <a:schemeClr val="bg1"/>
                </a:solidFill>
              </a:rPr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270194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5384D-8157-4840-A632-978BEDA8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924534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dirty="0"/>
              <a:t>下载程序包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配置开发环境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 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/>
              <a:t>mod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统一的代码风格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C31CCD4-4FB6-814F-B629-556B02DE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4894323" cy="1208868"/>
          </a:xfrm>
        </p:spPr>
        <p:txBody>
          <a:bodyPr/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 简要入门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E28C50-8EB7-B943-BE4C-624B58511C64}"/>
              </a:ext>
            </a:extLst>
          </p:cNvPr>
          <p:cNvSpPr txBox="1"/>
          <p:nvPr/>
        </p:nvSpPr>
        <p:spPr>
          <a:xfrm>
            <a:off x="10416746" y="83953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配置开发环境</a:t>
            </a:r>
          </a:p>
        </p:txBody>
      </p:sp>
    </p:spTree>
    <p:extLst>
      <p:ext uri="{BB962C8B-B14F-4D97-AF65-F5344CB8AC3E}">
        <p14:creationId xmlns:p14="http://schemas.microsoft.com/office/powerpoint/2010/main" val="107139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30093-7546-5349-90F0-64E59DF9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C4995-FBAC-7648-B0B2-A8685F2B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0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CDEA-B90B-5943-B49A-11E56858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Go-Micro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4CBBB58-8055-9040-933D-43518F9D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49" y="1208868"/>
            <a:ext cx="6749954" cy="5649132"/>
          </a:xfrm>
        </p:spPr>
        <p:txBody>
          <a:bodyPr>
            <a:normAutofit fontScale="92500" lnSpcReduction="10000"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altLang="zh-CN" sz="1100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微服务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单体与微服务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微服务解决的问题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微服务带来的问题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设计（介绍总体框架与功能）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整体架构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特性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工具集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示例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组件（较深入介绍框架本身的原理）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基础组件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Service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与</a:t>
            </a: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Client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Server</a:t>
            </a: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介绍微服务通用的模块范式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Broker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与异步通信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Registry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Selector</a:t>
            </a: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服务的注册发现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413000" lvl="4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注册机制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413000" lvl="4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注册中心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负载均衡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413000" lvl="4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基本原理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413000" lvl="4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自定义策略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Transport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与通信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Codec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与编码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基础组件的协作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其它组件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Config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组件与配置中心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Auth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组件与认证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插件化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Wrapper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包装器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Wrapper</a:t>
            </a: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模式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链路追踪、限流、熔断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实践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示例说明与示例架构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服务声明与启动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服务重要参数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网关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  <p:extLst>
      <p:ext uri="{BB962C8B-B14F-4D97-AF65-F5344CB8AC3E}">
        <p14:creationId xmlns:p14="http://schemas.microsoft.com/office/powerpoint/2010/main" val="2417050642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11433</TotalTime>
  <Words>264</Words>
  <Application>Microsoft Macintosh PowerPoint</Application>
  <PresentationFormat>宽屏</PresentationFormat>
  <Paragraphs>71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Microsoft YaHei UI</vt:lpstr>
      <vt:lpstr>Arial</vt:lpstr>
      <vt:lpstr>Courier New</vt:lpstr>
      <vt:lpstr>欢迎文档</vt:lpstr>
      <vt:lpstr>Printfcoder</vt:lpstr>
      <vt:lpstr>主题</vt:lpstr>
      <vt:lpstr>Go 简要入门</vt:lpstr>
      <vt:lpstr>Go 简要入门</vt:lpstr>
      <vt:lpstr>Go 简要入门</vt:lpstr>
      <vt:lpstr>PowerPoint 演示文稿</vt:lpstr>
      <vt:lpstr>Go-Micro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Microsoft Office User</cp:lastModifiedBy>
  <cp:revision>297</cp:revision>
  <dcterms:created xsi:type="dcterms:W3CDTF">2022-01-08T00:57:36Z</dcterms:created>
  <dcterms:modified xsi:type="dcterms:W3CDTF">2022-03-01T17:11:47Z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