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0" r:id="rId3"/>
    <p:sldId id="272" r:id="rId4"/>
    <p:sldId id="274" r:id="rId5"/>
    <p:sldId id="275" r:id="rId6"/>
    <p:sldId id="278" r:id="rId7"/>
    <p:sldId id="279" r:id="rId8"/>
    <p:sldId id="277" r:id="rId9"/>
    <p:sldId id="280" r:id="rId10"/>
    <p:sldId id="281" r:id="rId11"/>
    <p:sldId id="282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74"/>
            <p14:sldId id="275"/>
            <p14:sldId id="278"/>
            <p14:sldId id="279"/>
            <p14:sldId id="277"/>
            <p14:sldId id="280"/>
            <p14:sldId id="281"/>
            <p14:sldId id="282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 autoAdjust="0"/>
    <p:restoredTop sz="94309" autoAdjust="0"/>
  </p:normalViewPr>
  <p:slideViewPr>
    <p:cSldViewPr snapToGrid="0">
      <p:cViewPr>
        <p:scale>
          <a:sx n="101" d="100"/>
          <a:sy n="101" d="100"/>
        </p:scale>
        <p:origin x="7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2022年1月9日 Sunday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2022年1月9日 Sunday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2022年1月9日 Sunday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966F0-99FE-C646-A02E-DBBDEBB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600200"/>
            <a:ext cx="44450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FF52AA4-08C0-854C-9120-38A619D34A0D}"/>
              </a:ext>
            </a:extLst>
          </p:cNvPr>
          <p:cNvSpPr txBox="1"/>
          <p:nvPr/>
        </p:nvSpPr>
        <p:spPr>
          <a:xfrm>
            <a:off x="9032240" y="3396615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10869439" y="75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包装器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7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全金融</a:t>
            </a:r>
            <a:r>
              <a:rPr lang="en-US" altLang="zh-CN" sz="1600" dirty="0"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cs typeface="Arial" panose="020B0604020202020204" pitchFamily="34" charset="0"/>
              </a:rPr>
              <a:t>云化与降本</a:t>
            </a: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总体架构</a:t>
            </a:r>
          </a:p>
        </p:txBody>
      </p:sp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753B3-9C62-6C41-9B36-710A676C3E67}"/>
              </a:ext>
            </a:extLst>
          </p:cNvPr>
          <p:cNvSpPr/>
          <p:nvPr/>
        </p:nvSpPr>
        <p:spPr>
          <a:xfrm>
            <a:off x="523751" y="1695748"/>
            <a:ext cx="4706171" cy="342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HTTP-DNS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防劫持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快速生效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区域、标签、设备精准调度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最终一致性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</TotalTime>
  <Words>425</Words>
  <Application>Microsoft Macintosh PowerPoint</Application>
  <PresentationFormat>宽屏</PresentationFormat>
  <Paragraphs>109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Microsoft YaHei UI</vt:lpstr>
      <vt:lpstr>Arial</vt:lpstr>
      <vt:lpstr>Courier New</vt:lpstr>
      <vt:lpstr>欢迎文档</vt:lpstr>
      <vt:lpstr>舒先</vt:lpstr>
      <vt:lpstr>主要工作</vt:lpstr>
      <vt:lpstr>项目介绍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  <vt:lpstr>微服务框架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Microsoft Office User</cp:lastModifiedBy>
  <cp:revision>123</cp:revision>
  <dcterms:created xsi:type="dcterms:W3CDTF">2022-01-08T00:57:36Z</dcterms:created>
  <dcterms:modified xsi:type="dcterms:W3CDTF">2022-01-10T16:53:45Z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