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0" r:id="rId3"/>
    <p:sldId id="272" r:id="rId4"/>
    <p:sldId id="274" r:id="rId5"/>
    <p:sldId id="275" r:id="rId6"/>
    <p:sldId id="288" r:id="rId7"/>
    <p:sldId id="278" r:id="rId8"/>
    <p:sldId id="279" r:id="rId9"/>
    <p:sldId id="284" r:id="rId10"/>
    <p:sldId id="286" r:id="rId11"/>
    <p:sldId id="277" r:id="rId12"/>
    <p:sldId id="280" r:id="rId13"/>
    <p:sldId id="281" r:id="rId14"/>
    <p:sldId id="282" r:id="rId15"/>
    <p:sldId id="287" r:id="rId16"/>
    <p:sldId id="285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88"/>
            <p14:sldId id="278"/>
            <p14:sldId id="279"/>
            <p14:sldId id="284"/>
            <p14:sldId id="286"/>
            <p14:sldId id="277"/>
            <p14:sldId id="280"/>
            <p14:sldId id="281"/>
            <p14:sldId id="282"/>
            <p14:sldId id="287"/>
            <p14:sldId id="28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94309" autoAdjust="0"/>
  </p:normalViewPr>
  <p:slideViewPr>
    <p:cSldViewPr snapToGrid="0">
      <p:cViewPr>
        <p:scale>
          <a:sx n="101" d="100"/>
          <a:sy n="101" d="100"/>
        </p:scale>
        <p:origin x="7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2022年1月9日 Sunday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2022年1月9日 Sunday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2022年1月9日 Sunday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/>
            <a:r>
              <a:rPr kumimoji="1" lang="zh-CN" altLang="en-US" sz="3200" dirty="0">
                <a:cs typeface="Arial" panose="020B0604020202020204" pitchFamily="34" charset="0"/>
              </a:rPr>
              <a:t>微服务框架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框架设计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流量调度与服务治理</a:t>
            </a:r>
          </a:p>
        </p:txBody>
      </p:sp>
    </p:spTree>
    <p:extLst>
      <p:ext uri="{BB962C8B-B14F-4D97-AF65-F5344CB8AC3E}">
        <p14:creationId xmlns:p14="http://schemas.microsoft.com/office/powerpoint/2010/main" val="11076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9865722" y="81280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服务治理与流量调度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FA58-C538-7F43-8104-8AC67DF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CD5-59E0-B349-859C-05A8CC1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6439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同城双活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86DE2-E8F5-AF46-94F3-D4C82CE8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3" y="1981200"/>
            <a:ext cx="9156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异地多活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DC195-1F27-D648-82FC-0891689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1428750"/>
            <a:ext cx="5676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用户分片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7142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4400</TotalTime>
  <Words>486</Words>
  <Application>Microsoft Macintosh PowerPoint</Application>
  <PresentationFormat>宽屏</PresentationFormat>
  <Paragraphs>132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  <vt:lpstr>微服务框架</vt:lpstr>
      <vt:lpstr>微服务框架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Microsoft Office User</cp:lastModifiedBy>
  <cp:revision>139</cp:revision>
  <dcterms:created xsi:type="dcterms:W3CDTF">2022-01-08T00:57:36Z</dcterms:created>
  <dcterms:modified xsi:type="dcterms:W3CDTF">2022-01-11T17:23:35Z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