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ajlaptop@outlook.com" initials="m" lastIdx="1" clrIdx="0">
    <p:extLst>
      <p:ext uri="{19B8F6BF-5375-455C-9EA6-DF929625EA0E}">
        <p15:presenceInfo xmlns:p15="http://schemas.microsoft.com/office/powerpoint/2012/main" userId="20099afa6e5fde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A7F65-F2CA-4307-B195-52B714132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61E14-EEEA-4BF3-BAF2-C14A8C6A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004A-E449-47B6-A592-534ED74DDAD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B55-2622-4443-8DF1-51A1F41234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AD6-F45E-4682-A583-86A67F22A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68B9-DA09-441E-A713-94B04E85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207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2F07-8A38-44BA-ACD0-AC4EC201DF7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6947-74A6-44ED-A2CD-24B5B50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04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1652-E975-450C-83D1-074FBDDD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43E9-983D-4624-9D8A-19639C97F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BCB5-7F66-40F4-95C3-0ED899E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4237-944B-4F70-8CFA-46C2DD9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445B-AA4A-4876-B144-0ACFCCB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2BFC-B77B-4B0F-8A97-2BFB85CA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59E8-7A55-46F6-8580-137A833E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39A4-5FCA-464E-85BF-F1E13591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52F7-0D3C-4AFD-8E52-A9169C6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2C15-76E5-49C4-97B9-2E9F528C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01A0F-7A7E-46A8-A53B-B4F175188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7BDE-66BE-4B22-A16B-57E74C04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56E-7A98-4D69-99E6-18F8E45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7851-073D-4A85-AFFC-2C8EECDA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6F9B-5CF3-4B8B-8675-460F403C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4801-0114-457D-A154-72A624D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F435-4F68-40B4-8B47-A30EACF9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2E67-45C7-486D-A940-3E18FFAB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2A99-0069-4293-9907-7DEC8D88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EC82-A17D-4E2E-9364-82BDAEC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9FD7-6051-4F39-9E35-9FFD8995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1163-98C1-4F5C-A5F6-A6E0224C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3B31-A532-4768-8D04-FE41F55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AAA8-098B-4E38-873F-B3524D94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15F4-83F7-4C55-9340-CE31AA3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B68-4567-4CE4-9E9B-F05CCA9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0BE8-A54B-4B2A-BF1C-5259654D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F101-04EB-4EB8-BD13-14E410D7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54A1-1591-4334-BC2F-76749A97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46E1-11F5-452E-B956-56BC7045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D810-C845-4CC2-A11B-3D3598A5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5F1-82E4-4A1D-AB2B-FBDCE66F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7B13-05B3-4446-9D89-4DA6992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B12F-CFA1-4081-8D63-DF13ED07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FA99-30DE-438D-98FE-DA3DF93D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EA95E-C0B5-46C5-ADD9-4593F4021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9BA99-AD03-4B91-A8A6-FB83A32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C11-46CA-4953-B4C5-C1B8E97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B92A5-3584-49DD-BC85-63516710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3E9-D93A-4953-A034-2E680492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61AAE-4B35-484D-B5AE-56773323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1006A-DD3B-4D0D-9702-D4C6FF92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EFE7-9B75-4622-BF9B-28217E29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31550-EAC9-4D06-BE4A-45111399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91A10-9EF4-4B33-993F-FED7C2C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2AF5-40DF-4FAB-8152-67EFDD1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962-D8FB-4918-A7A5-249012E0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C4D9-38A0-418D-9958-7EFE6BBA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E2BF-231E-4587-9A5A-7426C858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7CF5-D63B-48A2-999D-C68361D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8A88-8D92-449B-81D1-0671022F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A85D-8110-4730-B8E7-A4D09CEA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F84-D9A2-4403-B2C3-793516B9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2EA9B-621B-4C12-AD7D-7C9B76DD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F343-646F-419A-8B24-355424CD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53BE-7C48-41FA-8AEF-15BF3BBD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5B5-F2CF-4AA7-B444-4A463803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A8AE-E6BD-4320-BF6B-16DAB67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4C2D-2741-4C30-AD84-15CB89F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1C4E-2D85-4D6F-B308-C86B3629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C9EC-12CA-4EEC-BC3A-3B4357D3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6C78-DA07-4F23-B14D-33903E34770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B1C6-326C-44BB-BB62-A736003B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7EA2-4E22-4BA9-B069-988460B8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2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EA5-6B65-46FF-AAAD-F8C16E64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Members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E9E1-84B5-4E18-9433-8F614B4A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is a keyword in C++.</a:t>
            </a:r>
          </a:p>
          <a:p>
            <a:r>
              <a:rPr lang="en-US" dirty="0"/>
              <a:t>No association with objects.</a:t>
            </a:r>
          </a:p>
          <a:p>
            <a:r>
              <a:rPr lang="en-US" dirty="0"/>
              <a:t>Cannot be initialized inside constructors.</a:t>
            </a:r>
          </a:p>
          <a:p>
            <a:r>
              <a:rPr lang="en-US" dirty="0"/>
              <a:t>Live through out the life time of a program.</a:t>
            </a:r>
          </a:p>
          <a:p>
            <a:r>
              <a:rPr lang="en-US" dirty="0"/>
              <a:t>Static is one the storage class specifiers.</a:t>
            </a:r>
          </a:p>
        </p:txBody>
      </p:sp>
    </p:spTree>
    <p:extLst>
      <p:ext uri="{BB962C8B-B14F-4D97-AF65-F5344CB8AC3E}">
        <p14:creationId xmlns:p14="http://schemas.microsoft.com/office/powerpoint/2010/main" val="20171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Static Members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merajlaptop@outlook.com</dc:creator>
  <cp:lastModifiedBy>merajlaptop@outlook.com</cp:lastModifiedBy>
  <cp:revision>4</cp:revision>
  <dcterms:created xsi:type="dcterms:W3CDTF">2021-05-29T06:00:52Z</dcterms:created>
  <dcterms:modified xsi:type="dcterms:W3CDTF">2021-05-29T07:43:10Z</dcterms:modified>
</cp:coreProperties>
</file>