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C339E-EDA2-46BD-83ED-2DD78D10EF0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D6282-C438-4E94-949A-0273EA8DD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8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2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9001" y="1125538"/>
            <a:ext cx="38100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z="1800" smtClean="0"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41601" y="1987550"/>
            <a:ext cx="48684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z="1800" smtClean="0"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51618" y="2708276"/>
            <a:ext cx="9840383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z="1800" smtClean="0">
              <a:ea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1125538"/>
            <a:ext cx="12192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z="1800" smtClean="0">
              <a:ea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159001" y="549276"/>
            <a:ext cx="38100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z="1800" smtClean="0">
              <a:ea typeface="宋体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-15875"/>
            <a:ext cx="12192000" cy="112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z="1800" smtClean="0">
              <a:ea typeface="宋体" pitchFamily="2" charset="-122"/>
            </a:endParaRPr>
          </a:p>
        </p:txBody>
      </p:sp>
      <p:sp>
        <p:nvSpPr>
          <p:cNvPr id="10" name="TextBox 12"/>
          <p:cNvSpPr txBox="1"/>
          <p:nvPr userDrawn="1"/>
        </p:nvSpPr>
        <p:spPr bwMode="auto">
          <a:xfrm>
            <a:off x="527051" y="104775"/>
            <a:ext cx="11425767" cy="55399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zh-CN" sz="3000" b="1" dirty="0" smtClean="0">
                <a:solidFill>
                  <a:schemeClr val="bg1"/>
                </a:solidFill>
                <a:latin typeface="Corbel" pitchFamily="34" charset="0"/>
              </a:rPr>
              <a:t>COMPUTER ORGANIZATION AND ARCHITECTURE </a:t>
            </a:r>
            <a:endParaRPr lang="en-US" altLang="zh-CN" sz="3000" b="1" dirty="0" smtClean="0">
              <a:solidFill>
                <a:schemeClr val="bg1"/>
              </a:solidFill>
              <a:latin typeface="Corbel" pitchFamily="34" charset="0"/>
              <a:ea typeface="宋体" charset="-122"/>
            </a:endParaRPr>
          </a:p>
        </p:txBody>
      </p:sp>
      <p:pic>
        <p:nvPicPr>
          <p:cNvPr id="11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7" y="5803901"/>
            <a:ext cx="4127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13101" y="1844675"/>
            <a:ext cx="7776633" cy="707886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 dirty="0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13101" y="2924175"/>
            <a:ext cx="7776633" cy="523220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1710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135932BD-DF16-46E1-B425-1E2F7D7D3E41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761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377898CB-CF2C-455A-807D-B29863EE4E42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0572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7ACDAA1F-4067-4C03-84AF-1D5E3E6B325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8404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9752"/>
            <a:ext cx="109728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4550638D-3203-43DB-A993-8CAC0421B417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8210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6A388137-5217-433B-9775-C21C9AA88D9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33173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9E37BA4C-7491-4CC1-A149-65315C625CE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06684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CADA36F5-128F-47FC-AD2E-7BCC1BAECF6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554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72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C2DA8ADC-C299-4CA7-913D-4ABE5DB9393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275509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077AFCC5-C4C5-4910-96B1-F6174453385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33040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8" y="146050"/>
            <a:ext cx="1415772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146050"/>
            <a:ext cx="8068733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CED1D8AD-7CAE-4567-92E3-2A9205D96D61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849146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200164"/>
            <a:ext cx="11013016" cy="707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5 — Large and Fast: Exploiting Memory Hierarchy — </a:t>
            </a:r>
            <a:fld id="{E36EC5EB-EC25-49D2-A56D-A8E416043587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7109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7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4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4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5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7312-8FAE-4894-95B8-E4E8825A323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DB0F-0AF1-4A90-A692-20E9D290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2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4417" y="260350"/>
            <a:ext cx="4868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z="1800" smtClean="0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200026"/>
            <a:ext cx="1101301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125538"/>
            <a:ext cx="110278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B6181485-97C1-43A6-8562-3A5DD5178D84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34434" y="981075"/>
            <a:ext cx="11425767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z="1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02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60600" y="1385889"/>
            <a:ext cx="7823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3200" b="1" dirty="0"/>
              <a:t>通用计算机性能大约每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年翻一番</a:t>
            </a:r>
            <a:endParaRPr lang="en-US" altLang="zh-CN" sz="3200" b="1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3200" b="1" dirty="0"/>
              <a:t>磁盘速度增长</a:t>
            </a:r>
            <a:r>
              <a:rPr lang="zh-CN" altLang="en-US" sz="3200" b="1" dirty="0" smtClean="0"/>
              <a:t>缓慢</a:t>
            </a:r>
            <a:endParaRPr lang="en-US" altLang="zh-CN" sz="3200" b="1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3200" b="1" dirty="0"/>
              <a:t>问题：磁盘</a:t>
            </a:r>
            <a:r>
              <a:rPr lang="en-US" altLang="zh-CN" sz="3200" b="1" dirty="0"/>
              <a:t>I/O</a:t>
            </a:r>
            <a:r>
              <a:rPr lang="zh-CN" altLang="en-US" sz="3200" b="1" dirty="0"/>
              <a:t>速度与计算机速度不匹配</a:t>
            </a:r>
          </a:p>
        </p:txBody>
      </p:sp>
    </p:spTree>
    <p:extLst>
      <p:ext uri="{BB962C8B-B14F-4D97-AF65-F5344CB8AC3E}">
        <p14:creationId xmlns:p14="http://schemas.microsoft.com/office/powerpoint/2010/main" val="41963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73300" y="1216026"/>
            <a:ext cx="54181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/>
              <a:t>RAID 10</a:t>
            </a:r>
            <a:r>
              <a:rPr lang="zh-CN" altLang="en-US" b="1"/>
              <a:t>中的问题：数据损毁不一致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解决方法</a:t>
            </a:r>
            <a:r>
              <a:rPr lang="zh-CN" altLang="en-US" b="1">
                <a:sym typeface="Wingdings" panose="05000000000000000000" pitchFamily="2" charset="2"/>
              </a:rPr>
              <a:t> ？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对存入硬盘的数据奇偶校验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奇偶校验结果存入专门的磁盘中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数据不一致时，对比校验结果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Char char="l"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b="1"/>
          </a:p>
        </p:txBody>
      </p:sp>
      <p:sp>
        <p:nvSpPr>
          <p:cNvPr id="60420" name="AutoShape 2" descr="data:image/jpeg;base64,/9j/4AAQSkZJRgABAQAAAQABAAD/2wBDAAgGBgcGBQgHBwcJCQgKDBQNDAsLDBkSEw8UHRofHh0aHBwgJC4nICIsIxwcKDcpLDAxNDQ0Hyc5PTgyPC4zNDL/2wBDAQkJCQwLDBgNDRgyIRwhMjIyMjIyMjIyMjIyMjIyMjIyMjIyMjIyMjIyMjIyMjIyMjIyMjIyMjIyMjIyMjIyMjL/wAARCAEsAW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zdd1q18P6Pcape+Z9mgAL+Wu5uSAMD6kVpVxvxU/5JtrH+7H/wCjEqoR5pJMmbtFso2nxj8I3V4kBubmDeceZNAQi/UgnH1rvQ6mMOCNuM5z2r58n8QQeJvC2neDtO8OE6wY4Y1uJPLXBVQS4PXlR7cHvXpHjPUn8H/DAW4uFN2LaOxjf+820KWA+gY1vUoJNRju/wCrmMKrabfQ0dA+IugeJNXfTLCWf7Qqsy+bFsDhTg7Sevr9K1PEviXT/Cmlf2jqXm+R5ix/uk3nJzjj8K8On0qbwLaeC/E6Q4JUtcqBjJYlsE+pjYj/AIDxXffGiVJ/h1HLGweN7qFlYdwVYg05UI88VHZgqsuVt7o67xB4r07w1pEOp3/nfZ5nVF8uPc2WBI4z6A1z1n8Y/B93P5TXk9vx9+aAheuOozj8ayvjB/yTnTv+vqH/ANFvXYa34V0fXNBezubOFd0e5JI41V4328Mpx1FQo01FOV9RuU3JpG7bXMN3Ak9vIssMih0kQ5VgehB70y+v7bTbGa8vJlgt4VLySOcBQK84+CGpXF14XvLOZy0dncbYsnlVZQ2PYZz+Zrvta0ez17TJdO1BJHtpSN6JIU3YORyOcZFZzhyTcX0NIS5o8yOWsfi74SvtRSyW7niZ22LJNCVTOcDJ7Z98fhXdg5rxH4nXGm2sFp4PtNMSxt4mgJ1GSM7IkIIHIBJPXOa9l09FisbeJZRKEiVRIP4gABn8etXVhFRUo9SYSbbT6FqiiisTUKKKKACiiigAooooAKKKKACiiigAooooAKKKKACiiigAooooAKKKKACiiigAooooAKKKKACiiigAooooAKKKKACuU+JFndah4B1S0sreS4uJFTZFEu5mxIp4H0Brq6TFOMuVpikrqx4v4h8F6qnhvwz4g0i0mXWtPtreOe3VP3hKgYOOpKngj0PtU/jCy1nx3r3hywbSNQs9O8tZbqVoSoidx84JIwCoXA92r2HFGK2WJmmnbVGToq1u547rvwZtrbQrubTNQ1O6vIoy8MEpVlcj+HAA5IyBVPUrHxFq3wZttLm0bUDqFneJEImhbe8ShtrY9ACB+Fe3YoxR9ZnZJ62dw9jHoeb/ABS0rUdT8B2FrYWNxdXCXETNFDGWYARsCSB7kVlah4o+IGu6e2l2HhC506SZPLa5dmG1MYOCwUKffJPtXruKMUo1rRScb2HKnd3ucp8P/Cp8I+HFspnSS7lczXDoONxAG0HqQAAPzPerni6HXZtBlPhy58jUkYMgKoRIO6ncCBwc/gK38UYrNzblzPcpRSjyo8b1u/8AHvi7RX8OS+EmtpJCguLqRsIdpByM8DkDoW4z9a9W0XTxpWjWWniQyC1t0h3nq20AZq9igCqnU5lZKyCMOV3uLRRRWZYUUUUAFFFFABRRRQAUUUUAFFFFABRRRQAUUUUAFFFFABRRRQAUUUUAFFFFABRRRQAUUUUAFFFFABRRRQAUUUUAFFFFABRRRQAUUUUAFFFFABRRRQAUUUUAFFFFABRRRQAUUUUAFFFFABRRRQAUUUUAFFFFABRRRQAUUUUAFFFFABQaKKAMPxVr/wDwjOhS6mLRrspJHGIUfaWLsFHOD3Nc1/wnnib/AKJ5q3/f9f8A4mr/AMTh/wAUa3/X7af+j0rrwBzwOtaLlUbtXId27XOB/wCE98Tf9E81X/v8v/xNH/CeeJv+iear/wB/l/8Aia9AwPSjA9KOeP8AL+Ycsu55/wD8J74m/wCiear/AN/l/wDiaP8AhPPE3/RPNV/7/L/8TXoGB6UYHpRzx/l/MOWXc8//AOE88Tf9E81X/v8AL/8AE0f8J74m/wCiear/AN/l/wDia9AwPSjA9KOeP8v5hyy7nn//AAnnib/onmq/9/l/+Jo/4TzxN/0TzVf+/wAv/wATXoGB6UYHpRzx/l/MOWXc8/8A+E88Tf8ARPNV/wC/y/8AxNH/AAnnib/onmq/9/1/+Jr0DA9KMD0o54/y/mHLLueaD4nawdUOmDwNqP24Recbf7Qu/ZnG7G3pmrf/AAnvib/onmq/9/l/+JoiA/4XtLx/zAx/6Mr0DA9KubjG3u9PMiKk76nn/wDwnnib/onmq/8Af5f/AImj/hPPE3/RPNV/7/L/APE16BgelGB6VHPH+X8y+WXc8/8A+E98Tf8ARPNV/wC/y/8AxNH/AAnnib/onmq/9/l/+Jr0DA9KMD0o54/y/mHLLuef/wDCeeJv+iear/3+X/4mj/hPfE3/AETzVf8Av8v/AMTXoGB6UYHpRzx/l/MOWXc8/wD+E88Tf9E81X/v8v8A8TR/wnnib/onmq/9/l/+Jr0DA9KMD0o54/y/mHLLuef/APCeeJv+iear/wB/l/8AiagvfiTrun2ct3eeA9Sgt4l3SSvOoVR6n5a9HwPSuV+JQH/Cudd4/wCXU/zFOLi5Jcv5ikpJN3MaD4h+IbmCOeHwBqckUqB0dZ1wykZBHy+lP/4TzxN/0TzVf+/y/wDxNdV4XA/4RPRuP+XGD/0Ba1sD0pOUU/h/MFGTW55//wAJ54m/6J5qv/f5f/iaP+E88Tf9E81X/v8AL/8AE16BgelGB6Uc8f5fzHyy7nn/APwnvib/AKJ5qv8A3+X/AOJo/wCE88Tf9E81X/v8v/xNegYHpRgelHPH+X8w5Zdzz/8A4TzxN/0TzVf+/wAv/wATR/wnvib/AKJ5qv8A3+X/AOJr0DA9KMD0o54/y/mHLLuef/8ACeeJv+iear/3+X/4mj/hPPE3/RPNV/7/AC//ABNegYHpRgelHPH+X8w5Zdzz/wD4TzxN/wBE81X/AL/r/wDE1d0Dxtf6t4iXRtR8N3WkyvbvcI1xKG3KpA4AH+1XZED0FcddAD4vabx/zBrj/wBGpQnF3VhNSXU7IUtIKWszQKKKKACiiigAooooAKKKKAON+Jv/ACJrf9ftp/6PSuwH9a4/4nf8ia3/AF+2n/o9K7Af1qn8C+f6Er4mOoooqSgooooAKKKKACiiigAoNFBoA8/i/wCS7Tf9gMf+jBXoFefxf8l2m/7AY/8ARgr0Ctav2fRGdPr6hRRRWRoFFFFABRRRQAUUUUAFcr8Sv+Sc67/16n+Yrqq5X4lf8k513/r1P8xV0/jRM/hZqeF/+RT0b/rxg/8AQFrWrJ8L/wDIp6N/14wf+gLWtUy3Y47BRRRSGFFFFABRRRQAUUUUAIa467/5K9pv/YGuP/RqV2Jrjrv/AJK9pv8A2Brj/wBGpVQ3foTLodiKWkFLUlBRRRQAUUUUAFFFFABRRRQBxvxN/wCRNb/r9tP/AEeldgP61x/xOOPBjZOP9NtP/R6V2A/rVP4F8/0JXxMdRRRUlBRRRQAUUUUAFFFFABQaKQ0AcBF/yXab/sBj/wBGCvQK8/iH/F9ZfT+wx/6MFegVrV6eiM6fX1CiiisjQKKKKACiiigAooooAK5X4lf8k513/r1P8xXVVyvxK/5Jzrv/AF6n+Yq6fxImfws1PC//ACKejf8AXjB/6Ata1ZPhf/kU9G/68YP/AEBa1qmW7HHYKKKKQwooooAKKKKACiiigBDXHXf/ACV7Tf8AsDXH/o1K7E1x11/yV7Tf+wNcf+jUqobv0Jl0OxFLSUtSUFFFFABRRRQAU0tzjmvOr7x/qGr3j2Pgy3gvEjA87U7nIgQkZ2gdWOP/ANVUZfDGqat82v8AijUron70Nq32eLseAPcf/qrZUX9p2M/aX+FXPSLrVLCyTfdXttAu7bmWZUGfTk9aybnx54UtJjFP4g05HABx54PX3Fclb+BPDNuwYaRDK+7fvnZpCT7ljz+Nadvomk2jFrbS7KFiMEx26DI/Kq9lDuwvM0JvHvgm5Ty59e0qRMg7XkDDI5BwakHxE8Hj/mY9O/7/AAqp9jtf+fW3/wC/S/4UfY7X/n1t/wDv0v8AhR7OHmF5GraeNPDN6rNb69pzhTgk3Cr/ADIrYhu7e4VWgmjlVl3KY3DAj1GO1cLP4b0O5LtNo9g7Pncxt1yc9ecVlzfD/wAOSZMFlJZSbdoe0neM4/Pn8aPZQ7hzSXQ9UBzS15amneLdFG7RfEr3aZ/49dWXzFxz0ccjt+VdH4T8aHW7ubS9Us203WoF3Pau2VkT++h7j+VRKi4q61Q1UV7PQ6+ikrP1rWLTQdKn1K+k8u2gXc5AyT2AA7kmslroi7mgeKa0iopZiAo6k9BXmU2u+M/FGX0/y/D2mtnZJMnmXUi+u08J6/1NQv4HtL5i+s6pquqOQQ3n3TKhyc8KvQe3St1R/mdjPnb2R6HP4g0a2laKfVrCKRfvI9yikfgTWV/wsXweDz4j07/v8K5638HeG7UkxaHY5IAO6Lf/AOhZrSi06xgiWKKytkjXgKsKgD9Kfsod2F5l7/hYvg7Of+Ej07P/AF2FL/wsXwf/ANDHp3/f4VT+x2v/AD6wf9+l/wAKbJYWUsbRyWds6MMMphXBH5Uezh5heR0Nv4k0S6dEg1ewkeT7ipcoS30Gc1opIrjch3Ke4ORXnc/g/wAOXO3zdDsTt6bYgn/oOM1RXwLYWh36TqGqaXIFwv2W7baOc/dOR+FL2UOjDmkuh6qpyKWvLo9W8b+GQZJ5I/EdgvLKqeVdKPUY4br05/Cu88Pa9Z+JNIi1KxdjDJkFWGGRhwVI9QaidKUNeg4zT0NWikbpXCeIPHF9/bEmheF7KO91CH/j6uJmIgtSegYjqfb+faYwcnZFSko7ndZqtcajZWaM91dwQIpwWllVQPzNeay+Htc1ld2v+Kb1ww+a2sMQRDPbI5Pbk1JD4C8MxMWbS0nkJ3GS4kaRifqTWqoxW7+4jmk9kdhdeOfC1lIEuNf05GI3AfaFPH4Zqv8A8LF8HEc+I9O/7/CsuDQ9ItZPMt9KsYnwRuS3QH+VWfslr/z6wf8Afpf8Kfs4eYXmXB8RfB3QeI9O/wC/wqxa+NvC96WFvr+nOVxn/SFX+ZFZf2O1/wCfW3/79L/hVSbQNGuZGkn0mwkdurPboSf0o9nDzC8jtoL61uo1e2uYpkcZVopAwYe2DzU4IzivLZfAHhqTDRad9lkAIElrK8bDPuDSx6P4k0UFtB8T3Mir0tdTAmjIGMDd1HA7UexT+Fhzy6o9TorifDHja5v9UOha9Zrp+sBS8QRsxXKjq0Z/DOK7XNYyi4OzKjJSV0LRWfrWs2Og6TPqOoT+Tbwrlm6knsAO5J4Ari7e58eeLUE9uYPDelyDMZkTzbp1xwcHhc59sYpxg2r7IHJLQ9AaRY1LMQqjueBWfc+ItGs3dLnVrGF0GWR7hAw4z0zmuXX4W6Vckya1qOravIepurtgv3sj5VwK2LTwB4Ssw3leHdO+bBO+AP8A+hZxTtBdRXk+hH/wsXwd38R6d/3+FH/CxPBuc/8ACR6bn/rsK2odF0u2hWKDTrSONfuokCgD8MVJ/Zlh/wA+Vt/36X/Cl7nmP3jB/wCFi+Dv+hj07/v8K1LbxFot46JbavYTO4yqpcoWPGemc9Kmm0bS7iJoptOtJI2+8jwKQfwxWVdeAfCV4F87w9p3ykkbIAnX124zR7nmL3jfWRXUMhDKe6nIp4ORmuEf4XaVbEPo1/q2kSDp9ku2KjJyflbIqvcXHjzwkpnmaDxLpkYy5WPyrpVxycDhsY985p8ifwsOZrdHolFcZD8TPCM0Mcv/AAkEMe9Q2x1IZcjoRjrRS9nLsPnj3PLfAV9r+keFbe8trA6npMskmbeE4mgYHBI9QePX8K7Wy8c+HrthG999jn7w3iGFwePXjv61m/Cr/kn9n/11m/8AQq6q902x1Fdt7Z29yP8AptGG9+9dtSUXJ3RjCMktGTxTRTpuhljlXOMxuGGfTIqQgjqCPqK5mXwB4adg0enm2cPvDW0zxkH2wePwpv8Awg9pHOJbTV9btW27cJfFs/8AfQNRaHcu8ux0+aK55vCEyBd3ibxB8yhh/pY5H/fNL/whtx5Xmf8ACR+IfL/vfa1x/wCg0Wh/MHNLsdCVIGSpA9xVO81TT9PUteX1tbgYJ82VV4PTgmsBPAGkm3MNxd6tcBshjJfv8w9CBxVu38E+GrWTzI9GtmfAG6UGQ8f7xPNFoLqK830KU3j/AE2WTyNGt7vV7k/dS1iITPux6Dr2pvhldbf4n2Nzrf2eOSbTZzDbQHcIFDJwT3JJya6yOOOGMRxRpGg6KihQPwFZdv8A8lT0j/sF3P8A6GlDkuVpLoJxd02z0MdK4T4tQG68Fi3DBTJfWyBiM4Jkxn9a7uuL+J3/ACLFt/2E7T/0aK5qP8SJpU+FnLf8JRqnh8mDxPpkzIpIGo2Sb4nGerKOVOP/ANVbNj4p0HUR/ourWjNjOxpAjADrkNjFbDfeb6nNZV/4b0TU9xvdKtJmbgsYgG656jB/GupuD3RCU1szUHzfd5+nNB4ODwfeuY/4QDQFkZ7eG7tSwwRbXkiA/rTrbwSYgsFv4i19FJ4UXYxkn/dpcsO4Xl2OloAJ6An6Vzy+EJ2k8tfEviEuTjH2tf8A4mo7zwGZY1F14h15485X/TQRn8BRaF/iHzS7HSt8v3vl+vFZN94o0LTQDd6vZx56AShifoFyazv+EA8PtKJLiC6uiF2gXN3JIB+tadj4a0PTVAs9Js4iABuEQJ49zk/jRaCF75iS+KtR1qMw+GNKuXL8DULtPKhj/wBoZ5Y8/wD663fhJayWOg6taSyiWSHVp0eQDG9gEy341pdag+G//Hr4h/7Ddz/JKmpJezaSsJJ86bZ2jfdNeKRXGv6b4m8TX2nWi6jYf2rIk9mpxKGAB3p68EDHt0r2s9DXmnh//kLeKf8AsNS/+grUUHa5VRXaRBaePNBnYRXVy+nXP8UN7GYypx6ng/nXQQ3Nvcpvt54pV6ZjkDD9DTLuxtL+Ly7y1huExjEqBv51hz+AfDM5ZhpawOzBt1vI0ZB9sHA/KtfcfkL315nSlWAyVIH0pK5dvA1ksyTWuqa1bOueY75mz/31mp28HzKisfEviDa2cf6Wvb/gNHLD+Yd5djoaXa2M7Tj6VgJ4LuZFDJ4k8QYPTN4oz9Pl5qongLTNri4vtYuC5JZpL5xnPUYGBRaHcLy7HQXWoWVihe7vLeBQN2ZZQvHrzXPXHj/RhJ5Gmi41W5OQIrKIsCen3jx1789asW3gXwzbFSNIgkZV25mLSE+/Jxmt6GCG2j8uCKOJP7saBR+Qp+4vMXvvyOO0469c/EXwzeazFBaxSSXCwWcT7zHiJiWdu7HI/KvYq85u/wDkffCH/Xe6/wDRBr0asK7u16Dpq1ziPirG8vgwxxyeXI99aqj4ztYyqAfwPNVIfG2seGybTxho1xtj4/tSxjMkEgHRiBypODn09BWj8S/+RYg/7CVn/wCjlrr8ZzUqSUEmrjcW5NpmHp3jTw3q65stbspD3UyhGHOOjYNbqsCOCD9K5bxD4a8JSRJPq+jWTCWWOASCHa253wvK4I+Y9fzqoPhd4aSR5LVL+zEmCUtr+WNeOOgNK0PNDvI7XNGa4G48FW2g6XPO/i7xPBawK0jBb0HH0+XJJ9KZd6DYWFxa293488SQT3RCwRSXwDOSQAANnXJAo5Y9w5pdj0HNIzBRkkAe5xXFz/DpLtVS58U+Jpo1YNsa+AGfwUGsvU/CHgbS76KPVTqF5cGMssElxcXTKhONxVclVyMZ4GaFGL6/gHNLsdPqXjrwxpAH2zWrNXIBCJJ5jHPoFye1c+3jbWvE4Nv4P0WYRt8p1PUV8qKPPdV6sec/0rW0bSfB+n3NlFpWl2KPc25uLeZIQ3mIpHIc5JI3A+uK6oAACi8Y7L7xWk92fFmrAwazfQzkyzR3EivJ03sGIJ/E0U7xH/yM+rf9fs3/AKGaK9VPTY47HuXwq/5ECz/66zf+hV2leUeAdY1bRPCcE7aXJe6K0jkPbYMsB3fNle4713mm+LtA1YH7LqkAcDJjmby3H1DYrlqQfM2jphONrG3UkEXnTLHnGTyfQd6jHzDK8j1HNOSRo92043DafpWLNC7cgTwuyyRv5TZUKeiVXi/49bg/7n86iSRoySpwSCD7g0gchGUHhsZ98dKVrDEoopsrpCheV1jUDJZyFA/E1Qh1ZNv/AMlT0j/sF3P/AKGlUtQ8caDYv5Ud0b65zgW9kvmuT+HA6HvVPwvd6xf/ABOsbrVbMWKyadcfZrYnLogZMlvcn+VW4NRbfYzc02kj1yuK+J3/ACLFt/2E7T/0aK7WuF+K6SyeDkSB9kzX1ssb/wB1jIMH88VzUf4iNKnwsvN99vqaSuQt/GE2kgWniuznsrhPl+2JGXt5v9oFfu5/z6V0dlq2naku6xv7a5H/AEylBP5de9dEoSRMZplyrVmmBJNvVdo2qW7MelVsEDJBA9aUyMYxGT8oJOKhplFm5zHIJo2UiVSCU6Z6Nj/Peo5QIYBAT85YOw/u8cD680xJ5Iwu1hw24ZAPPrRLO833ypOc5CgfyqUmMjooAJ6An6Cq13qNjYIXvLy3t1AyTLKF49eatJvYTdizUHw3/wCPXxD/ANhu5/klcxN44S/drXwxZTard9PM2FII/dmOOK3fhMlzHoerpeur3S6tOJmU5BfCZx7Zp1INU22ZqSc1Y749DXmvh/8A5C3ir/sMy/8AoKV6UehrxWHUtZ0nxL4nubfTW1DS/wC1JRMkDDzonAGWA/iGMce1RQV7oqpKzTO9orB03xnoGqNsg1GOOYdYbj904/BvpW6hEihoyHUjIKnII/CrcWtxqSezHxo0siov3mOBV+dVlikjSSNvKAMar1wPvf41QSRom3KcHBFEcjROHQ4YVDTbuUSwbfOi84PjI8sduv8ALPpUcufOfdjduOceuacl1MibFfAHTgZH09KizQr3EFFJIwiUtIQigZJY4AHrzWDqPjTQdNJja+S5uAcC3tP3sjH0wOP1q1FvZCcktyW8/wCR98If9d7r/wBEGvR68b0zUdX1T4i+Gru9sDYWBkuFtIZP9a37lsuw7ZGOP/117IKzxEeVpeQqbvdnHfEv/kV4P+wlZ/8Ao5a7Ad/rXFfFQSt4N2wMEmN9aiNj0DeauCfxxVW3+IcuiMtn4z0ufSrjoLuNTLbTHuQw6euOahQcoK39bDckpO5D40dfEGvjRTYahe2ljbtNOLNQdlxIuIScsPujcw9yKlsPEurarbeHLa3uVtLydri11ATQh2WWFPmwP72Rkduec10eh3fh64NxPo97aTteSG4lZJw7O2ACTk5AAAGOgqjqnhG2vPEVjdraKbdppZ7wmQr+8MQRHUZ4b5RyuDxmnzK1mgs90ZV7f3zsND1KZbww6xZRtc+WIzJG581QQvAdSozjjGOOa3/F/GlWfb/iZ2X/AKUJReeHIrTw9NZaKPIuBKt1G0kjOZJlYPl3Ylju2hSSc4PtWvdWUGpW8cV5EGCSRzBQx4dGDKcjrggflU8y0Y7OzRDqerw6UI2mhvJRIxAFravMRj1CA4+pqtfmaY3B0R9PGrKqJI1wCSiclQ235u5IB45NbGB61j6p4V0fWLoXV5bOZ/K8lpIp3iZ4+uxihG5eTwalWKdzl9Me3i8P+Cbm2DE/bfK3SkE5dJRJ93AOSDg4/CvQB91fwrmNUlsdK1LSjcX1jp2l2KO4R5lj3OR5aKF/ugM3I74rIvfiMdTZrHwbp1xq942ALkRlLaL3LnGccccZ9avlctiOZR0Z82eI/wDkaNW/6/Zv/QzRTdXBTWr9bo+ZcC4kErrwGfccke2c0V6qjocdz3T4Vf8AIgWf/Xab/wBCrotQ8PaPqwP2/TLWcn+JowG/76GD29a534Vf8k/s/wDrtN/6FXaVyTbU3Y6oJOKucs3gDRkDfY5dRsSXDj7NeOoUj0U5FObwpqCTJJa+LtajKg5EzLMCfoQB+hrp6ciNI6ooyzHApe1l3H7OJzX/AAj+ujGfGOoc8/8AHpD/AIUf2Brv/Q43/wD4CQ/4V2N5D+5DrEyCI+Xk/wAS9j/OmQIscUm7mSSJiB/dGOv41Ptna4ezRxi+ELuQS/a/FeuS+ZniOVYwAeowAf0xQvw+8PsVN1FdXrKmzN1dO/6Z4rqKKr2ku4vZxKtjptjpkZSws4LVT1EMYXP5VTt/+Sp6R/2C7n/0NK1qybf/AJKnpH/YLuf/AENKi7ad+w2krHodcV8Tv+RYtv8AsJ2n/o0V2tcX8T/+RYtv+wnaf+jRWNL40VU+Fk8iq+9GUMpJypGQfqKwb3wX4cvizS6Rbq5zl4QY256nK4rfb77fU0ldCk47MTinucwvge0gkD2Wra1aALs2xXpIx/wIHHb8qIfDOswApF4x1QgkkCSGOQ/TJya6erNlGzTGQIX8obgB3PYUOrJE+zicn/YGuf8AQ43/AP4CQ/4UyXw5rU0bI3jLUQD1KW8Sn8xgiuxljSC+VnVliOH2kc/T8+KbcM0kQk84yIGwcqFKml7aWg/Zo45/BMc7RNea9rlyI+drXm0H16DI/OprPwL4bsmDrpcU0g/juCZT1z/EcV0VFU6ku4KnHsNjjjhjEcUaRoOiIoUD8BUXw3/49fEP/Ybuf5JU9QfDf/j18Q/9hu5/klZz+Bh9pHaHoa818P8A/IX8U/8AYal/9BWvSj0NeaeH/wDkLeKv+w1L/wCgrUUepU90X9Q0TS9VUrf6da3Ge8kQLdMdetYr/D/QgJPsn26xL4/49bt0Ax7ZI/OuporZTktmJwi90cw/hO9Vo3tvFutxMhyfMkWUH8CAP51IfD+uj/mcNQ9v9Eh/wrowCSABkngCtC6tyLbaI2BgwNxBwwPX9aHWYvZxOM/4R/XTwPGGof8AgJD/AIVGvhO/klke68W61IWHAidYQPwAI/lXZRRhIABIqTTDjOfu9hntmqrAqxBGCDgihVZB7OJyqfD7QiI/tYvb4oCP9Ku3YHPtkAfh6Vuafo+m6Su3T7C3tuMZijAJ+p69qu0UOcnuxqMVsjGvP+R+8If9d7r/ANEGvRq84vP+R98If9d7r/0Sa9HFY1unp+oQ3Zx3xL/5FeD/ALCVn/6OWuslhjuImjljSSNshkdQQR7g1yfxL/5FeD/sJWf/AKOWuwHeofwL5lfaZyWq/DzwhfFpbrSLaGSQ7fNgJhYsT/skAkmoI/hvaW8xksfEHiKzDKFKxagWHH+8Cap/EHVI5ryy0NNXttOlVTqDSzOq/NGQYU+bj5pOfXCGtOLxk93Y6BPYWP2uTV43IRZgoiZEywYkdAcgnrx0NVefKnci0LtWKqeENesY5Nnj7VVhBLkzwxSbR7swPGPwqX/hGPEm3d/wnuoEeos7f/4motW1mTVtKfSL61NlfSahb2VzCkgkXy3YNkNxlHRWHQHk8U3x/fXE+iajo+mkxsljJc3cyceRCqkhRjozkbQP7oY9hTTk3b9EFopXJZvCHiO4gaNvHuqBWHVLaFD+BUAj8DUc3w+tmEcup+KPEF0kKlm82/8ALQccnKgEDv1rrIrq3trG2NxPFCGjUDe4XPA9a5Lxbe3Gq6suiW2m3GoWVoiXWoRwMi+bzmOHL4BBxuIHJAA6E0lOTdgcY2uWLD4c+DrCddulwXFwFLhrqQzMRnrhj698V10UMUEKRQxpHGuAqooAH0ArlLnULS7vPC+uWTN5VxO1qMJtZkkjb5WB6ANGDj1Fdb/Cv4VEnJ7suKS2Pi7xH/yNGrf9fs3/AKGaKPEf/I0at/1+zf8AoZor1ktDiPSvAXi19A8OwQX9jI2ll3Md1ANzRtnkOvpnvXpmm67pWrxK9hqFvPuH3VcBh3wVPNeZ+B/+RUtv9+T/ANCrRutC0u9Jaaxi3n+NBtb8xUThGT7G0HJLQ9LII6g0+GXyXLgZbBCnPQnvXlyaM9sG+w6xqtplAoCXRIGOnX+VTufEgj2xeKbnIwAZLeM8flnNZOgn1K55dUelxzlA4PzI6lSCfyNSJezrkGRiNpUDPT3rzgah4rAA/tqyOO5sBz+tNkvvFjxso1y0TIxuSwAI9xzU+wv1Q/aeR6DRg4zg49a84dfEM0Ply+Kb0ZxkxxIh/AgZFVptAiu2dr6/1G83YyJrpiOOnAwKv2K6sXPLojtNT8YaFpKkXGoxPL/DDAfMdvoB/XFZHhPWrvXPijaXE9i1nbrp84t45D85XcmWb0JPasy00rT7Dm1s4Ym/vKvP59a1vCv/ACUuw/7B1x/6ElEoRjCVuwvebVz12uE+Lfmf8IUPJbZL9tttjZxtbfwfzru64b4r/wDInx/9f9t/6MFcdD+JH1Nanws5rTvH1qhW18QRPpl6ODI6kwyH1Vh0/H866u2u7a8jElrcRTocYaJww9e1cTLHHKCkiK65zhlBH61lv4a0oyeZFbtbSZJD20jRkHGOxrudOD8jNOa8z1DpUgmIg8pRjLbmOevpXmEVjqdsYvsniXVYljGAryCRfyPFTLP4ohmLx+JPMTGNtxaI38sVDoeY+d9UemLc4jVHjDhScFj2PUUySVWjEaJsTO4jdkk+5rzz+0fFf/Qasv8AwXj/ABqKW58VTyIW8RJEg6iCzVSfzzzS9hruHtPI9Epk0sduheeRIkH8UjBR+Zrzl7bWJ5N1x4n1Rl27dsRWIf8AjvH6VWTwzpvmLJcJNdyAAbrqVpOnsapUV1YuaXRHSar8QNNgL22jg6rfnhEgBMYPqz9MDuB+dbnwje5k8P6q94ytctqsxlZehfamcfjXJwwQ20YjgiSJB/CigCuv+FH/ACBNY/7C8/8AJKmuoqlZBG/MmzvD0NeIJ4mn8P8AizxIJ7F59MfVJS8sIzJE2ByV7rjFe3n7prxE/wDIyeJf+wrL/JaywyTbuVVvpY6zS/Emj6zGrWOoQSMf+WZYK4PoVPOa1cHGe3Y9q83u9G02+bdcWULvnO8LhvzFQQ6GLQg2OqapabU2ARXRxj6H+lbulF7Mnmkt0epQy+TMsm3cV5HPenRztHJuOWBBDAnqD1rzP/io44QkXim7yoABkgjb8zjJqaO/8Voir/blo2Bjc1gCT7nmpdC/UftH2PSFuFATdCGePhWLdu2R3qEsWYsTkk5Jrz9tQ8VspH9t2YyMZFgMj9arkeIpICkvim7ywwxjgjX8jjIoVC3UOd9j0fBxnBx61j6n4p0PRwftupQK/OIkbe5PPG1cnqMVxE2hi7LG+1TVLvcu0iW6OCPoKntNH02xIa2soUf+9ty2fqatUordi5pvZF7SvEFzr3xJ8NyfYJLSwR5/IM3EkhMTZJHYYxgV7OK8Z0j/AJKF4Z/663H/AKJNezCubE2UlbsVSvrc4n4qed/who+z7fP+3Wvlbum/zV259s4qKx+JNra3I07xTayaHqQYq3nAmB8H7ySdMH3/ADq18S/+RXg/7CVn/wCjlrqLuxtr+BoLuCKeFs5SVAwP4Gs048iUl3G0+Z2ZkaLpmnvfalqsd3b38t/Kp8xArCNEUBIxgnoMnPctXP3nhmWw8U6cmnXU0EM95dXaFIQRbs0I3A54Ks2Tg46kA1duPhj4VmnFxb2ElhLz89jO8HUY6KcCoo/AOoWXk/2Z4116BY1K7J3SdcfRhj+dCcej/ATT7Et/oM2n6Rcag7tqmqpdw30knl7NwiI+VEU8Yj3ADJyTyeauaz4K0LXYryaSxhW9u4iv2tkJdTtwrYyORxgH0rOPhvxrBdb7fxx5keMBLrTkbn1+Uipv7G8df9Dbp3/gpH/xdH/b35j+RvL4e0k6ba2M2nWk1vaqFijlhVwnGOA2cVRv/D10+rS3+l6u+nyXMax3K+QsofbwrKCflYAkZ5HTI4rLfw743uJo/O8bRwxLncLXTUVj/wB9EikfwPqt1Kx1DxvrksZTZstykA/HaMHv2/Gkkv5gvfoWLy2s9In8P6ZhI7CxZ7p7i4faAVRlXLcAuzSFiPZjVW/+JNjNMdP8M20uu6keFW1U+Uh7F3PGPp+dSW3wu8LpMk13bXOoyIFAa+uXlzg9cE4/Dpz0rqrHTbLTIFgsbSC2hGPkhjCD8hQ3D1C0vQ+N9WbOs3xuyBc/aJPOC9N+47se2c0UniNf+Ko1b/r9m/8AQzRXrqSscdl3PS/A/wDyKlt/vyf+hV0VcP4U1k6ZocKXdtKtkXby7lF3KDnkMOo+tdlbXdteJvtp45lPeNgaznFpm0JK1iarOnKr6naI4DI06BgRkEbhVaprOZbe+t52BKxyq5A64BB/pWctjVGpqsEyWckl1aRwyC42wtFGqgrzkHbx/dxnnrVXEUmhO4giWWKdEEig7mBVic8+wp011Zx2t3DatcObpwzeYoQKAxbgAnJ9/rVdLhF0uW2wd7zpID2wFYH+dZpO3zAq0UUdelbAFWvCn/JS7D/sHXH/AKElZF7q9hp4/wBKu44z/czlj+A5qx4Bv5dR+JNrObaSC3/s+cQ+YMM43Llsdu1TUT9m2Q5LmS8z2yuG+K3/ACJ8f/X/AG3/AKMFdzXBfF0Sf8IOfJOJfttvsz/e38frXDQ/iR9TWp8LOWP3j9aSsW18R2zN5GoqbC7Bw0c3AJ9QfStlWWRdyMGU9CpyK9Fxa3M4yT2FrV0aKSRL4wwRTTJCpQSIrAfOAeG46ZrKq7YT20cV3DdGRUnjVQ0ahiCGDdCR6VnPYpFu4MNjqG+4tEE4tlYxbP3fnHvjOCuOfTNQ35E2m2dxJBFDPIzjMaBBIgxgkDjrkZ70rXWnzXFpFN9pNnbR7M4G+Tkn1wB268CotUuIbu6M8Usr7v4XjCBAOiqATwBWcVqgZRoooPAyeB6npW4grq/hR/yBNY/7C8/8krz288RWcD+TbE3t2eFhtxu59yOgrvPg6Zz4Z1L7SAJ/7UmMgHZtqZrLEJqnqTGSc0kehHoa8RP/ACMniX/sKy/yWvbj0NfPuo6rJpni7xGZ7WV7FtSkzPGu7y246j0xiscKrtoqq0rXNuiq9rf2l8ge1uYph/sNk/l1qx0611tAmnsKv31+orodZtpI11Bp7OGKGOULbPFGqn73Q7e20d++K55ThgfQ1r3V/YmTUJrU3LSXoYFXQKqgsCTwTk+lZTT5k0NDtK/0oxwiyt/skaj7U7KGc9SWB+8DjoB6Vi8dunatS3udNt5be8WKcXMIB8oYKO477icgeoxWYetEFqwYlFHWqt3qVlYLm6uoovZm5P4DmtUribS3Lmkf8lC8M/8AXW4/9EmvZRXhHhbU31P4j+HpI7eRLNXnEUsgx5p8pskD0xivd648WrTS8gpO92jjviX/AMivB/2ErP8A9HLXYDvXE/FZpl8FlrdQ04vbUxg9281do/PFO0n4i6dPONP1yJ9D1YcPbXvyqx6ZRzww/KsuRuCa/rYrmSk0zO8T6jY2vifUxqOr39l5OnQyWi29xKi+YTLklV+UnhPvDFdGfEg06HS7S+hnudTu7PzglnH5gkZQu8Kc4HLZBPGO9V7uz1k65d6lpMemXVpe2kMJNxcOoGwyHOFRgwIk9e3vWVFpV9oms+HNO06W2nntNHuEb7QCqSgPDkAjJQZIxwcAYxTsmhXaNLUdYTXbDTbezea3N7qC208UqmOWMR5kkQ4+62E/EHg8g1Y8QteWusaFdQ391Gk18ltLbKV8p1KuSSMZzkDvWbNYT6Otlq+qFGuDq4urr7OcRReZGbccnkqqlMnjJyeBXQ63ps2oS6S8TIotL5LiTeTyoRwQPf5hUuy2K1NXPy+/tXIeKo4LL7Rqeq61qMMG0JaQWcjRbHCkk/Lw5J5+f5RjnjNdBf6PaalLBNcG4DwHKeVcyRDqDyFYBug65/WsrUrbxSbq9Swm02azuVAi+17le1JGG4VcSD+IAkHPGcdFHcctivYz31vq3h+a+lxPqGnmG6iDZUzookBUDgcGXJ78V1vYVyKWlvYat4d0wSu6aPZSSvO5AAUIIl35/vZc/wDATUWrfEjR7Wb7DpLHWNVdgkdpZfPls4+Z/ugetNxcn7qJUklqfMPiP/kZ9W/6/Zv/AEM0UzVXL6xetd4S5NxIZlHZ9x3D880V66hocdz0vwOA3hK3VgCC8gII6/NV648O6XcSGUWwhlznzIGMZz+H1ql4H/5FS2/35P8A0KuiqG2nobxinFXMVdCuYMC21y/jQLt2vtkH60qWOuom3+2YH93tAT/OtmrFhGkuo2scgBR5kVge4LAGlzvqPkXQ52KLxKmd91psmemY2GPyoaHxJJIv+madEnfZCzfjzXY6nbeXaySTWAs5BPsiCIyiRec8Enphefeo7awj/se7up/9aYt1uvsGUFvpzgfjU+2Vr2H7PzOUaw1uQqH1qNFByTFagMfzJpv/AAj7TE/bdWv7hS2Sgk8tT7YH9K2qKvnYuRdTOs9B0uwIaCzj3j+N/mb8zW34V/5KZYf9g64/9CSqtWvCv/JS7D/sHXH/AKElZ1G3B3DlSt6nrtcN8Vv+RPT/AK/7b/0YK7muG+K//Inx/wDX/bf+jBXDR/iR9TWp8LOMubW3u1MdzBHMno6g4rKbwvp6tutWubQ5B/cTFRx7HNbZ+8frSV6Kk0ZOCe5i/wBkanEuINfuOGyBNEr9+hPWiS18RADytUs2OeQ1rt/xrarT0iDzUvWWzW6ljiUxxshbkuATgc9CaHUsrsORdDlAniMKAZdLYjuUk5pkdr4jYnzdTslHbbbbv8K7P7DbtrUMUyLbp5QluImYqEbaSVBJ4zx34zVbUoDB5J+xxQKykhopjKr/AEbJ6VKrXdrD5PM5Y6Vq8u/ztekUN0EECrj8+lB8MWczbry4vLs5BxNOccewraoq+di5F1ILaytrKPZa28cK46IuM/Wuy+FH/IE1j/sLz/ySuUrq/hR/yBdY/wCwvP8AySsMRrTGlaSO8PQ14if+Rk8S/wDYVl/kte3Hoa8R/wCZk8S/9hWX+S1jht2VU3RTuvD+l3cnmPaKkn/PSIlG/MVAugzQbfsutahEoz8rsJBz7GtqiuxSZm6aZjJYa5HkDWonBPBktQTj8DSJD4lRiWu9OkHQBomH8q215dR7it3V7NIRfbtOW1SKULbSKjL5nzYwcnB+XJz7e9J1bO1h+z8zh5IvErldt1psQHXbExz+dOaw1xxtOswoM8mO0Ab9TXXRabLHo0l39lMzzKdhwD5cYPL465PQegBNZNCq3vYORGKdBmmJ+16zfzKcfIrCMcfSp7Xw9pVmweOzRn/vykuf1rTopucg5Ii6P/yULwz/ANdLj/0Sa9mFeNaR/wAlC8M/9dbj/wBEmvZRXFiviXoXT6nHfEv/AJFeD/sJWf8A6OWuj1HSdP1eAw6jZW93FyNk0YYfhnpXOfEv/kWIP+wlZ/8Ao5a7AVje0F8y7e8ziW+F+hwzLLpd1qekMGDYsbxlUnGOjZFRnwX4ot1jNl46uzJGSFa7s45TtJyRu+92HftTPEWqrb+JdRiuPE0uki30+Ga1iWWNVlkJlz8rKS/3UGB/WugbxJBp9vp0WrFotSurXzvs0MTSFmULvVQoJJBbp6VblO29yLRuYd5ovxAMW2HxLpE5J+ZZtN2DH4Fs1PHD8RkjVWu/DLsAAXaKcFvfg4qzqOtpq+m6auk3bL9vvlty4zHIioS0oweVcBGBB5HPeofHPiS60iwFtpbD7fJtldsA+TAHUMx9Cc7Vz1JPpSUm9LL7htJdWVrfSPiK+83XibSIuflEWnmT88lcfrSt4U8XXSzC88dXEfmcBbKyjjCjHbOSPwNdtn3rjPFXiW2i1q00T+1l09AUuL253EFY93yxggfKXI5JwAoPqKFOUnol9wOKW5GPhdot1P5+r3mqavLkZN7dsQcDGMLjjk10+l6FpeiQiLTLC2tEwAfKjAJ+p6n8apz3M1t4usB55Nrf28kXls3Aljw6lfqpfP8Auit3sKmU5PRscYxWyPi3xH/yM+rf9fs3/oZopfEf/Iz6t/1+Tf8AoZor1FscR2nhHXbew0qGzvAYYizGKcj5Tk8g+ldpDNHcRiSGRZEP8SHIrhfDqLJ4fiR1DKWfIYZB5q0dItVJaAy27HvBIV75rSUYtlwckjs6nspVgv7aZ87I5UdsegYE1xaf2tAR5OsSsMkkTxh//r1Kl/ryFg01hKCeC0TKf0qHTvpcv2nkd9cXNrHZ3cMd1JdfaJFcKYyqx4Yknk9SOOPepP7agmiu/NsYEd7cRJsL44K4GM4AAGfqPevPX1XX1Pyx6ew9fmH8zQmq682dyaen4Mf5Gs/q6ta4/anUUVy5vteeTP2myiXHRIS2T+NQPDqVwuLnWLkjBBWIBAQfpWns+7Dn7I6i6vbWxiMl1PHCo/vtgn8Opo8AaoNV+JcEscLpbpYTrEzjBf5kycdq5WHSrOF/M8rzJM53ynef1rqvh9/yUe1/7B8//oSVNWKVOQk5Nq57dXBfF5nTwMWjGZFvLcqPU7+K72uD+Ln/ACJH/b7b/wDoYrzaH8SPqb1PhZ59YeIrG9bypG+zXQ+9DP8AKc+xPBFa3v2rlbi1guhtniSQDpkcj8arR6a1tn7HfXdt7JJkdc9DXrOEXtoc6lJeZ2dX9OmgSK8hnnaHzo1VXCFsEOD0H0rhVm1yPfs1RJM9PNgBx+VSrqWvBQC2nse52OM+/WolSurXK9p5Hdzz2Fy8EMs87rDB5YuPL5LZJBKnkqBx61XupYFsobO3kaVUkaVpGTaCSAMAemB3riP7X8Q5/wBRp/5t/jUo1PXcDI04e21/8alULdQ9r5HS0VyjXGuyrhtSgiOc/uoB/M1FJZTXJP2zUbydST8u/YvPsKvk7sXO+xu6hr9hp42mUTTk4WCE7nY/0rt/g5JJN4X1GWZNkj6nMzL6EqnFeX29lbWoPkQohPUgc/nXqXwf/wCRa1P/ALCk3/oKVjiUlS0HBtzVz0E/dNfPl/rcWmeNfEUN2jJbyalIVnAJCtwMH9Oa+gz0NfPOrqG8V+I1IBB1KUEEZz0rHBpOTv2LrX0sbVvcwXSb7eZJk9UbNS1xjaRaFi8StA5/ihcpUyLqkH+o1icjdnbMocY9PWu1wXRmfPLqjrlOGB9CK2ry9tN2pyRXck/2zcFhMRVUy2ckn05xivPFv9ejZs3FjKO2+Irj8qH1XX1xtj098+zD+ZqJUebdj9pboehJfWf2q11F55VngjRfs4TIJUYGGzgKepHXrWKTk5rl01bX2OGj09PwY/yNDX+vOy4uLKJR12RFs/nRGhy9Q9pfodRUVxdQWkRkuZkiQdS7YrlmTVJ/9frE+M52wqEGPSo49Is0cO6NNJ/fmYuf1q+RdWLnk9kdD4V1hNV+JegC3ib7NG822VgRvYxNnA9K94rwbwkMfETw8B0Dz/8Aolq957Vw4y3OrdjSjezucT8VHlj8Gh4EEky31qY0PRm81cD8TgVY0H4g6Nq+La6mXTdUT5ZrK8Plurd8FsBh15pnxL/5FeD/ALCVn/6OWtrWfDOjeIVC6rpttdbeFaRPmAz2Ycj86xTjyJS8/wBCmpczaMbVLLU4/EV/dW+hwala3lnDb/vbhEAKmTIIYHIIcdPes2Cw1LQ9V8N2cCw311aaPcJIrSlN+HhyEY5xg4A3dvSpz8M7ezydE1/WtJOAFSK6LxgZzja3b2zTZPC/jWCZ7m18V2VzcKpWGS901d6o2MrvXoDtB4HYVScejFZ9h5srnTpLHWNURYJZda+0zQxNvSHzYTAoLHHT5CT3JOKXxH4Kvr2DV7iw1i7a4vym63dYdm1SNqBim4KBk4z1z6mny2fxBntjBcSeFZoyAHEkM5DfUZxVU3fxSBIGn+GyB382Tn9aST6NC02aZ1d3o73YtGfVNQje3A3GCYRiY8cuAMHOO2OprCudO1qy1HWhY6bZX0Grtv8ANnm2eS3liMrIuCXT5QRj+8w96FX4jPEC0nhhCQMqUnOPbOarroPj+5hVbrxdY2p35b7Jp4JxnszH09qSVt2im79GXI7GKz1fwvpKzPI+mWskhfA5URiEbvTJYkf7pp/iHx9pOiH7LDJ/aGqv8sNjafvJGfsDjO0Z9ay2+F8F9M8+ueINY1ORwVYNMIlZeoUhR0BJPXHtXT6N4Y0bw8uNK023tS3DOi5due7Hk/nQ+TvcFzeh8hauxk1q/e6HlXDXEhljHRH3HI/A5opfEYP/AAlGr8D/AI/Zv/QzRXqpxtscnKu52Xhn/kBQ/wC8/wDOteuc8P6jDb6dFb3GY+WKSEfK3PTNdECGUEEEHuOlVJMuLTWgtXNMtI7u7bz2ZbeGN5pin3tijJA9ycD8ap1b029Sxu/MliMsEiNFNGDjcjDBA9+hHuBWcr20LRM2oWckbQto9rFGRhXjZ/NQ9iWJ+b6Y59qWwitZ9K1ISWoNxbweck/mNkHei429MfMaHg0aNGlTULibg7IDbbGJ7bmzjHrjNRWF1Fb2mpRyE7ri18qPA6t5iN+HCmot7vu3H1KVFFFakhW78Pv+Sj2v/YPn/wDQkrn5ZY4E3yuqL6scCtf4ZXqXvxGhaJW8tbGdVcjG7lM4qKqfs5MLrmSPd64P4uf8iR/2+2//AKGK7yuB+MJZfAbsi7mF3bkD1O/pXmUP4sfU3qfCzzI9TRVS11GC7yoYJMPvRPwwP0q3XrtWOdNNaBWnDHb2Omw3txarczXDuIY5GPlqq8FmAwWOTgDI6fSsytO2ubK501LG+eWFoXZoLhE8wKGxuVlyDjIzxzkms57FoSO4027vbZrq0W0hDHzhbFtrqBkAA5KnOBx65qed7W+0O5u/7Ot7KSGeNI2t9wD7skoQSckAZzVSWHTVnhhivZHQt+9uGgKqo/2Uzk/jVzXbiwlht4dOvme1gASO3MDIR/ekYngsT1/+tUW1Vr/iHQxaKKPpzWxIV6V8H/8AkWtT/wCwpN/6CleV3eoW9kv71/mPRF5ZvoK9Q+DDtJ4Tv3dSrNqUpKnsdqcVhik/ZDg1zpHop6GvnvVf+Rt8R/8AYSl/pX0Iehr5v13UIrTxt4gjnBRH1GQrIR8ueOD6Vhg/ifoXWaVrktFNRldQykMp5BByKdXczMtabZ/b9Shti+xGJZ2HVUUFmI98A1ZOpafzEujW/wBmPAYu/nY9d+cZ79Mdqq6feNp9/DdKgk8s/NGTgOpGGU/UEirb2+hhjNHf3XlAkrbNb/vPYb87fx/TNZy+LXYroO0oLMqW1ro6X92zMZGmDEKnAGApG3vlj7VT1KK3g1S7htX326SssbZzlc8c96s2S6S8ELy3t1ZXKMfN8uMyCRc5GwgjaR059jVXUboX2p3V2sflLNK0gTOduT0pRvzg9itRRTXkWJS8jKiD+JjgVqSavhL/AJKL4e/66T/+iWr3jtXz54Iv47z4laGsILRxvMPMxwx8puBX0HXBjFaa9DSi007HHfEv/kV4P+wlZ/8Ao5a7Ad64r4qSPD4NEscZlkS+tWWMfxkSqQPxPFaPh7xxo3iPMNvceRfr/rbK4+SWNu4weuPUVhyt001/WxfMlJojiGo+JLq8dNUuNP063uHt4ltAqyysh2uzMwbA3ZAAA6ZOcirbagvhqziXWtUaZJZ/Jt55IvnYkEhW2jBPykZA544z1prba1oN7fPptnDqFhdTG4WBphDLBI3LgEgqyE/N2ILHr2qa4+sSN4flngtEvG1cNHb+YWRF8iX5S4Gd2M8gYBx1A5SV3boJuyNObxVaSaBquoWjsJbCNt8VzE8TI+3KhlYAgHjBxyDVbWI9X0vwJJNb6nLDfWFm08kzxpK0rKhJB3cAE+n4VR1HSdS1XTfEV/qFsLSa5sBbwWsMgmbbHufJIwCzMxAA7Yre1XPiDwZerp+2Q39g4gywAJeM7cnp3osk0PVmrbSF7WF3PzMik/UisbxDHOSlxPrp0nSYYyZpI2WNy5YBcuwIC4zx1JIq5eaU2oabBbNeXlmyBSXtJvLbgYxnB4/wFUtTbXbK5hFjZQapYeQEeKWYRyrIDw+5gQwI6jqCAR1NStx9DIs9V1GTS9D1SW5kaI6g1s7SgJ58EjMkUjKAPmJ8sjAH3j6123YZ61w502Ww0PR9Iu3jF5dastx5dsuUixKbhlUHnYoG3PvnFaniLxvo3hqMrd3KSXhwI7KE75pGPQbR0z6mrcbu0RJ2Wp8o+I/+Ro1b/r9m/wDQzRTdXJuNav5ph5MslxI7xHqjFiSv4dKK9ZQdji5kdh4eijm8PwpKiupZ+GGe9WDo0KZNrNPbMf8Anm5x+RqLwz/yAof95/51r1TbTLUU0rmd9m1OPPl38cnPHmxc4+opd2rI3MdpIuOzMv8AOtCrenWa3t3skcxwRo0s0ijJVFGSQO56Ae5FJzsrsah2Zi+dqf8Az6W3/f4/4Unnan/z6W3/AH+P+FdC91pMkbRLpkkIwdk4uGdwexZSNp9wAKn8P6RHqUk0lyStvFG2MNgvJsLKo/Ik+w96l1Ek21YfK72ucsP7XfdxZx+nLMaDZ6hKP3mo7BjkQxAc/WtBT8o+lLV8wuUz49HtFffKHnf1mbd+ldb8PQB8RrQAAAafPgAf7SVhVu/D7/ko9r/2D5//AEJKyrNum/QcYpNWPbq4T4uf8iR/2+2//oYru64T4uf8iR/2+2//AKGK82h/Ej6nRU+Fnk9zY2t2T58Ksf73Qj8aqjS5Ys/Zb+4jHOFYhx+taR6mivX5mczimZ6xarGcC5tZRgcvGQf0pFl1YZ321qxz1EhFaNaVvb2lrp0d9ewyTtM7LBAr7FYL95mI5xk4AGOh5pOdug1DzOd87U/+fS2/7/H/AAoM2qbSFtbUHsfOJ/pXQeXa6leWsNnbG1lmlETJ5pdOSAGBbke4J/KrWu6dDYKvk6ddQI0hWO4luFkSQD0AUYJ4PJ6VPtVdK24+R9zlNmrPtzLaReu1Cx/Wg6bcSjFxqM7DnIjAQVo0VfMyeVFW20+1tDuiiAfu7HLH8a9U+D//ACLWp/8AYUm/9BSvNa9K+D//ACLWp/8AYUm/9BSubFNumXBJSVj0E9DXzzrEaS+K/Eauqsp1KXIYZHavoY9DXz3qv/I2+Iv+wlL/AErDB/E/Qur0Mg6Pbqxe3eW3Y94nIH5Un2TUowfK1FX6Y82IE/mK0aK9DmZjyozidWRh8lpIO4BZf50vnan/AM+lt/3+P+FbFhZtf38NsrBN5O5z0VQMs34AE1bNzo3MKabMYuguGuD5v+9t+5+GPbPepdSztYfL5nO+dqf/AD6W3/f4/wCFNDas7N8lnGOwJZv5V1OjaW09vc6hJZy3cEAKRxRoT5smOM45CjqT9B3rGHrQpptpByeZni01KQDzdQVOMHyogP1pU0e23b52luH9ZWyPyrQoquZi5EaPg9Fj+IXh1EUKoefAAwP9U1e9V4N4S/5KL4e/35//AES1e89q83GfGvQ2pbM474l/8ivB/wBhKz/9HLWjrvgzQPEYJ1LToZJecTJ8kgzx94c/nWd8S/8AkV4P+wlZ/wDo5a7AVhdqKa8y7Jt3OFbwBqVgp/sHxjq9koBCQ3DC4jXJ9G5x+vvSvo/j1LiNm1Pw/qKxESQtdWbxtG+CNw2HrgkZz3NaYuNY1+7vBp9+mnWFrO1usyQrLLNIvD/f+VVDZXoSSD073kvn0a1jXXtRtcvKYorgr5Qk+UsAw5AbAPfBxxjpT55ddRcsTBgv/iKkWJ9D0KWTJ+ZL50H5bT/OiC68c2sKwweGdCijUYVE1BgB9BsrafxPp03h/UNV065iuUs43LDdt+dVyFbPIJ46+tI+pT6J4XhuNQeS5vRFGm3aA807YAQAerHHsOp4Jo5vJBbzMibUfiIYmEOhaGkmPlZr92A/DaM/nSG0+I140XmapoFinVzBbSSt06YY4PPoRW54U1G61bwtp1/elDczwh5dgwu7JyB7VT8YeIRotlFb293bW19ekxwy3LhY4QPvSsTxhQRx3JA70czvZJBZWvcxm+Hmp6nLFLr3jDUrooGAS1VbcDJB4IyccDP/ANat7RPBfh/w86yafpsKTjrPJmSU/wDA2yfyov7y6sG0OeK7M9o8621w7FcSLIuEkJHfcFxjg7/pXQdhSlOTVrgox7Hxb4jP/FUat/1+zf8AoZopfEf/ACM+rf8AX7N/6GaK9VPQ5DtrS1uPDrjRdWhe1vE+YLJwHVuQQeh/+tWjXvWr6Dpuu2n2bU7KC6i7CRclfcHqD9K4e++Dun4ZtI1a+sCc4jZhNGOPQ8/rWEMXBr3tGbezlHbU89q7pd5FZ3hNwrtbTRvBME+9sYYJHuOD+FbFx8LvFVv5n2fU9LugB8nmI8bMfTjIH51Rn8DeNoEVl0myuCTgiG8GR7/Nj+da+0pSVri95boiksdPiRpf7YhmQA7I44nErHsCCML7nJ/GtPStc0yNrGG4sXjjtopR5guTtZmRgWKherZAz2GPSs3/AIQ/xl/0Ljf+BkP+NB8H+M9px4cOe2byLH86l8klaUvxGpW2RmHbklVKrnhSc4HpnvRWungPxtNAHGnafC5/hku8kfUAY/WtO3+FHiO4BN3rlhag4wLeBpD78tj+tU61NfaElJ9Dk3dY0LMwVR1JOBXR/DC3m1Lxm+p20bNY2lrJC85GFZ3KkKvqQBzXT6d8H9Ct5Um1K4u9VlXtcSbY/wDvlevbqT0rvbW1hs4Egt4o4oUGEjjUKqj2ArnrYmLi4xLjTle7Ju1cj8SNHvda8H3Fvp8fm3Mckc6Rd5NjZKj3xXX0mK4oycZKS6G0ldWPmu1vobsfI2JB96NhhlPcEVZr2TX/AAB4f8RyNPe2QS7PP2qA+XL6DJHXt1zXI3XweuonJ0vxJKI+cR3kAk7ccgj+VelHFU2tdDn5JrzOJrUt5bO+0uKyurkWs9u7mGV0LIyuclW2jK4IznB61cm+G/jK2ZAraTdgg7isrx4P4iqb+C/GkUxQ6FDMoHDwXiYP/fRB/Src6cvtINVuiP7NpsN1DFJqRkQk+bLbRMQgxxjdgsc9eOPepne20/R7qyivYruS5kjbEAYJGEyc/MB8xzjp079qZ/wh/jL/AKFxv/AyH/Gj/hDfGskiIvh9I8nBeW8j2j34Of0pNwe8vxQXfYzKK3ovh14ynlCsmk2yYPztO0nP0AzWpafCHUplU6l4kCcDKWduBznn5mPPHsKbrUl9oVpPZHDXV5DZxl5nC+i55PsBXrfwq0670/wk0l5C0Ml7dSXSxOCGRWwACD3+XP41b0P4b+G9CmS4hsvtN2vS5u281wfUZ4H4CusAxXJXxCmuWJpCDTvIGOFNfPnimOTRfG2rQ36GFb26a5t5WGEkRgOh9R0NfQlUdT0mx1i0a01G0hubduqSrkfUeh9xWVCr7OV2iqkXJaHgAPft60tei33we0h2Z9K1C+01ichEfzYx1/hbn9e1YUvwr8UQEiDV9MuUC8GaJ42J/DI/HNd0cRSfUycZLoYOm3o0/UYblkMiKSHQHBZCCrDPbIJq02n6WCZU1mM245CGFxOR6bcbc++cd6dN4F8bQw7xpdhO/dYrwZ+vIA/Wmf8ACH+Msf8AIttn/r8i/wAapyg9VILvqi3b3ME+m6fGNVOnvZO5dCGJYltwdNo5YDjBx0HODWXqd0l7ql3dRp5cc0zOq+gJqyfB/jIA48ON/wCBkX+NSQ+BfG00G46ZYQMcjbLd8j3wAR+tSnTi78yC7fQyKRiFUsSAB1JPArqLb4V+J7lc3WsadaZUHEMLSkH05x+YresPg7o8brJqt/famwOdkj+XH/3yvPr370SxFJdbhyzeyOO8Axy6t49sLmyQy22nCSS4m/gXchULnucn9DXu45qvY2FrptqlrZW0NvAnCxxIFUfgKsVwVqvtJXsbQjyrU5T4h2d3eeE5TZ27XEttcQXRhT7zrHIrMF98A1e8PeLdI8T2nnaZdK7D/WQt8ssZ9GXr/St0jIrg/HWgeFLeyfW9WspoplYL9r08FJgx6ElcD8TUKUeW0io05ymlBXb6GjB/avhy+vo4dLl1HTLmd7mI2roJYXc5dGV2AI3ZYMD/ABYxxVTX7nUboeH559KjWb+2A0VnJKpbaIZSCzcqG7gdAQOe4860fxN4gvNfg03w7ruomCViqDVhHNt4wMkDOPxrrft/jm41WztrjTdEv5bRmmRsywbXUFN+7kchm4x37U6c4Td4tM1xWEr4VqNaNm9baM0NT0++1TTfE+oz2UunJcWCwxwS7Xkk8rcxkYISMnO0DJOFH0rW1LSLvXr/AE3WdP1iOCGGLzLeOSzEy7nH+s5YfNtOB6An1rOHiDxxbSy/a/B1rJAi58y31NAPrl8cfhRYa14ktbKGGy8BMtqqDylj1WAqF6jHtV2l5fejmui14c0PWIPBen6fcalPYXkXJaCGPci84QhgynrnNLqVjd2PieHVf7Kk1mJrFbTKGPzYXDFi2HIXD5GSOhUcY6Vptf8AHMksa23gqKJScO1xqUZA9/l7fgaR5/iPdzbI7Lw/YxlD87zSTkN68Afy7UrSvdtfeF10uMGmPp3hvSNKnVLeefV4pY4IjvWECYz+Wp/uqqkZ6Vv6/wCK9I8NWhn1S8jibGUhBzJIfRV6k/pXNS+B/E2r3Vtca14vdDCuFXTrYQld3DgNnPI4zj8K2NB+H2g6Bcfa4bdrq+OM3d4/my/UE9PwofJ1d/QFzdEeB3vwy8XavfXGpw6RJHFeStcIjkBlDncAffmivqPH0oq/rM+xPsF3H0UUhNc5uBorm5fEepvq19Z2GgvdxWUqxSSi7jQklFfhW68MO/Wrdn4hXUdKgv7GwuZhJP5EkPyrJAQxV94Jx8pBzgn2zTsxKSNjFGKASRnGDWd4f1Rta0Gz1JoRCbmMOYw27b7ZwKQXNHFOFQ3UzW9rJMkMkzIpIiiALP7DJAz9SKp6Lq6a1Yfa47eaDEskLRTAB1ZGKsDgkdQe9Fh36GlRRRQAUUUUAFFFQXlwLSznuSpYRRtIQO+Bn+lAExwaMVyEXjO8i06DVNR0Ga10yZY3+0pcxy+Wr4wzqMELyMkZx6V0iXUzak9qbOYQrEHFySuwtkjZjOc456Y5602mhXTLWKMe1Z2qao2nXGmRrEHF5eC2JLY2ZR2z7/cxj3rTBzSsMTrSjpXN6h4luotTuLDS9Hn1KW1jV7kpKsQj3DKqC33mI5wPbnmtfSdSg1jSrbULbd5NxGHUOMMvsR2IPB+lOzQk0XaKKKQwooooAKSlrnL7xDqCa5c6bp2im9NtFHJLIbpIgN+7Aww5+4aaTewm7HQ4pce1Ydr4jN7pVzdWum3clzbTGCWxOwSq4IyPvbehDZzyK3M0rNBe4mKMVnaJqjatYPcNEIitzPBtDZ/1cjJn8dufxqfUr9NM064vZI5ZEhjMhSFC7tjsoHU0W6Bct8UtYOn69czamun6jpUlhPNG8sGZklEiqVDZK/dYbl49+tbo6UbAncWiiigZFcTC3tpJmGQiliB7VnLd6brdlJazBJI50KPDL/ED1FWNZSaTR7pLeMyTMhVVB5JNc1p3hjUCC13LHCp/hB3MP6V5+JrYiFWKpR5lbX/hzro06bpucpWa2Od0jwhF4V8a2sYJFoWedJ5D1VVJwT22/wD167gfbNTH2+GVoIo/mtI3yBJ/tyAc4I4A7A564xlapNb/ANj3i/aLia3sYXujIrqWfyxnbgggr/Mj0qOTVhDLD9p1DUlhlxiVJY/lzzyuwHH512Yag+VuK36GeMx/1iSlUeqVr9y1HbXmsFJiv2lM7kmu0KQL7xwDlvYufoa0LjVbfQvsWnPFdXMzRHYIIgxIXAJxnjqKfo10jb7W2Waa1iVWS8eRXWVmJJUYOQV46gdRiuT8dStc+JNNsraETXJQxBvMKeS8hyjZ9RsJx6A11UaalPlkcNao4U+aJ12ma/barczW0UNxFLEiuyzR7eCSBjk+hrOn8babEboLDdSvbzeUVjiJ34OCVI4wKw/Dx/srVo9PvoZrKe7slt4ioyXdXfc4Pvndk+tc/czQaVpqwsXkWCW7IJZdzhZAMDPVj6CuiOHg5tdNLHNLEzUE+p6TN4o0+OyW7i8+4Rp1gCxxEMXPQYbFVZfGNtAqtPp2oRIziMMyJjOQMcN2J59K5zzVvfAulSR25mEmoACByBvOWG305rHudGu9IRReQRoBIkCOZTmWTzEYyKrcnK/KSP7uacMPTvZ9xTxFTRrsevZ9qKKK4D0Ljqaepp1GKBnHafrWlaZ4i8Tx32pWds5vY2CTTqjEfZ4uQCcmsmC5ee3ttSh86G31HxMkkKnKbotuwHHdXKF/fd3613slhZyTiV7SBpMg72jBb88VO8Ub43IrYORkZwfWrckRynnllPBaeOgsmpPdz3N7Ig8i8fzUwrHy5bc8CNR0dcdFJ+9VHwLKWfSY9aleMfZgdHjVyIJB1ck/xTD+6eAv3c8mvTlt4FuGmEMYlI2mQKNxHpnrR9mgKRr5Me2MhkG0YUjoR6Gnz6WDk1JPSuf8HEf2Td45/wCJne/+lD10WKYkaRghEVQSThRjk9TWfQrqPooooGFFFFABVDWv+QJf/wDXtJ/6Cav0jKGUhgCD1BoBnnkviTSf+Fa29jBeW95fT6ZHax2lvKskjSNGFA2gk8E8/Sl1SKSG41exk1ZrZYdJsFadpHVf9bIGyQcoHxgsOQDnPFd1BY2kDlobWGJiMExxhSR6cVK0MTFyY0JZdrZHUc8H1HJq+ZEcr6nlct5cSaNYxaGUlvbbWhHAJbxri28z7NJgRynkr7Ho2QTXY+DWsZNHL29xczXe8i9N2f34m/iWRf4SD0A4xjHHNdDHbW8caIkEaohyqqoAU+oHbrTlhiWR3WNA7Y3MBgtjpn1olK6sCjZ3OS8VeJLXSZ49NtLyxtdXv+s07qogjAwZnyRnA4UE8n2BrotFs7aw0SytbOQSW8UKrHICD5gx97I4OeuR61LNYWc0heW0gkY9WeNST+YqwiqiKqKFVRgADAApNq1iktbjqKKKkYUUUUAFcgmradpnjrXBf39ral7Sz2efMse7HnZxkjNdfVW4sbS4k3zWsEr4xueMMf1FNNdRNHn9zdi9sPEGtWcksdpcalYwwSDKCURyRK0inuGJK++3vUt/PDZ+O/Nm1J55Zb2KFIobx454QQuI/Ixtki7lhzy3Py16E8Ubrh0VhkHDDNMNtAbhZjDGZQu0SFRuA9M9cVXMTyHmWgSE6zFHrUrxaWb67GneW5EMtx9ok3CY5+//AHFPynnq3Feianqlvo+mTahdCUwQgNIY0LFVyATgc4Gcn2FWWtoDH5ZhjKbt20qMZznOPXPNS7R6UpS5ncajY4bTZ7O78frcWOqf2wj2crPIGWRLIF1KIrIMAP8ANwcsdg5ruV6Cobe1t7dWWCCKIE5IjQLk/hU9Ju4RVgooopFBXJeOZ9fTT1i0ayaaJwfPkjOXA/uheuD3IrraTApNXVjOrT9pBxva/Y8X0bUru50fxVb3ZYGPRpzsZdpU7SOlaXiG9srq90+LTbuC9kugiCK0kWVlc4ByFPA75OOhr1FrW3eRpGgjLsmxmKDJX0J9Pam29na27MYLaGIsMExxhc/XFa0Kjo7HNTwjjS9nKV/M8++wR2CeLNPg1FrKKNLPM5ZgBlfmyRyoboWHQHPasaS9uRYhdKCSy22qQJa4u2uoDN5Uh2xyEbivIO05wSa9dMER35iT5xhvl+99fWmx2tvHGiJBGqIcqqoAFPqB2pqrrd6m8qV1ZOxwHhi8vF06eRYjc3qyZuZZ4y88Ehchw6A9QuCFXAweMis/xUmsXcclxc+H2W0trGaVTGsaqJGjYNKxLZ+XOQPdjgkCvUlhiWR3WNQ7Y3MBy2OmT3pzRoylWUFSMEEZBFP2ut7C9i7Wucdpd7qC+H7fZpqQ7BFtiNqX8pcf6z5ThyeDhemanur/AF1/Ll/sqFjHEJPLeEuwfZuIBzwc/LXVKiqAAAB6CnYpe0V9h+yf8w0DIHainYorGxsf/9k="/>
          <p:cNvSpPr>
            <a:spLocks noChangeAspect="1" noChangeArrowheads="1"/>
          </p:cNvSpPr>
          <p:nvPr/>
        </p:nvSpPr>
        <p:spPr bwMode="auto">
          <a:xfrm>
            <a:off x="15684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1" name="AutoShape 4" descr="data:image/jpeg;base64,/9j/4AAQSkZJRgABAQAAAQABAAD/2wBDAAgGBgcGBQgHBwcJCQgKDBQNDAsLDBkSEw8UHRofHh0aHBwgJC4nICIsIxwcKDcpLDAxNDQ0Hyc5PTgyPC4zNDL/2wBDAQkJCQwLDBgNDRgyIRwhMjIyMjIyMjIyMjIyMjIyMjIyMjIyMjIyMjIyMjIyMjIyMjIyMjIyMjIyMjIyMjIyMjL/wAARCAEsAW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zdd1q18P6Pcape+Z9mgAL+Wu5uSAMD6kVpVxvxU/5JtrH+7H/wCjEqoR5pJMmbtFso2nxj8I3V4kBubmDeceZNAQi/UgnH1rvQ6mMOCNuM5z2r58n8QQeJvC2neDtO8OE6wY4Y1uJPLXBVQS4PXlR7cHvXpHjPUn8H/DAW4uFN2LaOxjf+820KWA+gY1vUoJNRju/wCrmMKrabfQ0dA+IugeJNXfTLCWf7Qqsy+bFsDhTg7Sevr9K1PEviXT/Cmlf2jqXm+R5ix/uk3nJzjj8K8On0qbwLaeC/E6Q4JUtcqBjJYlsE+pjYj/AIDxXffGiVJ/h1HLGweN7qFlYdwVYg05UI88VHZgqsuVt7o67xB4r07w1pEOp3/nfZ5nVF8uPc2WBI4z6A1z1n8Y/B93P5TXk9vx9+aAheuOozj8ayvjB/yTnTv+vqH/ANFvXYa34V0fXNBezubOFd0e5JI41V4328Mpx1FQo01FOV9RuU3JpG7bXMN3Ak9vIssMih0kQ5VgehB70y+v7bTbGa8vJlgt4VLySOcBQK84+CGpXF14XvLOZy0dncbYsnlVZQ2PYZz+Zrvta0ez17TJdO1BJHtpSN6JIU3YORyOcZFZzhyTcX0NIS5o8yOWsfi74SvtRSyW7niZ22LJNCVTOcDJ7Z98fhXdg5rxH4nXGm2sFp4PtNMSxt4mgJ1GSM7IkIIHIBJPXOa9l09FisbeJZRKEiVRIP4gABn8etXVhFRUo9SYSbbT6FqiiisTUKKKKACiiigAooooAKKKKACiiigAooooAKKKKACiiigAooooAKKKKACiiigAooooAKKKKACiiigAooooAKKKKACuU+JFndah4B1S0sreS4uJFTZFEu5mxIp4H0Brq6TFOMuVpikrqx4v4h8F6qnhvwz4g0i0mXWtPtreOe3VP3hKgYOOpKngj0PtU/jCy1nx3r3hywbSNQs9O8tZbqVoSoidx84JIwCoXA92r2HFGK2WJmmnbVGToq1u547rvwZtrbQrubTNQ1O6vIoy8MEpVlcj+HAA5IyBVPUrHxFq3wZttLm0bUDqFneJEImhbe8ShtrY9ACB+Fe3YoxR9ZnZJ62dw9jHoeb/ABS0rUdT8B2FrYWNxdXCXETNFDGWYARsCSB7kVlah4o+IGu6e2l2HhC506SZPLa5dmG1MYOCwUKffJPtXruKMUo1rRScb2HKnd3ucp8P/Cp8I+HFspnSS7lczXDoONxAG0HqQAAPzPerni6HXZtBlPhy58jUkYMgKoRIO6ncCBwc/gK38UYrNzblzPcpRSjyo8b1u/8AHvi7RX8OS+EmtpJCguLqRsIdpByM8DkDoW4z9a9W0XTxpWjWWniQyC1t0h3nq20AZq9igCqnU5lZKyCMOV3uLRRRWZYUUUUAFFFFABRRRQAUUUUAFFFFABRRRQAUUUUAFFFFABRRRQAUUUUAFFFFABRRRQAUUUUAFFFFABRRRQAUUUUAFFFFABRRRQAUUUUAFFFFABRRRQAUUUUAFFFFABRRRQAUUUUAFFFFABRRRQAUUUUAFFFFABRRRQAUUUUAFFFFABQaKKAMPxVr/wDwjOhS6mLRrspJHGIUfaWLsFHOD3Nc1/wnnib/AKJ5q3/f9f8A4mr/AMTh/wAUa3/X7af+j0rrwBzwOtaLlUbtXId27XOB/wCE98Tf9E81X/v8v/xNH/CeeJv+iear/wB/l/8Aia9AwPSjA9KOeP8AL+Ycsu55/wD8J74m/wCiear/AN/l/wDiaP8AhPPE3/RPNV/7/L/8TXoGB6UYHpRzx/l/MOWXc8//AOE88Tf9E81X/v8AL/8AE0f8J74m/wCiear/AN/l/wDia9AwPSjA9KOeP8v5hyy7nn//AAnnib/onmq/9/l/+Jo/4TzxN/0TzVf+/wAv/wATXoGB6UYHpRzx/l/MOWXc8/8A+E88Tf8ARPNV/wC/y/8AxNH/AAnnib/onmq/9/1/+Jr0DA9KMD0o54/y/mHLLueaD4nawdUOmDwNqP24Recbf7Qu/ZnG7G3pmrf/AAnvib/onmq/9/l/+JoiA/4XtLx/zAx/6Mr0DA9KubjG3u9PMiKk76nn/wDwnnib/onmq/8Af5f/AImj/hPPE3/RPNV/7/L/APE16BgelGB6VHPH+X8y+WXc8/8A+E98Tf8ARPNV/wC/y/8AxNH/AAnnib/onmq/9/l/+Jr0DA9KMD0o54/y/mHLLuef/wDCeeJv+iear/3+X/4mj/hPfE3/AETzVf8Av8v/AMTXoGB6UYHpRzx/l/MOWXc8/wD+E88Tf9E81X/v8v8A8TR/wnnib/onmq/9/l/+Jr0DA9KMD0o54/y/mHLLuef/APCeeJv+iear/wB/l/8AiagvfiTrun2ct3eeA9Sgt4l3SSvOoVR6n5a9HwPSuV+JQH/Cudd4/wCXU/zFOLi5Jcv5ikpJN3MaD4h+IbmCOeHwBqckUqB0dZ1wykZBHy+lP/4TzxN/0TzVf+/y/wDxNdV4XA/4RPRuP+XGD/0Ba1sD0pOUU/h/MFGTW55//wAJ54m/6J5qv/f5f/iaP+E88Tf9E81X/v8AL/8AE16BgelGB6Uc8f5fzHyy7nn/APwnvib/AKJ5qv8A3+X/AOJo/wCE88Tf9E81X/v8v/xNegYHpRgelHPH+X8w5Zdzz/8A4TzxN/0TzVf+/wAv/wATR/wnvib/AKJ5qv8A3+X/AOJr0DA9KMD0o54/y/mHLLuef/8ACeeJv+iear/3+X/4mj/hPPE3/RPNV/7/AC//ABNegYHpRgelHPH+X8w5Zdzz/wD4TzxN/wBE81X/AL/r/wDE1d0Dxtf6t4iXRtR8N3WkyvbvcI1xKG3KpA4AH+1XZED0FcddAD4vabx/zBrj/wBGpQnF3VhNSXU7IUtIKWszQKKKKACiiigAooooAKKKKAON+Jv/ACJrf9ftp/6PSuwH9a4/4nf8ia3/AF+2n/o9K7Af1qn8C+f6Er4mOoooqSgooooAKKKKACiiigAoNFBoA8/i/wCS7Tf9gMf+jBXoFefxf8l2m/7AY/8ARgr0Ctav2fRGdPr6hRRRWRoFFFFABRRRQAUUUUAFcr8Sv+Sc67/16n+Yrqq5X4lf8k513/r1P8xV0/jRM/hZqeF/+RT0b/rxg/8AQFrWrJ8L/wDIp6N/14wf+gLWtUy3Y47BRRRSGFFFFABRRRQAUUUUAIa467/5K9pv/YGuP/RqV2Jrjrv/AJK9pv8A2Brj/wBGpVQ3foTLodiKWkFLUlBRRRQAUUUUAFFFFABRRRQBxvxN/wCRNb/r9tP/AEeldgP61x/xOOPBjZOP9NtP/R6V2A/rVP4F8/0JXxMdRRRUlBRRRQAUUUUAFFFFABQaKQ0AcBF/yXab/sBj/wBGCvQK8/iH/F9ZfT+wx/6MFegVrV6eiM6fX1CiiisjQKKKKACiiigAooooAK5X4lf8k513/r1P8xXVVyvxK/5Jzrv/AF6n+Yq6fxImfws1PC//ACKejf8AXjB/6Ata1ZPhf/kU9G/68YP/AEBa1qmW7HHYKKKKQwooooAKKKKACiiigBDXHXf/ACV7Tf8AsDXH/o1K7E1x11/yV7Tf+wNcf+jUqobv0Jl0OxFLSUtSUFFFFABRRRQAU0tzjmvOr7x/qGr3j2Pgy3gvEjA87U7nIgQkZ2gdWOP/ANVUZfDGqat82v8AijUron70Nq32eLseAPcf/qrZUX9p2M/aX+FXPSLrVLCyTfdXttAu7bmWZUGfTk9aybnx54UtJjFP4g05HABx54PX3Fclb+BPDNuwYaRDK+7fvnZpCT7ljz+Nadvomk2jFrbS7KFiMEx26DI/Kq9lDuwvM0JvHvgm5Ty59e0qRMg7XkDDI5BwakHxE8Hj/mY9O/7/AAqp9jtf+fW3/wC/S/4UfY7X/n1t/wDv0v8AhR7OHmF5GraeNPDN6rNb69pzhTgk3Cr/ADIrYhu7e4VWgmjlVl3KY3DAj1GO1cLP4b0O5LtNo9g7Pncxt1yc9ecVlzfD/wAOSZMFlJZSbdoe0neM4/Pn8aPZQ7hzSXQ9UBzS15amneLdFG7RfEr3aZ/49dWXzFxz0ccjt+VdH4T8aHW7ubS9Us203WoF3Pau2VkT++h7j+VRKi4q61Q1UV7PQ6+ikrP1rWLTQdKn1K+k8u2gXc5AyT2AA7kmslroi7mgeKa0iopZiAo6k9BXmU2u+M/FGX0/y/D2mtnZJMnmXUi+u08J6/1NQv4HtL5i+s6pquqOQQ3n3TKhyc8KvQe3St1R/mdjPnb2R6HP4g0a2laKfVrCKRfvI9yikfgTWV/wsXweDz4j07/v8K5638HeG7UkxaHY5IAO6Lf/AOhZrSi06xgiWKKytkjXgKsKgD9Kfsod2F5l7/hYvg7Of+Ej07P/AF2FL/wsXwf/ANDHp3/f4VT+x2v/AD6wf9+l/wAKbJYWUsbRyWds6MMMphXBH5Uezh5heR0Nv4k0S6dEg1ewkeT7ipcoS30Gc1opIrjch3Ke4ORXnc/g/wAOXO3zdDsTt6bYgn/oOM1RXwLYWh36TqGqaXIFwv2W7baOc/dOR+FL2UOjDmkuh6qpyKWvLo9W8b+GQZJ5I/EdgvLKqeVdKPUY4br05/Cu88Pa9Z+JNIi1KxdjDJkFWGGRhwVI9QaidKUNeg4zT0NWikbpXCeIPHF9/bEmheF7KO91CH/j6uJmIgtSegYjqfb+faYwcnZFSko7ndZqtcajZWaM91dwQIpwWllVQPzNeay+Htc1ld2v+Kb1ww+a2sMQRDPbI5Pbk1JD4C8MxMWbS0nkJ3GS4kaRifqTWqoxW7+4jmk9kdhdeOfC1lIEuNf05GI3AfaFPH4Zqv8A8LF8HEc+I9O/7/CsuDQ9ItZPMt9KsYnwRuS3QH+VWfslr/z6wf8Afpf8Kfs4eYXmXB8RfB3QeI9O/wC/wqxa+NvC96WFvr+nOVxn/SFX+ZFZf2O1/wCfW3/79L/hVSbQNGuZGkn0mwkdurPboSf0o9nDzC8jtoL61uo1e2uYpkcZVopAwYe2DzU4IzivLZfAHhqTDRad9lkAIElrK8bDPuDSx6P4k0UFtB8T3Mir0tdTAmjIGMDd1HA7UexT+Fhzy6o9TorifDHja5v9UOha9Zrp+sBS8QRsxXKjq0Z/DOK7XNYyi4OzKjJSV0LRWfrWs2Og6TPqOoT+Tbwrlm6knsAO5J4Ari7e58eeLUE9uYPDelyDMZkTzbp1xwcHhc59sYpxg2r7IHJLQ9AaRY1LMQqjueBWfc+ItGs3dLnVrGF0GWR7hAw4z0zmuXX4W6Vckya1qOravIepurtgv3sj5VwK2LTwB4Ssw3leHdO+bBO+AP8A+hZxTtBdRXk+hH/wsXwd38R6d/3+FH/CxPBuc/8ACR6bn/rsK2odF0u2hWKDTrSONfuokCgD8MVJ/Zlh/wA+Vt/36X/Cl7nmP3jB/wCFi+Dv+hj07/v8K1LbxFot46JbavYTO4yqpcoWPGemc9Kmm0bS7iJoptOtJI2+8jwKQfwxWVdeAfCV4F87w9p3ykkbIAnX124zR7nmL3jfWRXUMhDKe6nIp4ORmuEf4XaVbEPo1/q2kSDp9ku2KjJyflbIqvcXHjzwkpnmaDxLpkYy5WPyrpVxycDhsY985p8ifwsOZrdHolFcZD8TPCM0Mcv/AAkEMe9Q2x1IZcjoRjrRS9nLsPnj3PLfAV9r+keFbe8trA6npMskmbeE4mgYHBI9QePX8K7Wy8c+HrthG999jn7w3iGFwePXjv61m/Cr/kn9n/11m/8AQq6q902x1Fdt7Z29yP8AptGG9+9dtSUXJ3RjCMktGTxTRTpuhljlXOMxuGGfTIqQgjqCPqK5mXwB4adg0enm2cPvDW0zxkH2wePwpv8Awg9pHOJbTV9btW27cJfFs/8AfQNRaHcu8ux0+aK55vCEyBd3ibxB8yhh/pY5H/fNL/whtx5Xmf8ACR+IfL/vfa1x/wCg0Wh/MHNLsdCVIGSpA9xVO81TT9PUteX1tbgYJ82VV4PTgmsBPAGkm3MNxd6tcBshjJfv8w9CBxVu38E+GrWTzI9GtmfAG6UGQ8f7xPNFoLqK830KU3j/AE2WTyNGt7vV7k/dS1iITPux6Dr2pvhldbf4n2Nzrf2eOSbTZzDbQHcIFDJwT3JJya6yOOOGMRxRpGg6KihQPwFZdv8A8lT0j/sF3P8A6GlDkuVpLoJxd02z0MdK4T4tQG68Fi3DBTJfWyBiM4Jkxn9a7uuL+J3/ACLFt/2E7T/0aK5qP8SJpU+FnLf8JRqnh8mDxPpkzIpIGo2Sb4nGerKOVOP/ANVbNj4p0HUR/ourWjNjOxpAjADrkNjFbDfeb6nNZV/4b0TU9xvdKtJmbgsYgG656jB/GupuD3RCU1szUHzfd5+nNB4ODwfeuY/4QDQFkZ7eG7tSwwRbXkiA/rTrbwSYgsFv4i19FJ4UXYxkn/dpcsO4Xl2OloAJ6An6Vzy+EJ2k8tfEviEuTjH2tf8A4mo7zwGZY1F14h15485X/TQRn8BRaF/iHzS7HSt8v3vl+vFZN94o0LTQDd6vZx56AShifoFyazv+EA8PtKJLiC6uiF2gXN3JIB+tadj4a0PTVAs9Js4iABuEQJ49zk/jRaCF75iS+KtR1qMw+GNKuXL8DULtPKhj/wBoZ5Y8/wD663fhJayWOg6taSyiWSHVp0eQDG9gEy341pdag+G//Hr4h/7Ddz/JKmpJezaSsJJ86bZ2jfdNeKRXGv6b4m8TX2nWi6jYf2rIk9mpxKGAB3p68EDHt0r2s9DXmnh//kLeKf8AsNS/+grUUHa5VRXaRBaePNBnYRXVy+nXP8UN7GYypx6ng/nXQQ3Nvcpvt54pV6ZjkDD9DTLuxtL+Ly7y1huExjEqBv51hz+AfDM5ZhpawOzBt1vI0ZB9sHA/KtfcfkL315nSlWAyVIH0pK5dvA1ksyTWuqa1bOueY75mz/31mp28HzKisfEviDa2cf6Wvb/gNHLD+Yd5djoaXa2M7Tj6VgJ4LuZFDJ4k8QYPTN4oz9Pl5qongLTNri4vtYuC5JZpL5xnPUYGBRaHcLy7HQXWoWVihe7vLeBQN2ZZQvHrzXPXHj/RhJ5Gmi41W5OQIrKIsCen3jx1789asW3gXwzbFSNIgkZV25mLSE+/Jxmt6GCG2j8uCKOJP7saBR+Qp+4vMXvvyOO0469c/EXwzeazFBaxSSXCwWcT7zHiJiWdu7HI/KvYq85u/wDkffCH/Xe6/wDRBr0asK7u16Dpq1ziPirG8vgwxxyeXI99aqj4ztYyqAfwPNVIfG2seGybTxho1xtj4/tSxjMkEgHRiBypODn09BWj8S/+RYg/7CVn/wCjlrr8ZzUqSUEmrjcW5NpmHp3jTw3q65stbspD3UyhGHOOjYNbqsCOCD9K5bxD4a8JSRJPq+jWTCWWOASCHa253wvK4I+Y9fzqoPhd4aSR5LVL+zEmCUtr+WNeOOgNK0PNDvI7XNGa4G48FW2g6XPO/i7xPBawK0jBb0HH0+XJJ9KZd6DYWFxa293488SQT3RCwRSXwDOSQAANnXJAo5Y9w5pdj0HNIzBRkkAe5xXFz/DpLtVS58U+Jpo1YNsa+AGfwUGsvU/CHgbS76KPVTqF5cGMssElxcXTKhONxVclVyMZ4GaFGL6/gHNLsdPqXjrwxpAH2zWrNXIBCJJ5jHPoFye1c+3jbWvE4Nv4P0WYRt8p1PUV8qKPPdV6sec/0rW0bSfB+n3NlFpWl2KPc25uLeZIQ3mIpHIc5JI3A+uK6oAACi8Y7L7xWk92fFmrAwazfQzkyzR3EivJ03sGIJ/E0U7xH/yM+rf9fs3/AKGaK9VPTY47HuXwq/5ECz/66zf+hV2leUeAdY1bRPCcE7aXJe6K0jkPbYMsB3fNle4713mm+LtA1YH7LqkAcDJjmby3H1DYrlqQfM2jphONrG3UkEXnTLHnGTyfQd6jHzDK8j1HNOSRo92043DafpWLNC7cgTwuyyRv5TZUKeiVXi/49bg/7n86iSRoySpwSCD7g0gchGUHhsZ98dKVrDEoopsrpCheV1jUDJZyFA/E1Qh1ZNv/AMlT0j/sF3P/AKGlUtQ8caDYv5Ud0b65zgW9kvmuT+HA6HvVPwvd6xf/ABOsbrVbMWKyadcfZrYnLogZMlvcn+VW4NRbfYzc02kj1yuK+J3/ACLFt/2E7T/0aK7WuF+K6SyeDkSB9kzX1ssb/wB1jIMH88VzUf4iNKnwsvN99vqaSuQt/GE2kgWniuznsrhPl+2JGXt5v9oFfu5/z6V0dlq2naku6xv7a5H/AEylBP5de9dEoSRMZplyrVmmBJNvVdo2qW7MelVsEDJBA9aUyMYxGT8oJOKhplFm5zHIJo2UiVSCU6Z6Nj/Peo5QIYBAT85YOw/u8cD680xJ5Iwu1hw24ZAPPrRLO833ypOc5CgfyqUmMjooAJ6An6Cq13qNjYIXvLy3t1AyTLKF49eatJvYTdizUHw3/wCPXxD/ANhu5/klcxN44S/drXwxZTard9PM2FII/dmOOK3fhMlzHoerpeur3S6tOJmU5BfCZx7Zp1INU22ZqSc1Y749DXmvh/8A5C3ir/sMy/8AoKV6UehrxWHUtZ0nxL4nubfTW1DS/wC1JRMkDDzonAGWA/iGMce1RQV7oqpKzTO9orB03xnoGqNsg1GOOYdYbj904/BvpW6hEihoyHUjIKnII/CrcWtxqSezHxo0siov3mOBV+dVlikjSSNvKAMar1wPvf41QSRom3KcHBFEcjROHQ4YVDTbuUSwbfOi84PjI8sduv8ALPpUcufOfdjduOceuacl1MibFfAHTgZH09KizQr3EFFJIwiUtIQigZJY4AHrzWDqPjTQdNJja+S5uAcC3tP3sjH0wOP1q1FvZCcktyW8/wCR98If9d7r/wBEGvR68b0zUdX1T4i+Gru9sDYWBkuFtIZP9a37lsuw7ZGOP/117IKzxEeVpeQqbvdnHfEv/kV4P+wlZ/8Ao5a7Ad/rXFfFQSt4N2wMEmN9aiNj0DeauCfxxVW3+IcuiMtn4z0ufSrjoLuNTLbTHuQw6euOahQcoK39bDckpO5D40dfEGvjRTYahe2ljbtNOLNQdlxIuIScsPujcw9yKlsPEurarbeHLa3uVtLydri11ATQh2WWFPmwP72Rkduec10eh3fh64NxPo97aTteSG4lZJw7O2ACTk5AAAGOgqjqnhG2vPEVjdraKbdppZ7wmQr+8MQRHUZ4b5RyuDxmnzK1mgs90ZV7f3zsND1KZbww6xZRtc+WIzJG581QQvAdSozjjGOOa3/F/GlWfb/iZ2X/AKUJReeHIrTw9NZaKPIuBKt1G0kjOZJlYPl3Ylju2hSSc4PtWvdWUGpW8cV5EGCSRzBQx4dGDKcjrggflU8y0Y7OzRDqerw6UI2mhvJRIxAFravMRj1CA4+pqtfmaY3B0R9PGrKqJI1wCSiclQ235u5IB45NbGB61j6p4V0fWLoXV5bOZ/K8lpIp3iZ4+uxihG5eTwalWKdzl9Me3i8P+Cbm2DE/bfK3SkE5dJRJ93AOSDg4/CvQB91fwrmNUlsdK1LSjcX1jp2l2KO4R5lj3OR5aKF/ugM3I74rIvfiMdTZrHwbp1xq942ALkRlLaL3LnGccccZ9avlctiOZR0Z82eI/wDkaNW/6/Zv/QzRTdXBTWr9bo+ZcC4kErrwGfccke2c0V6qjocdz3T4Vf8AIgWf/Xab/wBCrotQ8PaPqwP2/TLWcn+JowG/76GD29a534Vf8k/s/wDrtN/6FXaVyTbU3Y6oJOKucs3gDRkDfY5dRsSXDj7NeOoUj0U5FObwpqCTJJa+LtajKg5EzLMCfoQB+hrp6ciNI6ooyzHApe1l3H7OJzX/AAj+ujGfGOoc8/8AHpD/AIUf2Brv/Q43/wD4CQ/4V2N5D+5DrEyCI+Xk/wAS9j/OmQIscUm7mSSJiB/dGOv41Ptna4ezRxi+ELuQS/a/FeuS+ZniOVYwAeowAf0xQvw+8PsVN1FdXrKmzN1dO/6Z4rqKKr2ku4vZxKtjptjpkZSws4LVT1EMYXP5VTt/+Sp6R/2C7n/0NK1qybf/AJKnpH/YLuf/AENKi7ad+w2krHodcV8Tv+RYtv8AsJ2n/o0V2tcX8T/+RYtv+wnaf+jRWNL40VU+Fk8iq+9GUMpJypGQfqKwb3wX4cvizS6Rbq5zl4QY256nK4rfb77fU0ldCk47MTinucwvge0gkD2Wra1aALs2xXpIx/wIHHb8qIfDOswApF4x1QgkkCSGOQ/TJya6erNlGzTGQIX8obgB3PYUOrJE+zicn/YGuf8AQ43/AP4CQ/4UyXw5rU0bI3jLUQD1KW8Sn8xgiuxljSC+VnVliOH2kc/T8+KbcM0kQk84yIGwcqFKml7aWg/Zo45/BMc7RNea9rlyI+drXm0H16DI/OprPwL4bsmDrpcU0g/juCZT1z/EcV0VFU6ku4KnHsNjjjhjEcUaRoOiIoUD8BUXw3/49fEP/Ybuf5JU9QfDf/j18Q/9hu5/klZz+Bh9pHaHoa818P8A/IX8U/8AYal/9BWvSj0NeaeH/wDkLeKv+w1L/wCgrUUepU90X9Q0TS9VUrf6da3Ge8kQLdMdetYr/D/QgJPsn26xL4/49bt0Ax7ZI/OuporZTktmJwi90cw/hO9Vo3tvFutxMhyfMkWUH8CAP51IfD+uj/mcNQ9v9Eh/wrowCSABkngCtC6tyLbaI2BgwNxBwwPX9aHWYvZxOM/4R/XTwPGGof8AgJD/AIVGvhO/klke68W61IWHAidYQPwAI/lXZRRhIABIqTTDjOfu9hntmqrAqxBGCDgihVZB7OJyqfD7QiI/tYvb4oCP9Ku3YHPtkAfh6Vuafo+m6Su3T7C3tuMZijAJ+p69qu0UOcnuxqMVsjGvP+R+8If9d7r/ANEGvRq84vP+R98If9d7r/0Sa9HFY1unp+oQ3Zx3xL/5FeD/ALCVn/6OWuslhjuImjljSSNshkdQQR7g1yfxL/5FeD/sJWf/AKOWuwHeofwL5lfaZyWq/DzwhfFpbrSLaGSQ7fNgJhYsT/skAkmoI/hvaW8xksfEHiKzDKFKxagWHH+8Cap/EHVI5ryy0NNXttOlVTqDSzOq/NGQYU+bj5pOfXCGtOLxk93Y6BPYWP2uTV43IRZgoiZEywYkdAcgnrx0NVefKnci0LtWKqeENesY5Nnj7VVhBLkzwxSbR7swPGPwqX/hGPEm3d/wnuoEeos7f/4motW1mTVtKfSL61NlfSahb2VzCkgkXy3YNkNxlHRWHQHk8U3x/fXE+iajo+mkxsljJc3cyceRCqkhRjozkbQP7oY9hTTk3b9EFopXJZvCHiO4gaNvHuqBWHVLaFD+BUAj8DUc3w+tmEcup+KPEF0kKlm82/8ALQccnKgEDv1rrIrq3trG2NxPFCGjUDe4XPA9a5Lxbe3Gq6suiW2m3GoWVoiXWoRwMi+bzmOHL4BBxuIHJAA6E0lOTdgcY2uWLD4c+DrCddulwXFwFLhrqQzMRnrhj698V10UMUEKRQxpHGuAqooAH0ArlLnULS7vPC+uWTN5VxO1qMJtZkkjb5WB6ANGDj1Fdb/Cv4VEnJ7suKS2Pi7xH/yNGrf9fs3/AKGaKPEf/I0at/1+zf8AoZor1ktDiPSvAXi19A8OwQX9jI2ll3Md1ANzRtnkOvpnvXpmm67pWrxK9hqFvPuH3VcBh3wVPNeZ+B/+RUtv9+T/ANCrRutC0u9Jaaxi3n+NBtb8xUThGT7G0HJLQ9LII6g0+GXyXLgZbBCnPQnvXlyaM9sG+w6xqtplAoCXRIGOnX+VTufEgj2xeKbnIwAZLeM8flnNZOgn1K55dUelxzlA4PzI6lSCfyNSJezrkGRiNpUDPT3rzgah4rAA/tqyOO5sBz+tNkvvFjxso1y0TIxuSwAI9xzU+wv1Q/aeR6DRg4zg49a84dfEM0Ply+Kb0ZxkxxIh/AgZFVptAiu2dr6/1G83YyJrpiOOnAwKv2K6sXPLojtNT8YaFpKkXGoxPL/DDAfMdvoB/XFZHhPWrvXPijaXE9i1nbrp84t45D85XcmWb0JPasy00rT7Dm1s4Ym/vKvP59a1vCv/ACUuw/7B1x/6ElEoRjCVuwvebVz12uE+Lfmf8IUPJbZL9tttjZxtbfwfzru64b4r/wDInx/9f9t/6MFcdD+JH1Nanws5rTvH1qhW18QRPpl6ODI6kwyH1Vh0/H866u2u7a8jElrcRTocYaJww9e1cTLHHKCkiK65zhlBH61lv4a0oyeZFbtbSZJD20jRkHGOxrudOD8jNOa8z1DpUgmIg8pRjLbmOevpXmEVjqdsYvsniXVYljGAryCRfyPFTLP4ohmLx+JPMTGNtxaI38sVDoeY+d9UemLc4jVHjDhScFj2PUUySVWjEaJsTO4jdkk+5rzz+0fFf/Qasv8AwXj/ABqKW58VTyIW8RJEg6iCzVSfzzzS9hruHtPI9Epk0sduheeRIkH8UjBR+Zrzl7bWJ5N1x4n1Rl27dsRWIf8AjvH6VWTwzpvmLJcJNdyAAbrqVpOnsapUV1YuaXRHSar8QNNgL22jg6rfnhEgBMYPqz9MDuB+dbnwje5k8P6q94ytctqsxlZehfamcfjXJwwQ20YjgiSJB/CigCuv+FH/ACBNY/7C8/8AJKmuoqlZBG/MmzvD0NeIJ4mn8P8AizxIJ7F59MfVJS8sIzJE2ByV7rjFe3n7prxE/wDIyeJf+wrL/JaywyTbuVVvpY6zS/Emj6zGrWOoQSMf+WZYK4PoVPOa1cHGe3Y9q83u9G02+bdcWULvnO8LhvzFQQ6GLQg2OqapabU2ARXRxj6H+lbulF7Mnmkt0epQy+TMsm3cV5HPenRztHJuOWBBDAnqD1rzP/io44QkXim7yoABkgjb8zjJqaO/8Voir/blo2Bjc1gCT7nmpdC/UftH2PSFuFATdCGePhWLdu2R3qEsWYsTkk5Jrz9tQ8VspH9t2YyMZFgMj9arkeIpICkvim7ywwxjgjX8jjIoVC3UOd9j0fBxnBx61j6n4p0PRwftupQK/OIkbe5PPG1cnqMVxE2hi7LG+1TVLvcu0iW6OCPoKntNH02xIa2soUf+9ty2fqatUordi5pvZF7SvEFzr3xJ8NyfYJLSwR5/IM3EkhMTZJHYYxgV7OK8Z0j/AJKF4Z/663H/AKJNezCubE2UlbsVSvrc4n4qed/who+z7fP+3Wvlbum/zV259s4qKx+JNra3I07xTayaHqQYq3nAmB8H7ySdMH3/ADq18S/+RXg/7CVn/wCjlrqLuxtr+BoLuCKeFs5SVAwP4Gs048iUl3G0+Z2ZkaLpmnvfalqsd3b38t/Kp8xArCNEUBIxgnoMnPctXP3nhmWw8U6cmnXU0EM95dXaFIQRbs0I3A54Ks2Tg46kA1duPhj4VmnFxb2ElhLz89jO8HUY6KcCoo/AOoWXk/2Z4116BY1K7J3SdcfRhj+dCcej/ATT7Et/oM2n6Rcag7tqmqpdw30knl7NwiI+VEU8Yj3ADJyTyeauaz4K0LXYryaSxhW9u4iv2tkJdTtwrYyORxgH0rOPhvxrBdb7fxx5keMBLrTkbn1+Uipv7G8df9Dbp3/gpH/xdH/b35j+RvL4e0k6ba2M2nWk1vaqFijlhVwnGOA2cVRv/D10+rS3+l6u+nyXMax3K+QsofbwrKCflYAkZ5HTI4rLfw743uJo/O8bRwxLncLXTUVj/wB9EikfwPqt1Kx1DxvrksZTZstykA/HaMHv2/Gkkv5gvfoWLy2s9In8P6ZhI7CxZ7p7i4faAVRlXLcAuzSFiPZjVW/+JNjNMdP8M20uu6keFW1U+Uh7F3PGPp+dSW3wu8LpMk13bXOoyIFAa+uXlzg9cE4/Dpz0rqrHTbLTIFgsbSC2hGPkhjCD8hQ3D1C0vQ+N9WbOs3xuyBc/aJPOC9N+47se2c0UniNf+Ko1b/r9m/8AQzRXrqSscdl3PS/A/wDyKlt/vyf+hV0VcP4U1k6ZocKXdtKtkXby7lF3KDnkMOo+tdlbXdteJvtp45lPeNgaznFpm0JK1iarOnKr6naI4DI06BgRkEbhVaprOZbe+t52BKxyq5A64BB/pWctjVGpqsEyWckl1aRwyC42wtFGqgrzkHbx/dxnnrVXEUmhO4giWWKdEEig7mBVic8+wp011Zx2t3DatcObpwzeYoQKAxbgAnJ9/rVdLhF0uW2wd7zpID2wFYH+dZpO3zAq0UUdelbAFWvCn/JS7D/sHXH/AKElZF7q9hp4/wBKu44z/czlj+A5qx4Bv5dR+JNrObaSC3/s+cQ+YMM43Llsdu1TUT9m2Q5LmS8z2yuG+K3/ACJ8f/X/AG3/AKMFdzXBfF0Sf8IOfJOJfttvsz/e38frXDQ/iR9TWp8LOWP3j9aSsW18R2zN5GoqbC7Bw0c3AJ9QfStlWWRdyMGU9CpyK9Fxa3M4yT2FrV0aKSRL4wwRTTJCpQSIrAfOAeG46ZrKq7YT20cV3DdGRUnjVQ0ahiCGDdCR6VnPYpFu4MNjqG+4tEE4tlYxbP3fnHvjOCuOfTNQ35E2m2dxJBFDPIzjMaBBIgxgkDjrkZ70rXWnzXFpFN9pNnbR7M4G+Tkn1wB268CotUuIbu6M8Usr7v4XjCBAOiqATwBWcVqgZRoooPAyeB6npW4grq/hR/yBNY/7C8/8krz288RWcD+TbE3t2eFhtxu59yOgrvPg6Zz4Z1L7SAJ/7UmMgHZtqZrLEJqnqTGSc0kehHoa8RP/ACMniX/sKy/yWvbj0NfPuo6rJpni7xGZ7WV7FtSkzPGu7y246j0xiscKrtoqq0rXNuiq9rf2l8ge1uYph/sNk/l1qx0611tAmnsKv31+orodZtpI11Bp7OGKGOULbPFGqn73Q7e20d++K55ThgfQ1r3V/YmTUJrU3LSXoYFXQKqgsCTwTk+lZTT5k0NDtK/0oxwiyt/skaj7U7KGc9SWB+8DjoB6Vi8dunatS3udNt5be8WKcXMIB8oYKO477icgeoxWYetEFqwYlFHWqt3qVlYLm6uoovZm5P4DmtUribS3Lmkf8lC8M/8AXW4/9EmvZRXhHhbU31P4j+HpI7eRLNXnEUsgx5p8pskD0xivd648WrTS8gpO92jjviX/AMivB/2ErP8A9HLXYDvXE/FZpl8FlrdQ04vbUxg9281do/PFO0n4i6dPONP1yJ9D1YcPbXvyqx6ZRzww/KsuRuCa/rYrmSk0zO8T6jY2vifUxqOr39l5OnQyWi29xKi+YTLklV+UnhPvDFdGfEg06HS7S+hnudTu7PzglnH5gkZQu8Kc4HLZBPGO9V7uz1k65d6lpMemXVpe2kMJNxcOoGwyHOFRgwIk9e3vWVFpV9oms+HNO06W2nntNHuEb7QCqSgPDkAjJQZIxwcAYxTsmhXaNLUdYTXbDTbezea3N7qC208UqmOWMR5kkQ4+62E/EHg8g1Y8QteWusaFdQ391Gk18ltLbKV8p1KuSSMZzkDvWbNYT6Otlq+qFGuDq4urr7OcRReZGbccnkqqlMnjJyeBXQ63ps2oS6S8TIotL5LiTeTyoRwQPf5hUuy2K1NXPy+/tXIeKo4LL7Rqeq61qMMG0JaQWcjRbHCkk/Lw5J5+f5RjnjNdBf6PaalLBNcG4DwHKeVcyRDqDyFYBug65/WsrUrbxSbq9Swm02azuVAi+17le1JGG4VcSD+IAkHPGcdFHcctivYz31vq3h+a+lxPqGnmG6iDZUzookBUDgcGXJ78V1vYVyKWlvYat4d0wSu6aPZSSvO5AAUIIl35/vZc/wDATUWrfEjR7Wb7DpLHWNVdgkdpZfPls4+Z/ugetNxcn7qJUklqfMPiP/kZ9W/6/Zv/AEM0UzVXL6xetd4S5NxIZlHZ9x3D880V66hocdz0vwOA3hK3VgCC8gII6/NV648O6XcSGUWwhlznzIGMZz+H1ql4H/5FS2/35P8A0KuiqG2nobxinFXMVdCuYMC21y/jQLt2vtkH60qWOuom3+2YH93tAT/OtmrFhGkuo2scgBR5kVge4LAGlzvqPkXQ52KLxKmd91psmemY2GPyoaHxJJIv+madEnfZCzfjzXY6nbeXaySTWAs5BPsiCIyiRec8Enphefeo7awj/se7up/9aYt1uvsGUFvpzgfjU+2Vr2H7PzOUaw1uQqH1qNFByTFagMfzJpv/AAj7TE/bdWv7hS2Sgk8tT7YH9K2qKvnYuRdTOs9B0uwIaCzj3j+N/mb8zW34V/5KZYf9g64/9CSqtWvCv/JS7D/sHXH/AKElZ1G3B3DlSt6nrtcN8Vv+RPT/AK/7b/0YK7muG+K//Inx/wDX/bf+jBXDR/iR9TWp8LOMubW3u1MdzBHMno6g4rKbwvp6tutWubQ5B/cTFRx7HNbZ+8frSV6Kk0ZOCe5i/wBkanEuINfuOGyBNEr9+hPWiS18RADytUs2OeQ1rt/xrarT0iDzUvWWzW6ljiUxxshbkuATgc9CaHUsrsORdDlAniMKAZdLYjuUk5pkdr4jYnzdTslHbbbbv8K7P7DbtrUMUyLbp5QluImYqEbaSVBJ4zx34zVbUoDB5J+xxQKykhopjKr/AEbJ6VKrXdrD5PM5Y6Vq8u/ztekUN0EECrj8+lB8MWczbry4vLs5BxNOccewraoq+di5F1ILaytrKPZa28cK46IuM/Wuy+FH/IE1j/sLz/ySuUrq/hR/yBdY/wCwvP8AySsMRrTGlaSO8PQ14if+Rk8S/wDYVl/kte3Hoa8R/wCZk8S/9hWX+S1jht2VU3RTuvD+l3cnmPaKkn/PSIlG/MVAugzQbfsutahEoz8rsJBz7GtqiuxSZm6aZjJYa5HkDWonBPBktQTj8DSJD4lRiWu9OkHQBomH8q215dR7it3V7NIRfbtOW1SKULbSKjL5nzYwcnB+XJz7e9J1bO1h+z8zh5IvErldt1psQHXbExz+dOaw1xxtOswoM8mO0Ab9TXXRabLHo0l39lMzzKdhwD5cYPL465PQegBNZNCq3vYORGKdBmmJ+16zfzKcfIrCMcfSp7Xw9pVmweOzRn/vykuf1rTopucg5Ii6P/yULwz/ANdLj/0Sa9mFeNaR/wAlC8M/9dbj/wBEmvZRXFiviXoXT6nHfEv/AJFeD/sJWf8A6OWuj1HSdP1eAw6jZW93FyNk0YYfhnpXOfEv/kWIP+wlZ/8Ao5a7AVje0F8y7e8ziW+F+hwzLLpd1qekMGDYsbxlUnGOjZFRnwX4ot1jNl46uzJGSFa7s45TtJyRu+92HftTPEWqrb+JdRiuPE0uki30+Ga1iWWNVlkJlz8rKS/3UGB/WugbxJBp9vp0WrFotSurXzvs0MTSFmULvVQoJJBbp6VblO29yLRuYd5ovxAMW2HxLpE5J+ZZtN2DH4Fs1PHD8RkjVWu/DLsAAXaKcFvfg4qzqOtpq+m6auk3bL9vvlty4zHIioS0oweVcBGBB5HPeofHPiS60iwFtpbD7fJtldsA+TAHUMx9Cc7Vz1JPpSUm9LL7htJdWVrfSPiK+83XibSIuflEWnmT88lcfrSt4U8XXSzC88dXEfmcBbKyjjCjHbOSPwNdtn3rjPFXiW2i1q00T+1l09AUuL253EFY93yxggfKXI5JwAoPqKFOUnol9wOKW5GPhdot1P5+r3mqavLkZN7dsQcDGMLjjk10+l6FpeiQiLTLC2tEwAfKjAJ+p6n8apz3M1t4usB55Nrf28kXls3Aljw6lfqpfP8Auit3sKmU5PRscYxWyPi3xH/yM+rf9fs3/oZopfEf/Iz6t/1+Tf8AoZor1FscR2nhHXbew0qGzvAYYizGKcj5Tk8g+ldpDNHcRiSGRZEP8SHIrhfDqLJ4fiR1DKWfIYZB5q0dItVJaAy27HvBIV75rSUYtlwckjs6nspVgv7aZ87I5UdsegYE1xaf2tAR5OsSsMkkTxh//r1Kl/ryFg01hKCeC0TKf0qHTvpcv2nkd9cXNrHZ3cMd1JdfaJFcKYyqx4Yknk9SOOPepP7agmiu/NsYEd7cRJsL44K4GM4AAGfqPevPX1XX1Pyx6ew9fmH8zQmq682dyaen4Mf5Gs/q6ta4/anUUVy5vteeTP2myiXHRIS2T+NQPDqVwuLnWLkjBBWIBAQfpWns+7Dn7I6i6vbWxiMl1PHCo/vtgn8Opo8AaoNV+JcEscLpbpYTrEzjBf5kycdq5WHSrOF/M8rzJM53ynef1rqvh9/yUe1/7B8//oSVNWKVOQk5Nq57dXBfF5nTwMWjGZFvLcqPU7+K72uD+Ln/ACJH/b7b/wDoYrzaH8SPqb1PhZ59YeIrG9bypG+zXQ+9DP8AKc+xPBFa3v2rlbi1guhtniSQDpkcj8arR6a1tn7HfXdt7JJkdc9DXrOEXtoc6lJeZ2dX9OmgSK8hnnaHzo1VXCFsEOD0H0rhVm1yPfs1RJM9PNgBx+VSrqWvBQC2nse52OM+/WolSurXK9p5Hdzz2Fy8EMs87rDB5YuPL5LZJBKnkqBx61XupYFsobO3kaVUkaVpGTaCSAMAemB3riP7X8Q5/wBRp/5t/jUo1PXcDI04e21/8alULdQ9r5HS0VyjXGuyrhtSgiOc/uoB/M1FJZTXJP2zUbydST8u/YvPsKvk7sXO+xu6hr9hp42mUTTk4WCE7nY/0rt/g5JJN4X1GWZNkj6nMzL6EqnFeX29lbWoPkQohPUgc/nXqXwf/wCRa1P/ALCk3/oKVjiUlS0HBtzVz0E/dNfPl/rcWmeNfEUN2jJbyalIVnAJCtwMH9Oa+gz0NfPOrqG8V+I1IBB1KUEEZz0rHBpOTv2LrX0sbVvcwXSb7eZJk9UbNS1xjaRaFi8StA5/ihcpUyLqkH+o1icjdnbMocY9PWu1wXRmfPLqjrlOGB9CK2ry9tN2pyRXck/2zcFhMRVUy2ckn05xivPFv9ejZs3FjKO2+Irj8qH1XX1xtj098+zD+ZqJUebdj9pboehJfWf2q11F55VngjRfs4TIJUYGGzgKepHXrWKTk5rl01bX2OGj09PwY/yNDX+vOy4uLKJR12RFs/nRGhy9Q9pfodRUVxdQWkRkuZkiQdS7YrlmTVJ/9frE+M52wqEGPSo49Is0cO6NNJ/fmYuf1q+RdWLnk9kdD4V1hNV+JegC3ib7NG822VgRvYxNnA9K94rwbwkMfETw8B0Dz/8Aolq957Vw4y3OrdjSjezucT8VHlj8Gh4EEky31qY0PRm81cD8TgVY0H4g6Nq+La6mXTdUT5ZrK8Plurd8FsBh15pnxL/5FeD/ALCVn/6OWtrWfDOjeIVC6rpttdbeFaRPmAz2Ycj86xTjyJS8/wBCmpczaMbVLLU4/EV/dW+hwala3lnDb/vbhEAKmTIIYHIIcdPes2Cw1LQ9V8N2cCw311aaPcJIrSlN+HhyEY5xg4A3dvSpz8M7ezydE1/WtJOAFSK6LxgZzja3b2zTZPC/jWCZ7m18V2VzcKpWGS901d6o2MrvXoDtB4HYVScejFZ9h5srnTpLHWNURYJZda+0zQxNvSHzYTAoLHHT5CT3JOKXxH4Kvr2DV7iw1i7a4vym63dYdm1SNqBim4KBk4z1z6mny2fxBntjBcSeFZoyAHEkM5DfUZxVU3fxSBIGn+GyB382Tn9aST6NC02aZ1d3o73YtGfVNQje3A3GCYRiY8cuAMHOO2OprCudO1qy1HWhY6bZX0Grtv8ANnm2eS3liMrIuCXT5QRj+8w96FX4jPEC0nhhCQMqUnOPbOarroPj+5hVbrxdY2p35b7Jp4JxnszH09qSVt2im79GXI7GKz1fwvpKzPI+mWskhfA5URiEbvTJYkf7pp/iHx9pOiH7LDJ/aGqv8sNjafvJGfsDjO0Z9ay2+F8F9M8+ueINY1ORwVYNMIlZeoUhR0BJPXHtXT6N4Y0bw8uNK023tS3DOi5due7Hk/nQ+TvcFzeh8hauxk1q/e6HlXDXEhljHRH3HI/A5opfEYP/AAlGr8D/AI/Zv/QzRXqpxtscnKu52Xhn/kBQ/wC8/wDOteuc8P6jDb6dFb3GY+WKSEfK3PTNdECGUEEEHuOlVJMuLTWgtXNMtI7u7bz2ZbeGN5pin3tijJA9ycD8ap1b029Sxu/MliMsEiNFNGDjcjDBA9+hHuBWcr20LRM2oWckbQto9rFGRhXjZ/NQ9iWJ+b6Y59qWwitZ9K1ISWoNxbweck/mNkHei429MfMaHg0aNGlTULibg7IDbbGJ7bmzjHrjNRWF1Fb2mpRyE7ri18qPA6t5iN+HCmot7vu3H1KVFFFakhW78Pv+Sj2v/YPn/wDQkrn5ZY4E3yuqL6scCtf4ZXqXvxGhaJW8tbGdVcjG7lM4qKqfs5MLrmSPd64P4uf8iR/2+2//AKGK7yuB+MJZfAbsi7mF3bkD1O/pXmUP4sfU3qfCzzI9TRVS11GC7yoYJMPvRPwwP0q3XrtWOdNNaBWnDHb2Omw3txarczXDuIY5GPlqq8FmAwWOTgDI6fSsytO2ubK501LG+eWFoXZoLhE8wKGxuVlyDjIzxzkms57FoSO4027vbZrq0W0hDHzhbFtrqBkAA5KnOBx65qed7W+0O5u/7Ot7KSGeNI2t9wD7skoQSckAZzVSWHTVnhhivZHQt+9uGgKqo/2Uzk/jVzXbiwlht4dOvme1gASO3MDIR/ekYngsT1/+tUW1Vr/iHQxaKKPpzWxIV6V8H/8AkWtT/wCwpN/6CleV3eoW9kv71/mPRF5ZvoK9Q+DDtJ4Tv3dSrNqUpKnsdqcVhik/ZDg1zpHop6GvnvVf+Rt8R/8AYSl/pX0Iehr5v13UIrTxt4gjnBRH1GQrIR8ueOD6Vhg/ifoXWaVrktFNRldQykMp5BByKdXczMtabZ/b9Shti+xGJZ2HVUUFmI98A1ZOpafzEujW/wBmPAYu/nY9d+cZ79Mdqq6feNp9/DdKgk8s/NGTgOpGGU/UEirb2+hhjNHf3XlAkrbNb/vPYb87fx/TNZy+LXYroO0oLMqW1ro6X92zMZGmDEKnAGApG3vlj7VT1KK3g1S7htX326SssbZzlc8c96s2S6S8ELy3t1ZXKMfN8uMyCRc5GwgjaR059jVXUboX2p3V2sflLNK0gTOduT0pRvzg9itRRTXkWJS8jKiD+JjgVqSavhL/AJKL4e/66T/+iWr3jtXz54Iv47z4laGsILRxvMPMxwx8puBX0HXBjFaa9DSi007HHfEv/kV4P+wlZ/8Ao5a7Ad64r4qSPD4NEscZlkS+tWWMfxkSqQPxPFaPh7xxo3iPMNvceRfr/rbK4+SWNu4weuPUVhyt001/WxfMlJojiGo+JLq8dNUuNP063uHt4ltAqyysh2uzMwbA3ZAAA6ZOcirbagvhqziXWtUaZJZ/Jt55IvnYkEhW2jBPykZA544z1prba1oN7fPptnDqFhdTG4WBphDLBI3LgEgqyE/N2ILHr2qa4+sSN4flngtEvG1cNHb+YWRF8iX5S4Gd2M8gYBx1A5SV3boJuyNObxVaSaBquoWjsJbCNt8VzE8TI+3KhlYAgHjBxyDVbWI9X0vwJJNb6nLDfWFm08kzxpK0rKhJB3cAE+n4VR1HSdS1XTfEV/qFsLSa5sBbwWsMgmbbHufJIwCzMxAA7Yre1XPiDwZerp+2Q39g4gywAJeM7cnp3osk0PVmrbSF7WF3PzMik/UisbxDHOSlxPrp0nSYYyZpI2WNy5YBcuwIC4zx1JIq5eaU2oabBbNeXlmyBSXtJvLbgYxnB4/wFUtTbXbK5hFjZQapYeQEeKWYRyrIDw+5gQwI6jqCAR1NStx9DIs9V1GTS9D1SW5kaI6g1s7SgJ58EjMkUjKAPmJ8sjAH3j6123YZ61w502Ww0PR9Iu3jF5dastx5dsuUixKbhlUHnYoG3PvnFaniLxvo3hqMrd3KSXhwI7KE75pGPQbR0z6mrcbu0RJ2Wp8o+I/+Ro1b/r9m/wDQzRTdXJuNav5ph5MslxI7xHqjFiSv4dKK9ZQdji5kdh4eijm8PwpKiupZ+GGe9WDo0KZNrNPbMf8Anm5x+RqLwz/yAof95/51r1TbTLUU0rmd9m1OPPl38cnPHmxc4+opd2rI3MdpIuOzMv8AOtCrenWa3t3skcxwRo0s0ijJVFGSQO56Ae5FJzsrsah2Zi+dqf8Az6W3/f4/4Unnan/z6W3/AH+P+FdC91pMkbRLpkkIwdk4uGdwexZSNp9wAKn8P6RHqUk0lyStvFG2MNgvJsLKo/Ik+w96l1Ek21YfK72ucsP7XfdxZx+nLMaDZ6hKP3mo7BjkQxAc/WtBT8o+lLV8wuUz49HtFffKHnf1mbd+ldb8PQB8RrQAAAafPgAf7SVhVu/D7/ko9r/2D5//AEJKyrNum/QcYpNWPbq4T4uf8iR/2+2//oYru64T4uf8iR/2+2//AKGK82h/Ej6nRU+Fnk9zY2t2T58Ksf73Qj8aqjS5Ys/Zb+4jHOFYhx+taR6mivX5mczimZ6xarGcC5tZRgcvGQf0pFl1YZ321qxz1EhFaNaVvb2lrp0d9ewyTtM7LBAr7FYL95mI5xk4AGOh5pOdug1DzOd87U/+fS2/7/H/AAoM2qbSFtbUHsfOJ/pXQeXa6leWsNnbG1lmlETJ5pdOSAGBbke4J/KrWu6dDYKvk6ddQI0hWO4luFkSQD0AUYJ4PJ6VPtVdK24+R9zlNmrPtzLaReu1Cx/Wg6bcSjFxqM7DnIjAQVo0VfMyeVFW20+1tDuiiAfu7HLH8a9U+D//ACLWp/8AYUm/9BSvNa9K+D//ACLWp/8AYUm/9BSubFNumXBJSVj0E9DXzzrEaS+K/Eauqsp1KXIYZHavoY9DXz3qv/I2+Iv+wlL/AErDB/E/Qur0Mg6Pbqxe3eW3Y94nIH5Un2TUowfK1FX6Y82IE/mK0aK9DmZjyozidWRh8lpIO4BZf50vnan/AM+lt/3+P+FbFhZtf38NsrBN5O5z0VQMs34AE1bNzo3MKabMYuguGuD5v+9t+5+GPbPepdSztYfL5nO+dqf/AD6W3/f4/wCFNDas7N8lnGOwJZv5V1OjaW09vc6hJZy3cEAKRxRoT5smOM45CjqT9B3rGHrQpptpByeZni01KQDzdQVOMHyogP1pU0e23b52luH9ZWyPyrQoquZi5EaPg9Fj+IXh1EUKoefAAwP9U1e9V4N4S/5KL4e/35//AES1e89q83GfGvQ2pbM474l/8ivB/wBhKz/9HLWjrvgzQPEYJ1LToZJecTJ8kgzx94c/nWd8S/8AkV4P+wlZ/wDo5a7AVhdqKa8y7Jt3OFbwBqVgp/sHxjq9koBCQ3DC4jXJ9G5x+vvSvo/j1LiNm1Pw/qKxESQtdWbxtG+CNw2HrgkZz3NaYuNY1+7vBp9+mnWFrO1usyQrLLNIvD/f+VVDZXoSSD073kvn0a1jXXtRtcvKYorgr5Qk+UsAw5AbAPfBxxjpT55ddRcsTBgv/iKkWJ9D0KWTJ+ZL50H5bT/OiC68c2sKwweGdCijUYVE1BgB9BsrafxPp03h/UNV065iuUs43LDdt+dVyFbPIJ46+tI+pT6J4XhuNQeS5vRFGm3aA807YAQAerHHsOp4Jo5vJBbzMibUfiIYmEOhaGkmPlZr92A/DaM/nSG0+I140XmapoFinVzBbSSt06YY4PPoRW54U1G61bwtp1/elDczwh5dgwu7JyB7VT8YeIRotlFb293bW19ekxwy3LhY4QPvSsTxhQRx3JA70czvZJBZWvcxm+Hmp6nLFLr3jDUrooGAS1VbcDJB4IyccDP/ANat7RPBfh/w86yafpsKTjrPJmSU/wDA2yfyov7y6sG0OeK7M9o8621w7FcSLIuEkJHfcFxjg7/pXQdhSlOTVrgox7Hxb4jP/FUat/1+zf8AoZopfEf/ACM+rf8AX7N/6GaK9VPQ5DtrS1uPDrjRdWhe1vE+YLJwHVuQQeh/+tWjXvWr6Dpuu2n2bU7KC6i7CRclfcHqD9K4e++Dun4ZtI1a+sCc4jZhNGOPQ8/rWEMXBr3tGbezlHbU89q7pd5FZ3hNwrtbTRvBME+9sYYJHuOD+FbFx8LvFVv5n2fU9LugB8nmI8bMfTjIH51Rn8DeNoEVl0myuCTgiG8GR7/Nj+da+0pSVri95boiksdPiRpf7YhmQA7I44nErHsCCML7nJ/GtPStc0yNrGG4sXjjtopR5guTtZmRgWKherZAz2GPSs3/AIQ/xl/0Ljf+BkP+NB8H+M9px4cOe2byLH86l8klaUvxGpW2RmHbklVKrnhSc4HpnvRWungPxtNAHGnafC5/hku8kfUAY/WtO3+FHiO4BN3rlhag4wLeBpD78tj+tU61NfaElJ9Dk3dY0LMwVR1JOBXR/DC3m1Lxm+p20bNY2lrJC85GFZ3KkKvqQBzXT6d8H9Ct5Um1K4u9VlXtcSbY/wDvlevbqT0rvbW1hs4Egt4o4oUGEjjUKqj2ArnrYmLi4xLjTle7Ju1cj8SNHvda8H3Fvp8fm3Mckc6Rd5NjZKj3xXX0mK4oycZKS6G0ldWPmu1vobsfI2JB96NhhlPcEVZr2TX/AAB4f8RyNPe2QS7PP2qA+XL6DJHXt1zXI3XweuonJ0vxJKI+cR3kAk7ccgj+VelHFU2tdDn5JrzOJrUt5bO+0uKyurkWs9u7mGV0LIyuclW2jK4IznB61cm+G/jK2ZAraTdgg7isrx4P4iqb+C/GkUxQ6FDMoHDwXiYP/fRB/Src6cvtINVuiP7NpsN1DFJqRkQk+bLbRMQgxxjdgsc9eOPepne20/R7qyivYruS5kjbEAYJGEyc/MB8xzjp079qZ/wh/jL/AKFxv/AyH/Gj/hDfGskiIvh9I8nBeW8j2j34Of0pNwe8vxQXfYzKK3ovh14ynlCsmk2yYPztO0nP0AzWpafCHUplU6l4kCcDKWduBznn5mPPHsKbrUl9oVpPZHDXV5DZxl5nC+i55PsBXrfwq0670/wk0l5C0Ml7dSXSxOCGRWwACD3+XP41b0P4b+G9CmS4hsvtN2vS5u281wfUZ4H4CusAxXJXxCmuWJpCDTvIGOFNfPnimOTRfG2rQ36GFb26a5t5WGEkRgOh9R0NfQlUdT0mx1i0a01G0hubduqSrkfUeh9xWVCr7OV2iqkXJaHgAPft60tei33we0h2Z9K1C+01ichEfzYx1/hbn9e1YUvwr8UQEiDV9MuUC8GaJ42J/DI/HNd0cRSfUycZLoYOm3o0/UYblkMiKSHQHBZCCrDPbIJq02n6WCZU1mM245CGFxOR6bcbc++cd6dN4F8bQw7xpdhO/dYrwZ+vIA/Wmf8ACH+Msf8AIttn/r8i/wAapyg9VILvqi3b3ME+m6fGNVOnvZO5dCGJYltwdNo5YDjBx0HODWXqd0l7ql3dRp5cc0zOq+gJqyfB/jIA48ON/wCBkX+NSQ+BfG00G46ZYQMcjbLd8j3wAR+tSnTi78yC7fQyKRiFUsSAB1JPArqLb4V+J7lc3WsadaZUHEMLSkH05x+YresPg7o8brJqt/famwOdkj+XH/3yvPr370SxFJdbhyzeyOO8Axy6t49sLmyQy22nCSS4m/gXchULnucn9DXu45qvY2FrptqlrZW0NvAnCxxIFUfgKsVwVqvtJXsbQjyrU5T4h2d3eeE5TZ27XEttcQXRhT7zrHIrMF98A1e8PeLdI8T2nnaZdK7D/WQt8ssZ9GXr/St0jIrg/HWgeFLeyfW9WspoplYL9r08FJgx6ElcD8TUKUeW0io05ymlBXb6GjB/avhy+vo4dLl1HTLmd7mI2roJYXc5dGV2AI3ZYMD/ABYxxVTX7nUboeH559KjWb+2A0VnJKpbaIZSCzcqG7gdAQOe4860fxN4gvNfg03w7ruomCViqDVhHNt4wMkDOPxrrft/jm41WztrjTdEv5bRmmRsywbXUFN+7kchm4x37U6c4Td4tM1xWEr4VqNaNm9baM0NT0++1TTfE+oz2UunJcWCwxwS7Xkk8rcxkYISMnO0DJOFH0rW1LSLvXr/AE3WdP1iOCGGLzLeOSzEy7nH+s5YfNtOB6An1rOHiDxxbSy/a/B1rJAi58y31NAPrl8cfhRYa14ktbKGGy8BMtqqDylj1WAqF6jHtV2l5fejmui14c0PWIPBen6fcalPYXkXJaCGPci84QhgynrnNLqVjd2PieHVf7Kk1mJrFbTKGPzYXDFi2HIXD5GSOhUcY6Vptf8AHMksa23gqKJScO1xqUZA9/l7fgaR5/iPdzbI7Lw/YxlD87zSTkN68Afy7UrSvdtfeF10uMGmPp3hvSNKnVLeefV4pY4IjvWECYz+Wp/uqqkZ6Vv6/wCK9I8NWhn1S8jibGUhBzJIfRV6k/pXNS+B/E2r3Vtca14vdDCuFXTrYQld3DgNnPI4zj8K2NB+H2g6Bcfa4bdrq+OM3d4/my/UE9PwofJ1d/QFzdEeB3vwy8XavfXGpw6RJHFeStcIjkBlDncAffmivqPH0oq/rM+xPsF3H0UUhNc5uBorm5fEepvq19Z2GgvdxWUqxSSi7jQklFfhW68MO/Wrdn4hXUdKgv7GwuZhJP5EkPyrJAQxV94Jx8pBzgn2zTsxKSNjFGKASRnGDWd4f1Rta0Gz1JoRCbmMOYw27b7ZwKQXNHFOFQ3UzW9rJMkMkzIpIiiALP7DJAz9SKp6Lq6a1Yfa47eaDEskLRTAB1ZGKsDgkdQe9Fh36GlRRRQAUUUUAFFFQXlwLSznuSpYRRtIQO+Bn+lAExwaMVyEXjO8i06DVNR0Ga10yZY3+0pcxy+Wr4wzqMELyMkZx6V0iXUzak9qbOYQrEHFySuwtkjZjOc456Y5602mhXTLWKMe1Z2qao2nXGmRrEHF5eC2JLY2ZR2z7/cxj3rTBzSsMTrSjpXN6h4luotTuLDS9Hn1KW1jV7kpKsQj3DKqC33mI5wPbnmtfSdSg1jSrbULbd5NxGHUOMMvsR2IPB+lOzQk0XaKKKQwooooAKSlrnL7xDqCa5c6bp2im9NtFHJLIbpIgN+7Aww5+4aaTewm7HQ4pce1Ydr4jN7pVzdWum3clzbTGCWxOwSq4IyPvbehDZzyK3M0rNBe4mKMVnaJqjatYPcNEIitzPBtDZ/1cjJn8dufxqfUr9NM064vZI5ZEhjMhSFC7tjsoHU0W6Bct8UtYOn69czamun6jpUlhPNG8sGZklEiqVDZK/dYbl49+tbo6UbAncWiiigZFcTC3tpJmGQiliB7VnLd6brdlJazBJI50KPDL/ED1FWNZSaTR7pLeMyTMhVVB5JNc1p3hjUCC13LHCp/hB3MP6V5+JrYiFWKpR5lbX/hzro06bpucpWa2Od0jwhF4V8a2sYJFoWedJ5D1VVJwT22/wD167gfbNTH2+GVoIo/mtI3yBJ/tyAc4I4A7A564xlapNb/ANj3i/aLia3sYXujIrqWfyxnbgggr/Mj0qOTVhDLD9p1DUlhlxiVJY/lzzyuwHH512Yag+VuK36GeMx/1iSlUeqVr9y1HbXmsFJiv2lM7kmu0KQL7xwDlvYufoa0LjVbfQvsWnPFdXMzRHYIIgxIXAJxnjqKfo10jb7W2Waa1iVWS8eRXWVmJJUYOQV46gdRiuT8dStc+JNNsraETXJQxBvMKeS8hyjZ9RsJx6A11UaalPlkcNao4U+aJ12ma/barczW0UNxFLEiuyzR7eCSBjk+hrOn8babEboLDdSvbzeUVjiJ34OCVI4wKw/Dx/srVo9PvoZrKe7slt4ioyXdXfc4Pvndk+tc/czQaVpqwsXkWCW7IJZdzhZAMDPVj6CuiOHg5tdNLHNLEzUE+p6TN4o0+OyW7i8+4Rp1gCxxEMXPQYbFVZfGNtAqtPp2oRIziMMyJjOQMcN2J59K5zzVvfAulSR25mEmoACByBvOWG305rHudGu9IRReQRoBIkCOZTmWTzEYyKrcnK/KSP7uacMPTvZ9xTxFTRrsevZ9qKKK4D0Ljqaepp1GKBnHafrWlaZ4i8Tx32pWds5vY2CTTqjEfZ4uQCcmsmC5ee3ttSh86G31HxMkkKnKbotuwHHdXKF/fd3613slhZyTiV7SBpMg72jBb88VO8Ub43IrYORkZwfWrckRynnllPBaeOgsmpPdz3N7Ig8i8fzUwrHy5bc8CNR0dcdFJ+9VHwLKWfSY9aleMfZgdHjVyIJB1ck/xTD+6eAv3c8mvTlt4FuGmEMYlI2mQKNxHpnrR9mgKRr5Me2MhkG0YUjoR6Gnz6WDk1JPSuf8HEf2Td45/wCJne/+lD10WKYkaRghEVQSThRjk9TWfQrqPooooGFFFFABVDWv+QJf/wDXtJ/6Cav0jKGUhgCD1BoBnnkviTSf+Fa29jBeW95fT6ZHax2lvKskjSNGFA2gk8E8/Sl1SKSG41exk1ZrZYdJsFadpHVf9bIGyQcoHxgsOQDnPFd1BY2kDlobWGJiMExxhSR6cVK0MTFyY0JZdrZHUc8H1HJq+ZEcr6nlct5cSaNYxaGUlvbbWhHAJbxri28z7NJgRynkr7Ho2QTXY+DWsZNHL29xczXe8i9N2f34m/iWRf4SD0A4xjHHNdDHbW8caIkEaohyqqoAU+oHbrTlhiWR3WNA7Y3MBgtjpn1olK6sCjZ3OS8VeJLXSZ49NtLyxtdXv+s07qogjAwZnyRnA4UE8n2BrotFs7aw0SytbOQSW8UKrHICD5gx97I4OeuR61LNYWc0heW0gkY9WeNST+YqwiqiKqKFVRgADAApNq1iktbjqKKKkYUUUUAFcgmradpnjrXBf39ral7Sz2efMse7HnZxkjNdfVW4sbS4k3zWsEr4xueMMf1FNNdRNHn9zdi9sPEGtWcksdpcalYwwSDKCURyRK0inuGJK++3vUt/PDZ+O/Nm1J55Zb2KFIobx454QQuI/Ixtki7lhzy3Py16E8Ubrh0VhkHDDNMNtAbhZjDGZQu0SFRuA9M9cVXMTyHmWgSE6zFHrUrxaWb67GneW5EMtx9ok3CY5+//AHFPynnq3Feianqlvo+mTahdCUwQgNIY0LFVyATgc4Gcn2FWWtoDH5ZhjKbt20qMZznOPXPNS7R6UpS5ncajY4bTZ7O78frcWOqf2wj2crPIGWRLIF1KIrIMAP8ANwcsdg5ruV6Cobe1t7dWWCCKIE5IjQLk/hU9Ju4RVgooopFBXJeOZ9fTT1i0ayaaJwfPkjOXA/uheuD3IrraTApNXVjOrT9pBxva/Y8X0bUru50fxVb3ZYGPRpzsZdpU7SOlaXiG9srq90+LTbuC9kugiCK0kWVlc4ByFPA75OOhr1FrW3eRpGgjLsmxmKDJX0J9Pam29na27MYLaGIsMExxhc/XFa0Kjo7HNTwjjS9nKV/M8++wR2CeLNPg1FrKKNLPM5ZgBlfmyRyoboWHQHPasaS9uRYhdKCSy22qQJa4u2uoDN5Uh2xyEbivIO05wSa9dMER35iT5xhvl+99fWmx2tvHGiJBGqIcqqoAFPqB2pqrrd6m8qV1ZOxwHhi8vF06eRYjc3qyZuZZ4y88Ehchw6A9QuCFXAweMis/xUmsXcclxc+H2W0trGaVTGsaqJGjYNKxLZ+XOQPdjgkCvUlhiWR3WNQ7Y3MBy2OmT3pzRoylWUFSMEEZBFP2ut7C9i7Wucdpd7qC+H7fZpqQ7BFtiNqX8pcf6z5ThyeDhemanur/AF1/Ll/sqFjHEJPLeEuwfZuIBzwc/LXVKiqAAAB6CnYpe0V9h+yf8w0DIHainYorGxsf/9k="/>
          <p:cNvSpPr>
            <a:spLocks noChangeAspect="1" noChangeArrowheads="1"/>
          </p:cNvSpPr>
          <p:nvPr/>
        </p:nvSpPr>
        <p:spPr bwMode="auto">
          <a:xfrm>
            <a:off x="1720850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3494" name="Picture 6" descr="https://timgsa.baidu.com/timg?image&amp;quality=80&amp;size=b9999_10000&amp;sec=1493140170785&amp;di=ec54fa9b207f2adb4316705d65f834df&amp;imgtype=0&amp;src=http%3A%2F%2Fwww.ithov.com%2Fuploads%2Fallimg%2F120629%2F1_12062920063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616326"/>
            <a:ext cx="34099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8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73301" y="1216025"/>
            <a:ext cx="48625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/>
              <a:t>RAID 3</a:t>
            </a:r>
            <a:r>
              <a:rPr lang="zh-CN" altLang="en-US" b="1"/>
              <a:t>中的问题</a:t>
            </a:r>
            <a:r>
              <a:rPr lang="en-US" altLang="zh-CN" b="1"/>
              <a:t>?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记录奇偶数的磁盘可能发生损毁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b="1"/>
          </a:p>
        </p:txBody>
      </p:sp>
      <p:sp>
        <p:nvSpPr>
          <p:cNvPr id="61444" name="AutoShape 2" descr="data:image/jpeg;base64,/9j/4AAQSkZJRgABAQAAAQABAAD/2wBDAAgGBgcGBQgHBwcJCQgKDBQNDAsLDBkSEw8UHRofHh0aHBwgJC4nICIsIxwcKDcpLDAxNDQ0Hyc5PTgyPC4zNDL/2wBDAQkJCQwLDBgNDRgyIRwhMjIyMjIyMjIyMjIyMjIyMjIyMjIyMjIyMjIyMjIyMjIyMjIyMjIyMjIyMjIyMjIyMjL/wAARCAEsAW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zdd1q18P6Pcape+Z9mgAL+Wu5uSAMD6kVpVxvxU/5JtrH+7H/wCjEqoR5pJMmbtFso2nxj8I3V4kBubmDeceZNAQi/UgnH1rvQ6mMOCNuM5z2r58n8QQeJvC2neDtO8OE6wY4Y1uJPLXBVQS4PXlR7cHvXpHjPUn8H/DAW4uFN2LaOxjf+820KWA+gY1vUoJNRju/wCrmMKrabfQ0dA+IugeJNXfTLCWf7Qqsy+bFsDhTg7Sevr9K1PEviXT/Cmlf2jqXm+R5ix/uk3nJzjj8K8On0qbwLaeC/E6Q4JUtcqBjJYlsE+pjYj/AIDxXffGiVJ/h1HLGweN7qFlYdwVYg05UI88VHZgqsuVt7o67xB4r07w1pEOp3/nfZ5nVF8uPc2WBI4z6A1z1n8Y/B93P5TXk9vx9+aAheuOozj8ayvjB/yTnTv+vqH/ANFvXYa34V0fXNBezubOFd0e5JI41V4328Mpx1FQo01FOV9RuU3JpG7bXMN3Ak9vIssMih0kQ5VgehB70y+v7bTbGa8vJlgt4VLySOcBQK84+CGpXF14XvLOZy0dncbYsnlVZQ2PYZz+Zrvta0ez17TJdO1BJHtpSN6JIU3YORyOcZFZzhyTcX0NIS5o8yOWsfi74SvtRSyW7niZ22LJNCVTOcDJ7Z98fhXdg5rxH4nXGm2sFp4PtNMSxt4mgJ1GSM7IkIIHIBJPXOa9l09FisbeJZRKEiVRIP4gABn8etXVhFRUo9SYSbbT6FqiiisTUKKKKACiiigAooooAKKKKACiiigAooooAKKKKACiiigAooooAKKKKACiiigAooooAKKKKACiiigAooooAKKKKACuU+JFndah4B1S0sreS4uJFTZFEu5mxIp4H0Brq6TFOMuVpikrqx4v4h8F6qnhvwz4g0i0mXWtPtreOe3VP3hKgYOOpKngj0PtU/jCy1nx3r3hywbSNQs9O8tZbqVoSoidx84JIwCoXA92r2HFGK2WJmmnbVGToq1u547rvwZtrbQrubTNQ1O6vIoy8MEpVlcj+HAA5IyBVPUrHxFq3wZttLm0bUDqFneJEImhbe8ShtrY9ACB+Fe3YoxR9ZnZJ62dw9jHoeb/ABS0rUdT8B2FrYWNxdXCXETNFDGWYARsCSB7kVlah4o+IGu6e2l2HhC506SZPLa5dmG1MYOCwUKffJPtXruKMUo1rRScb2HKnd3ucp8P/Cp8I+HFspnSS7lczXDoONxAG0HqQAAPzPerni6HXZtBlPhy58jUkYMgKoRIO6ncCBwc/gK38UYrNzblzPcpRSjyo8b1u/8AHvi7RX8OS+EmtpJCguLqRsIdpByM8DkDoW4z9a9W0XTxpWjWWniQyC1t0h3nq20AZq9igCqnU5lZKyCMOV3uLRRRWZYUUUUAFFFFABRRRQAUUUUAFFFFABRRRQAUUUUAFFFFABRRRQAUUUUAFFFFABRRRQAUUUUAFFFFABRRRQAUUUUAFFFFABRRRQAUUUUAFFFFABRRRQAUUUUAFFFFABRRRQAUUUUAFFFFABRRRQAUUUUAFFFFABRRRQAUUUUAFFFFABQaKKAMPxVr/wDwjOhS6mLRrspJHGIUfaWLsFHOD3Nc1/wnnib/AKJ5q3/f9f8A4mr/AMTh/wAUa3/X7af+j0rrwBzwOtaLlUbtXId27XOB/wCE98Tf9E81X/v8v/xNH/CeeJv+iear/wB/l/8Aia9AwPSjA9KOeP8AL+Ycsu55/wD8J74m/wCiear/AN/l/wDiaP8AhPPE3/RPNV/7/L/8TXoGB6UYHpRzx/l/MOWXc8//AOE88Tf9E81X/v8AL/8AE0f8J74m/wCiear/AN/l/wDia9AwPSjA9KOeP8v5hyy7nn//AAnnib/onmq/9/l/+Jo/4TzxN/0TzVf+/wAv/wATXoGB6UYHpRzx/l/MOWXc8/8A+E88Tf8ARPNV/wC/y/8AxNH/AAnnib/onmq/9/1/+Jr0DA9KMD0o54/y/mHLLueaD4nawdUOmDwNqP24Recbf7Qu/ZnG7G3pmrf/AAnvib/onmq/9/l/+JoiA/4XtLx/zAx/6Mr0DA9KubjG3u9PMiKk76nn/wDwnnib/onmq/8Af5f/AImj/hPPE3/RPNV/7/L/APE16BgelGB6VHPH+X8y+WXc8/8A+E98Tf8ARPNV/wC/y/8AxNH/AAnnib/onmq/9/l/+Jr0DA9KMD0o54/y/mHLLuef/wDCeeJv+iear/3+X/4mj/hPfE3/AETzVf8Av8v/AMTXoGB6UYHpRzx/l/MOWXc8/wD+E88Tf9E81X/v8v8A8TR/wnnib/onmq/9/l/+Jr0DA9KMD0o54/y/mHLLuef/APCeeJv+iear/wB/l/8AiagvfiTrun2ct3eeA9Sgt4l3SSvOoVR6n5a9HwPSuV+JQH/Cudd4/wCXU/zFOLi5Jcv5ikpJN3MaD4h+IbmCOeHwBqckUqB0dZ1wykZBHy+lP/4TzxN/0TzVf+/y/wDxNdV4XA/4RPRuP+XGD/0Ba1sD0pOUU/h/MFGTW55//wAJ54m/6J5qv/f5f/iaP+E88Tf9E81X/v8AL/8AE16BgelGB6Uc8f5fzHyy7nn/APwnvib/AKJ5qv8A3+X/AOJo/wCE88Tf9E81X/v8v/xNegYHpRgelHPH+X8w5Zdzz/8A4TzxN/0TzVf+/wAv/wATR/wnvib/AKJ5qv8A3+X/AOJr0DA9KMD0o54/y/mHLLuef/8ACeeJv+iear/3+X/4mj/hPPE3/RPNV/7/AC//ABNegYHpRgelHPH+X8w5Zdzz/wD4TzxN/wBE81X/AL/r/wDE1d0Dxtf6t4iXRtR8N3WkyvbvcI1xKG3KpA4AH+1XZED0FcddAD4vabx/zBrj/wBGpQnF3VhNSXU7IUtIKWszQKKKKACiiigAooooAKKKKAON+Jv/ACJrf9ftp/6PSuwH9a4/4nf8ia3/AF+2n/o9K7Af1qn8C+f6Er4mOoooqSgooooAKKKKACiiigAoNFBoA8/i/wCS7Tf9gMf+jBXoFefxf8l2m/7AY/8ARgr0Ctav2fRGdPr6hRRRWRoFFFFABRRRQAUUUUAFcr8Sv+Sc67/16n+Yrqq5X4lf8k513/r1P8xV0/jRM/hZqeF/+RT0b/rxg/8AQFrWrJ8L/wDIp6N/14wf+gLWtUy3Y47BRRRSGFFFFABRRRQAUUUUAIa467/5K9pv/YGuP/RqV2Jrjrv/AJK9pv8A2Brj/wBGpVQ3foTLodiKWkFLUlBRRRQAUUUUAFFFFABRRRQBxvxN/wCRNb/r9tP/AEeldgP61x/xOOPBjZOP9NtP/R6V2A/rVP4F8/0JXxMdRRRUlBRRRQAUUUUAFFFFABQaKQ0AcBF/yXab/sBj/wBGCvQK8/iH/F9ZfT+wx/6MFegVrV6eiM6fX1CiiisjQKKKKACiiigAooooAK5X4lf8k513/r1P8xXVVyvxK/5Jzrv/AF6n+Yq6fxImfws1PC//ACKejf8AXjB/6Ata1ZPhf/kU9G/68YP/AEBa1qmW7HHYKKKKQwooooAKKKKACiiigBDXHXf/ACV7Tf8AsDXH/o1K7E1x11/yV7Tf+wNcf+jUqobv0Jl0OxFLSUtSUFFFFABRRRQAU0tzjmvOr7x/qGr3j2Pgy3gvEjA87U7nIgQkZ2gdWOP/ANVUZfDGqat82v8AijUron70Nq32eLseAPcf/qrZUX9p2M/aX+FXPSLrVLCyTfdXttAu7bmWZUGfTk9aybnx54UtJjFP4g05HABx54PX3Fclb+BPDNuwYaRDK+7fvnZpCT7ljz+Nadvomk2jFrbS7KFiMEx26DI/Kq9lDuwvM0JvHvgm5Ty59e0qRMg7XkDDI5BwakHxE8Hj/mY9O/7/AAqp9jtf+fW3/wC/S/4UfY7X/n1t/wDv0v8AhR7OHmF5GraeNPDN6rNb69pzhTgk3Cr/ADIrYhu7e4VWgmjlVl3KY3DAj1GO1cLP4b0O5LtNo9g7Pncxt1yc9ecVlzfD/wAOSZMFlJZSbdoe0neM4/Pn8aPZQ7hzSXQ9UBzS15amneLdFG7RfEr3aZ/49dWXzFxz0ccjt+VdH4T8aHW7ubS9Us203WoF3Pau2VkT++h7j+VRKi4q61Q1UV7PQ6+ikrP1rWLTQdKn1K+k8u2gXc5AyT2AA7kmslroi7mgeKa0iopZiAo6k9BXmU2u+M/FGX0/y/D2mtnZJMnmXUi+u08J6/1NQv4HtL5i+s6pquqOQQ3n3TKhyc8KvQe3St1R/mdjPnb2R6HP4g0a2laKfVrCKRfvI9yikfgTWV/wsXweDz4j07/v8K5638HeG7UkxaHY5IAO6Lf/AOhZrSi06xgiWKKytkjXgKsKgD9Kfsod2F5l7/hYvg7Of+Ej07P/AF2FL/wsXwf/ANDHp3/f4VT+x2v/AD6wf9+l/wAKbJYWUsbRyWds6MMMphXBH5Uezh5heR0Nv4k0S6dEg1ewkeT7ipcoS30Gc1opIrjch3Ke4ORXnc/g/wAOXO3zdDsTt6bYgn/oOM1RXwLYWh36TqGqaXIFwv2W7baOc/dOR+FL2UOjDmkuh6qpyKWvLo9W8b+GQZJ5I/EdgvLKqeVdKPUY4br05/Cu88Pa9Z+JNIi1KxdjDJkFWGGRhwVI9QaidKUNeg4zT0NWikbpXCeIPHF9/bEmheF7KO91CH/j6uJmIgtSegYjqfb+faYwcnZFSko7ndZqtcajZWaM91dwQIpwWllVQPzNeay+Htc1ld2v+Kb1ww+a2sMQRDPbI5Pbk1JD4C8MxMWbS0nkJ3GS4kaRifqTWqoxW7+4jmk9kdhdeOfC1lIEuNf05GI3AfaFPH4Zqv8A8LF8HEc+I9O/7/CsuDQ9ItZPMt9KsYnwRuS3QH+VWfslr/z6wf8Afpf8Kfs4eYXmXB8RfB3QeI9O/wC/wqxa+NvC96WFvr+nOVxn/SFX+ZFZf2O1/wCfW3/79L/hVSbQNGuZGkn0mwkdurPboSf0o9nDzC8jtoL61uo1e2uYpkcZVopAwYe2DzU4IzivLZfAHhqTDRad9lkAIElrK8bDPuDSx6P4k0UFtB8T3Mir0tdTAmjIGMDd1HA7UexT+Fhzy6o9TorifDHja5v9UOha9Zrp+sBS8QRsxXKjq0Z/DOK7XNYyi4OzKjJSV0LRWfrWs2Og6TPqOoT+Tbwrlm6knsAO5J4Ari7e58eeLUE9uYPDelyDMZkTzbp1xwcHhc59sYpxg2r7IHJLQ9AaRY1LMQqjueBWfc+ItGs3dLnVrGF0GWR7hAw4z0zmuXX4W6Vckya1qOravIepurtgv3sj5VwK2LTwB4Ssw3leHdO+bBO+AP8A+hZxTtBdRXk+hH/wsXwd38R6d/3+FH/CxPBuc/8ACR6bn/rsK2odF0u2hWKDTrSONfuokCgD8MVJ/Zlh/wA+Vt/36X/Cl7nmP3jB/wCFi+Dv+hj07/v8K1LbxFot46JbavYTO4yqpcoWPGemc9Kmm0bS7iJoptOtJI2+8jwKQfwxWVdeAfCV4F87w9p3ykkbIAnX124zR7nmL3jfWRXUMhDKe6nIp4ORmuEf4XaVbEPo1/q2kSDp9ku2KjJyflbIqvcXHjzwkpnmaDxLpkYy5WPyrpVxycDhsY985p8ifwsOZrdHolFcZD8TPCM0Mcv/AAkEMe9Q2x1IZcjoRjrRS9nLsPnj3PLfAV9r+keFbe8trA6npMskmbeE4mgYHBI9QePX8K7Wy8c+HrthG999jn7w3iGFwePXjv61m/Cr/kn9n/11m/8AQq6q902x1Fdt7Z29yP8AptGG9+9dtSUXJ3RjCMktGTxTRTpuhljlXOMxuGGfTIqQgjqCPqK5mXwB4adg0enm2cPvDW0zxkH2wePwpv8Awg9pHOJbTV9btW27cJfFs/8AfQNRaHcu8ux0+aK55vCEyBd3ibxB8yhh/pY5H/fNL/whtx5Xmf8ACR+IfL/vfa1x/wCg0Wh/MHNLsdCVIGSpA9xVO81TT9PUteX1tbgYJ82VV4PTgmsBPAGkm3MNxd6tcBshjJfv8w9CBxVu38E+GrWTzI9GtmfAG6UGQ8f7xPNFoLqK830KU3j/AE2WTyNGt7vV7k/dS1iITPux6Dr2pvhldbf4n2Nzrf2eOSbTZzDbQHcIFDJwT3JJya6yOOOGMRxRpGg6KihQPwFZdv8A8lT0j/sF3P8A6GlDkuVpLoJxd02z0MdK4T4tQG68Fi3DBTJfWyBiM4Jkxn9a7uuL+J3/ACLFt/2E7T/0aK5qP8SJpU+FnLf8JRqnh8mDxPpkzIpIGo2Sb4nGerKOVOP/ANVbNj4p0HUR/ourWjNjOxpAjADrkNjFbDfeb6nNZV/4b0TU9xvdKtJmbgsYgG656jB/GupuD3RCU1szUHzfd5+nNB4ODwfeuY/4QDQFkZ7eG7tSwwRbXkiA/rTrbwSYgsFv4i19FJ4UXYxkn/dpcsO4Xl2OloAJ6An6Vzy+EJ2k8tfEviEuTjH2tf8A4mo7zwGZY1F14h15485X/TQRn8BRaF/iHzS7HSt8v3vl+vFZN94o0LTQDd6vZx56AShifoFyazv+EA8PtKJLiC6uiF2gXN3JIB+tadj4a0PTVAs9Js4iABuEQJ49zk/jRaCF75iS+KtR1qMw+GNKuXL8DULtPKhj/wBoZ5Y8/wD663fhJayWOg6taSyiWSHVp0eQDG9gEy341pdag+G//Hr4h/7Ddz/JKmpJezaSsJJ86bZ2jfdNeKRXGv6b4m8TX2nWi6jYf2rIk9mpxKGAB3p68EDHt0r2s9DXmnh//kLeKf8AsNS/+grUUHa5VRXaRBaePNBnYRXVy+nXP8UN7GYypx6ng/nXQQ3Nvcpvt54pV6ZjkDD9DTLuxtL+Ly7y1huExjEqBv51hz+AfDM5ZhpawOzBt1vI0ZB9sHA/KtfcfkL315nSlWAyVIH0pK5dvA1ksyTWuqa1bOueY75mz/31mp28HzKisfEviDa2cf6Wvb/gNHLD+Yd5djoaXa2M7Tj6VgJ4LuZFDJ4k8QYPTN4oz9Pl5qongLTNri4vtYuC5JZpL5xnPUYGBRaHcLy7HQXWoWVihe7vLeBQN2ZZQvHrzXPXHj/RhJ5Gmi41W5OQIrKIsCen3jx1789asW3gXwzbFSNIgkZV25mLSE+/Jxmt6GCG2j8uCKOJP7saBR+Qp+4vMXvvyOO0469c/EXwzeazFBaxSSXCwWcT7zHiJiWdu7HI/KvYq85u/wDkffCH/Xe6/wDRBr0asK7u16Dpq1ziPirG8vgwxxyeXI99aqj4ztYyqAfwPNVIfG2seGybTxho1xtj4/tSxjMkEgHRiBypODn09BWj8S/+RYg/7CVn/wCjlrr8ZzUqSUEmrjcW5NpmHp3jTw3q65stbspD3UyhGHOOjYNbqsCOCD9K5bxD4a8JSRJPq+jWTCWWOASCHa253wvK4I+Y9fzqoPhd4aSR5LVL+zEmCUtr+WNeOOgNK0PNDvI7XNGa4G48FW2g6XPO/i7xPBawK0jBb0HH0+XJJ9KZd6DYWFxa293488SQT3RCwRSXwDOSQAANnXJAo5Y9w5pdj0HNIzBRkkAe5xXFz/DpLtVS58U+Jpo1YNsa+AGfwUGsvU/CHgbS76KPVTqF5cGMssElxcXTKhONxVclVyMZ4GaFGL6/gHNLsdPqXjrwxpAH2zWrNXIBCJJ5jHPoFye1c+3jbWvE4Nv4P0WYRt8p1PUV8qKPPdV6sec/0rW0bSfB+n3NlFpWl2KPc25uLeZIQ3mIpHIc5JI3A+uK6oAACi8Y7L7xWk92fFmrAwazfQzkyzR3EivJ03sGIJ/E0U7xH/yM+rf9fs3/AKGaK9VPTY47HuXwq/5ECz/66zf+hV2leUeAdY1bRPCcE7aXJe6K0jkPbYMsB3fNle4713mm+LtA1YH7LqkAcDJjmby3H1DYrlqQfM2jphONrG3UkEXnTLHnGTyfQd6jHzDK8j1HNOSRo92043DafpWLNC7cgTwuyyRv5TZUKeiVXi/49bg/7n86iSRoySpwSCD7g0gchGUHhsZ98dKVrDEoopsrpCheV1jUDJZyFA/E1Qh1ZNv/AMlT0j/sF3P/AKGlUtQ8caDYv5Ud0b65zgW9kvmuT+HA6HvVPwvd6xf/ABOsbrVbMWKyadcfZrYnLogZMlvcn+VW4NRbfYzc02kj1yuK+J3/ACLFt/2E7T/0aK7WuF+K6SyeDkSB9kzX1ssb/wB1jIMH88VzUf4iNKnwsvN99vqaSuQt/GE2kgWniuznsrhPl+2JGXt5v9oFfu5/z6V0dlq2naku6xv7a5H/AEylBP5de9dEoSRMZplyrVmmBJNvVdo2qW7MelVsEDJBA9aUyMYxGT8oJOKhplFm5zHIJo2UiVSCU6Z6Nj/Peo5QIYBAT85YOw/u8cD680xJ5Iwu1hw24ZAPPrRLO833ypOc5CgfyqUmMjooAJ6An6Cq13qNjYIXvLy3t1AyTLKF49eatJvYTdizUHw3/wCPXxD/ANhu5/klcxN44S/drXwxZTard9PM2FII/dmOOK3fhMlzHoerpeur3S6tOJmU5BfCZx7Zp1INU22ZqSc1Y749DXmvh/8A5C3ir/sMy/8AoKV6UehrxWHUtZ0nxL4nubfTW1DS/wC1JRMkDDzonAGWA/iGMce1RQV7oqpKzTO9orB03xnoGqNsg1GOOYdYbj904/BvpW6hEihoyHUjIKnII/CrcWtxqSezHxo0siov3mOBV+dVlikjSSNvKAMar1wPvf41QSRom3KcHBFEcjROHQ4YVDTbuUSwbfOi84PjI8sduv8ALPpUcufOfdjduOceuacl1MibFfAHTgZH09KizQr3EFFJIwiUtIQigZJY4AHrzWDqPjTQdNJja+S5uAcC3tP3sjH0wOP1q1FvZCcktyW8/wCR98If9d7r/wBEGvR68b0zUdX1T4i+Gru9sDYWBkuFtIZP9a37lsuw7ZGOP/117IKzxEeVpeQqbvdnHfEv/kV4P+wlZ/8Ao5a7Ad/rXFfFQSt4N2wMEmN9aiNj0DeauCfxxVW3+IcuiMtn4z0ufSrjoLuNTLbTHuQw6euOahQcoK39bDckpO5D40dfEGvjRTYahe2ljbtNOLNQdlxIuIScsPujcw9yKlsPEurarbeHLa3uVtLydri11ATQh2WWFPmwP72Rkduec10eh3fh64NxPo97aTteSG4lZJw7O2ACTk5AAAGOgqjqnhG2vPEVjdraKbdppZ7wmQr+8MQRHUZ4b5RyuDxmnzK1mgs90ZV7f3zsND1KZbww6xZRtc+WIzJG581QQvAdSozjjGOOa3/F/GlWfb/iZ2X/AKUJReeHIrTw9NZaKPIuBKt1G0kjOZJlYPl3Ylju2hSSc4PtWvdWUGpW8cV5EGCSRzBQx4dGDKcjrggflU8y0Y7OzRDqerw6UI2mhvJRIxAFravMRj1CA4+pqtfmaY3B0R9PGrKqJI1wCSiclQ235u5IB45NbGB61j6p4V0fWLoXV5bOZ/K8lpIp3iZ4+uxihG5eTwalWKdzl9Me3i8P+Cbm2DE/bfK3SkE5dJRJ93AOSDg4/CvQB91fwrmNUlsdK1LSjcX1jp2l2KO4R5lj3OR5aKF/ugM3I74rIvfiMdTZrHwbp1xq942ALkRlLaL3LnGccccZ9avlctiOZR0Z82eI/wDkaNW/6/Zv/QzRTdXBTWr9bo+ZcC4kErrwGfccke2c0V6qjocdz3T4Vf8AIgWf/Xab/wBCrotQ8PaPqwP2/TLWcn+JowG/76GD29a534Vf8k/s/wDrtN/6FXaVyTbU3Y6oJOKucs3gDRkDfY5dRsSXDj7NeOoUj0U5FObwpqCTJJa+LtajKg5EzLMCfoQB+hrp6ciNI6ooyzHApe1l3H7OJzX/AAj+ujGfGOoc8/8AHpD/AIUf2Brv/Q43/wD4CQ/4V2N5D+5DrEyCI+Xk/wAS9j/OmQIscUm7mSSJiB/dGOv41Ptna4ezRxi+ELuQS/a/FeuS+ZniOVYwAeowAf0xQvw+8PsVN1FdXrKmzN1dO/6Z4rqKKr2ku4vZxKtjptjpkZSws4LVT1EMYXP5VTt/+Sp6R/2C7n/0NK1qybf/AJKnpH/YLuf/AENKi7ad+w2krHodcV8Tv+RYtv8AsJ2n/o0V2tcX8T/+RYtv+wnaf+jRWNL40VU+Fk8iq+9GUMpJypGQfqKwb3wX4cvizS6Rbq5zl4QY256nK4rfb77fU0ldCk47MTinucwvge0gkD2Wra1aALs2xXpIx/wIHHb8qIfDOswApF4x1QgkkCSGOQ/TJya6erNlGzTGQIX8obgB3PYUOrJE+zicn/YGuf8AQ43/AP4CQ/4UyXw5rU0bI3jLUQD1KW8Sn8xgiuxljSC+VnVliOH2kc/T8+KbcM0kQk84yIGwcqFKml7aWg/Zo45/BMc7RNea9rlyI+drXm0H16DI/OprPwL4bsmDrpcU0g/juCZT1z/EcV0VFU6ku4KnHsNjjjhjEcUaRoOiIoUD8BUXw3/49fEP/Ybuf5JU9QfDf/j18Q/9hu5/klZz+Bh9pHaHoa818P8A/IX8U/8AYal/9BWvSj0NeaeH/wDkLeKv+w1L/wCgrUUepU90X9Q0TS9VUrf6da3Ge8kQLdMdetYr/D/QgJPsn26xL4/49bt0Ax7ZI/OuporZTktmJwi90cw/hO9Vo3tvFutxMhyfMkWUH8CAP51IfD+uj/mcNQ9v9Eh/wrowCSABkngCtC6tyLbaI2BgwNxBwwPX9aHWYvZxOM/4R/XTwPGGof8AgJD/AIVGvhO/klke68W61IWHAidYQPwAI/lXZRRhIABIqTTDjOfu9hntmqrAqxBGCDgihVZB7OJyqfD7QiI/tYvb4oCP9Ku3YHPtkAfh6Vuafo+m6Su3T7C3tuMZijAJ+p69qu0UOcnuxqMVsjGvP+R+8If9d7r/ANEGvRq84vP+R98If9d7r/0Sa9HFY1unp+oQ3Zx3xL/5FeD/ALCVn/6OWuslhjuImjljSSNshkdQQR7g1yfxL/5FeD/sJWf/AKOWuwHeofwL5lfaZyWq/DzwhfFpbrSLaGSQ7fNgJhYsT/skAkmoI/hvaW8xksfEHiKzDKFKxagWHH+8Cap/EHVI5ryy0NNXttOlVTqDSzOq/NGQYU+bj5pOfXCGtOLxk93Y6BPYWP2uTV43IRZgoiZEywYkdAcgnrx0NVefKnci0LtWKqeENesY5Nnj7VVhBLkzwxSbR7swPGPwqX/hGPEm3d/wnuoEeos7f/4motW1mTVtKfSL61NlfSahb2VzCkgkXy3YNkNxlHRWHQHk8U3x/fXE+iajo+mkxsljJc3cyceRCqkhRjozkbQP7oY9hTTk3b9EFopXJZvCHiO4gaNvHuqBWHVLaFD+BUAj8DUc3w+tmEcup+KPEF0kKlm82/8ALQccnKgEDv1rrIrq3trG2NxPFCGjUDe4XPA9a5Lxbe3Gq6suiW2m3GoWVoiXWoRwMi+bzmOHL4BBxuIHJAA6E0lOTdgcY2uWLD4c+DrCddulwXFwFLhrqQzMRnrhj698V10UMUEKRQxpHGuAqooAH0ArlLnULS7vPC+uWTN5VxO1qMJtZkkjb5WB6ANGDj1Fdb/Cv4VEnJ7suKS2Pi7xH/yNGrf9fs3/AKGaKPEf/I0at/1+zf8AoZor1ktDiPSvAXi19A8OwQX9jI2ll3Md1ANzRtnkOvpnvXpmm67pWrxK9hqFvPuH3VcBh3wVPNeZ+B/+RUtv9+T/ANCrRutC0u9Jaaxi3n+NBtb8xUThGT7G0HJLQ9LII6g0+GXyXLgZbBCnPQnvXlyaM9sG+w6xqtplAoCXRIGOnX+VTufEgj2xeKbnIwAZLeM8flnNZOgn1K55dUelxzlA4PzI6lSCfyNSJezrkGRiNpUDPT3rzgah4rAA/tqyOO5sBz+tNkvvFjxso1y0TIxuSwAI9xzU+wv1Q/aeR6DRg4zg49a84dfEM0Ply+Kb0ZxkxxIh/AgZFVptAiu2dr6/1G83YyJrpiOOnAwKv2K6sXPLojtNT8YaFpKkXGoxPL/DDAfMdvoB/XFZHhPWrvXPijaXE9i1nbrp84t45D85XcmWb0JPasy00rT7Dm1s4Ym/vKvP59a1vCv/ACUuw/7B1x/6ElEoRjCVuwvebVz12uE+Lfmf8IUPJbZL9tttjZxtbfwfzru64b4r/wDInx/9f9t/6MFcdD+JH1Nanws5rTvH1qhW18QRPpl6ODI6kwyH1Vh0/H866u2u7a8jElrcRTocYaJww9e1cTLHHKCkiK65zhlBH61lv4a0oyeZFbtbSZJD20jRkHGOxrudOD8jNOa8z1DpUgmIg8pRjLbmOevpXmEVjqdsYvsniXVYljGAryCRfyPFTLP4ohmLx+JPMTGNtxaI38sVDoeY+d9UemLc4jVHjDhScFj2PUUySVWjEaJsTO4jdkk+5rzz+0fFf/Qasv8AwXj/ABqKW58VTyIW8RJEg6iCzVSfzzzS9hruHtPI9Epk0sduheeRIkH8UjBR+Zrzl7bWJ5N1x4n1Rl27dsRWIf8AjvH6VWTwzpvmLJcJNdyAAbrqVpOnsapUV1YuaXRHSar8QNNgL22jg6rfnhEgBMYPqz9MDuB+dbnwje5k8P6q94ytctqsxlZehfamcfjXJwwQ20YjgiSJB/CigCuv+FH/ACBNY/7C8/8AJKmuoqlZBG/MmzvD0NeIJ4mn8P8AizxIJ7F59MfVJS8sIzJE2ByV7rjFe3n7prxE/wDIyeJf+wrL/JaywyTbuVVvpY6zS/Emj6zGrWOoQSMf+WZYK4PoVPOa1cHGe3Y9q83u9G02+bdcWULvnO8LhvzFQQ6GLQg2OqapabU2ARXRxj6H+lbulF7Mnmkt0epQy+TMsm3cV5HPenRztHJuOWBBDAnqD1rzP/io44QkXim7yoABkgjb8zjJqaO/8Voir/blo2Bjc1gCT7nmpdC/UftH2PSFuFATdCGePhWLdu2R3qEsWYsTkk5Jrz9tQ8VspH9t2YyMZFgMj9arkeIpICkvim7ywwxjgjX8jjIoVC3UOd9j0fBxnBx61j6n4p0PRwftupQK/OIkbe5PPG1cnqMVxE2hi7LG+1TVLvcu0iW6OCPoKntNH02xIa2soUf+9ty2fqatUordi5pvZF7SvEFzr3xJ8NyfYJLSwR5/IM3EkhMTZJHYYxgV7OK8Z0j/AJKF4Z/663H/AKJNezCubE2UlbsVSvrc4n4qed/who+z7fP+3Wvlbum/zV259s4qKx+JNra3I07xTayaHqQYq3nAmB8H7ySdMH3/ADq18S/+RXg/7CVn/wCjlrqLuxtr+BoLuCKeFs5SVAwP4Gs048iUl3G0+Z2ZkaLpmnvfalqsd3b38t/Kp8xArCNEUBIxgnoMnPctXP3nhmWw8U6cmnXU0EM95dXaFIQRbs0I3A54Ks2Tg46kA1duPhj4VmnFxb2ElhLz89jO8HUY6KcCoo/AOoWXk/2Z4116BY1K7J3SdcfRhj+dCcej/ATT7Et/oM2n6Rcag7tqmqpdw30knl7NwiI+VEU8Yj3ADJyTyeauaz4K0LXYryaSxhW9u4iv2tkJdTtwrYyORxgH0rOPhvxrBdb7fxx5keMBLrTkbn1+Uipv7G8df9Dbp3/gpH/xdH/b35j+RvL4e0k6ba2M2nWk1vaqFijlhVwnGOA2cVRv/D10+rS3+l6u+nyXMax3K+QsofbwrKCflYAkZ5HTI4rLfw743uJo/O8bRwxLncLXTUVj/wB9EikfwPqt1Kx1DxvrksZTZstykA/HaMHv2/Gkkv5gvfoWLy2s9In8P6ZhI7CxZ7p7i4faAVRlXLcAuzSFiPZjVW/+JNjNMdP8M20uu6keFW1U+Uh7F3PGPp+dSW3wu8LpMk13bXOoyIFAa+uXlzg9cE4/Dpz0rqrHTbLTIFgsbSC2hGPkhjCD8hQ3D1C0vQ+N9WbOs3xuyBc/aJPOC9N+47se2c0UniNf+Ko1b/r9m/8AQzRXrqSscdl3PS/A/wDyKlt/vyf+hV0VcP4U1k6ZocKXdtKtkXby7lF3KDnkMOo+tdlbXdteJvtp45lPeNgaznFpm0JK1iarOnKr6naI4DI06BgRkEbhVaprOZbe+t52BKxyq5A64BB/pWctjVGpqsEyWckl1aRwyC42wtFGqgrzkHbx/dxnnrVXEUmhO4giWWKdEEig7mBVic8+wp011Zx2t3DatcObpwzeYoQKAxbgAnJ9/rVdLhF0uW2wd7zpID2wFYH+dZpO3zAq0UUdelbAFWvCn/JS7D/sHXH/AKElZF7q9hp4/wBKu44z/czlj+A5qx4Bv5dR+JNrObaSC3/s+cQ+YMM43Llsdu1TUT9m2Q5LmS8z2yuG+K3/ACJ8f/X/AG3/AKMFdzXBfF0Sf8IOfJOJfttvsz/e38frXDQ/iR9TWp8LOWP3j9aSsW18R2zN5GoqbC7Bw0c3AJ9QfStlWWRdyMGU9CpyK9Fxa3M4yT2FrV0aKSRL4wwRTTJCpQSIrAfOAeG46ZrKq7YT20cV3DdGRUnjVQ0ahiCGDdCR6VnPYpFu4MNjqG+4tEE4tlYxbP3fnHvjOCuOfTNQ35E2m2dxJBFDPIzjMaBBIgxgkDjrkZ70rXWnzXFpFN9pNnbR7M4G+Tkn1wB268CotUuIbu6M8Usr7v4XjCBAOiqATwBWcVqgZRoooPAyeB6npW4grq/hR/yBNY/7C8/8krz288RWcD+TbE3t2eFhtxu59yOgrvPg6Zz4Z1L7SAJ/7UmMgHZtqZrLEJqnqTGSc0kehHoa8RP/ACMniX/sKy/yWvbj0NfPuo6rJpni7xGZ7WV7FtSkzPGu7y246j0xiscKrtoqq0rXNuiq9rf2l8ge1uYph/sNk/l1qx0611tAmnsKv31+orodZtpI11Bp7OGKGOULbPFGqn73Q7e20d++K55ThgfQ1r3V/YmTUJrU3LSXoYFXQKqgsCTwTk+lZTT5k0NDtK/0oxwiyt/skaj7U7KGc9SWB+8DjoB6Vi8dunatS3udNt5be8WKcXMIB8oYKO477icgeoxWYetEFqwYlFHWqt3qVlYLm6uoovZm5P4DmtUribS3Lmkf8lC8M/8AXW4/9EmvZRXhHhbU31P4j+HpI7eRLNXnEUsgx5p8pskD0xivd648WrTS8gpO92jjviX/AMivB/2ErP8A9HLXYDvXE/FZpl8FlrdQ04vbUxg9281do/PFO0n4i6dPONP1yJ9D1YcPbXvyqx6ZRzww/KsuRuCa/rYrmSk0zO8T6jY2vifUxqOr39l5OnQyWi29xKi+YTLklV+UnhPvDFdGfEg06HS7S+hnudTu7PzglnH5gkZQu8Kc4HLZBPGO9V7uz1k65d6lpMemXVpe2kMJNxcOoGwyHOFRgwIk9e3vWVFpV9oms+HNO06W2nntNHuEb7QCqSgPDkAjJQZIxwcAYxTsmhXaNLUdYTXbDTbezea3N7qC208UqmOWMR5kkQ4+62E/EHg8g1Y8QteWusaFdQ391Gk18ltLbKV8p1KuSSMZzkDvWbNYT6Otlq+qFGuDq4urr7OcRReZGbccnkqqlMnjJyeBXQ63ps2oS6S8TIotL5LiTeTyoRwQPf5hUuy2K1NXPy+/tXIeKo4LL7Rqeq61qMMG0JaQWcjRbHCkk/Lw5J5+f5RjnjNdBf6PaalLBNcG4DwHKeVcyRDqDyFYBug65/WsrUrbxSbq9Swm02azuVAi+17le1JGG4VcSD+IAkHPGcdFHcctivYz31vq3h+a+lxPqGnmG6iDZUzookBUDgcGXJ78V1vYVyKWlvYat4d0wSu6aPZSSvO5AAUIIl35/vZc/wDATUWrfEjR7Wb7DpLHWNVdgkdpZfPls4+Z/ugetNxcn7qJUklqfMPiP/kZ9W/6/Zv/AEM0UzVXL6xetd4S5NxIZlHZ9x3D880V66hocdz0vwOA3hK3VgCC8gII6/NV648O6XcSGUWwhlznzIGMZz+H1ql4H/5FS2/35P8A0KuiqG2nobxinFXMVdCuYMC21y/jQLt2vtkH60qWOuom3+2YH93tAT/OtmrFhGkuo2scgBR5kVge4LAGlzvqPkXQ52KLxKmd91psmemY2GPyoaHxJJIv+madEnfZCzfjzXY6nbeXaySTWAs5BPsiCIyiRec8Enphefeo7awj/se7up/9aYt1uvsGUFvpzgfjU+2Vr2H7PzOUaw1uQqH1qNFByTFagMfzJpv/AAj7TE/bdWv7hS2Sgk8tT7YH9K2qKvnYuRdTOs9B0uwIaCzj3j+N/mb8zW34V/5KZYf9g64/9CSqtWvCv/JS7D/sHXH/AKElZ1G3B3DlSt6nrtcN8Vv+RPT/AK/7b/0YK7muG+K//Inx/wDX/bf+jBXDR/iR9TWp8LOMubW3u1MdzBHMno6g4rKbwvp6tutWubQ5B/cTFRx7HNbZ+8frSV6Kk0ZOCe5i/wBkanEuINfuOGyBNEr9+hPWiS18RADytUs2OeQ1rt/xrarT0iDzUvWWzW6ljiUxxshbkuATgc9CaHUsrsORdDlAniMKAZdLYjuUk5pkdr4jYnzdTslHbbbbv8K7P7DbtrUMUyLbp5QluImYqEbaSVBJ4zx34zVbUoDB5J+xxQKykhopjKr/AEbJ6VKrXdrD5PM5Y6Vq8u/ztekUN0EECrj8+lB8MWczbry4vLs5BxNOccewraoq+di5F1ILaytrKPZa28cK46IuM/Wuy+FH/IE1j/sLz/ySuUrq/hR/yBdY/wCwvP8AySsMRrTGlaSO8PQ14if+Rk8S/wDYVl/kte3Hoa8R/wCZk8S/9hWX+S1jht2VU3RTuvD+l3cnmPaKkn/PSIlG/MVAugzQbfsutahEoz8rsJBz7GtqiuxSZm6aZjJYa5HkDWonBPBktQTj8DSJD4lRiWu9OkHQBomH8q215dR7it3V7NIRfbtOW1SKULbSKjL5nzYwcnB+XJz7e9J1bO1h+z8zh5IvErldt1psQHXbExz+dOaw1xxtOswoM8mO0Ab9TXXRabLHo0l39lMzzKdhwD5cYPL465PQegBNZNCq3vYORGKdBmmJ+16zfzKcfIrCMcfSp7Xw9pVmweOzRn/vykuf1rTopucg5Ii6P/yULwz/ANdLj/0Sa9mFeNaR/wAlC8M/9dbj/wBEmvZRXFiviXoXT6nHfEv/AJFeD/sJWf8A6OWuj1HSdP1eAw6jZW93FyNk0YYfhnpXOfEv/kWIP+wlZ/8Ao5a7AVje0F8y7e8ziW+F+hwzLLpd1qekMGDYsbxlUnGOjZFRnwX4ot1jNl46uzJGSFa7s45TtJyRu+92HftTPEWqrb+JdRiuPE0uki30+Ga1iWWNVlkJlz8rKS/3UGB/WugbxJBp9vp0WrFotSurXzvs0MTSFmULvVQoJJBbp6VblO29yLRuYd5ovxAMW2HxLpE5J+ZZtN2DH4Fs1PHD8RkjVWu/DLsAAXaKcFvfg4qzqOtpq+m6auk3bL9vvlty4zHIioS0oweVcBGBB5HPeofHPiS60iwFtpbD7fJtldsA+TAHUMx9Cc7Vz1JPpSUm9LL7htJdWVrfSPiK+83XibSIuflEWnmT88lcfrSt4U8XXSzC88dXEfmcBbKyjjCjHbOSPwNdtn3rjPFXiW2i1q00T+1l09AUuL253EFY93yxggfKXI5JwAoPqKFOUnol9wOKW5GPhdot1P5+r3mqavLkZN7dsQcDGMLjjk10+l6FpeiQiLTLC2tEwAfKjAJ+p6n8apz3M1t4usB55Nrf28kXls3Aljw6lfqpfP8Auit3sKmU5PRscYxWyPi3xH/yM+rf9fs3/oZopfEf/Iz6t/1+Tf8AoZor1FscR2nhHXbew0qGzvAYYizGKcj5Tk8g+ldpDNHcRiSGRZEP8SHIrhfDqLJ4fiR1DKWfIYZB5q0dItVJaAy27HvBIV75rSUYtlwckjs6nspVgv7aZ87I5UdsegYE1xaf2tAR5OsSsMkkTxh//r1Kl/ryFg01hKCeC0TKf0qHTvpcv2nkd9cXNrHZ3cMd1JdfaJFcKYyqx4Yknk9SOOPepP7agmiu/NsYEd7cRJsL44K4GM4AAGfqPevPX1XX1Pyx6ew9fmH8zQmq682dyaen4Mf5Gs/q6ta4/anUUVy5vteeTP2myiXHRIS2T+NQPDqVwuLnWLkjBBWIBAQfpWns+7Dn7I6i6vbWxiMl1PHCo/vtgn8Opo8AaoNV+JcEscLpbpYTrEzjBf5kycdq5WHSrOF/M8rzJM53ynef1rqvh9/yUe1/7B8//oSVNWKVOQk5Nq57dXBfF5nTwMWjGZFvLcqPU7+K72uD+Ln/ACJH/b7b/wDoYrzaH8SPqb1PhZ59YeIrG9bypG+zXQ+9DP8AKc+xPBFa3v2rlbi1guhtniSQDpkcj8arR6a1tn7HfXdt7JJkdc9DXrOEXtoc6lJeZ2dX9OmgSK8hnnaHzo1VXCFsEOD0H0rhVm1yPfs1RJM9PNgBx+VSrqWvBQC2nse52OM+/WolSurXK9p5Hdzz2Fy8EMs87rDB5YuPL5LZJBKnkqBx61XupYFsobO3kaVUkaVpGTaCSAMAemB3riP7X8Q5/wBRp/5t/jUo1PXcDI04e21/8alULdQ9r5HS0VyjXGuyrhtSgiOc/uoB/M1FJZTXJP2zUbydST8u/YvPsKvk7sXO+xu6hr9hp42mUTTk4WCE7nY/0rt/g5JJN4X1GWZNkj6nMzL6EqnFeX29lbWoPkQohPUgc/nXqXwf/wCRa1P/ALCk3/oKVjiUlS0HBtzVz0E/dNfPl/rcWmeNfEUN2jJbyalIVnAJCtwMH9Oa+gz0NfPOrqG8V+I1IBB1KUEEZz0rHBpOTv2LrX0sbVvcwXSb7eZJk9UbNS1xjaRaFi8StA5/ihcpUyLqkH+o1icjdnbMocY9PWu1wXRmfPLqjrlOGB9CK2ry9tN2pyRXck/2zcFhMRVUy2ckn05xivPFv9ejZs3FjKO2+Irj8qH1XX1xtj098+zD+ZqJUebdj9pboehJfWf2q11F55VngjRfs4TIJUYGGzgKepHXrWKTk5rl01bX2OGj09PwY/yNDX+vOy4uLKJR12RFs/nRGhy9Q9pfodRUVxdQWkRkuZkiQdS7YrlmTVJ/9frE+M52wqEGPSo49Is0cO6NNJ/fmYuf1q+RdWLnk9kdD4V1hNV+JegC3ib7NG822VgRvYxNnA9K94rwbwkMfETw8B0Dz/8Aolq957Vw4y3OrdjSjezucT8VHlj8Gh4EEky31qY0PRm81cD8TgVY0H4g6Nq+La6mXTdUT5ZrK8Plurd8FsBh15pnxL/5FeD/ALCVn/6OWtrWfDOjeIVC6rpttdbeFaRPmAz2Ycj86xTjyJS8/wBCmpczaMbVLLU4/EV/dW+hwala3lnDb/vbhEAKmTIIYHIIcdPes2Cw1LQ9V8N2cCw311aaPcJIrSlN+HhyEY5xg4A3dvSpz8M7ezydE1/WtJOAFSK6LxgZzja3b2zTZPC/jWCZ7m18V2VzcKpWGS901d6o2MrvXoDtB4HYVScejFZ9h5srnTpLHWNURYJZda+0zQxNvSHzYTAoLHHT5CT3JOKXxH4Kvr2DV7iw1i7a4vym63dYdm1SNqBim4KBk4z1z6mny2fxBntjBcSeFZoyAHEkM5DfUZxVU3fxSBIGn+GyB382Tn9aST6NC02aZ1d3o73YtGfVNQje3A3GCYRiY8cuAMHOO2OprCudO1qy1HWhY6bZX0Grtv8ANnm2eS3liMrIuCXT5QRj+8w96FX4jPEC0nhhCQMqUnOPbOarroPj+5hVbrxdY2p35b7Jp4JxnszH09qSVt2im79GXI7GKz1fwvpKzPI+mWskhfA5URiEbvTJYkf7pp/iHx9pOiH7LDJ/aGqv8sNjafvJGfsDjO0Z9ay2+F8F9M8+ueINY1ORwVYNMIlZeoUhR0BJPXHtXT6N4Y0bw8uNK023tS3DOi5due7Hk/nQ+TvcFzeh8hauxk1q/e6HlXDXEhljHRH3HI/A5opfEYP/AAlGr8D/AI/Zv/QzRXqpxtscnKu52Xhn/kBQ/wC8/wDOteuc8P6jDb6dFb3GY+WKSEfK3PTNdECGUEEEHuOlVJMuLTWgtXNMtI7u7bz2ZbeGN5pin3tijJA9ycD8ap1b029Sxu/MliMsEiNFNGDjcjDBA9+hHuBWcr20LRM2oWckbQto9rFGRhXjZ/NQ9iWJ+b6Y59qWwitZ9K1ISWoNxbweck/mNkHei429MfMaHg0aNGlTULibg7IDbbGJ7bmzjHrjNRWF1Fb2mpRyE7ri18qPA6t5iN+HCmot7vu3H1KVFFFakhW78Pv+Sj2v/YPn/wDQkrn5ZY4E3yuqL6scCtf4ZXqXvxGhaJW8tbGdVcjG7lM4qKqfs5MLrmSPd64P4uf8iR/2+2//AKGK7yuB+MJZfAbsi7mF3bkD1O/pXmUP4sfU3qfCzzI9TRVS11GC7yoYJMPvRPwwP0q3XrtWOdNNaBWnDHb2Omw3txarczXDuIY5GPlqq8FmAwWOTgDI6fSsytO2ubK501LG+eWFoXZoLhE8wKGxuVlyDjIzxzkms57FoSO4027vbZrq0W0hDHzhbFtrqBkAA5KnOBx65qed7W+0O5u/7Ot7KSGeNI2t9wD7skoQSckAZzVSWHTVnhhivZHQt+9uGgKqo/2Uzk/jVzXbiwlht4dOvme1gASO3MDIR/ekYngsT1/+tUW1Vr/iHQxaKKPpzWxIV6V8H/8AkWtT/wCwpN/6CleV3eoW9kv71/mPRF5ZvoK9Q+DDtJ4Tv3dSrNqUpKnsdqcVhik/ZDg1zpHop6GvnvVf+Rt8R/8AYSl/pX0Iehr5v13UIrTxt4gjnBRH1GQrIR8ueOD6Vhg/ifoXWaVrktFNRldQykMp5BByKdXczMtabZ/b9Shti+xGJZ2HVUUFmI98A1ZOpafzEujW/wBmPAYu/nY9d+cZ79Mdqq6feNp9/DdKgk8s/NGTgOpGGU/UEirb2+hhjNHf3XlAkrbNb/vPYb87fx/TNZy+LXYroO0oLMqW1ro6X92zMZGmDEKnAGApG3vlj7VT1KK3g1S7htX326SssbZzlc8c96s2S6S8ELy3t1ZXKMfN8uMyCRc5GwgjaR059jVXUboX2p3V2sflLNK0gTOduT0pRvzg9itRRTXkWJS8jKiD+JjgVqSavhL/AJKL4e/66T/+iWr3jtXz54Iv47z4laGsILRxvMPMxwx8puBX0HXBjFaa9DSi007HHfEv/kV4P+wlZ/8Ao5a7Ad64r4qSPD4NEscZlkS+tWWMfxkSqQPxPFaPh7xxo3iPMNvceRfr/rbK4+SWNu4weuPUVhyt001/WxfMlJojiGo+JLq8dNUuNP063uHt4ltAqyysh2uzMwbA3ZAAA6ZOcirbagvhqziXWtUaZJZ/Jt55IvnYkEhW2jBPykZA544z1prba1oN7fPptnDqFhdTG4WBphDLBI3LgEgqyE/N2ILHr2qa4+sSN4flngtEvG1cNHb+YWRF8iX5S4Gd2M8gYBx1A5SV3boJuyNObxVaSaBquoWjsJbCNt8VzE8TI+3KhlYAgHjBxyDVbWI9X0vwJJNb6nLDfWFm08kzxpK0rKhJB3cAE+n4VR1HSdS1XTfEV/qFsLSa5sBbwWsMgmbbHufJIwCzMxAA7Yre1XPiDwZerp+2Q39g4gywAJeM7cnp3osk0PVmrbSF7WF3PzMik/UisbxDHOSlxPrp0nSYYyZpI2WNy5YBcuwIC4zx1JIq5eaU2oabBbNeXlmyBSXtJvLbgYxnB4/wFUtTbXbK5hFjZQapYeQEeKWYRyrIDw+5gQwI6jqCAR1NStx9DIs9V1GTS9D1SW5kaI6g1s7SgJ58EjMkUjKAPmJ8sjAH3j6123YZ61w502Ww0PR9Iu3jF5dastx5dsuUixKbhlUHnYoG3PvnFaniLxvo3hqMrd3KSXhwI7KE75pGPQbR0z6mrcbu0RJ2Wp8o+I/+Ro1b/r9m/wDQzRTdXJuNav5ph5MslxI7xHqjFiSv4dKK9ZQdji5kdh4eijm8PwpKiupZ+GGe9WDo0KZNrNPbMf8Anm5x+RqLwz/yAof95/51r1TbTLUU0rmd9m1OPPl38cnPHmxc4+opd2rI3MdpIuOzMv8AOtCrenWa3t3skcxwRo0s0ijJVFGSQO56Ae5FJzsrsah2Zi+dqf8Az6W3/f4/4Unnan/z6W3/AH+P+FdC91pMkbRLpkkIwdk4uGdwexZSNp9wAKn8P6RHqUk0lyStvFG2MNgvJsLKo/Ik+w96l1Ek21YfK72ucsP7XfdxZx+nLMaDZ6hKP3mo7BjkQxAc/WtBT8o+lLV8wuUz49HtFffKHnf1mbd+ldb8PQB8RrQAAAafPgAf7SVhVu/D7/ko9r/2D5//AEJKyrNum/QcYpNWPbq4T4uf8iR/2+2//oYru64T4uf8iR/2+2//AKGK82h/Ej6nRU+Fnk9zY2t2T58Ksf73Qj8aqjS5Ys/Zb+4jHOFYhx+taR6mivX5mczimZ6xarGcC5tZRgcvGQf0pFl1YZ321qxz1EhFaNaVvb2lrp0d9ewyTtM7LBAr7FYL95mI5xk4AGOh5pOdug1DzOd87U/+fS2/7/H/AAoM2qbSFtbUHsfOJ/pXQeXa6leWsNnbG1lmlETJ5pdOSAGBbke4J/KrWu6dDYKvk6ddQI0hWO4luFkSQD0AUYJ4PJ6VPtVdK24+R9zlNmrPtzLaReu1Cx/Wg6bcSjFxqM7DnIjAQVo0VfMyeVFW20+1tDuiiAfu7HLH8a9U+D//ACLWp/8AYUm/9BSvNa9K+D//ACLWp/8AYUm/9BSubFNumXBJSVj0E9DXzzrEaS+K/Eauqsp1KXIYZHavoY9DXz3qv/I2+Iv+wlL/AErDB/E/Qur0Mg6Pbqxe3eW3Y94nIH5Un2TUowfK1FX6Y82IE/mK0aK9DmZjyozidWRh8lpIO4BZf50vnan/AM+lt/3+P+FbFhZtf38NsrBN5O5z0VQMs34AE1bNzo3MKabMYuguGuD5v+9t+5+GPbPepdSztYfL5nO+dqf/AD6W3/f4/wCFNDas7N8lnGOwJZv5V1OjaW09vc6hJZy3cEAKRxRoT5smOM45CjqT9B3rGHrQpptpByeZni01KQDzdQVOMHyogP1pU0e23b52luH9ZWyPyrQoquZi5EaPg9Fj+IXh1EUKoefAAwP9U1e9V4N4S/5KL4e/35//AES1e89q83GfGvQ2pbM474l/8ivB/wBhKz/9HLWjrvgzQPEYJ1LToZJecTJ8kgzx94c/nWd8S/8AkV4P+wlZ/wDo5a7AVhdqKa8y7Jt3OFbwBqVgp/sHxjq9koBCQ3DC4jXJ9G5x+vvSvo/j1LiNm1Pw/qKxESQtdWbxtG+CNw2HrgkZz3NaYuNY1+7vBp9+mnWFrO1usyQrLLNIvD/f+VVDZXoSSD073kvn0a1jXXtRtcvKYorgr5Qk+UsAw5AbAPfBxxjpT55ddRcsTBgv/iKkWJ9D0KWTJ+ZL50H5bT/OiC68c2sKwweGdCijUYVE1BgB9BsrafxPp03h/UNV065iuUs43LDdt+dVyFbPIJ46+tI+pT6J4XhuNQeS5vRFGm3aA807YAQAerHHsOp4Jo5vJBbzMibUfiIYmEOhaGkmPlZr92A/DaM/nSG0+I140XmapoFinVzBbSSt06YY4PPoRW54U1G61bwtp1/elDczwh5dgwu7JyB7VT8YeIRotlFb293bW19ekxwy3LhY4QPvSsTxhQRx3JA70czvZJBZWvcxm+Hmp6nLFLr3jDUrooGAS1VbcDJB4IyccDP/ANat7RPBfh/w86yafpsKTjrPJmSU/wDA2yfyov7y6sG0OeK7M9o8621w7FcSLIuEkJHfcFxjg7/pXQdhSlOTVrgox7Hxb4jP/FUat/1+zf8AoZopfEf/ACM+rf8AX7N/6GaK9VPQ5DtrS1uPDrjRdWhe1vE+YLJwHVuQQeh/+tWjXvWr6Dpuu2n2bU7KC6i7CRclfcHqD9K4e++Dun4ZtI1a+sCc4jZhNGOPQ8/rWEMXBr3tGbezlHbU89q7pd5FZ3hNwrtbTRvBME+9sYYJHuOD+FbFx8LvFVv5n2fU9LugB8nmI8bMfTjIH51Rn8DeNoEVl0myuCTgiG8GR7/Nj+da+0pSVri95boiksdPiRpf7YhmQA7I44nErHsCCML7nJ/GtPStc0yNrGG4sXjjtopR5guTtZmRgWKherZAz2GPSs3/AIQ/xl/0Ljf+BkP+NB8H+M9px4cOe2byLH86l8klaUvxGpW2RmHbklVKrnhSc4HpnvRWungPxtNAHGnafC5/hku8kfUAY/WtO3+FHiO4BN3rlhag4wLeBpD78tj+tU61NfaElJ9Dk3dY0LMwVR1JOBXR/DC3m1Lxm+p20bNY2lrJC85GFZ3KkKvqQBzXT6d8H9Ct5Um1K4u9VlXtcSbY/wDvlevbqT0rvbW1hs4Egt4o4oUGEjjUKqj2ArnrYmLi4xLjTle7Ju1cj8SNHvda8H3Fvp8fm3Mckc6Rd5NjZKj3xXX0mK4oycZKS6G0ldWPmu1vobsfI2JB96NhhlPcEVZr2TX/AAB4f8RyNPe2QS7PP2qA+XL6DJHXt1zXI3XweuonJ0vxJKI+cR3kAk7ccgj+VelHFU2tdDn5JrzOJrUt5bO+0uKyurkWs9u7mGV0LIyuclW2jK4IznB61cm+G/jK2ZAraTdgg7isrx4P4iqb+C/GkUxQ6FDMoHDwXiYP/fRB/Src6cvtINVuiP7NpsN1DFJqRkQk+bLbRMQgxxjdgsc9eOPepne20/R7qyivYruS5kjbEAYJGEyc/MB8xzjp079qZ/wh/jL/AKFxv/AyH/Gj/hDfGskiIvh9I8nBeW8j2j34Of0pNwe8vxQXfYzKK3ovh14ynlCsmk2yYPztO0nP0AzWpafCHUplU6l4kCcDKWduBznn5mPPHsKbrUl9oVpPZHDXV5DZxl5nC+i55PsBXrfwq0670/wk0l5C0Ml7dSXSxOCGRWwACD3+XP41b0P4b+G9CmS4hsvtN2vS5u281wfUZ4H4CusAxXJXxCmuWJpCDTvIGOFNfPnimOTRfG2rQ36GFb26a5t5WGEkRgOh9R0NfQlUdT0mx1i0a01G0hubduqSrkfUeh9xWVCr7OV2iqkXJaHgAPft60tei33we0h2Z9K1C+01ichEfzYx1/hbn9e1YUvwr8UQEiDV9MuUC8GaJ42J/DI/HNd0cRSfUycZLoYOm3o0/UYblkMiKSHQHBZCCrDPbIJq02n6WCZU1mM245CGFxOR6bcbc++cd6dN4F8bQw7xpdhO/dYrwZ+vIA/Wmf8ACH+Msf8AIttn/r8i/wAapyg9VILvqi3b3ME+m6fGNVOnvZO5dCGJYltwdNo5YDjBx0HODWXqd0l7ql3dRp5cc0zOq+gJqyfB/jIA48ON/wCBkX+NSQ+BfG00G46ZYQMcjbLd8j3wAR+tSnTi78yC7fQyKRiFUsSAB1JPArqLb4V+J7lc3WsadaZUHEMLSkH05x+YresPg7o8brJqt/famwOdkj+XH/3yvPr370SxFJdbhyzeyOO8Axy6t49sLmyQy22nCSS4m/gXchULnucn9DXu45qvY2FrptqlrZW0NvAnCxxIFUfgKsVwVqvtJXsbQjyrU5T4h2d3eeE5TZ27XEttcQXRhT7zrHIrMF98A1e8PeLdI8T2nnaZdK7D/WQt8ssZ9GXr/St0jIrg/HWgeFLeyfW9WspoplYL9r08FJgx6ElcD8TUKUeW0io05ymlBXb6GjB/avhy+vo4dLl1HTLmd7mI2roJYXc5dGV2AI3ZYMD/ABYxxVTX7nUboeH559KjWb+2A0VnJKpbaIZSCzcqG7gdAQOe4860fxN4gvNfg03w7ruomCViqDVhHNt4wMkDOPxrrft/jm41WztrjTdEv5bRmmRsywbXUFN+7kchm4x37U6c4Td4tM1xWEr4VqNaNm9baM0NT0++1TTfE+oz2UunJcWCwxwS7Xkk8rcxkYISMnO0DJOFH0rW1LSLvXr/AE3WdP1iOCGGLzLeOSzEy7nH+s5YfNtOB6An1rOHiDxxbSy/a/B1rJAi58y31NAPrl8cfhRYa14ktbKGGy8BMtqqDylj1WAqF6jHtV2l5fejmui14c0PWIPBen6fcalPYXkXJaCGPci84QhgynrnNLqVjd2PieHVf7Kk1mJrFbTKGPzYXDFi2HIXD5GSOhUcY6Vptf8AHMksa23gqKJScO1xqUZA9/l7fgaR5/iPdzbI7Lw/YxlD87zSTkN68Afy7UrSvdtfeF10uMGmPp3hvSNKnVLeefV4pY4IjvWECYz+Wp/uqqkZ6Vv6/wCK9I8NWhn1S8jibGUhBzJIfRV6k/pXNS+B/E2r3Vtca14vdDCuFXTrYQld3DgNnPI4zj8K2NB+H2g6Bcfa4bdrq+OM3d4/my/UE9PwofJ1d/QFzdEeB3vwy8XavfXGpw6RJHFeStcIjkBlDncAffmivqPH0oq/rM+xPsF3H0UUhNc5uBorm5fEepvq19Z2GgvdxWUqxSSi7jQklFfhW68MO/Wrdn4hXUdKgv7GwuZhJP5EkPyrJAQxV94Jx8pBzgn2zTsxKSNjFGKASRnGDWd4f1Rta0Gz1JoRCbmMOYw27b7ZwKQXNHFOFQ3UzW9rJMkMkzIpIiiALP7DJAz9SKp6Lq6a1Yfa47eaDEskLRTAB1ZGKsDgkdQe9Fh36GlRRRQAUUUUAFFFQXlwLSznuSpYRRtIQO+Bn+lAExwaMVyEXjO8i06DVNR0Ga10yZY3+0pcxy+Wr4wzqMELyMkZx6V0iXUzak9qbOYQrEHFySuwtkjZjOc456Y5602mhXTLWKMe1Z2qao2nXGmRrEHF5eC2JLY2ZR2z7/cxj3rTBzSsMTrSjpXN6h4luotTuLDS9Hn1KW1jV7kpKsQj3DKqC33mI5wPbnmtfSdSg1jSrbULbd5NxGHUOMMvsR2IPB+lOzQk0XaKKKQwooooAKSlrnL7xDqCa5c6bp2im9NtFHJLIbpIgN+7Aww5+4aaTewm7HQ4pce1Ydr4jN7pVzdWum3clzbTGCWxOwSq4IyPvbehDZzyK3M0rNBe4mKMVnaJqjatYPcNEIitzPBtDZ/1cjJn8dufxqfUr9NM064vZI5ZEhjMhSFC7tjsoHU0W6Bct8UtYOn69czamun6jpUlhPNG8sGZklEiqVDZK/dYbl49+tbo6UbAncWiiigZFcTC3tpJmGQiliB7VnLd6brdlJazBJI50KPDL/ED1FWNZSaTR7pLeMyTMhVVB5JNc1p3hjUCC13LHCp/hB3MP6V5+JrYiFWKpR5lbX/hzro06bpucpWa2Od0jwhF4V8a2sYJFoWedJ5D1VVJwT22/wD167gfbNTH2+GVoIo/mtI3yBJ/tyAc4I4A7A564xlapNb/ANj3i/aLia3sYXujIrqWfyxnbgggr/Mj0qOTVhDLD9p1DUlhlxiVJY/lzzyuwHH512Yag+VuK36GeMx/1iSlUeqVr9y1HbXmsFJiv2lM7kmu0KQL7xwDlvYufoa0LjVbfQvsWnPFdXMzRHYIIgxIXAJxnjqKfo10jb7W2Waa1iVWS8eRXWVmJJUYOQV46gdRiuT8dStc+JNNsraETXJQxBvMKeS8hyjZ9RsJx6A11UaalPlkcNao4U+aJ12ma/barczW0UNxFLEiuyzR7eCSBjk+hrOn8babEboLDdSvbzeUVjiJ34OCVI4wKw/Dx/srVo9PvoZrKe7slt4ioyXdXfc4Pvndk+tc/czQaVpqwsXkWCW7IJZdzhZAMDPVj6CuiOHg5tdNLHNLEzUE+p6TN4o0+OyW7i8+4Rp1gCxxEMXPQYbFVZfGNtAqtPp2oRIziMMyJjOQMcN2J59K5zzVvfAulSR25mEmoACByBvOWG305rHudGu9IRReQRoBIkCOZTmWTzEYyKrcnK/KSP7uacMPTvZ9xTxFTRrsevZ9qKKK4D0Ljqaepp1GKBnHafrWlaZ4i8Tx32pWds5vY2CTTqjEfZ4uQCcmsmC5ee3ttSh86G31HxMkkKnKbotuwHHdXKF/fd3613slhZyTiV7SBpMg72jBb88VO8Ub43IrYORkZwfWrckRynnllPBaeOgsmpPdz3N7Ig8i8fzUwrHy5bc8CNR0dcdFJ+9VHwLKWfSY9aleMfZgdHjVyIJB1ck/xTD+6eAv3c8mvTlt4FuGmEMYlI2mQKNxHpnrR9mgKRr5Me2MhkG0YUjoR6Gnz6WDk1JPSuf8HEf2Td45/wCJne/+lD10WKYkaRghEVQSThRjk9TWfQrqPooooGFFFFABVDWv+QJf/wDXtJ/6Cav0jKGUhgCD1BoBnnkviTSf+Fa29jBeW95fT6ZHax2lvKskjSNGFA2gk8E8/Sl1SKSG41exk1ZrZYdJsFadpHVf9bIGyQcoHxgsOQDnPFd1BY2kDlobWGJiMExxhSR6cVK0MTFyY0JZdrZHUc8H1HJq+ZEcr6nlct5cSaNYxaGUlvbbWhHAJbxri28z7NJgRynkr7Ho2QTXY+DWsZNHL29xczXe8i9N2f34m/iWRf4SD0A4xjHHNdDHbW8caIkEaohyqqoAU+oHbrTlhiWR3WNA7Y3MBgtjpn1olK6sCjZ3OS8VeJLXSZ49NtLyxtdXv+s07qogjAwZnyRnA4UE8n2BrotFs7aw0SytbOQSW8UKrHICD5gx97I4OeuR61LNYWc0heW0gkY9WeNST+YqwiqiKqKFVRgADAApNq1iktbjqKKKkYUUUUAFcgmradpnjrXBf39ral7Sz2efMse7HnZxkjNdfVW4sbS4k3zWsEr4xueMMf1FNNdRNHn9zdi9sPEGtWcksdpcalYwwSDKCURyRK0inuGJK++3vUt/PDZ+O/Nm1J55Zb2KFIobx454QQuI/Ixtki7lhzy3Py16E8Ubrh0VhkHDDNMNtAbhZjDGZQu0SFRuA9M9cVXMTyHmWgSE6zFHrUrxaWb67GneW5EMtx9ok3CY5+//AHFPynnq3Feianqlvo+mTahdCUwQgNIY0LFVyATgc4Gcn2FWWtoDH5ZhjKbt20qMZznOPXPNS7R6UpS5ncajY4bTZ7O78frcWOqf2wj2crPIGWRLIF1KIrIMAP8ANwcsdg5ruV6Cobe1t7dWWCCKIE5IjQLk/hU9Ju4RVgooopFBXJeOZ9fTT1i0ayaaJwfPkjOXA/uheuD3IrraTApNXVjOrT9pBxva/Y8X0bUru50fxVb3ZYGPRpzsZdpU7SOlaXiG9srq90+LTbuC9kugiCK0kWVlc4ByFPA75OOhr1FrW3eRpGgjLsmxmKDJX0J9Pam29na27MYLaGIsMExxhc/XFa0Kjo7HNTwjjS9nKV/M8++wR2CeLNPg1FrKKNLPM5ZgBlfmyRyoboWHQHPasaS9uRYhdKCSy22qQJa4u2uoDN5Uh2xyEbivIO05wSa9dMER35iT5xhvl+99fWmx2tvHGiJBGqIcqqoAFPqB2pqrrd6m8qV1ZOxwHhi8vF06eRYjc3qyZuZZ4y88Ehchw6A9QuCFXAweMis/xUmsXcclxc+H2W0trGaVTGsaqJGjYNKxLZ+XOQPdjgkCvUlhiWR3WNQ7Y3MBy2OmT3pzRoylWUFSMEEZBFP2ut7C9i7Wucdpd7qC+H7fZpqQ7BFtiNqX8pcf6z5ThyeDhemanur/AF1/Ll/sqFjHEJPLeEuwfZuIBzwc/LXVKiqAAAB6CnYpe0V9h+yf8w0DIHainYorGxsf/9k="/>
          <p:cNvSpPr>
            <a:spLocks noChangeAspect="1" noChangeArrowheads="1"/>
          </p:cNvSpPr>
          <p:nvPr/>
        </p:nvSpPr>
        <p:spPr bwMode="auto">
          <a:xfrm>
            <a:off x="15684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5" name="AutoShape 4" descr="data:image/jpeg;base64,/9j/4AAQSkZJRgABAQAAAQABAAD/2wBDAAgGBgcGBQgHBwcJCQgKDBQNDAsLDBkSEw8UHRofHh0aHBwgJC4nICIsIxwcKDcpLDAxNDQ0Hyc5PTgyPC4zNDL/2wBDAQkJCQwLDBgNDRgyIRwhMjIyMjIyMjIyMjIyMjIyMjIyMjIyMjIyMjIyMjIyMjIyMjIyMjIyMjIyMjIyMjIyMjL/wAARCAEsAW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zdd1q18P6Pcape+Z9mgAL+Wu5uSAMD6kVpVxvxU/5JtrH+7H/wCjEqoR5pJMmbtFso2nxj8I3V4kBubmDeceZNAQi/UgnH1rvQ6mMOCNuM5z2r58n8QQeJvC2neDtO8OE6wY4Y1uJPLXBVQS4PXlR7cHvXpHjPUn8H/DAW4uFN2LaOxjf+820KWA+gY1vUoJNRju/wCrmMKrabfQ0dA+IugeJNXfTLCWf7Qqsy+bFsDhTg7Sevr9K1PEviXT/Cmlf2jqXm+R5ix/uk3nJzjj8K8On0qbwLaeC/E6Q4JUtcqBjJYlsE+pjYj/AIDxXffGiVJ/h1HLGweN7qFlYdwVYg05UI88VHZgqsuVt7o67xB4r07w1pEOp3/nfZ5nVF8uPc2WBI4z6A1z1n8Y/B93P5TXk9vx9+aAheuOozj8ayvjB/yTnTv+vqH/ANFvXYa34V0fXNBezubOFd0e5JI41V4328Mpx1FQo01FOV9RuU3JpG7bXMN3Ak9vIssMih0kQ5VgehB70y+v7bTbGa8vJlgt4VLySOcBQK84+CGpXF14XvLOZy0dncbYsnlVZQ2PYZz+Zrvta0ez17TJdO1BJHtpSN6JIU3YORyOcZFZzhyTcX0NIS5o8yOWsfi74SvtRSyW7niZ22LJNCVTOcDJ7Z98fhXdg5rxH4nXGm2sFp4PtNMSxt4mgJ1GSM7IkIIHIBJPXOa9l09FisbeJZRKEiVRIP4gABn8etXVhFRUo9SYSbbT6FqiiisTUKKKKACiiigAooooAKKKKACiiigAooooAKKKKACiiigAooooAKKKKACiiigAooooAKKKKACiiigAooooAKKKKACuU+JFndah4B1S0sreS4uJFTZFEu5mxIp4H0Brq6TFOMuVpikrqx4v4h8F6qnhvwz4g0i0mXWtPtreOe3VP3hKgYOOpKngj0PtU/jCy1nx3r3hywbSNQs9O8tZbqVoSoidx84JIwCoXA92r2HFGK2WJmmnbVGToq1u547rvwZtrbQrubTNQ1O6vIoy8MEpVlcj+HAA5IyBVPUrHxFq3wZttLm0bUDqFneJEImhbe8ShtrY9ACB+Fe3YoxR9ZnZJ62dw9jHoeb/ABS0rUdT8B2FrYWNxdXCXETNFDGWYARsCSB7kVlah4o+IGu6e2l2HhC506SZPLa5dmG1MYOCwUKffJPtXruKMUo1rRScb2HKnd3ucp8P/Cp8I+HFspnSS7lczXDoONxAG0HqQAAPzPerni6HXZtBlPhy58jUkYMgKoRIO6ncCBwc/gK38UYrNzblzPcpRSjyo8b1u/8AHvi7RX8OS+EmtpJCguLqRsIdpByM8DkDoW4z9a9W0XTxpWjWWniQyC1t0h3nq20AZq9igCqnU5lZKyCMOV3uLRRRWZYUUUUAFFFFABRRRQAUUUUAFFFFABRRRQAUUUUAFFFFABRRRQAUUUUAFFFFABRRRQAUUUUAFFFFABRRRQAUUUUAFFFFABRRRQAUUUUAFFFFABRRRQAUUUUAFFFFABRRRQAUUUUAFFFFABRRRQAUUUUAFFFFABRRRQAUUUUAFFFFABQaKKAMPxVr/wDwjOhS6mLRrspJHGIUfaWLsFHOD3Nc1/wnnib/AKJ5q3/f9f8A4mr/AMTh/wAUa3/X7af+j0rrwBzwOtaLlUbtXId27XOB/wCE98Tf9E81X/v8v/xNH/CeeJv+iear/wB/l/8Aia9AwPSjA9KOeP8AL+Ycsu55/wD8J74m/wCiear/AN/l/wDiaP8AhPPE3/RPNV/7/L/8TXoGB6UYHpRzx/l/MOWXc8//AOE88Tf9E81X/v8AL/8AE0f8J74m/wCiear/AN/l/wDia9AwPSjA9KOeP8v5hyy7nn//AAnnib/onmq/9/l/+Jo/4TzxN/0TzVf+/wAv/wATXoGB6UYHpRzx/l/MOWXc8/8A+E88Tf8ARPNV/wC/y/8AxNH/AAnnib/onmq/9/1/+Jr0DA9KMD0o54/y/mHLLueaD4nawdUOmDwNqP24Recbf7Qu/ZnG7G3pmrf/AAnvib/onmq/9/l/+JoiA/4XtLx/zAx/6Mr0DA9KubjG3u9PMiKk76nn/wDwnnib/onmq/8Af5f/AImj/hPPE3/RPNV/7/L/APE16BgelGB6VHPH+X8y+WXc8/8A+E98Tf8ARPNV/wC/y/8AxNH/AAnnib/onmq/9/l/+Jr0DA9KMD0o54/y/mHLLuef/wDCeeJv+iear/3+X/4mj/hPfE3/AETzVf8Av8v/AMTXoGB6UYHpRzx/l/MOWXc8/wD+E88Tf9E81X/v8v8A8TR/wnnib/onmq/9/l/+Jr0DA9KMD0o54/y/mHLLuef/APCeeJv+iear/wB/l/8AiagvfiTrun2ct3eeA9Sgt4l3SSvOoVR6n5a9HwPSuV+JQH/Cudd4/wCXU/zFOLi5Jcv5ikpJN3MaD4h+IbmCOeHwBqckUqB0dZ1wykZBHy+lP/4TzxN/0TzVf+/y/wDxNdV4XA/4RPRuP+XGD/0Ba1sD0pOUU/h/MFGTW55//wAJ54m/6J5qv/f5f/iaP+E88Tf9E81X/v8AL/8AE16BgelGB6Uc8f5fzHyy7nn/APwnvib/AKJ5qv8A3+X/AOJo/wCE88Tf9E81X/v8v/xNegYHpRgelHPH+X8w5Zdzz/8A4TzxN/0TzVf+/wAv/wATR/wnvib/AKJ5qv8A3+X/AOJr0DA9KMD0o54/y/mHLLuef/8ACeeJv+iear/3+X/4mj/hPPE3/RPNV/7/AC//ABNegYHpRgelHPH+X8w5Zdzz/wD4TzxN/wBE81X/AL/r/wDE1d0Dxtf6t4iXRtR8N3WkyvbvcI1xKG3KpA4AH+1XZED0FcddAD4vabx/zBrj/wBGpQnF3VhNSXU7IUtIKWszQKKKKACiiigAooooAKKKKAON+Jv/ACJrf9ftp/6PSuwH9a4/4nf8ia3/AF+2n/o9K7Af1qn8C+f6Er4mOoooqSgooooAKKKKACiiigAoNFBoA8/i/wCS7Tf9gMf+jBXoFefxf8l2m/7AY/8ARgr0Ctav2fRGdPr6hRRRWRoFFFFABRRRQAUUUUAFcr8Sv+Sc67/16n+Yrqq5X4lf8k513/r1P8xV0/jRM/hZqeF/+RT0b/rxg/8AQFrWrJ8L/wDIp6N/14wf+gLWtUy3Y47BRRRSGFFFFABRRRQAUUUUAIa467/5K9pv/YGuP/RqV2Jrjrv/AJK9pv8A2Brj/wBGpVQ3foTLodiKWkFLUlBRRRQAUUUUAFFFFABRRRQBxvxN/wCRNb/r9tP/AEeldgP61x/xOOPBjZOP9NtP/R6V2A/rVP4F8/0JXxMdRRRUlBRRRQAUUUUAFFFFABQaKQ0AcBF/yXab/sBj/wBGCvQK8/iH/F9ZfT+wx/6MFegVrV6eiM6fX1CiiisjQKKKKACiiigAooooAK5X4lf8k513/r1P8xXVVyvxK/5Jzrv/AF6n+Yq6fxImfws1PC//ACKejf8AXjB/6Ata1ZPhf/kU9G/68YP/AEBa1qmW7HHYKKKKQwooooAKKKKACiiigBDXHXf/ACV7Tf8AsDXH/o1K7E1x11/yV7Tf+wNcf+jUqobv0Jl0OxFLSUtSUFFFFABRRRQAU0tzjmvOr7x/qGr3j2Pgy3gvEjA87U7nIgQkZ2gdWOP/ANVUZfDGqat82v8AijUron70Nq32eLseAPcf/qrZUX9p2M/aX+FXPSLrVLCyTfdXttAu7bmWZUGfTk9aybnx54UtJjFP4g05HABx54PX3Fclb+BPDNuwYaRDK+7fvnZpCT7ljz+Nadvomk2jFrbS7KFiMEx26DI/Kq9lDuwvM0JvHvgm5Ty59e0qRMg7XkDDI5BwakHxE8Hj/mY9O/7/AAqp9jtf+fW3/wC/S/4UfY7X/n1t/wDv0v8AhR7OHmF5GraeNPDN6rNb69pzhTgk3Cr/ADIrYhu7e4VWgmjlVl3KY3DAj1GO1cLP4b0O5LtNo9g7Pncxt1yc9ecVlzfD/wAOSZMFlJZSbdoe0neM4/Pn8aPZQ7hzSXQ9UBzS15amneLdFG7RfEr3aZ/49dWXzFxz0ccjt+VdH4T8aHW7ubS9Us203WoF3Pau2VkT++h7j+VRKi4q61Q1UV7PQ6+ikrP1rWLTQdKn1K+k8u2gXc5AyT2AA7kmslroi7mgeKa0iopZiAo6k9BXmU2u+M/FGX0/y/D2mtnZJMnmXUi+u08J6/1NQv4HtL5i+s6pquqOQQ3n3TKhyc8KvQe3St1R/mdjPnb2R6HP4g0a2laKfVrCKRfvI9yikfgTWV/wsXweDz4j07/v8K5638HeG7UkxaHY5IAO6Lf/AOhZrSi06xgiWKKytkjXgKsKgD9Kfsod2F5l7/hYvg7Of+Ej07P/AF2FL/wsXwf/ANDHp3/f4VT+x2v/AD6wf9+l/wAKbJYWUsbRyWds6MMMphXBH5Uezh5heR0Nv4k0S6dEg1ewkeT7ipcoS30Gc1opIrjch3Ke4ORXnc/g/wAOXO3zdDsTt6bYgn/oOM1RXwLYWh36TqGqaXIFwv2W7baOc/dOR+FL2UOjDmkuh6qpyKWvLo9W8b+GQZJ5I/EdgvLKqeVdKPUY4br05/Cu88Pa9Z+JNIi1KxdjDJkFWGGRhwVI9QaidKUNeg4zT0NWikbpXCeIPHF9/bEmheF7KO91CH/j6uJmIgtSegYjqfb+faYwcnZFSko7ndZqtcajZWaM91dwQIpwWllVQPzNeay+Htc1ld2v+Kb1ww+a2sMQRDPbI5Pbk1JD4C8MxMWbS0nkJ3GS4kaRifqTWqoxW7+4jmk9kdhdeOfC1lIEuNf05GI3AfaFPH4Zqv8A8LF8HEc+I9O/7/CsuDQ9ItZPMt9KsYnwRuS3QH+VWfslr/z6wf8Afpf8Kfs4eYXmXB8RfB3QeI9O/wC/wqxa+NvC96WFvr+nOVxn/SFX+ZFZf2O1/wCfW3/79L/hVSbQNGuZGkn0mwkdurPboSf0o9nDzC8jtoL61uo1e2uYpkcZVopAwYe2DzU4IzivLZfAHhqTDRad9lkAIElrK8bDPuDSx6P4k0UFtB8T3Mir0tdTAmjIGMDd1HA7UexT+Fhzy6o9TorifDHja5v9UOha9Zrp+sBS8QRsxXKjq0Z/DOK7XNYyi4OzKjJSV0LRWfrWs2Og6TPqOoT+Tbwrlm6knsAO5J4Ari7e58eeLUE9uYPDelyDMZkTzbp1xwcHhc59sYpxg2r7IHJLQ9AaRY1LMQqjueBWfc+ItGs3dLnVrGF0GWR7hAw4z0zmuXX4W6Vckya1qOravIepurtgv3sj5VwK2LTwB4Ssw3leHdO+bBO+AP8A+hZxTtBdRXk+hH/wsXwd38R6d/3+FH/CxPBuc/8ACR6bn/rsK2odF0u2hWKDTrSONfuokCgD8MVJ/Zlh/wA+Vt/36X/Cl7nmP3jB/wCFi+Dv+hj07/v8K1LbxFot46JbavYTO4yqpcoWPGemc9Kmm0bS7iJoptOtJI2+8jwKQfwxWVdeAfCV4F87w9p3ykkbIAnX124zR7nmL3jfWRXUMhDKe6nIp4ORmuEf4XaVbEPo1/q2kSDp9ku2KjJyflbIqvcXHjzwkpnmaDxLpkYy5WPyrpVxycDhsY985p8ifwsOZrdHolFcZD8TPCM0Mcv/AAkEMe9Q2x1IZcjoRjrRS9nLsPnj3PLfAV9r+keFbe8trA6npMskmbeE4mgYHBI9QePX8K7Wy8c+HrthG999jn7w3iGFwePXjv61m/Cr/kn9n/11m/8AQq6q902x1Fdt7Z29yP8AptGG9+9dtSUXJ3RjCMktGTxTRTpuhljlXOMxuGGfTIqQgjqCPqK5mXwB4adg0enm2cPvDW0zxkH2wePwpv8Awg9pHOJbTV9btW27cJfFs/8AfQNRaHcu8ux0+aK55vCEyBd3ibxB8yhh/pY5H/fNL/whtx5Xmf8ACR+IfL/vfa1x/wCg0Wh/MHNLsdCVIGSpA9xVO81TT9PUteX1tbgYJ82VV4PTgmsBPAGkm3MNxd6tcBshjJfv8w9CBxVu38E+GrWTzI9GtmfAG6UGQ8f7xPNFoLqK830KU3j/AE2WTyNGt7vV7k/dS1iITPux6Dr2pvhldbf4n2Nzrf2eOSbTZzDbQHcIFDJwT3JJya6yOOOGMRxRpGg6KihQPwFZdv8A8lT0j/sF3P8A6GlDkuVpLoJxd02z0MdK4T4tQG68Fi3DBTJfWyBiM4Jkxn9a7uuL+J3/ACLFt/2E7T/0aK5qP8SJpU+FnLf8JRqnh8mDxPpkzIpIGo2Sb4nGerKOVOP/ANVbNj4p0HUR/ourWjNjOxpAjADrkNjFbDfeb6nNZV/4b0TU9xvdKtJmbgsYgG656jB/GupuD3RCU1szUHzfd5+nNB4ODwfeuY/4QDQFkZ7eG7tSwwRbXkiA/rTrbwSYgsFv4i19FJ4UXYxkn/dpcsO4Xl2OloAJ6An6Vzy+EJ2k8tfEviEuTjH2tf8A4mo7zwGZY1F14h15485X/TQRn8BRaF/iHzS7HSt8v3vl+vFZN94o0LTQDd6vZx56AShifoFyazv+EA8PtKJLiC6uiF2gXN3JIB+tadj4a0PTVAs9Js4iABuEQJ49zk/jRaCF75iS+KtR1qMw+GNKuXL8DULtPKhj/wBoZ5Y8/wD663fhJayWOg6taSyiWSHVp0eQDG9gEy341pdag+G//Hr4h/7Ddz/JKmpJezaSsJJ86bZ2jfdNeKRXGv6b4m8TX2nWi6jYf2rIk9mpxKGAB3p68EDHt0r2s9DXmnh//kLeKf8AsNS/+grUUHa5VRXaRBaePNBnYRXVy+nXP8UN7GYypx6ng/nXQQ3Nvcpvt54pV6ZjkDD9DTLuxtL+Ly7y1huExjEqBv51hz+AfDM5ZhpawOzBt1vI0ZB9sHA/KtfcfkL315nSlWAyVIH0pK5dvA1ksyTWuqa1bOueY75mz/31mp28HzKisfEviDa2cf6Wvb/gNHLD+Yd5djoaXa2M7Tj6VgJ4LuZFDJ4k8QYPTN4oz9Pl5qongLTNri4vtYuC5JZpL5xnPUYGBRaHcLy7HQXWoWVihe7vLeBQN2ZZQvHrzXPXHj/RhJ5Gmi41W5OQIrKIsCen3jx1789asW3gXwzbFSNIgkZV25mLSE+/Jxmt6GCG2j8uCKOJP7saBR+Qp+4vMXvvyOO0469c/EXwzeazFBaxSSXCwWcT7zHiJiWdu7HI/KvYq85u/wDkffCH/Xe6/wDRBr0asK7u16Dpq1ziPirG8vgwxxyeXI99aqj4ztYyqAfwPNVIfG2seGybTxho1xtj4/tSxjMkEgHRiBypODn09BWj8S/+RYg/7CVn/wCjlrr8ZzUqSUEmrjcW5NpmHp3jTw3q65stbspD3UyhGHOOjYNbqsCOCD9K5bxD4a8JSRJPq+jWTCWWOASCHa253wvK4I+Y9fzqoPhd4aSR5LVL+zEmCUtr+WNeOOgNK0PNDvI7XNGa4G48FW2g6XPO/i7xPBawK0jBb0HH0+XJJ9KZd6DYWFxa293488SQT3RCwRSXwDOSQAANnXJAo5Y9w5pdj0HNIzBRkkAe5xXFz/DpLtVS58U+Jpo1YNsa+AGfwUGsvU/CHgbS76KPVTqF5cGMssElxcXTKhONxVclVyMZ4GaFGL6/gHNLsdPqXjrwxpAH2zWrNXIBCJJ5jHPoFye1c+3jbWvE4Nv4P0WYRt8p1PUV8qKPPdV6sec/0rW0bSfB+n3NlFpWl2KPc25uLeZIQ3mIpHIc5JI3A+uK6oAACi8Y7L7xWk92fFmrAwazfQzkyzR3EivJ03sGIJ/E0U7xH/yM+rf9fs3/AKGaK9VPTY47HuXwq/5ECz/66zf+hV2leUeAdY1bRPCcE7aXJe6K0jkPbYMsB3fNle4713mm+LtA1YH7LqkAcDJjmby3H1DYrlqQfM2jphONrG3UkEXnTLHnGTyfQd6jHzDK8j1HNOSRo92043DafpWLNC7cgTwuyyRv5TZUKeiVXi/49bg/7n86iSRoySpwSCD7g0gchGUHhsZ98dKVrDEoopsrpCheV1jUDJZyFA/E1Qh1ZNv/AMlT0j/sF3P/AKGlUtQ8caDYv5Ud0b65zgW9kvmuT+HA6HvVPwvd6xf/ABOsbrVbMWKyadcfZrYnLogZMlvcn+VW4NRbfYzc02kj1yuK+J3/ACLFt/2E7T/0aK7WuF+K6SyeDkSB9kzX1ssb/wB1jIMH88VzUf4iNKnwsvN99vqaSuQt/GE2kgWniuznsrhPl+2JGXt5v9oFfu5/z6V0dlq2naku6xv7a5H/AEylBP5de9dEoSRMZplyrVmmBJNvVdo2qW7MelVsEDJBA9aUyMYxGT8oJOKhplFm5zHIJo2UiVSCU6Z6Nj/Peo5QIYBAT85YOw/u8cD680xJ5Iwu1hw24ZAPPrRLO833ypOc5CgfyqUmMjooAJ6An6Cq13qNjYIXvLy3t1AyTLKF49eatJvYTdizUHw3/wCPXxD/ANhu5/klcxN44S/drXwxZTard9PM2FII/dmOOK3fhMlzHoerpeur3S6tOJmU5BfCZx7Zp1INU22ZqSc1Y749DXmvh/8A5C3ir/sMy/8AoKV6UehrxWHUtZ0nxL4nubfTW1DS/wC1JRMkDDzonAGWA/iGMce1RQV7oqpKzTO9orB03xnoGqNsg1GOOYdYbj904/BvpW6hEihoyHUjIKnII/CrcWtxqSezHxo0siov3mOBV+dVlikjSSNvKAMar1wPvf41QSRom3KcHBFEcjROHQ4YVDTbuUSwbfOi84PjI8sduv8ALPpUcufOfdjduOceuacl1MibFfAHTgZH09KizQr3EFFJIwiUtIQigZJY4AHrzWDqPjTQdNJja+S5uAcC3tP3sjH0wOP1q1FvZCcktyW8/wCR98If9d7r/wBEGvR68b0zUdX1T4i+Gru9sDYWBkuFtIZP9a37lsuw7ZGOP/117IKzxEeVpeQqbvdnHfEv/kV4P+wlZ/8Ao5a7Ad/rXFfFQSt4N2wMEmN9aiNj0DeauCfxxVW3+IcuiMtn4z0ufSrjoLuNTLbTHuQw6euOahQcoK39bDckpO5D40dfEGvjRTYahe2ljbtNOLNQdlxIuIScsPujcw9yKlsPEurarbeHLa3uVtLydri11ATQh2WWFPmwP72Rkduec10eh3fh64NxPo97aTteSG4lZJw7O2ACTk5AAAGOgqjqnhG2vPEVjdraKbdppZ7wmQr+8MQRHUZ4b5RyuDxmnzK1mgs90ZV7f3zsND1KZbww6xZRtc+WIzJG581QQvAdSozjjGOOa3/F/GlWfb/iZ2X/AKUJReeHIrTw9NZaKPIuBKt1G0kjOZJlYPl3Ylju2hSSc4PtWvdWUGpW8cV5EGCSRzBQx4dGDKcjrggflU8y0Y7OzRDqerw6UI2mhvJRIxAFravMRj1CA4+pqtfmaY3B0R9PGrKqJI1wCSiclQ235u5IB45NbGB61j6p4V0fWLoXV5bOZ/K8lpIp3iZ4+uxihG5eTwalWKdzl9Me3i8P+Cbm2DE/bfK3SkE5dJRJ93AOSDg4/CvQB91fwrmNUlsdK1LSjcX1jp2l2KO4R5lj3OR5aKF/ugM3I74rIvfiMdTZrHwbp1xq942ALkRlLaL3LnGccccZ9avlctiOZR0Z82eI/wDkaNW/6/Zv/QzRTdXBTWr9bo+ZcC4kErrwGfccke2c0V6qjocdz3T4Vf8AIgWf/Xab/wBCrotQ8PaPqwP2/TLWcn+JowG/76GD29a534Vf8k/s/wDrtN/6FXaVyTbU3Y6oJOKucs3gDRkDfY5dRsSXDj7NeOoUj0U5FObwpqCTJJa+LtajKg5EzLMCfoQB+hrp6ciNI6ooyzHApe1l3H7OJzX/AAj+ujGfGOoc8/8AHpD/AIUf2Brv/Q43/wD4CQ/4V2N5D+5DrEyCI+Xk/wAS9j/OmQIscUm7mSSJiB/dGOv41Ptna4ezRxi+ELuQS/a/FeuS+ZniOVYwAeowAf0xQvw+8PsVN1FdXrKmzN1dO/6Z4rqKKr2ku4vZxKtjptjpkZSws4LVT1EMYXP5VTt/+Sp6R/2C7n/0NK1qybf/AJKnpH/YLuf/AENKi7ad+w2krHodcV8Tv+RYtv8AsJ2n/o0V2tcX8T/+RYtv+wnaf+jRWNL40VU+Fk8iq+9GUMpJypGQfqKwb3wX4cvizS6Rbq5zl4QY256nK4rfb77fU0ldCk47MTinucwvge0gkD2Wra1aALs2xXpIx/wIHHb8qIfDOswApF4x1QgkkCSGOQ/TJya6erNlGzTGQIX8obgB3PYUOrJE+zicn/YGuf8AQ43/AP4CQ/4UyXw5rU0bI3jLUQD1KW8Sn8xgiuxljSC+VnVliOH2kc/T8+KbcM0kQk84yIGwcqFKml7aWg/Zo45/BMc7RNea9rlyI+drXm0H16DI/OprPwL4bsmDrpcU0g/juCZT1z/EcV0VFU6ku4KnHsNjjjhjEcUaRoOiIoUD8BUXw3/49fEP/Ybuf5JU9QfDf/j18Q/9hu5/klZz+Bh9pHaHoa818P8A/IX8U/8AYal/9BWvSj0NeaeH/wDkLeKv+w1L/wCgrUUepU90X9Q0TS9VUrf6da3Ge8kQLdMdetYr/D/QgJPsn26xL4/49bt0Ax7ZI/OuporZTktmJwi90cw/hO9Vo3tvFutxMhyfMkWUH8CAP51IfD+uj/mcNQ9v9Eh/wrowCSABkngCtC6tyLbaI2BgwNxBwwPX9aHWYvZxOM/4R/XTwPGGof8AgJD/AIVGvhO/klke68W61IWHAidYQPwAI/lXZRRhIABIqTTDjOfu9hntmqrAqxBGCDgihVZB7OJyqfD7QiI/tYvb4oCP9Ku3YHPtkAfh6Vuafo+m6Su3T7C3tuMZijAJ+p69qu0UOcnuxqMVsjGvP+R+8If9d7r/ANEGvRq84vP+R98If9d7r/0Sa9HFY1unp+oQ3Zx3xL/5FeD/ALCVn/6OWuslhjuImjljSSNshkdQQR7g1yfxL/5FeD/sJWf/AKOWuwHeofwL5lfaZyWq/DzwhfFpbrSLaGSQ7fNgJhYsT/skAkmoI/hvaW8xksfEHiKzDKFKxagWHH+8Cap/EHVI5ryy0NNXttOlVTqDSzOq/NGQYU+bj5pOfXCGtOLxk93Y6BPYWP2uTV43IRZgoiZEywYkdAcgnrx0NVefKnci0LtWKqeENesY5Nnj7VVhBLkzwxSbR7swPGPwqX/hGPEm3d/wnuoEeos7f/4motW1mTVtKfSL61NlfSahb2VzCkgkXy3YNkNxlHRWHQHk8U3x/fXE+iajo+mkxsljJc3cyceRCqkhRjozkbQP7oY9hTTk3b9EFopXJZvCHiO4gaNvHuqBWHVLaFD+BUAj8DUc3w+tmEcup+KPEF0kKlm82/8ALQccnKgEDv1rrIrq3trG2NxPFCGjUDe4XPA9a5Lxbe3Gq6suiW2m3GoWVoiXWoRwMi+bzmOHL4BBxuIHJAA6E0lOTdgcY2uWLD4c+DrCddulwXFwFLhrqQzMRnrhj698V10UMUEKRQxpHGuAqooAH0ArlLnULS7vPC+uWTN5VxO1qMJtZkkjb5WB6ANGDj1Fdb/Cv4VEnJ7suKS2Pi7xH/yNGrf9fs3/AKGaKPEf/I0at/1+zf8AoZor1ktDiPSvAXi19A8OwQX9jI2ll3Md1ANzRtnkOvpnvXpmm67pWrxK9hqFvPuH3VcBh3wVPNeZ+B/+RUtv9+T/ANCrRutC0u9Jaaxi3n+NBtb8xUThGT7G0HJLQ9LII6g0+GXyXLgZbBCnPQnvXlyaM9sG+w6xqtplAoCXRIGOnX+VTufEgj2xeKbnIwAZLeM8flnNZOgn1K55dUelxzlA4PzI6lSCfyNSJezrkGRiNpUDPT3rzgah4rAA/tqyOO5sBz+tNkvvFjxso1y0TIxuSwAI9xzU+wv1Q/aeR6DRg4zg49a84dfEM0Ply+Kb0ZxkxxIh/AgZFVptAiu2dr6/1G83YyJrpiOOnAwKv2K6sXPLojtNT8YaFpKkXGoxPL/DDAfMdvoB/XFZHhPWrvXPijaXE9i1nbrp84t45D85XcmWb0JPasy00rT7Dm1s4Ym/vKvP59a1vCv/ACUuw/7B1x/6ElEoRjCVuwvebVz12uE+Lfmf8IUPJbZL9tttjZxtbfwfzru64b4r/wDInx/9f9t/6MFcdD+JH1Nanws5rTvH1qhW18QRPpl6ODI6kwyH1Vh0/H866u2u7a8jElrcRTocYaJww9e1cTLHHKCkiK65zhlBH61lv4a0oyeZFbtbSZJD20jRkHGOxrudOD8jNOa8z1DpUgmIg8pRjLbmOevpXmEVjqdsYvsniXVYljGAryCRfyPFTLP4ohmLx+JPMTGNtxaI38sVDoeY+d9UemLc4jVHjDhScFj2PUUySVWjEaJsTO4jdkk+5rzz+0fFf/Qasv8AwXj/ABqKW58VTyIW8RJEg6iCzVSfzzzS9hruHtPI9Epk0sduheeRIkH8UjBR+Zrzl7bWJ5N1x4n1Rl27dsRWIf8AjvH6VWTwzpvmLJcJNdyAAbrqVpOnsapUV1YuaXRHSar8QNNgL22jg6rfnhEgBMYPqz9MDuB+dbnwje5k8P6q94ytctqsxlZehfamcfjXJwwQ20YjgiSJB/CigCuv+FH/ACBNY/7C8/8AJKmuoqlZBG/MmzvD0NeIJ4mn8P8AizxIJ7F59MfVJS8sIzJE2ByV7rjFe3n7prxE/wDIyeJf+wrL/JaywyTbuVVvpY6zS/Emj6zGrWOoQSMf+WZYK4PoVPOa1cHGe3Y9q83u9G02+bdcWULvnO8LhvzFQQ6GLQg2OqapabU2ARXRxj6H+lbulF7Mnmkt0epQy+TMsm3cV5HPenRztHJuOWBBDAnqD1rzP/io44QkXim7yoABkgjb8zjJqaO/8Voir/blo2Bjc1gCT7nmpdC/UftH2PSFuFATdCGePhWLdu2R3qEsWYsTkk5Jrz9tQ8VspH9t2YyMZFgMj9arkeIpICkvim7ywwxjgjX8jjIoVC3UOd9j0fBxnBx61j6n4p0PRwftupQK/OIkbe5PPG1cnqMVxE2hi7LG+1TVLvcu0iW6OCPoKntNH02xIa2soUf+9ty2fqatUordi5pvZF7SvEFzr3xJ8NyfYJLSwR5/IM3EkhMTZJHYYxgV7OK8Z0j/AJKF4Z/663H/AKJNezCubE2UlbsVSvrc4n4qed/who+z7fP+3Wvlbum/zV259s4qKx+JNra3I07xTayaHqQYq3nAmB8H7ySdMH3/ADq18S/+RXg/7CVn/wCjlrqLuxtr+BoLuCKeFs5SVAwP4Gs048iUl3G0+Z2ZkaLpmnvfalqsd3b38t/Kp8xArCNEUBIxgnoMnPctXP3nhmWw8U6cmnXU0EM95dXaFIQRbs0I3A54Ks2Tg46kA1duPhj4VmnFxb2ElhLz89jO8HUY6KcCoo/AOoWXk/2Z4116BY1K7J3SdcfRhj+dCcej/ATT7Et/oM2n6Rcag7tqmqpdw30knl7NwiI+VEU8Yj3ADJyTyeauaz4K0LXYryaSxhW9u4iv2tkJdTtwrYyORxgH0rOPhvxrBdb7fxx5keMBLrTkbn1+Uipv7G8df9Dbp3/gpH/xdH/b35j+RvL4e0k6ba2M2nWk1vaqFijlhVwnGOA2cVRv/D10+rS3+l6u+nyXMax3K+QsofbwrKCflYAkZ5HTI4rLfw743uJo/O8bRwxLncLXTUVj/wB9EikfwPqt1Kx1DxvrksZTZstykA/HaMHv2/Gkkv5gvfoWLy2s9In8P6ZhI7CxZ7p7i4faAVRlXLcAuzSFiPZjVW/+JNjNMdP8M20uu6keFW1U+Uh7F3PGPp+dSW3wu8LpMk13bXOoyIFAa+uXlzg9cE4/Dpz0rqrHTbLTIFgsbSC2hGPkhjCD8hQ3D1C0vQ+N9WbOs3xuyBc/aJPOC9N+47se2c0UniNf+Ko1b/r9m/8AQzRXrqSscdl3PS/A/wDyKlt/vyf+hV0VcP4U1k6ZocKXdtKtkXby7lF3KDnkMOo+tdlbXdteJvtp45lPeNgaznFpm0JK1iarOnKr6naI4DI06BgRkEbhVaprOZbe+t52BKxyq5A64BB/pWctjVGpqsEyWckl1aRwyC42wtFGqgrzkHbx/dxnnrVXEUmhO4giWWKdEEig7mBVic8+wp011Zx2t3DatcObpwzeYoQKAxbgAnJ9/rVdLhF0uW2wd7zpID2wFYH+dZpO3zAq0UUdelbAFWvCn/JS7D/sHXH/AKElZF7q9hp4/wBKu44z/czlj+A5qx4Bv5dR+JNrObaSC3/s+cQ+YMM43Llsdu1TUT9m2Q5LmS8z2yuG+K3/ACJ8f/X/AG3/AKMFdzXBfF0Sf8IOfJOJfttvsz/e38frXDQ/iR9TWp8LOWP3j9aSsW18R2zN5GoqbC7Bw0c3AJ9QfStlWWRdyMGU9CpyK9Fxa3M4yT2FrV0aKSRL4wwRTTJCpQSIrAfOAeG46ZrKq7YT20cV3DdGRUnjVQ0ahiCGDdCR6VnPYpFu4MNjqG+4tEE4tlYxbP3fnHvjOCuOfTNQ35E2m2dxJBFDPIzjMaBBIgxgkDjrkZ70rXWnzXFpFN9pNnbR7M4G+Tkn1wB268CotUuIbu6M8Usr7v4XjCBAOiqATwBWcVqgZRoooPAyeB6npW4grq/hR/yBNY/7C8/8krz288RWcD+TbE3t2eFhtxu59yOgrvPg6Zz4Z1L7SAJ/7UmMgHZtqZrLEJqnqTGSc0kehHoa8RP/ACMniX/sKy/yWvbj0NfPuo6rJpni7xGZ7WV7FtSkzPGu7y246j0xiscKrtoqq0rXNuiq9rf2l8ge1uYph/sNk/l1qx0611tAmnsKv31+orodZtpI11Bp7OGKGOULbPFGqn73Q7e20d++K55ThgfQ1r3V/YmTUJrU3LSXoYFXQKqgsCTwTk+lZTT5k0NDtK/0oxwiyt/skaj7U7KGc9SWB+8DjoB6Vi8dunatS3udNt5be8WKcXMIB8oYKO477icgeoxWYetEFqwYlFHWqt3qVlYLm6uoovZm5P4DmtUribS3Lmkf8lC8M/8AXW4/9EmvZRXhHhbU31P4j+HpI7eRLNXnEUsgx5p8pskD0xivd648WrTS8gpO92jjviX/AMivB/2ErP8A9HLXYDvXE/FZpl8FlrdQ04vbUxg9281do/PFO0n4i6dPONP1yJ9D1YcPbXvyqx6ZRzww/KsuRuCa/rYrmSk0zO8T6jY2vifUxqOr39l5OnQyWi29xKi+YTLklV+UnhPvDFdGfEg06HS7S+hnudTu7PzglnH5gkZQu8Kc4HLZBPGO9V7uz1k65d6lpMemXVpe2kMJNxcOoGwyHOFRgwIk9e3vWVFpV9oms+HNO06W2nntNHuEb7QCqSgPDkAjJQZIxwcAYxTsmhXaNLUdYTXbDTbezea3N7qC208UqmOWMR5kkQ4+62E/EHg8g1Y8QteWusaFdQ391Gk18ltLbKV8p1KuSSMZzkDvWbNYT6Otlq+qFGuDq4urr7OcRReZGbccnkqqlMnjJyeBXQ63ps2oS6S8TIotL5LiTeTyoRwQPf5hUuy2K1NXPy+/tXIeKo4LL7Rqeq61qMMG0JaQWcjRbHCkk/Lw5J5+f5RjnjNdBf6PaalLBNcG4DwHKeVcyRDqDyFYBug65/WsrUrbxSbq9Swm02azuVAi+17le1JGG4VcSD+IAkHPGcdFHcctivYz31vq3h+a+lxPqGnmG6iDZUzookBUDgcGXJ78V1vYVyKWlvYat4d0wSu6aPZSSvO5AAUIIl35/vZc/wDATUWrfEjR7Wb7DpLHWNVdgkdpZfPls4+Z/ugetNxcn7qJUklqfMPiP/kZ9W/6/Zv/AEM0UzVXL6xetd4S5NxIZlHZ9x3D880V66hocdz0vwOA3hK3VgCC8gII6/NV648O6XcSGUWwhlznzIGMZz+H1ql4H/5FS2/35P8A0KuiqG2nobxinFXMVdCuYMC21y/jQLt2vtkH60qWOuom3+2YH93tAT/OtmrFhGkuo2scgBR5kVge4LAGlzvqPkXQ52KLxKmd91psmemY2GPyoaHxJJIv+madEnfZCzfjzXY6nbeXaySTWAs5BPsiCIyiRec8Enphefeo7awj/se7up/9aYt1uvsGUFvpzgfjU+2Vr2H7PzOUaw1uQqH1qNFByTFagMfzJpv/AAj7TE/bdWv7hS2Sgk8tT7YH9K2qKvnYuRdTOs9B0uwIaCzj3j+N/mb8zW34V/5KZYf9g64/9CSqtWvCv/JS7D/sHXH/AKElZ1G3B3DlSt6nrtcN8Vv+RPT/AK/7b/0YK7muG+K//Inx/wDX/bf+jBXDR/iR9TWp8LOMubW3u1MdzBHMno6g4rKbwvp6tutWubQ5B/cTFRx7HNbZ+8frSV6Kk0ZOCe5i/wBkanEuINfuOGyBNEr9+hPWiS18RADytUs2OeQ1rt/xrarT0iDzUvWWzW6ljiUxxshbkuATgc9CaHUsrsORdDlAniMKAZdLYjuUk5pkdr4jYnzdTslHbbbbv8K7P7DbtrUMUyLbp5QluImYqEbaSVBJ4zx34zVbUoDB5J+xxQKykhopjKr/AEbJ6VKrXdrD5PM5Y6Vq8u/ztekUN0EECrj8+lB8MWczbry4vLs5BxNOccewraoq+di5F1ILaytrKPZa28cK46IuM/Wuy+FH/IE1j/sLz/ySuUrq/hR/yBdY/wCwvP8AySsMRrTGlaSO8PQ14if+Rk8S/wDYVl/kte3Hoa8R/wCZk8S/9hWX+S1jht2VU3RTuvD+l3cnmPaKkn/PSIlG/MVAugzQbfsutahEoz8rsJBz7GtqiuxSZm6aZjJYa5HkDWonBPBktQTj8DSJD4lRiWu9OkHQBomH8q215dR7it3V7NIRfbtOW1SKULbSKjL5nzYwcnB+XJz7e9J1bO1h+z8zh5IvErldt1psQHXbExz+dOaw1xxtOswoM8mO0Ab9TXXRabLHo0l39lMzzKdhwD5cYPL465PQegBNZNCq3vYORGKdBmmJ+16zfzKcfIrCMcfSp7Xw9pVmweOzRn/vykuf1rTopucg5Ii6P/yULwz/ANdLj/0Sa9mFeNaR/wAlC8M/9dbj/wBEmvZRXFiviXoXT6nHfEv/AJFeD/sJWf8A6OWuj1HSdP1eAw6jZW93FyNk0YYfhnpXOfEv/kWIP+wlZ/8Ao5a7AVje0F8y7e8ziW+F+hwzLLpd1qekMGDYsbxlUnGOjZFRnwX4ot1jNl46uzJGSFa7s45TtJyRu+92HftTPEWqrb+JdRiuPE0uki30+Ga1iWWNVlkJlz8rKS/3UGB/WugbxJBp9vp0WrFotSurXzvs0MTSFmULvVQoJJBbp6VblO29yLRuYd5ovxAMW2HxLpE5J+ZZtN2DH4Fs1PHD8RkjVWu/DLsAAXaKcFvfg4qzqOtpq+m6auk3bL9vvlty4zHIioS0oweVcBGBB5HPeofHPiS60iwFtpbD7fJtldsA+TAHUMx9Cc7Vz1JPpSUm9LL7htJdWVrfSPiK+83XibSIuflEWnmT88lcfrSt4U8XXSzC88dXEfmcBbKyjjCjHbOSPwNdtn3rjPFXiW2i1q00T+1l09AUuL253EFY93yxggfKXI5JwAoPqKFOUnol9wOKW5GPhdot1P5+r3mqavLkZN7dsQcDGMLjjk10+l6FpeiQiLTLC2tEwAfKjAJ+p6n8apz3M1t4usB55Nrf28kXls3Aljw6lfqpfP8Auit3sKmU5PRscYxWyPi3xH/yM+rf9fs3/oZopfEf/Iz6t/1+Tf8AoZor1FscR2nhHXbew0qGzvAYYizGKcj5Tk8g+ldpDNHcRiSGRZEP8SHIrhfDqLJ4fiR1DKWfIYZB5q0dItVJaAy27HvBIV75rSUYtlwckjs6nspVgv7aZ87I5UdsegYE1xaf2tAR5OsSsMkkTxh//r1Kl/ryFg01hKCeC0TKf0qHTvpcv2nkd9cXNrHZ3cMd1JdfaJFcKYyqx4Yknk9SOOPepP7agmiu/NsYEd7cRJsL44K4GM4AAGfqPevPX1XX1Pyx6ew9fmH8zQmq682dyaen4Mf5Gs/q6ta4/anUUVy5vteeTP2myiXHRIS2T+NQPDqVwuLnWLkjBBWIBAQfpWns+7Dn7I6i6vbWxiMl1PHCo/vtgn8Opo8AaoNV+JcEscLpbpYTrEzjBf5kycdq5WHSrOF/M8rzJM53ynef1rqvh9/yUe1/7B8//oSVNWKVOQk5Nq57dXBfF5nTwMWjGZFvLcqPU7+K72uD+Ln/ACJH/b7b/wDoYrzaH8SPqb1PhZ59YeIrG9bypG+zXQ+9DP8AKc+xPBFa3v2rlbi1guhtniSQDpkcj8arR6a1tn7HfXdt7JJkdc9DXrOEXtoc6lJeZ2dX9OmgSK8hnnaHzo1VXCFsEOD0H0rhVm1yPfs1RJM9PNgBx+VSrqWvBQC2nse52OM+/WolSurXK9p5Hdzz2Fy8EMs87rDB5YuPL5LZJBKnkqBx61XupYFsobO3kaVUkaVpGTaCSAMAemB3riP7X8Q5/wBRp/5t/jUo1PXcDI04e21/8alULdQ9r5HS0VyjXGuyrhtSgiOc/uoB/M1FJZTXJP2zUbydST8u/YvPsKvk7sXO+xu6hr9hp42mUTTk4WCE7nY/0rt/g5JJN4X1GWZNkj6nMzL6EqnFeX29lbWoPkQohPUgc/nXqXwf/wCRa1P/ALCk3/oKVjiUlS0HBtzVz0E/dNfPl/rcWmeNfEUN2jJbyalIVnAJCtwMH9Oa+gz0NfPOrqG8V+I1IBB1KUEEZz0rHBpOTv2LrX0sbVvcwXSb7eZJk9UbNS1xjaRaFi8StA5/ihcpUyLqkH+o1icjdnbMocY9PWu1wXRmfPLqjrlOGB9CK2ry9tN2pyRXck/2zcFhMRVUy2ckn05xivPFv9ejZs3FjKO2+Irj8qH1XX1xtj098+zD+ZqJUebdj9pboehJfWf2q11F55VngjRfs4TIJUYGGzgKepHXrWKTk5rl01bX2OGj09PwY/yNDX+vOy4uLKJR12RFs/nRGhy9Q9pfodRUVxdQWkRkuZkiQdS7YrlmTVJ/9frE+M52wqEGPSo49Is0cO6NNJ/fmYuf1q+RdWLnk9kdD4V1hNV+JegC3ib7NG822VgRvYxNnA9K94rwbwkMfETw8B0Dz/8Aolq957Vw4y3OrdjSjezucT8VHlj8Gh4EEky31qY0PRm81cD8TgVY0H4g6Nq+La6mXTdUT5ZrK8Plurd8FsBh15pnxL/5FeD/ALCVn/6OWtrWfDOjeIVC6rpttdbeFaRPmAz2Ycj86xTjyJS8/wBCmpczaMbVLLU4/EV/dW+hwala3lnDb/vbhEAKmTIIYHIIcdPes2Cw1LQ9V8N2cCw311aaPcJIrSlN+HhyEY5xg4A3dvSpz8M7ezydE1/WtJOAFSK6LxgZzja3b2zTZPC/jWCZ7m18V2VzcKpWGS901d6o2MrvXoDtB4HYVScejFZ9h5srnTpLHWNURYJZda+0zQxNvSHzYTAoLHHT5CT3JOKXxH4Kvr2DV7iw1i7a4vym63dYdm1SNqBim4KBk4z1z6mny2fxBntjBcSeFZoyAHEkM5DfUZxVU3fxSBIGn+GyB382Tn9aST6NC02aZ1d3o73YtGfVNQje3A3GCYRiY8cuAMHOO2OprCudO1qy1HWhY6bZX0Grtv8ANnm2eS3liMrIuCXT5QRj+8w96FX4jPEC0nhhCQMqUnOPbOarroPj+5hVbrxdY2p35b7Jp4JxnszH09qSVt2im79GXI7GKz1fwvpKzPI+mWskhfA5URiEbvTJYkf7pp/iHx9pOiH7LDJ/aGqv8sNjafvJGfsDjO0Z9ay2+F8F9M8+ueINY1ORwVYNMIlZeoUhR0BJPXHtXT6N4Y0bw8uNK023tS3DOi5due7Hk/nQ+TvcFzeh8hauxk1q/e6HlXDXEhljHRH3HI/A5opfEYP/AAlGr8D/AI/Zv/QzRXqpxtscnKu52Xhn/kBQ/wC8/wDOteuc8P6jDb6dFb3GY+WKSEfK3PTNdECGUEEEHuOlVJMuLTWgtXNMtI7u7bz2ZbeGN5pin3tijJA9ycD8ap1b029Sxu/MliMsEiNFNGDjcjDBA9+hHuBWcr20LRM2oWckbQto9rFGRhXjZ/NQ9iWJ+b6Y59qWwitZ9K1ISWoNxbweck/mNkHei429MfMaHg0aNGlTULibg7IDbbGJ7bmzjHrjNRWF1Fb2mpRyE7ri18qPA6t5iN+HCmot7vu3H1KVFFFakhW78Pv+Sj2v/YPn/wDQkrn5ZY4E3yuqL6scCtf4ZXqXvxGhaJW8tbGdVcjG7lM4qKqfs5MLrmSPd64P4uf8iR/2+2//AKGK7yuB+MJZfAbsi7mF3bkD1O/pXmUP4sfU3qfCzzI9TRVS11GC7yoYJMPvRPwwP0q3XrtWOdNNaBWnDHb2Omw3txarczXDuIY5GPlqq8FmAwWOTgDI6fSsytO2ubK501LG+eWFoXZoLhE8wKGxuVlyDjIzxzkms57FoSO4027vbZrq0W0hDHzhbFtrqBkAA5KnOBx65qed7W+0O5u/7Ot7KSGeNI2t9wD7skoQSckAZzVSWHTVnhhivZHQt+9uGgKqo/2Uzk/jVzXbiwlht4dOvme1gASO3MDIR/ekYngsT1/+tUW1Vr/iHQxaKKPpzWxIV6V8H/8AkWtT/wCwpN/6CleV3eoW9kv71/mPRF5ZvoK9Q+DDtJ4Tv3dSrNqUpKnsdqcVhik/ZDg1zpHop6GvnvVf+Rt8R/8AYSl/pX0Iehr5v13UIrTxt4gjnBRH1GQrIR8ueOD6Vhg/ifoXWaVrktFNRldQykMp5BByKdXczMtabZ/b9Shti+xGJZ2HVUUFmI98A1ZOpafzEujW/wBmPAYu/nY9d+cZ79Mdqq6feNp9/DdKgk8s/NGTgOpGGU/UEirb2+hhjNHf3XlAkrbNb/vPYb87fx/TNZy+LXYroO0oLMqW1ro6X92zMZGmDEKnAGApG3vlj7VT1KK3g1S7htX326SssbZzlc8c96s2S6S8ELy3t1ZXKMfN8uMyCRc5GwgjaR059jVXUboX2p3V2sflLNK0gTOduT0pRvzg9itRRTXkWJS8jKiD+JjgVqSavhL/AJKL4e/66T/+iWr3jtXz54Iv47z4laGsILRxvMPMxwx8puBX0HXBjFaa9DSi007HHfEv/kV4P+wlZ/8Ao5a7Ad64r4qSPD4NEscZlkS+tWWMfxkSqQPxPFaPh7xxo3iPMNvceRfr/rbK4+SWNu4weuPUVhyt001/WxfMlJojiGo+JLq8dNUuNP063uHt4ltAqyysh2uzMwbA3ZAAA6ZOcirbagvhqziXWtUaZJZ/Jt55IvnYkEhW2jBPykZA544z1prba1oN7fPptnDqFhdTG4WBphDLBI3LgEgqyE/N2ILHr2qa4+sSN4flngtEvG1cNHb+YWRF8iX5S4Gd2M8gYBx1A5SV3boJuyNObxVaSaBquoWjsJbCNt8VzE8TI+3KhlYAgHjBxyDVbWI9X0vwJJNb6nLDfWFm08kzxpK0rKhJB3cAE+n4VR1HSdS1XTfEV/qFsLSa5sBbwWsMgmbbHufJIwCzMxAA7Yre1XPiDwZerp+2Q39g4gywAJeM7cnp3osk0PVmrbSF7WF3PzMik/UisbxDHOSlxPrp0nSYYyZpI2WNy5YBcuwIC4zx1JIq5eaU2oabBbNeXlmyBSXtJvLbgYxnB4/wFUtTbXbK5hFjZQapYeQEeKWYRyrIDw+5gQwI6jqCAR1NStx9DIs9V1GTS9D1SW5kaI6g1s7SgJ58EjMkUjKAPmJ8sjAH3j6123YZ61w502Ww0PR9Iu3jF5dastx5dsuUixKbhlUHnYoG3PvnFaniLxvo3hqMrd3KSXhwI7KE75pGPQbR0z6mrcbu0RJ2Wp8o+I/+Ro1b/r9m/wDQzRTdXJuNav5ph5MslxI7xHqjFiSv4dKK9ZQdji5kdh4eijm8PwpKiupZ+GGe9WDo0KZNrNPbMf8Anm5x+RqLwz/yAof95/51r1TbTLUU0rmd9m1OPPl38cnPHmxc4+opd2rI3MdpIuOzMv8AOtCrenWa3t3skcxwRo0s0ijJVFGSQO56Ae5FJzsrsah2Zi+dqf8Az6W3/f4/4Unnan/z6W3/AH+P+FdC91pMkbRLpkkIwdk4uGdwexZSNp9wAKn8P6RHqUk0lyStvFG2MNgvJsLKo/Ik+w96l1Ek21YfK72ucsP7XfdxZx+nLMaDZ6hKP3mo7BjkQxAc/WtBT8o+lLV8wuUz49HtFffKHnf1mbd+ldb8PQB8RrQAAAafPgAf7SVhVu/D7/ko9r/2D5//AEJKyrNum/QcYpNWPbq4T4uf8iR/2+2//oYru64T4uf8iR/2+2//AKGK82h/Ej6nRU+Fnk9zY2t2T58Ksf73Qj8aqjS5Ys/Zb+4jHOFYhx+taR6mivX5mczimZ6xarGcC5tZRgcvGQf0pFl1YZ321qxz1EhFaNaVvb2lrp0d9ewyTtM7LBAr7FYL95mI5xk4AGOh5pOdug1DzOd87U/+fS2/7/H/AAoM2qbSFtbUHsfOJ/pXQeXa6leWsNnbG1lmlETJ5pdOSAGBbke4J/KrWu6dDYKvk6ddQI0hWO4luFkSQD0AUYJ4PJ6VPtVdK24+R9zlNmrPtzLaReu1Cx/Wg6bcSjFxqM7DnIjAQVo0VfMyeVFW20+1tDuiiAfu7HLH8a9U+D//ACLWp/8AYUm/9BSvNa9K+D//ACLWp/8AYUm/9BSubFNumXBJSVj0E9DXzzrEaS+K/Eauqsp1KXIYZHavoY9DXz3qv/I2+Iv+wlL/AErDB/E/Qur0Mg6Pbqxe3eW3Y94nIH5Un2TUowfK1FX6Y82IE/mK0aK9DmZjyozidWRh8lpIO4BZf50vnan/AM+lt/3+P+FbFhZtf38NsrBN5O5z0VQMs34AE1bNzo3MKabMYuguGuD5v+9t+5+GPbPepdSztYfL5nO+dqf/AD6W3/f4/wCFNDas7N8lnGOwJZv5V1OjaW09vc6hJZy3cEAKRxRoT5smOM45CjqT9B3rGHrQpptpByeZni01KQDzdQVOMHyogP1pU0e23b52luH9ZWyPyrQoquZi5EaPg9Fj+IXh1EUKoefAAwP9U1e9V4N4S/5KL4e/35//AES1e89q83GfGvQ2pbM474l/8ivB/wBhKz/9HLWjrvgzQPEYJ1LToZJecTJ8kgzx94c/nWd8S/8AkV4P+wlZ/wDo5a7AVhdqKa8y7Jt3OFbwBqVgp/sHxjq9koBCQ3DC4jXJ9G5x+vvSvo/j1LiNm1Pw/qKxESQtdWbxtG+CNw2HrgkZz3NaYuNY1+7vBp9+mnWFrO1usyQrLLNIvD/f+VVDZXoSSD073kvn0a1jXXtRtcvKYorgr5Qk+UsAw5AbAPfBxxjpT55ddRcsTBgv/iKkWJ9D0KWTJ+ZL50H5bT/OiC68c2sKwweGdCijUYVE1BgB9BsrafxPp03h/UNV065iuUs43LDdt+dVyFbPIJ46+tI+pT6J4XhuNQeS5vRFGm3aA807YAQAerHHsOp4Jo5vJBbzMibUfiIYmEOhaGkmPlZr92A/DaM/nSG0+I140XmapoFinVzBbSSt06YY4PPoRW54U1G61bwtp1/elDczwh5dgwu7JyB7VT8YeIRotlFb293bW19ekxwy3LhY4QPvSsTxhQRx3JA70czvZJBZWvcxm+Hmp6nLFLr3jDUrooGAS1VbcDJB4IyccDP/ANat7RPBfh/w86yafpsKTjrPJmSU/wDA2yfyov7y6sG0OeK7M9o8621w7FcSLIuEkJHfcFxjg7/pXQdhSlOTVrgox7Hxb4jP/FUat/1+zf8AoZopfEf/ACM+rf8AX7N/6GaK9VPQ5DtrS1uPDrjRdWhe1vE+YLJwHVuQQeh/+tWjXvWr6Dpuu2n2bU7KC6i7CRclfcHqD9K4e++Dun4ZtI1a+sCc4jZhNGOPQ8/rWEMXBr3tGbezlHbU89q7pd5FZ3hNwrtbTRvBME+9sYYJHuOD+FbFx8LvFVv5n2fU9LugB8nmI8bMfTjIH51Rn8DeNoEVl0myuCTgiG8GR7/Nj+da+0pSVri95boiksdPiRpf7YhmQA7I44nErHsCCML7nJ/GtPStc0yNrGG4sXjjtopR5guTtZmRgWKherZAz2GPSs3/AIQ/xl/0Ljf+BkP+NB8H+M9px4cOe2byLH86l8klaUvxGpW2RmHbklVKrnhSc4HpnvRWungPxtNAHGnafC5/hku8kfUAY/WtO3+FHiO4BN3rlhag4wLeBpD78tj+tU61NfaElJ9Dk3dY0LMwVR1JOBXR/DC3m1Lxm+p20bNY2lrJC85GFZ3KkKvqQBzXT6d8H9Ct5Um1K4u9VlXtcSbY/wDvlevbqT0rvbW1hs4Egt4o4oUGEjjUKqj2ArnrYmLi4xLjTle7Ju1cj8SNHvda8H3Fvp8fm3Mckc6Rd5NjZKj3xXX0mK4oycZKS6G0ldWPmu1vobsfI2JB96NhhlPcEVZr2TX/AAB4f8RyNPe2QS7PP2qA+XL6DJHXt1zXI3XweuonJ0vxJKI+cR3kAk7ccgj+VelHFU2tdDn5JrzOJrUt5bO+0uKyurkWs9u7mGV0LIyuclW2jK4IznB61cm+G/jK2ZAraTdgg7isrx4P4iqb+C/GkUxQ6FDMoHDwXiYP/fRB/Src6cvtINVuiP7NpsN1DFJqRkQk+bLbRMQgxxjdgsc9eOPepne20/R7qyivYruS5kjbEAYJGEyc/MB8xzjp079qZ/wh/jL/AKFxv/AyH/Gj/hDfGskiIvh9I8nBeW8j2j34Of0pNwe8vxQXfYzKK3ovh14ynlCsmk2yYPztO0nP0AzWpafCHUplU6l4kCcDKWduBznn5mPPHsKbrUl9oVpPZHDXV5DZxl5nC+i55PsBXrfwq0670/wk0l5C0Ml7dSXSxOCGRWwACD3+XP41b0P4b+G9CmS4hsvtN2vS5u281wfUZ4H4CusAxXJXxCmuWJpCDTvIGOFNfPnimOTRfG2rQ36GFb26a5t5WGEkRgOh9R0NfQlUdT0mx1i0a01G0hubduqSrkfUeh9xWVCr7OV2iqkXJaHgAPft60tei33we0h2Z9K1C+01ichEfzYx1/hbn9e1YUvwr8UQEiDV9MuUC8GaJ42J/DI/HNd0cRSfUycZLoYOm3o0/UYblkMiKSHQHBZCCrDPbIJq02n6WCZU1mM245CGFxOR6bcbc++cd6dN4F8bQw7xpdhO/dYrwZ+vIA/Wmf8ACH+Msf8AIttn/r8i/wAapyg9VILvqi3b3ME+m6fGNVOnvZO5dCGJYltwdNo5YDjBx0HODWXqd0l7ql3dRp5cc0zOq+gJqyfB/jIA48ON/wCBkX+NSQ+BfG00G46ZYQMcjbLd8j3wAR+tSnTi78yC7fQyKRiFUsSAB1JPArqLb4V+J7lc3WsadaZUHEMLSkH05x+YresPg7o8brJqt/famwOdkj+XH/3yvPr370SxFJdbhyzeyOO8Axy6t49sLmyQy22nCSS4m/gXchULnucn9DXu45qvY2FrptqlrZW0NvAnCxxIFUfgKsVwVqvtJXsbQjyrU5T4h2d3eeE5TZ27XEttcQXRhT7zrHIrMF98A1e8PeLdI8T2nnaZdK7D/WQt8ssZ9GXr/St0jIrg/HWgeFLeyfW9WspoplYL9r08FJgx6ElcD8TUKUeW0io05ymlBXb6GjB/avhy+vo4dLl1HTLmd7mI2roJYXc5dGV2AI3ZYMD/ABYxxVTX7nUboeH559KjWb+2A0VnJKpbaIZSCzcqG7gdAQOe4860fxN4gvNfg03w7ruomCViqDVhHNt4wMkDOPxrrft/jm41WztrjTdEv5bRmmRsywbXUFN+7kchm4x37U6c4Td4tM1xWEr4VqNaNm9baM0NT0++1TTfE+oz2UunJcWCwxwS7Xkk8rcxkYISMnO0DJOFH0rW1LSLvXr/AE3WdP1iOCGGLzLeOSzEy7nH+s5YfNtOB6An1rOHiDxxbSy/a/B1rJAi58y31NAPrl8cfhRYa14ktbKGGy8BMtqqDylj1WAqF6jHtV2l5fejmui14c0PWIPBen6fcalPYXkXJaCGPci84QhgynrnNLqVjd2PieHVf7Kk1mJrFbTKGPzYXDFi2HIXD5GSOhUcY6Vptf8AHMksa23gqKJScO1xqUZA9/l7fgaR5/iPdzbI7Lw/YxlD87zSTkN68Afy7UrSvdtfeF10uMGmPp3hvSNKnVLeefV4pY4IjvWECYz+Wp/uqqkZ6Vv6/wCK9I8NWhn1S8jibGUhBzJIfRV6k/pXNS+B/E2r3Vtca14vdDCuFXTrYQld3DgNnPI4zj8K2NB+H2g6Bcfa4bdrq+OM3d4/my/UE9PwofJ1d/QFzdEeB3vwy8XavfXGpw6RJHFeStcIjkBlDncAffmivqPH0oq/rM+xPsF3H0UUhNc5uBorm5fEepvq19Z2GgvdxWUqxSSi7jQklFfhW68MO/Wrdn4hXUdKgv7GwuZhJP5EkPyrJAQxV94Jx8pBzgn2zTsxKSNjFGKASRnGDWd4f1Rta0Gz1JoRCbmMOYw27b7ZwKQXNHFOFQ3UzW9rJMkMkzIpIiiALP7DJAz9SKp6Lq6a1Yfa47eaDEskLRTAB1ZGKsDgkdQe9Fh36GlRRRQAUUUUAFFFQXlwLSznuSpYRRtIQO+Bn+lAExwaMVyEXjO8i06DVNR0Ga10yZY3+0pcxy+Wr4wzqMELyMkZx6V0iXUzak9qbOYQrEHFySuwtkjZjOc456Y5602mhXTLWKMe1Z2qao2nXGmRrEHF5eC2JLY2ZR2z7/cxj3rTBzSsMTrSjpXN6h4luotTuLDS9Hn1KW1jV7kpKsQj3DKqC33mI5wPbnmtfSdSg1jSrbULbd5NxGHUOMMvsR2IPB+lOzQk0XaKKKQwooooAKSlrnL7xDqCa5c6bp2im9NtFHJLIbpIgN+7Aww5+4aaTewm7HQ4pce1Ydr4jN7pVzdWum3clzbTGCWxOwSq4IyPvbehDZzyK3M0rNBe4mKMVnaJqjatYPcNEIitzPBtDZ/1cjJn8dufxqfUr9NM064vZI5ZEhjMhSFC7tjsoHU0W6Bct8UtYOn69czamun6jpUlhPNG8sGZklEiqVDZK/dYbl49+tbo6UbAncWiiigZFcTC3tpJmGQiliB7VnLd6brdlJazBJI50KPDL/ED1FWNZSaTR7pLeMyTMhVVB5JNc1p3hjUCC13LHCp/hB3MP6V5+JrYiFWKpR5lbX/hzro06bpucpWa2Od0jwhF4V8a2sYJFoWedJ5D1VVJwT22/wD167gfbNTH2+GVoIo/mtI3yBJ/tyAc4I4A7A564xlapNb/ANj3i/aLia3sYXujIrqWfyxnbgggr/Mj0qOTVhDLD9p1DUlhlxiVJY/lzzyuwHH512Yag+VuK36GeMx/1iSlUeqVr9y1HbXmsFJiv2lM7kmu0KQL7xwDlvYufoa0LjVbfQvsWnPFdXMzRHYIIgxIXAJxnjqKfo10jb7W2Waa1iVWS8eRXWVmJJUYOQV46gdRiuT8dStc+JNNsraETXJQxBvMKeS8hyjZ9RsJx6A11UaalPlkcNao4U+aJ12ma/barczW0UNxFLEiuyzR7eCSBjk+hrOn8babEboLDdSvbzeUVjiJ34OCVI4wKw/Dx/srVo9PvoZrKe7slt4ioyXdXfc4Pvndk+tc/czQaVpqwsXkWCW7IJZdzhZAMDPVj6CuiOHg5tdNLHNLEzUE+p6TN4o0+OyW7i8+4Rp1gCxxEMXPQYbFVZfGNtAqtPp2oRIziMMyJjOQMcN2J59K5zzVvfAulSR25mEmoACByBvOWG305rHudGu9IRReQRoBIkCOZTmWTzEYyKrcnK/KSP7uacMPTvZ9xTxFTRrsevZ9qKKK4D0Ljqaepp1GKBnHafrWlaZ4i8Tx32pWds5vY2CTTqjEfZ4uQCcmsmC5ee3ttSh86G31HxMkkKnKbotuwHHdXKF/fd3613slhZyTiV7SBpMg72jBb88VO8Ub43IrYORkZwfWrckRynnllPBaeOgsmpPdz3N7Ig8i8fzUwrHy5bc8CNR0dcdFJ+9VHwLKWfSY9aleMfZgdHjVyIJB1ck/xTD+6eAv3c8mvTlt4FuGmEMYlI2mQKNxHpnrR9mgKRr5Me2MhkG0YUjoR6Gnz6WDk1JPSuf8HEf2Td45/wCJne/+lD10WKYkaRghEVQSThRjk9TWfQrqPooooGFFFFABVDWv+QJf/wDXtJ/6Cav0jKGUhgCD1BoBnnkviTSf+Fa29jBeW95fT6ZHax2lvKskjSNGFA2gk8E8/Sl1SKSG41exk1ZrZYdJsFadpHVf9bIGyQcoHxgsOQDnPFd1BY2kDlobWGJiMExxhSR6cVK0MTFyY0JZdrZHUc8H1HJq+ZEcr6nlct5cSaNYxaGUlvbbWhHAJbxri28z7NJgRynkr7Ho2QTXY+DWsZNHL29xczXe8i9N2f34m/iWRf4SD0A4xjHHNdDHbW8caIkEaohyqqoAU+oHbrTlhiWR3WNA7Y3MBgtjpn1olK6sCjZ3OS8VeJLXSZ49NtLyxtdXv+s07qogjAwZnyRnA4UE8n2BrotFs7aw0SytbOQSW8UKrHICD5gx97I4OeuR61LNYWc0heW0gkY9WeNST+YqwiqiKqKFVRgADAApNq1iktbjqKKKkYUUUUAFcgmradpnjrXBf39ral7Sz2efMse7HnZxkjNdfVW4sbS4k3zWsEr4xueMMf1FNNdRNHn9zdi9sPEGtWcksdpcalYwwSDKCURyRK0inuGJK++3vUt/PDZ+O/Nm1J55Zb2KFIobx454QQuI/Ixtki7lhzy3Py16E8Ubrh0VhkHDDNMNtAbhZjDGZQu0SFRuA9M9cVXMTyHmWgSE6zFHrUrxaWb67GneW5EMtx9ok3CY5+//AHFPynnq3Feianqlvo+mTahdCUwQgNIY0LFVyATgc4Gcn2FWWtoDH5ZhjKbt20qMZznOPXPNS7R6UpS5ncajY4bTZ7O78frcWOqf2wj2crPIGWRLIF1KIrIMAP8ANwcsdg5ruV6Cobe1t7dWWCCKIE5IjQLk/hU9Ju4RVgooopFBXJeOZ9fTT1i0ayaaJwfPkjOXA/uheuD3IrraTApNXVjOrT9pBxva/Y8X0bUru50fxVb3ZYGPRpzsZdpU7SOlaXiG9srq90+LTbuC9kugiCK0kWVlc4ByFPA75OOhr1FrW3eRpGgjLsmxmKDJX0J9Pam29na27MYLaGIsMExxhc/XFa0Kjo7HNTwjjS9nKV/M8++wR2CeLNPg1FrKKNLPM5ZgBlfmyRyoboWHQHPasaS9uRYhdKCSy22qQJa4u2uoDN5Uh2xyEbivIO05wSa9dMER35iT5xhvl+99fWmx2tvHGiJBGqIcqqoAFPqB2pqrrd6m8qV1ZOxwHhi8vF06eRYjc3qyZuZZ4y88Ehchw6A9QuCFXAweMis/xUmsXcclxc+H2W0trGaVTGsaqJGjYNKxLZ+XOQPdjgkCvUlhiWR3WNQ7Y3MBy2OmT3pzRoylWUFSMEEZBFP2ut7C9i7Wucdpd7qC+H7fZpqQ7BFtiNqX8pcf6z5ThyeDhemanur/AF1/Ll/sqFjHEJPLeEuwfZuIBzwc/LXVKiqAAAB6CnYpe0V9h+yf8w0DIHainYorGxsf/9k="/>
          <p:cNvSpPr>
            <a:spLocks noChangeAspect="1" noChangeArrowheads="1"/>
          </p:cNvSpPr>
          <p:nvPr/>
        </p:nvSpPr>
        <p:spPr bwMode="auto">
          <a:xfrm>
            <a:off x="1720850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1446" name="Picture 6" descr="https://timgsa.baidu.com/timg?image&amp;quality=80&amp;size=b9999_10000&amp;sec=1493140170785&amp;di=ec54fa9b207f2adb4316705d65f834df&amp;imgtype=0&amp;src=http%3A%2F%2Fwww.ithov.com%2Fuploads%2Fallimg%2F120629%2F1_12062920063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616326"/>
            <a:ext cx="34099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乘号 6"/>
          <p:cNvSpPr/>
          <p:nvPr/>
        </p:nvSpPr>
        <p:spPr bwMode="auto">
          <a:xfrm>
            <a:off x="7135813" y="5195889"/>
            <a:ext cx="1193800" cy="86677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9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73301" y="1216025"/>
            <a:ext cx="80486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/>
              <a:t>RAID 3</a:t>
            </a:r>
            <a:r>
              <a:rPr lang="zh-CN" altLang="en-US" b="1"/>
              <a:t>中记录奇偶数的磁盘可能发生损毁的解决方法？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将校验码平均分配到多块磁盘中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b="1"/>
          </a:p>
        </p:txBody>
      </p:sp>
      <p:sp>
        <p:nvSpPr>
          <p:cNvPr id="62468" name="AutoShape 2" descr="data:image/jpeg;base64,/9j/4AAQSkZJRgABAQAAAQABAAD/2wBDAAgGBgcGBQgHBwcJCQgKDBQNDAsLDBkSEw8UHRofHh0aHBwgJC4nICIsIxwcKDcpLDAxNDQ0Hyc5PTgyPC4zNDL/2wBDAQkJCQwLDBgNDRgyIRwhMjIyMjIyMjIyMjIyMjIyMjIyMjIyMjIyMjIyMjIyMjIyMjIyMjIyMjIyMjIyMjIyMjL/wAARCAEsAW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zdd1q18P6Pcape+Z9mgAL+Wu5uSAMD6kVpVxvxU/5JtrH+7H/wCjEqoR5pJMmbtFso2nxj8I3V4kBubmDeceZNAQi/UgnH1rvQ6mMOCNuM5z2r58n8QQeJvC2neDtO8OE6wY4Y1uJPLXBVQS4PXlR7cHvXpHjPUn8H/DAW4uFN2LaOxjf+820KWA+gY1vUoJNRju/wCrmMKrabfQ0dA+IugeJNXfTLCWf7Qqsy+bFsDhTg7Sevr9K1PEviXT/Cmlf2jqXm+R5ix/uk3nJzjj8K8On0qbwLaeC/E6Q4JUtcqBjJYlsE+pjYj/AIDxXffGiVJ/h1HLGweN7qFlYdwVYg05UI88VHZgqsuVt7o67xB4r07w1pEOp3/nfZ5nVF8uPc2WBI4z6A1z1n8Y/B93P5TXk9vx9+aAheuOozj8ayvjB/yTnTv+vqH/ANFvXYa34V0fXNBezubOFd0e5JI41V4328Mpx1FQo01FOV9RuU3JpG7bXMN3Ak9vIssMih0kQ5VgehB70y+v7bTbGa8vJlgt4VLySOcBQK84+CGpXF14XvLOZy0dncbYsnlVZQ2PYZz+Zrvta0ez17TJdO1BJHtpSN6JIU3YORyOcZFZzhyTcX0NIS5o8yOWsfi74SvtRSyW7niZ22LJNCVTOcDJ7Z98fhXdg5rxH4nXGm2sFp4PtNMSxt4mgJ1GSM7IkIIHIBJPXOa9l09FisbeJZRKEiVRIP4gABn8etXVhFRUo9SYSbbT6FqiiisTUKKKKACiiigAooooAKKKKACiiigAooooAKKKKACiiigAooooAKKKKACiiigAooooAKKKKACiiigAooooAKKKKACuU+JFndah4B1S0sreS4uJFTZFEu5mxIp4H0Brq6TFOMuVpikrqx4v4h8F6qnhvwz4g0i0mXWtPtreOe3VP3hKgYOOpKngj0PtU/jCy1nx3r3hywbSNQs9O8tZbqVoSoidx84JIwCoXA92r2HFGK2WJmmnbVGToq1u547rvwZtrbQrubTNQ1O6vIoy8MEpVlcj+HAA5IyBVPUrHxFq3wZttLm0bUDqFneJEImhbe8ShtrY9ACB+Fe3YoxR9ZnZJ62dw9jHoeb/ABS0rUdT8B2FrYWNxdXCXETNFDGWYARsCSB7kVlah4o+IGu6e2l2HhC506SZPLa5dmG1MYOCwUKffJPtXruKMUo1rRScb2HKnd3ucp8P/Cp8I+HFspnSS7lczXDoONxAG0HqQAAPzPerni6HXZtBlPhy58jUkYMgKoRIO6ncCBwc/gK38UYrNzblzPcpRSjyo8b1u/8AHvi7RX8OS+EmtpJCguLqRsIdpByM8DkDoW4z9a9W0XTxpWjWWniQyC1t0h3nq20AZq9igCqnU5lZKyCMOV3uLRRRWZYUUUUAFFFFABRRRQAUUUUAFFFFABRRRQAUUUUAFFFFABRRRQAUUUUAFFFFABRRRQAUUUUAFFFFABRRRQAUUUUAFFFFABRRRQAUUUUAFFFFABRRRQAUUUUAFFFFABRRRQAUUUUAFFFFABRRRQAUUUUAFFFFABRRRQAUUUUAFFFFABQaKKAMPxVr/wDwjOhS6mLRrspJHGIUfaWLsFHOD3Nc1/wnnib/AKJ5q3/f9f8A4mr/AMTh/wAUa3/X7af+j0rrwBzwOtaLlUbtXId27XOB/wCE98Tf9E81X/v8v/xNH/CeeJv+iear/wB/l/8Aia9AwPSjA9KOeP8AL+Ycsu55/wD8J74m/wCiear/AN/l/wDiaP8AhPPE3/RPNV/7/L/8TXoGB6UYHpRzx/l/MOWXc8//AOE88Tf9E81X/v8AL/8AE0f8J74m/wCiear/AN/l/wDia9AwPSjA9KOeP8v5hyy7nn//AAnnib/onmq/9/l/+Jo/4TzxN/0TzVf+/wAv/wATXoGB6UYHpRzx/l/MOWXc8/8A+E88Tf8ARPNV/wC/y/8AxNH/AAnnib/onmq/9/1/+Jr0DA9KMD0o54/y/mHLLueaD4nawdUOmDwNqP24Recbf7Qu/ZnG7G3pmrf/AAnvib/onmq/9/l/+JoiA/4XtLx/zAx/6Mr0DA9KubjG3u9PMiKk76nn/wDwnnib/onmq/8Af5f/AImj/hPPE3/RPNV/7/L/APE16BgelGB6VHPH+X8y+WXc8/8A+E98Tf8ARPNV/wC/y/8AxNH/AAnnib/onmq/9/l/+Jr0DA9KMD0o54/y/mHLLuef/wDCeeJv+iear/3+X/4mj/hPfE3/AETzVf8Av8v/AMTXoGB6UYHpRzx/l/MOWXc8/wD+E88Tf9E81X/v8v8A8TR/wnnib/onmq/9/l/+Jr0DA9KMD0o54/y/mHLLuef/APCeeJv+iear/wB/l/8AiagvfiTrun2ct3eeA9Sgt4l3SSvOoVR6n5a9HwPSuV+JQH/Cudd4/wCXU/zFOLi5Jcv5ikpJN3MaD4h+IbmCOeHwBqckUqB0dZ1wykZBHy+lP/4TzxN/0TzVf+/y/wDxNdV4XA/4RPRuP+XGD/0Ba1sD0pOUU/h/MFGTW55//wAJ54m/6J5qv/f5f/iaP+E88Tf9E81X/v8AL/8AE16BgelGB6Uc8f5fzHyy7nn/APwnvib/AKJ5qv8A3+X/AOJo/wCE88Tf9E81X/v8v/xNegYHpRgelHPH+X8w5Zdzz/8A4TzxN/0TzVf+/wAv/wATR/wnvib/AKJ5qv8A3+X/AOJr0DA9KMD0o54/y/mHLLuef/8ACeeJv+iear/3+X/4mj/hPPE3/RPNV/7/AC//ABNegYHpRgelHPH+X8w5Zdzz/wD4TzxN/wBE81X/AL/r/wDE1d0Dxtf6t4iXRtR8N3WkyvbvcI1xKG3KpA4AH+1XZED0FcddAD4vabx/zBrj/wBGpQnF3VhNSXU7IUtIKWszQKKKKACiiigAooooAKKKKAON+Jv/ACJrf9ftp/6PSuwH9a4/4nf8ia3/AF+2n/o9K7Af1qn8C+f6Er4mOoooqSgooooAKKKKACiiigAoNFBoA8/i/wCS7Tf9gMf+jBXoFefxf8l2m/7AY/8ARgr0Ctav2fRGdPr6hRRRWRoFFFFABRRRQAUUUUAFcr8Sv+Sc67/16n+Yrqq5X4lf8k513/r1P8xV0/jRM/hZqeF/+RT0b/rxg/8AQFrWrJ8L/wDIp6N/14wf+gLWtUy3Y47BRRRSGFFFFABRRRQAUUUUAIa467/5K9pv/YGuP/RqV2Jrjrv/AJK9pv8A2Brj/wBGpVQ3foTLodiKWkFLUlBRRRQAUUUUAFFFFABRRRQBxvxN/wCRNb/r9tP/AEeldgP61x/xOOPBjZOP9NtP/R6V2A/rVP4F8/0JXxMdRRRUlBRRRQAUUUUAFFFFABQaKQ0AcBF/yXab/sBj/wBGCvQK8/iH/F9ZfT+wx/6MFegVrV6eiM6fX1CiiisjQKKKKACiiigAooooAK5X4lf8k513/r1P8xXVVyvxK/5Jzrv/AF6n+Yq6fxImfws1PC//ACKejf8AXjB/6Ata1ZPhf/kU9G/68YP/AEBa1qmW7HHYKKKKQwooooAKKKKACiiigBDXHXf/ACV7Tf8AsDXH/o1K7E1x11/yV7Tf+wNcf+jUqobv0Jl0OxFLSUtSUFFFFABRRRQAU0tzjmvOr7x/qGr3j2Pgy3gvEjA87U7nIgQkZ2gdWOP/ANVUZfDGqat82v8AijUron70Nq32eLseAPcf/qrZUX9p2M/aX+FXPSLrVLCyTfdXttAu7bmWZUGfTk9aybnx54UtJjFP4g05HABx54PX3Fclb+BPDNuwYaRDK+7fvnZpCT7ljz+Nadvomk2jFrbS7KFiMEx26DI/Kq9lDuwvM0JvHvgm5Ty59e0qRMg7XkDDI5BwakHxE8Hj/mY9O/7/AAqp9jtf+fW3/wC/S/4UfY7X/n1t/wDv0v8AhR7OHmF5GraeNPDN6rNb69pzhTgk3Cr/ADIrYhu7e4VWgmjlVl3KY3DAj1GO1cLP4b0O5LtNo9g7Pncxt1yc9ecVlzfD/wAOSZMFlJZSbdoe0neM4/Pn8aPZQ7hzSXQ9UBzS15amneLdFG7RfEr3aZ/49dWXzFxz0ccjt+VdH4T8aHW7ubS9Us203WoF3Pau2VkT++h7j+VRKi4q61Q1UV7PQ6+ikrP1rWLTQdKn1K+k8u2gXc5AyT2AA7kmslroi7mgeKa0iopZiAo6k9BXmU2u+M/FGX0/y/D2mtnZJMnmXUi+u08J6/1NQv4HtL5i+s6pquqOQQ3n3TKhyc8KvQe3St1R/mdjPnb2R6HP4g0a2laKfVrCKRfvI9yikfgTWV/wsXweDz4j07/v8K5638HeG7UkxaHY5IAO6Lf/AOhZrSi06xgiWKKytkjXgKsKgD9Kfsod2F5l7/hYvg7Of+Ej07P/AF2FL/wsXwf/ANDHp3/f4VT+x2v/AD6wf9+l/wAKbJYWUsbRyWds6MMMphXBH5Uezh5heR0Nv4k0S6dEg1ewkeT7ipcoS30Gc1opIrjch3Ke4ORXnc/g/wAOXO3zdDsTt6bYgn/oOM1RXwLYWh36TqGqaXIFwv2W7baOc/dOR+FL2UOjDmkuh6qpyKWvLo9W8b+GQZJ5I/EdgvLKqeVdKPUY4br05/Cu88Pa9Z+JNIi1KxdjDJkFWGGRhwVI9QaidKUNeg4zT0NWikbpXCeIPHF9/bEmheF7KO91CH/j6uJmIgtSegYjqfb+faYwcnZFSko7ndZqtcajZWaM91dwQIpwWllVQPzNeay+Htc1ld2v+Kb1ww+a2sMQRDPbI5Pbk1JD4C8MxMWbS0nkJ3GS4kaRifqTWqoxW7+4jmk9kdhdeOfC1lIEuNf05GI3AfaFPH4Zqv8A8LF8HEc+I9O/7/CsuDQ9ItZPMt9KsYnwRuS3QH+VWfslr/z6wf8Afpf8Kfs4eYXmXB8RfB3QeI9O/wC/wqxa+NvC96WFvr+nOVxn/SFX+ZFZf2O1/wCfW3/79L/hVSbQNGuZGkn0mwkdurPboSf0o9nDzC8jtoL61uo1e2uYpkcZVopAwYe2DzU4IzivLZfAHhqTDRad9lkAIElrK8bDPuDSx6P4k0UFtB8T3Mir0tdTAmjIGMDd1HA7UexT+Fhzy6o9TorifDHja5v9UOha9Zrp+sBS8QRsxXKjq0Z/DOK7XNYyi4OzKjJSV0LRWfrWs2Og6TPqOoT+Tbwrlm6knsAO5J4Ari7e58eeLUE9uYPDelyDMZkTzbp1xwcHhc59sYpxg2r7IHJLQ9AaRY1LMQqjueBWfc+ItGs3dLnVrGF0GWR7hAw4z0zmuXX4W6Vckya1qOravIepurtgv3sj5VwK2LTwB4Ssw3leHdO+bBO+AP8A+hZxTtBdRXk+hH/wsXwd38R6d/3+FH/CxPBuc/8ACR6bn/rsK2odF0u2hWKDTrSONfuokCgD8MVJ/Zlh/wA+Vt/36X/Cl7nmP3jB/wCFi+Dv+hj07/v8K1LbxFot46JbavYTO4yqpcoWPGemc9Kmm0bS7iJoptOtJI2+8jwKQfwxWVdeAfCV4F87w9p3ykkbIAnX124zR7nmL3jfWRXUMhDKe6nIp4ORmuEf4XaVbEPo1/q2kSDp9ku2KjJyflbIqvcXHjzwkpnmaDxLpkYy5WPyrpVxycDhsY985p8ifwsOZrdHolFcZD8TPCM0Mcv/AAkEMe9Q2x1IZcjoRjrRS9nLsPnj3PLfAV9r+keFbe8trA6npMskmbeE4mgYHBI9QePX8K7Wy8c+HrthG999jn7w3iGFwePXjv61m/Cr/kn9n/11m/8AQq6q902x1Fdt7Z29yP8AptGG9+9dtSUXJ3RjCMktGTxTRTpuhljlXOMxuGGfTIqQgjqCPqK5mXwB4adg0enm2cPvDW0zxkH2wePwpv8Awg9pHOJbTV9btW27cJfFs/8AfQNRaHcu8ux0+aK55vCEyBd3ibxB8yhh/pY5H/fNL/whtx5Xmf8ACR+IfL/vfa1x/wCg0Wh/MHNLsdCVIGSpA9xVO81TT9PUteX1tbgYJ82VV4PTgmsBPAGkm3MNxd6tcBshjJfv8w9CBxVu38E+GrWTzI9GtmfAG6UGQ8f7xPNFoLqK830KU3j/AE2WTyNGt7vV7k/dS1iITPux6Dr2pvhldbf4n2Nzrf2eOSbTZzDbQHcIFDJwT3JJya6yOOOGMRxRpGg6KihQPwFZdv8A8lT0j/sF3P8A6GlDkuVpLoJxd02z0MdK4T4tQG68Fi3DBTJfWyBiM4Jkxn9a7uuL+J3/ACLFt/2E7T/0aK5qP8SJpU+FnLf8JRqnh8mDxPpkzIpIGo2Sb4nGerKOVOP/ANVbNj4p0HUR/ourWjNjOxpAjADrkNjFbDfeb6nNZV/4b0TU9xvdKtJmbgsYgG656jB/GupuD3RCU1szUHzfd5+nNB4ODwfeuY/4QDQFkZ7eG7tSwwRbXkiA/rTrbwSYgsFv4i19FJ4UXYxkn/dpcsO4Xl2OloAJ6An6Vzy+EJ2k8tfEviEuTjH2tf8A4mo7zwGZY1F14h15485X/TQRn8BRaF/iHzS7HSt8v3vl+vFZN94o0LTQDd6vZx56AShifoFyazv+EA8PtKJLiC6uiF2gXN3JIB+tadj4a0PTVAs9Js4iABuEQJ49zk/jRaCF75iS+KtR1qMw+GNKuXL8DULtPKhj/wBoZ5Y8/wD663fhJayWOg6taSyiWSHVp0eQDG9gEy341pdag+G//Hr4h/7Ddz/JKmpJezaSsJJ86bZ2jfdNeKRXGv6b4m8TX2nWi6jYf2rIk9mpxKGAB3p68EDHt0r2s9DXmnh//kLeKf8AsNS/+grUUHa5VRXaRBaePNBnYRXVy+nXP8UN7GYypx6ng/nXQQ3Nvcpvt54pV6ZjkDD9DTLuxtL+Ly7y1huExjEqBv51hz+AfDM5ZhpawOzBt1vI0ZB9sHA/KtfcfkL315nSlWAyVIH0pK5dvA1ksyTWuqa1bOueY75mz/31mp28HzKisfEviDa2cf6Wvb/gNHLD+Yd5djoaXa2M7Tj6VgJ4LuZFDJ4k8QYPTN4oz9Pl5qongLTNri4vtYuC5JZpL5xnPUYGBRaHcLy7HQXWoWVihe7vLeBQN2ZZQvHrzXPXHj/RhJ5Gmi41W5OQIrKIsCen3jx1789asW3gXwzbFSNIgkZV25mLSE+/Jxmt6GCG2j8uCKOJP7saBR+Qp+4vMXvvyOO0469c/EXwzeazFBaxSSXCwWcT7zHiJiWdu7HI/KvYq85u/wDkffCH/Xe6/wDRBr0asK7u16Dpq1ziPirG8vgwxxyeXI99aqj4ztYyqAfwPNVIfG2seGybTxho1xtj4/tSxjMkEgHRiBypODn09BWj8S/+RYg/7CVn/wCjlrr8ZzUqSUEmrjcW5NpmHp3jTw3q65stbspD3UyhGHOOjYNbqsCOCD9K5bxD4a8JSRJPq+jWTCWWOASCHa253wvK4I+Y9fzqoPhd4aSR5LVL+zEmCUtr+WNeOOgNK0PNDvI7XNGa4G48FW2g6XPO/i7xPBawK0jBb0HH0+XJJ9KZd6DYWFxa293488SQT3RCwRSXwDOSQAANnXJAo5Y9w5pdj0HNIzBRkkAe5xXFz/DpLtVS58U+Jpo1YNsa+AGfwUGsvU/CHgbS76KPVTqF5cGMssElxcXTKhONxVclVyMZ4GaFGL6/gHNLsdPqXjrwxpAH2zWrNXIBCJJ5jHPoFye1c+3jbWvE4Nv4P0WYRt8p1PUV8qKPPdV6sec/0rW0bSfB+n3NlFpWl2KPc25uLeZIQ3mIpHIc5JI3A+uK6oAACi8Y7L7xWk92fFmrAwazfQzkyzR3EivJ03sGIJ/E0U7xH/yM+rf9fs3/AKGaK9VPTY47HuXwq/5ECz/66zf+hV2leUeAdY1bRPCcE7aXJe6K0jkPbYMsB3fNle4713mm+LtA1YH7LqkAcDJjmby3H1DYrlqQfM2jphONrG3UkEXnTLHnGTyfQd6jHzDK8j1HNOSRo92043DafpWLNC7cgTwuyyRv5TZUKeiVXi/49bg/7n86iSRoySpwSCD7g0gchGUHhsZ98dKVrDEoopsrpCheV1jUDJZyFA/E1Qh1ZNv/AMlT0j/sF3P/AKGlUtQ8caDYv5Ud0b65zgW9kvmuT+HA6HvVPwvd6xf/ABOsbrVbMWKyadcfZrYnLogZMlvcn+VW4NRbfYzc02kj1yuK+J3/ACLFt/2E7T/0aK7WuF+K6SyeDkSB9kzX1ssb/wB1jIMH88VzUf4iNKnwsvN99vqaSuQt/GE2kgWniuznsrhPl+2JGXt5v9oFfu5/z6V0dlq2naku6xv7a5H/AEylBP5de9dEoSRMZplyrVmmBJNvVdo2qW7MelVsEDJBA9aUyMYxGT8oJOKhplFm5zHIJo2UiVSCU6Z6Nj/Peo5QIYBAT85YOw/u8cD680xJ5Iwu1hw24ZAPPrRLO833ypOc5CgfyqUmMjooAJ6An6Cq13qNjYIXvLy3t1AyTLKF49eatJvYTdizUHw3/wCPXxD/ANhu5/klcxN44S/drXwxZTard9PM2FII/dmOOK3fhMlzHoerpeur3S6tOJmU5BfCZx7Zp1INU22ZqSc1Y749DXmvh/8A5C3ir/sMy/8AoKV6UehrxWHUtZ0nxL4nubfTW1DS/wC1JRMkDDzonAGWA/iGMce1RQV7oqpKzTO9orB03xnoGqNsg1GOOYdYbj904/BvpW6hEihoyHUjIKnII/CrcWtxqSezHxo0siov3mOBV+dVlikjSSNvKAMar1wPvf41QSRom3KcHBFEcjROHQ4YVDTbuUSwbfOi84PjI8sduv8ALPpUcufOfdjduOceuacl1MibFfAHTgZH09KizQr3EFFJIwiUtIQigZJY4AHrzWDqPjTQdNJja+S5uAcC3tP3sjH0wOP1q1FvZCcktyW8/wCR98If9d7r/wBEGvR68b0zUdX1T4i+Gru9sDYWBkuFtIZP9a37lsuw7ZGOP/117IKzxEeVpeQqbvdnHfEv/kV4P+wlZ/8Ao5a7Ad/rXFfFQSt4N2wMEmN9aiNj0DeauCfxxVW3+IcuiMtn4z0ufSrjoLuNTLbTHuQw6euOahQcoK39bDckpO5D40dfEGvjRTYahe2ljbtNOLNQdlxIuIScsPujcw9yKlsPEurarbeHLa3uVtLydri11ATQh2WWFPmwP72Rkduec10eh3fh64NxPo97aTteSG4lZJw7O2ACTk5AAAGOgqjqnhG2vPEVjdraKbdppZ7wmQr+8MQRHUZ4b5RyuDxmnzK1mgs90ZV7f3zsND1KZbww6xZRtc+WIzJG581QQvAdSozjjGOOa3/F/GlWfb/iZ2X/AKUJReeHIrTw9NZaKPIuBKt1G0kjOZJlYPl3Ylju2hSSc4PtWvdWUGpW8cV5EGCSRzBQx4dGDKcjrggflU8y0Y7OzRDqerw6UI2mhvJRIxAFravMRj1CA4+pqtfmaY3B0R9PGrKqJI1wCSiclQ235u5IB45NbGB61j6p4V0fWLoXV5bOZ/K8lpIp3iZ4+uxihG5eTwalWKdzl9Me3i8P+Cbm2DE/bfK3SkE5dJRJ93AOSDg4/CvQB91fwrmNUlsdK1LSjcX1jp2l2KO4R5lj3OR5aKF/ugM3I74rIvfiMdTZrHwbp1xq942ALkRlLaL3LnGccccZ9avlctiOZR0Z82eI/wDkaNW/6/Zv/QzRTdXBTWr9bo+ZcC4kErrwGfccke2c0V6qjocdz3T4Vf8AIgWf/Xab/wBCrotQ8PaPqwP2/TLWcn+JowG/76GD29a534Vf8k/s/wDrtN/6FXaVyTbU3Y6oJOKucs3gDRkDfY5dRsSXDj7NeOoUj0U5FObwpqCTJJa+LtajKg5EzLMCfoQB+hrp6ciNI6ooyzHApe1l3H7OJzX/AAj+ujGfGOoc8/8AHpD/AIUf2Brv/Q43/wD4CQ/4V2N5D+5DrEyCI+Xk/wAS9j/OmQIscUm7mSSJiB/dGOv41Ptna4ezRxi+ELuQS/a/FeuS+ZniOVYwAeowAf0xQvw+8PsVN1FdXrKmzN1dO/6Z4rqKKr2ku4vZxKtjptjpkZSws4LVT1EMYXP5VTt/+Sp6R/2C7n/0NK1qybf/AJKnpH/YLuf/AENKi7ad+w2krHodcV8Tv+RYtv8AsJ2n/o0V2tcX8T/+RYtv+wnaf+jRWNL40VU+Fk8iq+9GUMpJypGQfqKwb3wX4cvizS6Rbq5zl4QY256nK4rfb77fU0ldCk47MTinucwvge0gkD2Wra1aALs2xXpIx/wIHHb8qIfDOswApF4x1QgkkCSGOQ/TJya6erNlGzTGQIX8obgB3PYUOrJE+zicn/YGuf8AQ43/AP4CQ/4UyXw5rU0bI3jLUQD1KW8Sn8xgiuxljSC+VnVliOH2kc/T8+KbcM0kQk84yIGwcqFKml7aWg/Zo45/BMc7RNea9rlyI+drXm0H16DI/OprPwL4bsmDrpcU0g/juCZT1z/EcV0VFU6ku4KnHsNjjjhjEcUaRoOiIoUD8BUXw3/49fEP/Ybuf5JU9QfDf/j18Q/9hu5/klZz+Bh9pHaHoa818P8A/IX8U/8AYal/9BWvSj0NeaeH/wDkLeKv+w1L/wCgrUUepU90X9Q0TS9VUrf6da3Ge8kQLdMdetYr/D/QgJPsn26xL4/49bt0Ax7ZI/OuporZTktmJwi90cw/hO9Vo3tvFutxMhyfMkWUH8CAP51IfD+uj/mcNQ9v9Eh/wrowCSABkngCtC6tyLbaI2BgwNxBwwPX9aHWYvZxOM/4R/XTwPGGof8AgJD/AIVGvhO/klke68W61IWHAidYQPwAI/lXZRRhIABIqTTDjOfu9hntmqrAqxBGCDgihVZB7OJyqfD7QiI/tYvb4oCP9Ku3YHPtkAfh6Vuafo+m6Su3T7C3tuMZijAJ+p69qu0UOcnuxqMVsjGvP+R+8If9d7r/ANEGvRq84vP+R98If9d7r/0Sa9HFY1unp+oQ3Zx3xL/5FeD/ALCVn/6OWuslhjuImjljSSNshkdQQR7g1yfxL/5FeD/sJWf/AKOWuwHeofwL5lfaZyWq/DzwhfFpbrSLaGSQ7fNgJhYsT/skAkmoI/hvaW8xksfEHiKzDKFKxagWHH+8Cap/EHVI5ryy0NNXttOlVTqDSzOq/NGQYU+bj5pOfXCGtOLxk93Y6BPYWP2uTV43IRZgoiZEywYkdAcgnrx0NVefKnci0LtWKqeENesY5Nnj7VVhBLkzwxSbR7swPGPwqX/hGPEm3d/wnuoEeos7f/4motW1mTVtKfSL61NlfSahb2VzCkgkXy3YNkNxlHRWHQHk8U3x/fXE+iajo+mkxsljJc3cyceRCqkhRjozkbQP7oY9hTTk3b9EFopXJZvCHiO4gaNvHuqBWHVLaFD+BUAj8DUc3w+tmEcup+KPEF0kKlm82/8ALQccnKgEDv1rrIrq3trG2NxPFCGjUDe4XPA9a5Lxbe3Gq6suiW2m3GoWVoiXWoRwMi+bzmOHL4BBxuIHJAA6E0lOTdgcY2uWLD4c+DrCddulwXFwFLhrqQzMRnrhj698V10UMUEKRQxpHGuAqooAH0ArlLnULS7vPC+uWTN5VxO1qMJtZkkjb5WB6ANGDj1Fdb/Cv4VEnJ7suKS2Pi7xH/yNGrf9fs3/AKGaKPEf/I0at/1+zf8AoZor1ktDiPSvAXi19A8OwQX9jI2ll3Md1ANzRtnkOvpnvXpmm67pWrxK9hqFvPuH3VcBh3wVPNeZ+B/+RUtv9+T/ANCrRutC0u9Jaaxi3n+NBtb8xUThGT7G0HJLQ9LII6g0+GXyXLgZbBCnPQnvXlyaM9sG+w6xqtplAoCXRIGOnX+VTufEgj2xeKbnIwAZLeM8flnNZOgn1K55dUelxzlA4PzI6lSCfyNSJezrkGRiNpUDPT3rzgah4rAA/tqyOO5sBz+tNkvvFjxso1y0TIxuSwAI9xzU+wv1Q/aeR6DRg4zg49a84dfEM0Ply+Kb0ZxkxxIh/AgZFVptAiu2dr6/1G83YyJrpiOOnAwKv2K6sXPLojtNT8YaFpKkXGoxPL/DDAfMdvoB/XFZHhPWrvXPijaXE9i1nbrp84t45D85XcmWb0JPasy00rT7Dm1s4Ym/vKvP59a1vCv/ACUuw/7B1x/6ElEoRjCVuwvebVz12uE+Lfmf8IUPJbZL9tttjZxtbfwfzru64b4r/wDInx/9f9t/6MFcdD+JH1Nanws5rTvH1qhW18QRPpl6ODI6kwyH1Vh0/H866u2u7a8jElrcRTocYaJww9e1cTLHHKCkiK65zhlBH61lv4a0oyeZFbtbSZJD20jRkHGOxrudOD8jNOa8z1DpUgmIg8pRjLbmOevpXmEVjqdsYvsniXVYljGAryCRfyPFTLP4ohmLx+JPMTGNtxaI38sVDoeY+d9UemLc4jVHjDhScFj2PUUySVWjEaJsTO4jdkk+5rzz+0fFf/Qasv8AwXj/ABqKW58VTyIW8RJEg6iCzVSfzzzS9hruHtPI9Epk0sduheeRIkH8UjBR+Zrzl7bWJ5N1x4n1Rl27dsRWIf8AjvH6VWTwzpvmLJcJNdyAAbrqVpOnsapUV1YuaXRHSar8QNNgL22jg6rfnhEgBMYPqz9MDuB+dbnwje5k8P6q94ytctqsxlZehfamcfjXJwwQ20YjgiSJB/CigCuv+FH/ACBNY/7C8/8AJKmuoqlZBG/MmzvD0NeIJ4mn8P8AizxIJ7F59MfVJS8sIzJE2ByV7rjFe3n7prxE/wDIyeJf+wrL/JaywyTbuVVvpY6zS/Emj6zGrWOoQSMf+WZYK4PoVPOa1cHGe3Y9q83u9G02+bdcWULvnO8LhvzFQQ6GLQg2OqapabU2ARXRxj6H+lbulF7Mnmkt0epQy+TMsm3cV5HPenRztHJuOWBBDAnqD1rzP/io44QkXim7yoABkgjb8zjJqaO/8Voir/blo2Bjc1gCT7nmpdC/UftH2PSFuFATdCGePhWLdu2R3qEsWYsTkk5Jrz9tQ8VspH9t2YyMZFgMj9arkeIpICkvim7ywwxjgjX8jjIoVC3UOd9j0fBxnBx61j6n4p0PRwftupQK/OIkbe5PPG1cnqMVxE2hi7LG+1TVLvcu0iW6OCPoKntNH02xIa2soUf+9ty2fqatUordi5pvZF7SvEFzr3xJ8NyfYJLSwR5/IM3EkhMTZJHYYxgV7OK8Z0j/AJKF4Z/663H/AKJNezCubE2UlbsVSvrc4n4qed/who+z7fP+3Wvlbum/zV259s4qKx+JNra3I07xTayaHqQYq3nAmB8H7ySdMH3/ADq18S/+RXg/7CVn/wCjlrqLuxtr+BoLuCKeFs5SVAwP4Gs048iUl3G0+Z2ZkaLpmnvfalqsd3b38t/Kp8xArCNEUBIxgnoMnPctXP3nhmWw8U6cmnXU0EM95dXaFIQRbs0I3A54Ks2Tg46kA1duPhj4VmnFxb2ElhLz89jO8HUY6KcCoo/AOoWXk/2Z4116BY1K7J3SdcfRhj+dCcej/ATT7Et/oM2n6Rcag7tqmqpdw30knl7NwiI+VEU8Yj3ADJyTyeauaz4K0LXYryaSxhW9u4iv2tkJdTtwrYyORxgH0rOPhvxrBdb7fxx5keMBLrTkbn1+Uipv7G8df9Dbp3/gpH/xdH/b35j+RvL4e0k6ba2M2nWk1vaqFijlhVwnGOA2cVRv/D10+rS3+l6u+nyXMax3K+QsofbwrKCflYAkZ5HTI4rLfw743uJo/O8bRwxLncLXTUVj/wB9EikfwPqt1Kx1DxvrksZTZstykA/HaMHv2/Gkkv5gvfoWLy2s9In8P6ZhI7CxZ7p7i4faAVRlXLcAuzSFiPZjVW/+JNjNMdP8M20uu6keFW1U+Uh7F3PGPp+dSW3wu8LpMk13bXOoyIFAa+uXlzg9cE4/Dpz0rqrHTbLTIFgsbSC2hGPkhjCD8hQ3D1C0vQ+N9WbOs3xuyBc/aJPOC9N+47se2c0UniNf+Ko1b/r9m/8AQzRXrqSscdl3PS/A/wDyKlt/vyf+hV0VcP4U1k6ZocKXdtKtkXby7lF3KDnkMOo+tdlbXdteJvtp45lPeNgaznFpm0JK1iarOnKr6naI4DI06BgRkEbhVaprOZbe+t52BKxyq5A64BB/pWctjVGpqsEyWckl1aRwyC42wtFGqgrzkHbx/dxnnrVXEUmhO4giWWKdEEig7mBVic8+wp011Zx2t3DatcObpwzeYoQKAxbgAnJ9/rVdLhF0uW2wd7zpID2wFYH+dZpO3zAq0UUdelbAFWvCn/JS7D/sHXH/AKElZF7q9hp4/wBKu44z/czlj+A5qx4Bv5dR+JNrObaSC3/s+cQ+YMM43Llsdu1TUT9m2Q5LmS8z2yuG+K3/ACJ8f/X/AG3/AKMFdzXBfF0Sf8IOfJOJfttvsz/e38frXDQ/iR9TWp8LOWP3j9aSsW18R2zN5GoqbC7Bw0c3AJ9QfStlWWRdyMGU9CpyK9Fxa3M4yT2FrV0aKSRL4wwRTTJCpQSIrAfOAeG46ZrKq7YT20cV3DdGRUnjVQ0ahiCGDdCR6VnPYpFu4MNjqG+4tEE4tlYxbP3fnHvjOCuOfTNQ35E2m2dxJBFDPIzjMaBBIgxgkDjrkZ70rXWnzXFpFN9pNnbR7M4G+Tkn1wB268CotUuIbu6M8Usr7v4XjCBAOiqATwBWcVqgZRoooPAyeB6npW4grq/hR/yBNY/7C8/8krz288RWcD+TbE3t2eFhtxu59yOgrvPg6Zz4Z1L7SAJ/7UmMgHZtqZrLEJqnqTGSc0kehHoa8RP/ACMniX/sKy/yWvbj0NfPuo6rJpni7xGZ7WV7FtSkzPGu7y246j0xiscKrtoqq0rXNuiq9rf2l8ge1uYph/sNk/l1qx0611tAmnsKv31+orodZtpI11Bp7OGKGOULbPFGqn73Q7e20d++K55ThgfQ1r3V/YmTUJrU3LSXoYFXQKqgsCTwTk+lZTT5k0NDtK/0oxwiyt/skaj7U7KGc9SWB+8DjoB6Vi8dunatS3udNt5be8WKcXMIB8oYKO477icgeoxWYetEFqwYlFHWqt3qVlYLm6uoovZm5P4DmtUribS3Lmkf8lC8M/8AXW4/9EmvZRXhHhbU31P4j+HpI7eRLNXnEUsgx5p8pskD0xivd648WrTS8gpO92jjviX/AMivB/2ErP8A9HLXYDvXE/FZpl8FlrdQ04vbUxg9281do/PFO0n4i6dPONP1yJ9D1YcPbXvyqx6ZRzww/KsuRuCa/rYrmSk0zO8T6jY2vifUxqOr39l5OnQyWi29xKi+YTLklV+UnhPvDFdGfEg06HS7S+hnudTu7PzglnH5gkZQu8Kc4HLZBPGO9V7uz1k65d6lpMemXVpe2kMJNxcOoGwyHOFRgwIk9e3vWVFpV9oms+HNO06W2nntNHuEb7QCqSgPDkAjJQZIxwcAYxTsmhXaNLUdYTXbDTbezea3N7qC208UqmOWMR5kkQ4+62E/EHg8g1Y8QteWusaFdQ391Gk18ltLbKV8p1KuSSMZzkDvWbNYT6Otlq+qFGuDq4urr7OcRReZGbccnkqqlMnjJyeBXQ63ps2oS6S8TIotL5LiTeTyoRwQPf5hUuy2K1NXPy+/tXIeKo4LL7Rqeq61qMMG0JaQWcjRbHCkk/Lw5J5+f5RjnjNdBf6PaalLBNcG4DwHKeVcyRDqDyFYBug65/WsrUrbxSbq9Swm02azuVAi+17le1JGG4VcSD+IAkHPGcdFHcctivYz31vq3h+a+lxPqGnmG6iDZUzookBUDgcGXJ78V1vYVyKWlvYat4d0wSu6aPZSSvO5AAUIIl35/vZc/wDATUWrfEjR7Wb7DpLHWNVdgkdpZfPls4+Z/ugetNxcn7qJUklqfMPiP/kZ9W/6/Zv/AEM0UzVXL6xetd4S5NxIZlHZ9x3D880V66hocdz0vwOA3hK3VgCC8gII6/NV648O6XcSGUWwhlznzIGMZz+H1ql4H/5FS2/35P8A0KuiqG2nobxinFXMVdCuYMC21y/jQLt2vtkH60qWOuom3+2YH93tAT/OtmrFhGkuo2scgBR5kVge4LAGlzvqPkXQ52KLxKmd91psmemY2GPyoaHxJJIv+madEnfZCzfjzXY6nbeXaySTWAs5BPsiCIyiRec8Enphefeo7awj/se7up/9aYt1uvsGUFvpzgfjU+2Vr2H7PzOUaw1uQqH1qNFByTFagMfzJpv/AAj7TE/bdWv7hS2Sgk8tT7YH9K2qKvnYuRdTOs9B0uwIaCzj3j+N/mb8zW34V/5KZYf9g64/9CSqtWvCv/JS7D/sHXH/AKElZ1G3B3DlSt6nrtcN8Vv+RPT/AK/7b/0YK7muG+K//Inx/wDX/bf+jBXDR/iR9TWp8LOMubW3u1MdzBHMno6g4rKbwvp6tutWubQ5B/cTFRx7HNbZ+8frSV6Kk0ZOCe5i/wBkanEuINfuOGyBNEr9+hPWiS18RADytUs2OeQ1rt/xrarT0iDzUvWWzW6ljiUxxshbkuATgc9CaHUsrsORdDlAniMKAZdLYjuUk5pkdr4jYnzdTslHbbbbv8K7P7DbtrUMUyLbp5QluImYqEbaSVBJ4zx34zVbUoDB5J+xxQKykhopjKr/AEbJ6VKrXdrD5PM5Y6Vq8u/ztekUN0EECrj8+lB8MWczbry4vLs5BxNOccewraoq+di5F1ILaytrKPZa28cK46IuM/Wuy+FH/IE1j/sLz/ySuUrq/hR/yBdY/wCwvP8AySsMRrTGlaSO8PQ14if+Rk8S/wDYVl/kte3Hoa8R/wCZk8S/9hWX+S1jht2VU3RTuvD+l3cnmPaKkn/PSIlG/MVAugzQbfsutahEoz8rsJBz7GtqiuxSZm6aZjJYa5HkDWonBPBktQTj8DSJD4lRiWu9OkHQBomH8q215dR7it3V7NIRfbtOW1SKULbSKjL5nzYwcnB+XJz7e9J1bO1h+z8zh5IvErldt1psQHXbExz+dOaw1xxtOswoM8mO0Ab9TXXRabLHo0l39lMzzKdhwD5cYPL465PQegBNZNCq3vYORGKdBmmJ+16zfzKcfIrCMcfSp7Xw9pVmweOzRn/vykuf1rTopucg5Ii6P/yULwz/ANdLj/0Sa9mFeNaR/wAlC8M/9dbj/wBEmvZRXFiviXoXT6nHfEv/AJFeD/sJWf8A6OWuj1HSdP1eAw6jZW93FyNk0YYfhnpXOfEv/kWIP+wlZ/8Ao5a7AVje0F8y7e8ziW+F+hwzLLpd1qekMGDYsbxlUnGOjZFRnwX4ot1jNl46uzJGSFa7s45TtJyRu+92HftTPEWqrb+JdRiuPE0uki30+Ga1iWWNVlkJlz8rKS/3UGB/WugbxJBp9vp0WrFotSurXzvs0MTSFmULvVQoJJBbp6VblO29yLRuYd5ovxAMW2HxLpE5J+ZZtN2DH4Fs1PHD8RkjVWu/DLsAAXaKcFvfg4qzqOtpq+m6auk3bL9vvlty4zHIioS0oweVcBGBB5HPeofHPiS60iwFtpbD7fJtldsA+TAHUMx9Cc7Vz1JPpSUm9LL7htJdWVrfSPiK+83XibSIuflEWnmT88lcfrSt4U8XXSzC88dXEfmcBbKyjjCjHbOSPwNdtn3rjPFXiW2i1q00T+1l09AUuL253EFY93yxggfKXI5JwAoPqKFOUnol9wOKW5GPhdot1P5+r3mqavLkZN7dsQcDGMLjjk10+l6FpeiQiLTLC2tEwAfKjAJ+p6n8apz3M1t4usB55Nrf28kXls3Aljw6lfqpfP8Auit3sKmU5PRscYxWyPi3xH/yM+rf9fs3/oZopfEf/Iz6t/1+Tf8AoZor1FscR2nhHXbew0qGzvAYYizGKcj5Tk8g+ldpDNHcRiSGRZEP8SHIrhfDqLJ4fiR1DKWfIYZB5q0dItVJaAy27HvBIV75rSUYtlwckjs6nspVgv7aZ87I5UdsegYE1xaf2tAR5OsSsMkkTxh//r1Kl/ryFg01hKCeC0TKf0qHTvpcv2nkd9cXNrHZ3cMd1JdfaJFcKYyqx4Yknk9SOOPepP7agmiu/NsYEd7cRJsL44K4GM4AAGfqPevPX1XX1Pyx6ew9fmH8zQmq682dyaen4Mf5Gs/q6ta4/anUUVy5vteeTP2myiXHRIS2T+NQPDqVwuLnWLkjBBWIBAQfpWns+7Dn7I6i6vbWxiMl1PHCo/vtgn8Opo8AaoNV+JcEscLpbpYTrEzjBf5kycdq5WHSrOF/M8rzJM53ynef1rqvh9/yUe1/7B8//oSVNWKVOQk5Nq57dXBfF5nTwMWjGZFvLcqPU7+K72uD+Ln/ACJH/b7b/wDoYrzaH8SPqb1PhZ59YeIrG9bypG+zXQ+9DP8AKc+xPBFa3v2rlbi1guhtniSQDpkcj8arR6a1tn7HfXdt7JJkdc9DXrOEXtoc6lJeZ2dX9OmgSK8hnnaHzo1VXCFsEOD0H0rhVm1yPfs1RJM9PNgBx+VSrqWvBQC2nse52OM+/WolSurXK9p5Hdzz2Fy8EMs87rDB5YuPL5LZJBKnkqBx61XupYFsobO3kaVUkaVpGTaCSAMAemB3riP7X8Q5/wBRp/5t/jUo1PXcDI04e21/8alULdQ9r5HS0VyjXGuyrhtSgiOc/uoB/M1FJZTXJP2zUbydST8u/YvPsKvk7sXO+xu6hr9hp42mUTTk4WCE7nY/0rt/g5JJN4X1GWZNkj6nMzL6EqnFeX29lbWoPkQohPUgc/nXqXwf/wCRa1P/ALCk3/oKVjiUlS0HBtzVz0E/dNfPl/rcWmeNfEUN2jJbyalIVnAJCtwMH9Oa+gz0NfPOrqG8V+I1IBB1KUEEZz0rHBpOTv2LrX0sbVvcwXSb7eZJk9UbNS1xjaRaFi8StA5/ihcpUyLqkH+o1icjdnbMocY9PWu1wXRmfPLqjrlOGB9CK2ry9tN2pyRXck/2zcFhMRVUy2ckn05xivPFv9ejZs3FjKO2+Irj8qH1XX1xtj098+zD+ZqJUebdj9pboehJfWf2q11F55VngjRfs4TIJUYGGzgKepHXrWKTk5rl01bX2OGj09PwY/yNDX+vOy4uLKJR12RFs/nRGhy9Q9pfodRUVxdQWkRkuZkiQdS7YrlmTVJ/9frE+M52wqEGPSo49Is0cO6NNJ/fmYuf1q+RdWLnk9kdD4V1hNV+JegC3ib7NG822VgRvYxNnA9K94rwbwkMfETw8B0Dz/8Aolq957Vw4y3OrdjSjezucT8VHlj8Gh4EEky31qY0PRm81cD8TgVY0H4g6Nq+La6mXTdUT5ZrK8Plurd8FsBh15pnxL/5FeD/ALCVn/6OWtrWfDOjeIVC6rpttdbeFaRPmAz2Ycj86xTjyJS8/wBCmpczaMbVLLU4/EV/dW+hwala3lnDb/vbhEAKmTIIYHIIcdPes2Cw1LQ9V8N2cCw311aaPcJIrSlN+HhyEY5xg4A3dvSpz8M7ezydE1/WtJOAFSK6LxgZzja3b2zTZPC/jWCZ7m18V2VzcKpWGS901d6o2MrvXoDtB4HYVScejFZ9h5srnTpLHWNURYJZda+0zQxNvSHzYTAoLHHT5CT3JOKXxH4Kvr2DV7iw1i7a4vym63dYdm1SNqBim4KBk4z1z6mny2fxBntjBcSeFZoyAHEkM5DfUZxVU3fxSBIGn+GyB382Tn9aST6NC02aZ1d3o73YtGfVNQje3A3GCYRiY8cuAMHOO2OprCudO1qy1HWhY6bZX0Grtv8ANnm2eS3liMrIuCXT5QRj+8w96FX4jPEC0nhhCQMqUnOPbOarroPj+5hVbrxdY2p35b7Jp4JxnszH09qSVt2im79GXI7GKz1fwvpKzPI+mWskhfA5URiEbvTJYkf7pp/iHx9pOiH7LDJ/aGqv8sNjafvJGfsDjO0Z9ay2+F8F9M8+ueINY1ORwVYNMIlZeoUhR0BJPXHtXT6N4Y0bw8uNK023tS3DOi5due7Hk/nQ+TvcFzeh8hauxk1q/e6HlXDXEhljHRH3HI/A5opfEYP/AAlGr8D/AI/Zv/QzRXqpxtscnKu52Xhn/kBQ/wC8/wDOteuc8P6jDb6dFb3GY+WKSEfK3PTNdECGUEEEHuOlVJMuLTWgtXNMtI7u7bz2ZbeGN5pin3tijJA9ycD8ap1b029Sxu/MliMsEiNFNGDjcjDBA9+hHuBWcr20LRM2oWckbQto9rFGRhXjZ/NQ9iWJ+b6Y59qWwitZ9K1ISWoNxbweck/mNkHei429MfMaHg0aNGlTULibg7IDbbGJ7bmzjHrjNRWF1Fb2mpRyE7ri18qPA6t5iN+HCmot7vu3H1KVFFFakhW78Pv+Sj2v/YPn/wDQkrn5ZY4E3yuqL6scCtf4ZXqXvxGhaJW8tbGdVcjG7lM4qKqfs5MLrmSPd64P4uf8iR/2+2//AKGK7yuB+MJZfAbsi7mF3bkD1O/pXmUP4sfU3qfCzzI9TRVS11GC7yoYJMPvRPwwP0q3XrtWOdNNaBWnDHb2Omw3txarczXDuIY5GPlqq8FmAwWOTgDI6fSsytO2ubK501LG+eWFoXZoLhE8wKGxuVlyDjIzxzkms57FoSO4027vbZrq0W0hDHzhbFtrqBkAA5KnOBx65qed7W+0O5u/7Ot7KSGeNI2t9wD7skoQSckAZzVSWHTVnhhivZHQt+9uGgKqo/2Uzk/jVzXbiwlht4dOvme1gASO3MDIR/ekYngsT1/+tUW1Vr/iHQxaKKPpzWxIV6V8H/8AkWtT/wCwpN/6CleV3eoW9kv71/mPRF5ZvoK9Q+DDtJ4Tv3dSrNqUpKnsdqcVhik/ZDg1zpHop6GvnvVf+Rt8R/8AYSl/pX0Iehr5v13UIrTxt4gjnBRH1GQrIR8ueOD6Vhg/ifoXWaVrktFNRldQykMp5BByKdXczMtabZ/b9Shti+xGJZ2HVUUFmI98A1ZOpafzEujW/wBmPAYu/nY9d+cZ79Mdqq6feNp9/DdKgk8s/NGTgOpGGU/UEirb2+hhjNHf3XlAkrbNb/vPYb87fx/TNZy+LXYroO0oLMqW1ro6X92zMZGmDEKnAGApG3vlj7VT1KK3g1S7htX326SssbZzlc8c96s2S6S8ELy3t1ZXKMfN8uMyCRc5GwgjaR059jVXUboX2p3V2sflLNK0gTOduT0pRvzg9itRRTXkWJS8jKiD+JjgVqSavhL/AJKL4e/66T/+iWr3jtXz54Iv47z4laGsILRxvMPMxwx8puBX0HXBjFaa9DSi007HHfEv/kV4P+wlZ/8Ao5a7Ad64r4qSPD4NEscZlkS+tWWMfxkSqQPxPFaPh7xxo3iPMNvceRfr/rbK4+SWNu4weuPUVhyt001/WxfMlJojiGo+JLq8dNUuNP063uHt4ltAqyysh2uzMwbA3ZAAA6ZOcirbagvhqziXWtUaZJZ/Jt55IvnYkEhW2jBPykZA544z1prba1oN7fPptnDqFhdTG4WBphDLBI3LgEgqyE/N2ILHr2qa4+sSN4flngtEvG1cNHb+YWRF8iX5S4Gd2M8gYBx1A5SV3boJuyNObxVaSaBquoWjsJbCNt8VzE8TI+3KhlYAgHjBxyDVbWI9X0vwJJNb6nLDfWFm08kzxpK0rKhJB3cAE+n4VR1HSdS1XTfEV/qFsLSa5sBbwWsMgmbbHufJIwCzMxAA7Yre1XPiDwZerp+2Q39g4gywAJeM7cnp3osk0PVmrbSF7WF3PzMik/UisbxDHOSlxPrp0nSYYyZpI2WNy5YBcuwIC4zx1JIq5eaU2oabBbNeXlmyBSXtJvLbgYxnB4/wFUtTbXbK5hFjZQapYeQEeKWYRyrIDw+5gQwI6jqCAR1NStx9DIs9V1GTS9D1SW5kaI6g1s7SgJ58EjMkUjKAPmJ8sjAH3j6123YZ61w502Ww0PR9Iu3jF5dastx5dsuUixKbhlUHnYoG3PvnFaniLxvo3hqMrd3KSXhwI7KE75pGPQbR0z6mrcbu0RJ2Wp8o+I/+Ro1b/r9m/wDQzRTdXJuNav5ph5MslxI7xHqjFiSv4dKK9ZQdji5kdh4eijm8PwpKiupZ+GGe9WDo0KZNrNPbMf8Anm5x+RqLwz/yAof95/51r1TbTLUU0rmd9m1OPPl38cnPHmxc4+opd2rI3MdpIuOzMv8AOtCrenWa3t3skcxwRo0s0ijJVFGSQO56Ae5FJzsrsah2Zi+dqf8Az6W3/f4/4Unnan/z6W3/AH+P+FdC91pMkbRLpkkIwdk4uGdwexZSNp9wAKn8P6RHqUk0lyStvFG2MNgvJsLKo/Ik+w96l1Ek21YfK72ucsP7XfdxZx+nLMaDZ6hKP3mo7BjkQxAc/WtBT8o+lLV8wuUz49HtFffKHnf1mbd+ldb8PQB8RrQAAAafPgAf7SVhVu/D7/ko9r/2D5//AEJKyrNum/QcYpNWPbq4T4uf8iR/2+2//oYru64T4uf8iR/2+2//AKGK82h/Ej6nRU+Fnk9zY2t2T58Ksf73Qj8aqjS5Ys/Zb+4jHOFYhx+taR6mivX5mczimZ6xarGcC5tZRgcvGQf0pFl1YZ321qxz1EhFaNaVvb2lrp0d9ewyTtM7LBAr7FYL95mI5xk4AGOh5pOdug1DzOd87U/+fS2/7/H/AAoM2qbSFtbUHsfOJ/pXQeXa6leWsNnbG1lmlETJ5pdOSAGBbke4J/KrWu6dDYKvk6ddQI0hWO4luFkSQD0AUYJ4PJ6VPtVdK24+R9zlNmrPtzLaReu1Cx/Wg6bcSjFxqM7DnIjAQVo0VfMyeVFW20+1tDuiiAfu7HLH8a9U+D//ACLWp/8AYUm/9BSvNa9K+D//ACLWp/8AYUm/9BSubFNumXBJSVj0E9DXzzrEaS+K/Eauqsp1KXIYZHavoY9DXz3qv/I2+Iv+wlL/AErDB/E/Qur0Mg6Pbqxe3eW3Y94nIH5Un2TUowfK1FX6Y82IE/mK0aK9DmZjyozidWRh8lpIO4BZf50vnan/AM+lt/3+P+FbFhZtf38NsrBN5O5z0VQMs34AE1bNzo3MKabMYuguGuD5v+9t+5+GPbPepdSztYfL5nO+dqf/AD6W3/f4/wCFNDas7N8lnGOwJZv5V1OjaW09vc6hJZy3cEAKRxRoT5smOM45CjqT9B3rGHrQpptpByeZni01KQDzdQVOMHyogP1pU0e23b52luH9ZWyPyrQoquZi5EaPg9Fj+IXh1EUKoefAAwP9U1e9V4N4S/5KL4e/35//AES1e89q83GfGvQ2pbM474l/8ivB/wBhKz/9HLWjrvgzQPEYJ1LToZJecTJ8kgzx94c/nWd8S/8AkV4P+wlZ/wDo5a7AVhdqKa8y7Jt3OFbwBqVgp/sHxjq9koBCQ3DC4jXJ9G5x+vvSvo/j1LiNm1Pw/qKxESQtdWbxtG+CNw2HrgkZz3NaYuNY1+7vBp9+mnWFrO1usyQrLLNIvD/f+VVDZXoSSD073kvn0a1jXXtRtcvKYorgr5Qk+UsAw5AbAPfBxxjpT55ddRcsTBgv/iKkWJ9D0KWTJ+ZL50H5bT/OiC68c2sKwweGdCijUYVE1BgB9BsrafxPp03h/UNV065iuUs43LDdt+dVyFbPIJ46+tI+pT6J4XhuNQeS5vRFGm3aA807YAQAerHHsOp4Jo5vJBbzMibUfiIYmEOhaGkmPlZr92A/DaM/nSG0+I140XmapoFinVzBbSSt06YY4PPoRW54U1G61bwtp1/elDczwh5dgwu7JyB7VT8YeIRotlFb293bW19ekxwy3LhY4QPvSsTxhQRx3JA70czvZJBZWvcxm+Hmp6nLFLr3jDUrooGAS1VbcDJB4IyccDP/ANat7RPBfh/w86yafpsKTjrPJmSU/wDA2yfyov7y6sG0OeK7M9o8621w7FcSLIuEkJHfcFxjg7/pXQdhSlOTVrgox7Hxb4jP/FUat/1+zf8AoZopfEf/ACM+rf8AX7N/6GaK9VPQ5DtrS1uPDrjRdWhe1vE+YLJwHVuQQeh/+tWjXvWr6Dpuu2n2bU7KC6i7CRclfcHqD9K4e++Dun4ZtI1a+sCc4jZhNGOPQ8/rWEMXBr3tGbezlHbU89q7pd5FZ3hNwrtbTRvBME+9sYYJHuOD+FbFx8LvFVv5n2fU9LugB8nmI8bMfTjIH51Rn8DeNoEVl0myuCTgiG8GR7/Nj+da+0pSVri95boiksdPiRpf7YhmQA7I44nErHsCCML7nJ/GtPStc0yNrGG4sXjjtopR5guTtZmRgWKherZAz2GPSs3/AIQ/xl/0Ljf+BkP+NB8H+M9px4cOe2byLH86l8klaUvxGpW2RmHbklVKrnhSc4HpnvRWungPxtNAHGnafC5/hku8kfUAY/WtO3+FHiO4BN3rlhag4wLeBpD78tj+tU61NfaElJ9Dk3dY0LMwVR1JOBXR/DC3m1Lxm+p20bNY2lrJC85GFZ3KkKvqQBzXT6d8H9Ct5Um1K4u9VlXtcSbY/wDvlevbqT0rvbW1hs4Egt4o4oUGEjjUKqj2ArnrYmLi4xLjTle7Ju1cj8SNHvda8H3Fvp8fm3Mckc6Rd5NjZKj3xXX0mK4oycZKS6G0ldWPmu1vobsfI2JB96NhhlPcEVZr2TX/AAB4f8RyNPe2QS7PP2qA+XL6DJHXt1zXI3XweuonJ0vxJKI+cR3kAk7ccgj+VelHFU2tdDn5JrzOJrUt5bO+0uKyurkWs9u7mGV0LIyuclW2jK4IznB61cm+G/jK2ZAraTdgg7isrx4P4iqb+C/GkUxQ6FDMoHDwXiYP/fRB/Src6cvtINVuiP7NpsN1DFJqRkQk+bLbRMQgxxjdgsc9eOPepne20/R7qyivYruS5kjbEAYJGEyc/MB8xzjp079qZ/wh/jL/AKFxv/AyH/Gj/hDfGskiIvh9I8nBeW8j2j34Of0pNwe8vxQXfYzKK3ovh14ynlCsmk2yYPztO0nP0AzWpafCHUplU6l4kCcDKWduBznn5mPPHsKbrUl9oVpPZHDXV5DZxl5nC+i55PsBXrfwq0670/wk0l5C0Ml7dSXSxOCGRWwACD3+XP41b0P4b+G9CmS4hsvtN2vS5u281wfUZ4H4CusAxXJXxCmuWJpCDTvIGOFNfPnimOTRfG2rQ36GFb26a5t5WGEkRgOh9R0NfQlUdT0mx1i0a01G0hubduqSrkfUeh9xWVCr7OV2iqkXJaHgAPft60tei33we0h2Z9K1C+01ichEfzYx1/hbn9e1YUvwr8UQEiDV9MuUC8GaJ42J/DI/HNd0cRSfUycZLoYOm3o0/UYblkMiKSHQHBZCCrDPbIJq02n6WCZU1mM245CGFxOR6bcbc++cd6dN4F8bQw7xpdhO/dYrwZ+vIA/Wmf8ACH+Msf8AIttn/r8i/wAapyg9VILvqi3b3ME+m6fGNVOnvZO5dCGJYltwdNo5YDjBx0HODWXqd0l7ql3dRp5cc0zOq+gJqyfB/jIA48ON/wCBkX+NSQ+BfG00G46ZYQMcjbLd8j3wAR+tSnTi78yC7fQyKRiFUsSAB1JPArqLb4V+J7lc3WsadaZUHEMLSkH05x+YresPg7o8brJqt/famwOdkj+XH/3yvPr370SxFJdbhyzeyOO8Axy6t49sLmyQy22nCSS4m/gXchULnucn9DXu45qvY2FrptqlrZW0NvAnCxxIFUfgKsVwVqvtJXsbQjyrU5T4h2d3eeE5TZ27XEttcQXRhT7zrHIrMF98A1e8PeLdI8T2nnaZdK7D/WQt8ssZ9GXr/St0jIrg/HWgeFLeyfW9WspoplYL9r08FJgx6ElcD8TUKUeW0io05ymlBXb6GjB/avhy+vo4dLl1HTLmd7mI2roJYXc5dGV2AI3ZYMD/ABYxxVTX7nUboeH559KjWb+2A0VnJKpbaIZSCzcqG7gdAQOe4860fxN4gvNfg03w7ruomCViqDVhHNt4wMkDOPxrrft/jm41WztrjTdEv5bRmmRsywbXUFN+7kchm4x37U6c4Td4tM1xWEr4VqNaNm9baM0NT0++1TTfE+oz2UunJcWCwxwS7Xkk8rcxkYISMnO0DJOFH0rW1LSLvXr/AE3WdP1iOCGGLzLeOSzEy7nH+s5YfNtOB6An1rOHiDxxbSy/a/B1rJAi58y31NAPrl8cfhRYa14ktbKGGy8BMtqqDylj1WAqF6jHtV2l5fejmui14c0PWIPBen6fcalPYXkXJaCGPci84QhgynrnNLqVjd2PieHVf7Kk1mJrFbTKGPzYXDFi2HIXD5GSOhUcY6Vptf8AHMksa23gqKJScO1xqUZA9/l7fgaR5/iPdzbI7Lw/YxlD87zSTkN68Afy7UrSvdtfeF10uMGmPp3hvSNKnVLeefV4pY4IjvWECYz+Wp/uqqkZ6Vv6/wCK9I8NWhn1S8jibGUhBzJIfRV6k/pXNS+B/E2r3Vtca14vdDCuFXTrYQld3DgNnPI4zj8K2NB+H2g6Bcfa4bdrq+OM3d4/my/UE9PwofJ1d/QFzdEeB3vwy8XavfXGpw6RJHFeStcIjkBlDncAffmivqPH0oq/rM+xPsF3H0UUhNc5uBorm5fEepvq19Z2GgvdxWUqxSSi7jQklFfhW68MO/Wrdn4hXUdKgv7GwuZhJP5EkPyrJAQxV94Jx8pBzgn2zTsxKSNjFGKASRnGDWd4f1Rta0Gz1JoRCbmMOYw27b7ZwKQXNHFOFQ3UzW9rJMkMkzIpIiiALP7DJAz9SKp6Lq6a1Yfa47eaDEskLRTAB1ZGKsDgkdQe9Fh36GlRRRQAUUUUAFFFQXlwLSznuSpYRRtIQO+Bn+lAExwaMVyEXjO8i06DVNR0Ga10yZY3+0pcxy+Wr4wzqMELyMkZx6V0iXUzak9qbOYQrEHFySuwtkjZjOc456Y5602mhXTLWKMe1Z2qao2nXGmRrEHF5eC2JLY2ZR2z7/cxj3rTBzSsMTrSjpXN6h4luotTuLDS9Hn1KW1jV7kpKsQj3DKqC33mI5wPbnmtfSdSg1jSrbULbd5NxGHUOMMvsR2IPB+lOzQk0XaKKKQwooooAKSlrnL7xDqCa5c6bp2im9NtFHJLIbpIgN+7Aww5+4aaTewm7HQ4pce1Ydr4jN7pVzdWum3clzbTGCWxOwSq4IyPvbehDZzyK3M0rNBe4mKMVnaJqjatYPcNEIitzPBtDZ/1cjJn8dufxqfUr9NM064vZI5ZEhjMhSFC7tjsoHU0W6Bct8UtYOn69czamun6jpUlhPNG8sGZklEiqVDZK/dYbl49+tbo6UbAncWiiigZFcTC3tpJmGQiliB7VnLd6brdlJazBJI50KPDL/ED1FWNZSaTR7pLeMyTMhVVB5JNc1p3hjUCC13LHCp/hB3MP6V5+JrYiFWKpR5lbX/hzro06bpucpWa2Od0jwhF4V8a2sYJFoWedJ5D1VVJwT22/wD167gfbNTH2+GVoIo/mtI3yBJ/tyAc4I4A7A564xlapNb/ANj3i/aLia3sYXujIrqWfyxnbgggr/Mj0qOTVhDLD9p1DUlhlxiVJY/lzzyuwHH512Yag+VuK36GeMx/1iSlUeqVr9y1HbXmsFJiv2lM7kmu0KQL7xwDlvYufoa0LjVbfQvsWnPFdXMzRHYIIgxIXAJxnjqKfo10jb7W2Waa1iVWS8eRXWVmJJUYOQV46gdRiuT8dStc+JNNsraETXJQxBvMKeS8hyjZ9RsJx6A11UaalPlkcNao4U+aJ12ma/barczW0UNxFLEiuyzR7eCSBjk+hrOn8babEboLDdSvbzeUVjiJ34OCVI4wKw/Dx/srVo9PvoZrKe7slt4ioyXdXfc4Pvndk+tc/czQaVpqwsXkWCW7IJZdzhZAMDPVj6CuiOHg5tdNLHNLEzUE+p6TN4o0+OyW7i8+4Rp1gCxxEMXPQYbFVZfGNtAqtPp2oRIziMMyJjOQMcN2J59K5zzVvfAulSR25mEmoACByBvOWG305rHudGu9IRReQRoBIkCOZTmWTzEYyKrcnK/KSP7uacMPTvZ9xTxFTRrsevZ9qKKK4D0Ljqaepp1GKBnHafrWlaZ4i8Tx32pWds5vY2CTTqjEfZ4uQCcmsmC5ee3ttSh86G31HxMkkKnKbotuwHHdXKF/fd3613slhZyTiV7SBpMg72jBb88VO8Ub43IrYORkZwfWrckRynnllPBaeOgsmpPdz3N7Ig8i8fzUwrHy5bc8CNR0dcdFJ+9VHwLKWfSY9aleMfZgdHjVyIJB1ck/xTD+6eAv3c8mvTlt4FuGmEMYlI2mQKNxHpnrR9mgKRr5Me2MhkG0YUjoR6Gnz6WDk1JPSuf8HEf2Td45/wCJne/+lD10WKYkaRghEVQSThRjk9TWfQrqPooooGFFFFABVDWv+QJf/wDXtJ/6Cav0jKGUhgCD1BoBnnkviTSf+Fa29jBeW95fT6ZHax2lvKskjSNGFA2gk8E8/Sl1SKSG41exk1ZrZYdJsFadpHVf9bIGyQcoHxgsOQDnPFd1BY2kDlobWGJiMExxhSR6cVK0MTFyY0JZdrZHUc8H1HJq+ZEcr6nlct5cSaNYxaGUlvbbWhHAJbxri28z7NJgRynkr7Ho2QTXY+DWsZNHL29xczXe8i9N2f34m/iWRf4SD0A4xjHHNdDHbW8caIkEaohyqqoAU+oHbrTlhiWR3WNA7Y3MBgtjpn1olK6sCjZ3OS8VeJLXSZ49NtLyxtdXv+s07qogjAwZnyRnA4UE8n2BrotFs7aw0SytbOQSW8UKrHICD5gx97I4OeuR61LNYWc0heW0gkY9WeNST+YqwiqiKqKFVRgADAApNq1iktbjqKKKkYUUUUAFcgmradpnjrXBf39ral7Sz2efMse7HnZxkjNdfVW4sbS4k3zWsEr4xueMMf1FNNdRNHn9zdi9sPEGtWcksdpcalYwwSDKCURyRK0inuGJK++3vUt/PDZ+O/Nm1J55Zb2KFIobx454QQuI/Ixtki7lhzy3Py16E8Ubrh0VhkHDDNMNtAbhZjDGZQu0SFRuA9M9cVXMTyHmWgSE6zFHrUrxaWb67GneW5EMtx9ok3CY5+//AHFPynnq3Feianqlvo+mTahdCUwQgNIY0LFVyATgc4Gcn2FWWtoDH5ZhjKbt20qMZznOPXPNS7R6UpS5ncajY4bTZ7O78frcWOqf2wj2crPIGWRLIF1KIrIMAP8ANwcsdg5ruV6Cobe1t7dWWCCKIE5IjQLk/hU9Ju4RVgooopFBXJeOZ9fTT1i0ayaaJwfPkjOXA/uheuD3IrraTApNXVjOrT9pBxva/Y8X0bUru50fxVb3ZYGPRpzsZdpU7SOlaXiG9srq90+LTbuC9kugiCK0kWVlc4ByFPA75OOhr1FrW3eRpGgjLsmxmKDJX0J9Pam29na27MYLaGIsMExxhc/XFa0Kjo7HNTwjjS9nKV/M8++wR2CeLNPg1FrKKNLPM5ZgBlfmyRyoboWHQHPasaS9uRYhdKCSy22qQJa4u2uoDN5Uh2xyEbivIO05wSa9dMER35iT5xhvl+99fWmx2tvHGiJBGqIcqqoAFPqB2pqrrd6m8qV1ZOxwHhi8vF06eRYjc3qyZuZZ4y88Ehchw6A9QuCFXAweMis/xUmsXcclxc+H2W0trGaVTGsaqJGjYNKxLZ+XOQPdjgkCvUlhiWR3WNQ7Y3MBy2OmT3pzRoylWUFSMEEZBFP2ut7C9i7Wucdpd7qC+H7fZpqQ7BFtiNqX8pcf6z5ThyeDhemanur/AF1/Ll/sqFjHEJPLeEuwfZuIBzwc/LXVKiqAAAB6CnYpe0V9h+yf8w0DIHainYorGxsf/9k="/>
          <p:cNvSpPr>
            <a:spLocks noChangeAspect="1" noChangeArrowheads="1"/>
          </p:cNvSpPr>
          <p:nvPr/>
        </p:nvSpPr>
        <p:spPr bwMode="auto">
          <a:xfrm>
            <a:off x="15684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9" name="AutoShape 4" descr="data:image/jpeg;base64,/9j/4AAQSkZJRgABAQAAAQABAAD/2wBDAAgGBgcGBQgHBwcJCQgKDBQNDAsLDBkSEw8UHRofHh0aHBwgJC4nICIsIxwcKDcpLDAxNDQ0Hyc5PTgyPC4zNDL/2wBDAQkJCQwLDBgNDRgyIRwhMjIyMjIyMjIyMjIyMjIyMjIyMjIyMjIyMjIyMjIyMjIyMjIyMjIyMjIyMjIyMjIyMjL/wAARCAEsAW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zdd1q18P6Pcape+Z9mgAL+Wu5uSAMD6kVpVxvxU/5JtrH+7H/wCjEqoR5pJMmbtFso2nxj8I3V4kBubmDeceZNAQi/UgnH1rvQ6mMOCNuM5z2r58n8QQeJvC2neDtO8OE6wY4Y1uJPLXBVQS4PXlR7cHvXpHjPUn8H/DAW4uFN2LaOxjf+820KWA+gY1vUoJNRju/wCrmMKrabfQ0dA+IugeJNXfTLCWf7Qqsy+bFsDhTg7Sevr9K1PEviXT/Cmlf2jqXm+R5ix/uk3nJzjj8K8On0qbwLaeC/E6Q4JUtcqBjJYlsE+pjYj/AIDxXffGiVJ/h1HLGweN7qFlYdwVYg05UI88VHZgqsuVt7o67xB4r07w1pEOp3/nfZ5nVF8uPc2WBI4z6A1z1n8Y/B93P5TXk9vx9+aAheuOozj8ayvjB/yTnTv+vqH/ANFvXYa34V0fXNBezubOFd0e5JI41V4328Mpx1FQo01FOV9RuU3JpG7bXMN3Ak9vIssMih0kQ5VgehB70y+v7bTbGa8vJlgt4VLySOcBQK84+CGpXF14XvLOZy0dncbYsnlVZQ2PYZz+Zrvta0ez17TJdO1BJHtpSN6JIU3YORyOcZFZzhyTcX0NIS5o8yOWsfi74SvtRSyW7niZ22LJNCVTOcDJ7Z98fhXdg5rxH4nXGm2sFp4PtNMSxt4mgJ1GSM7IkIIHIBJPXOa9l09FisbeJZRKEiVRIP4gABn8etXVhFRUo9SYSbbT6FqiiisTUKKKKACiiigAooooAKKKKACiiigAooooAKKKKACiiigAooooAKKKKACiiigAooooAKKKKACiiigAooooAKKKKACuU+JFndah4B1S0sreS4uJFTZFEu5mxIp4H0Brq6TFOMuVpikrqx4v4h8F6qnhvwz4g0i0mXWtPtreOe3VP3hKgYOOpKngj0PtU/jCy1nx3r3hywbSNQs9O8tZbqVoSoidx84JIwCoXA92r2HFGK2WJmmnbVGToq1u547rvwZtrbQrubTNQ1O6vIoy8MEpVlcj+HAA5IyBVPUrHxFq3wZttLm0bUDqFneJEImhbe8ShtrY9ACB+Fe3YoxR9ZnZJ62dw9jHoeb/ABS0rUdT8B2FrYWNxdXCXETNFDGWYARsCSB7kVlah4o+IGu6e2l2HhC506SZPLa5dmG1MYOCwUKffJPtXruKMUo1rRScb2HKnd3ucp8P/Cp8I+HFspnSS7lczXDoONxAG0HqQAAPzPerni6HXZtBlPhy58jUkYMgKoRIO6ncCBwc/gK38UYrNzblzPcpRSjyo8b1u/8AHvi7RX8OS+EmtpJCguLqRsIdpByM8DkDoW4z9a9W0XTxpWjWWniQyC1t0h3nq20AZq9igCqnU5lZKyCMOV3uLRRRWZYUUUUAFFFFABRRRQAUUUUAFFFFABRRRQAUUUUAFFFFABRRRQAUUUUAFFFFABRRRQAUUUUAFFFFABRRRQAUUUUAFFFFABRRRQAUUUUAFFFFABRRRQAUUUUAFFFFABRRRQAUUUUAFFFFABRRRQAUUUUAFFFFABRRRQAUUUUAFFFFABQaKKAMPxVr/wDwjOhS6mLRrspJHGIUfaWLsFHOD3Nc1/wnnib/AKJ5q3/f9f8A4mr/AMTh/wAUa3/X7af+j0rrwBzwOtaLlUbtXId27XOB/wCE98Tf9E81X/v8v/xNH/CeeJv+iear/wB/l/8Aia9AwPSjA9KOeP8AL+Ycsu55/wD8J74m/wCiear/AN/l/wDiaP8AhPPE3/RPNV/7/L/8TXoGB6UYHpRzx/l/MOWXc8//AOE88Tf9E81X/v8AL/8AE0f8J74m/wCiear/AN/l/wDia9AwPSjA9KOeP8v5hyy7nn//AAnnib/onmq/9/l/+Jo/4TzxN/0TzVf+/wAv/wATXoGB6UYHpRzx/l/MOWXc8/8A+E88Tf8ARPNV/wC/y/8AxNH/AAnnib/onmq/9/1/+Jr0DA9KMD0o54/y/mHLLueaD4nawdUOmDwNqP24Recbf7Qu/ZnG7G3pmrf/AAnvib/onmq/9/l/+JoiA/4XtLx/zAx/6Mr0DA9KubjG3u9PMiKk76nn/wDwnnib/onmq/8Af5f/AImj/hPPE3/RPNV/7/L/APE16BgelGB6VHPH+X8y+WXc8/8A+E98Tf8ARPNV/wC/y/8AxNH/AAnnib/onmq/9/l/+Jr0DA9KMD0o54/y/mHLLuef/wDCeeJv+iear/3+X/4mj/hPfE3/AETzVf8Av8v/AMTXoGB6UYHpRzx/l/MOWXc8/wD+E88Tf9E81X/v8v8A8TR/wnnib/onmq/9/l/+Jr0DA9KMD0o54/y/mHLLuef/APCeeJv+iear/wB/l/8AiagvfiTrun2ct3eeA9Sgt4l3SSvOoVR6n5a9HwPSuV+JQH/Cudd4/wCXU/zFOLi5Jcv5ikpJN3MaD4h+IbmCOeHwBqckUqB0dZ1wykZBHy+lP/4TzxN/0TzVf+/y/wDxNdV4XA/4RPRuP+XGD/0Ba1sD0pOUU/h/MFGTW55//wAJ54m/6J5qv/f5f/iaP+E88Tf9E81X/v8AL/8AE16BgelGB6Uc8f5fzHyy7nn/APwnvib/AKJ5qv8A3+X/AOJo/wCE88Tf9E81X/v8v/xNegYHpRgelHPH+X8w5Zdzz/8A4TzxN/0TzVf+/wAv/wATR/wnvib/AKJ5qv8A3+X/AOJr0DA9KMD0o54/y/mHLLuef/8ACeeJv+iear/3+X/4mj/hPPE3/RPNV/7/AC//ABNegYHpRgelHPH+X8w5Zdzz/wD4TzxN/wBE81X/AL/r/wDE1d0Dxtf6t4iXRtR8N3WkyvbvcI1xKG3KpA4AH+1XZED0FcddAD4vabx/zBrj/wBGpQnF3VhNSXU7IUtIKWszQKKKKACiiigAooooAKKKKAON+Jv/ACJrf9ftp/6PSuwH9a4/4nf8ia3/AF+2n/o9K7Af1qn8C+f6Er4mOoooqSgooooAKKKKACiiigAoNFBoA8/i/wCS7Tf9gMf+jBXoFefxf8l2m/7AY/8ARgr0Ctav2fRGdPr6hRRRWRoFFFFABRRRQAUUUUAFcr8Sv+Sc67/16n+Yrqq5X4lf8k513/r1P8xV0/jRM/hZqeF/+RT0b/rxg/8AQFrWrJ8L/wDIp6N/14wf+gLWtUy3Y47BRRRSGFFFFABRRRQAUUUUAIa467/5K9pv/YGuP/RqV2Jrjrv/AJK9pv8A2Brj/wBGpVQ3foTLodiKWkFLUlBRRRQAUUUUAFFFFABRRRQBxvxN/wCRNb/r9tP/AEeldgP61x/xOOPBjZOP9NtP/R6V2A/rVP4F8/0JXxMdRRRUlBRRRQAUUUUAFFFFABQaKQ0AcBF/yXab/sBj/wBGCvQK8/iH/F9ZfT+wx/6MFegVrV6eiM6fX1CiiisjQKKKKACiiigAooooAK5X4lf8k513/r1P8xXVVyvxK/5Jzrv/AF6n+Yq6fxImfws1PC//ACKejf8AXjB/6Ata1ZPhf/kU9G/68YP/AEBa1qmW7HHYKKKKQwooooAKKKKACiiigBDXHXf/ACV7Tf8AsDXH/o1K7E1x11/yV7Tf+wNcf+jUqobv0Jl0OxFLSUtSUFFFFABRRRQAU0tzjmvOr7x/qGr3j2Pgy3gvEjA87U7nIgQkZ2gdWOP/ANVUZfDGqat82v8AijUron70Nq32eLseAPcf/qrZUX9p2M/aX+FXPSLrVLCyTfdXttAu7bmWZUGfTk9aybnx54UtJjFP4g05HABx54PX3Fclb+BPDNuwYaRDK+7fvnZpCT7ljz+Nadvomk2jFrbS7KFiMEx26DI/Kq9lDuwvM0JvHvgm5Ty59e0qRMg7XkDDI5BwakHxE8Hj/mY9O/7/AAqp9jtf+fW3/wC/S/4UfY7X/n1t/wDv0v8AhR7OHmF5GraeNPDN6rNb69pzhTgk3Cr/ADIrYhu7e4VWgmjlVl3KY3DAj1GO1cLP4b0O5LtNo9g7Pncxt1yc9ecVlzfD/wAOSZMFlJZSbdoe0neM4/Pn8aPZQ7hzSXQ9UBzS15amneLdFG7RfEr3aZ/49dWXzFxz0ccjt+VdH4T8aHW7ubS9Us203WoF3Pau2VkT++h7j+VRKi4q61Q1UV7PQ6+ikrP1rWLTQdKn1K+k8u2gXc5AyT2AA7kmslroi7mgeKa0iopZiAo6k9BXmU2u+M/FGX0/y/D2mtnZJMnmXUi+u08J6/1NQv4HtL5i+s6pquqOQQ3n3TKhyc8KvQe3St1R/mdjPnb2R6HP4g0a2laKfVrCKRfvI9yikfgTWV/wsXweDz4j07/v8K5638HeG7UkxaHY5IAO6Lf/AOhZrSi06xgiWKKytkjXgKsKgD9Kfsod2F5l7/hYvg7Of+Ej07P/AF2FL/wsXwf/ANDHp3/f4VT+x2v/AD6wf9+l/wAKbJYWUsbRyWds6MMMphXBH5Uezh5heR0Nv4k0S6dEg1ewkeT7ipcoS30Gc1opIrjch3Ke4ORXnc/g/wAOXO3zdDsTt6bYgn/oOM1RXwLYWh36TqGqaXIFwv2W7baOc/dOR+FL2UOjDmkuh6qpyKWvLo9W8b+GQZJ5I/EdgvLKqeVdKPUY4br05/Cu88Pa9Z+JNIi1KxdjDJkFWGGRhwVI9QaidKUNeg4zT0NWikbpXCeIPHF9/bEmheF7KO91CH/j6uJmIgtSegYjqfb+faYwcnZFSko7ndZqtcajZWaM91dwQIpwWllVQPzNeay+Htc1ld2v+Kb1ww+a2sMQRDPbI5Pbk1JD4C8MxMWbS0nkJ3GS4kaRifqTWqoxW7+4jmk9kdhdeOfC1lIEuNf05GI3AfaFPH4Zqv8A8LF8HEc+I9O/7/CsuDQ9ItZPMt9KsYnwRuS3QH+VWfslr/z6wf8Afpf8Kfs4eYXmXB8RfB3QeI9O/wC/wqxa+NvC96WFvr+nOVxn/SFX+ZFZf2O1/wCfW3/79L/hVSbQNGuZGkn0mwkdurPboSf0o9nDzC8jtoL61uo1e2uYpkcZVopAwYe2DzU4IzivLZfAHhqTDRad9lkAIElrK8bDPuDSx6P4k0UFtB8T3Mir0tdTAmjIGMDd1HA7UexT+Fhzy6o9TorifDHja5v9UOha9Zrp+sBS8QRsxXKjq0Z/DOK7XNYyi4OzKjJSV0LRWfrWs2Og6TPqOoT+Tbwrlm6knsAO5J4Ari7e58eeLUE9uYPDelyDMZkTzbp1xwcHhc59sYpxg2r7IHJLQ9AaRY1LMQqjueBWfc+ItGs3dLnVrGF0GWR7hAw4z0zmuXX4W6Vckya1qOravIepurtgv3sj5VwK2LTwB4Ssw3leHdO+bBO+AP8A+hZxTtBdRXk+hH/wsXwd38R6d/3+FH/CxPBuc/8ACR6bn/rsK2odF0u2hWKDTrSONfuokCgD8MVJ/Zlh/wA+Vt/36X/Cl7nmP3jB/wCFi+Dv+hj07/v8K1LbxFot46JbavYTO4yqpcoWPGemc9Kmm0bS7iJoptOtJI2+8jwKQfwxWVdeAfCV4F87w9p3ykkbIAnX124zR7nmL3jfWRXUMhDKe6nIp4ORmuEf4XaVbEPo1/q2kSDp9ku2KjJyflbIqvcXHjzwkpnmaDxLpkYy5WPyrpVxycDhsY985p8ifwsOZrdHolFcZD8TPCM0Mcv/AAkEMe9Q2x1IZcjoRjrRS9nLsPnj3PLfAV9r+keFbe8trA6npMskmbeE4mgYHBI9QePX8K7Wy8c+HrthG999jn7w3iGFwePXjv61m/Cr/kn9n/11m/8AQq6q902x1Fdt7Z29yP8AptGG9+9dtSUXJ3RjCMktGTxTRTpuhljlXOMxuGGfTIqQgjqCPqK5mXwB4adg0enm2cPvDW0zxkH2wePwpv8Awg9pHOJbTV9btW27cJfFs/8AfQNRaHcu8ux0+aK55vCEyBd3ibxB8yhh/pY5H/fNL/whtx5Xmf8ACR+IfL/vfa1x/wCg0Wh/MHNLsdCVIGSpA9xVO81TT9PUteX1tbgYJ82VV4PTgmsBPAGkm3MNxd6tcBshjJfv8w9CBxVu38E+GrWTzI9GtmfAG6UGQ8f7xPNFoLqK830KU3j/AE2WTyNGt7vV7k/dS1iITPux6Dr2pvhldbf4n2Nzrf2eOSbTZzDbQHcIFDJwT3JJya6yOOOGMRxRpGg6KihQPwFZdv8A8lT0j/sF3P8A6GlDkuVpLoJxd02z0MdK4T4tQG68Fi3DBTJfWyBiM4Jkxn9a7uuL+J3/ACLFt/2E7T/0aK5qP8SJpU+FnLf8JRqnh8mDxPpkzIpIGo2Sb4nGerKOVOP/ANVbNj4p0HUR/ourWjNjOxpAjADrkNjFbDfeb6nNZV/4b0TU9xvdKtJmbgsYgG656jB/GupuD3RCU1szUHzfd5+nNB4ODwfeuY/4QDQFkZ7eG7tSwwRbXkiA/rTrbwSYgsFv4i19FJ4UXYxkn/dpcsO4Xl2OloAJ6An6Vzy+EJ2k8tfEviEuTjH2tf8A4mo7zwGZY1F14h15485X/TQRn8BRaF/iHzS7HSt8v3vl+vFZN94o0LTQDd6vZx56AShifoFyazv+EA8PtKJLiC6uiF2gXN3JIB+tadj4a0PTVAs9Js4iABuEQJ49zk/jRaCF75iS+KtR1qMw+GNKuXL8DULtPKhj/wBoZ5Y8/wD663fhJayWOg6taSyiWSHVp0eQDG9gEy341pdag+G//Hr4h/7Ddz/JKmpJezaSsJJ86bZ2jfdNeKRXGv6b4m8TX2nWi6jYf2rIk9mpxKGAB3p68EDHt0r2s9DXmnh//kLeKf8AsNS/+grUUHa5VRXaRBaePNBnYRXVy+nXP8UN7GYypx6ng/nXQQ3Nvcpvt54pV6ZjkDD9DTLuxtL+Ly7y1huExjEqBv51hz+AfDM5ZhpawOzBt1vI0ZB9sHA/KtfcfkL315nSlWAyVIH0pK5dvA1ksyTWuqa1bOueY75mz/31mp28HzKisfEviDa2cf6Wvb/gNHLD+Yd5djoaXa2M7Tj6VgJ4LuZFDJ4k8QYPTN4oz9Pl5qongLTNri4vtYuC5JZpL5xnPUYGBRaHcLy7HQXWoWVihe7vLeBQN2ZZQvHrzXPXHj/RhJ5Gmi41W5OQIrKIsCen3jx1789asW3gXwzbFSNIgkZV25mLSE+/Jxmt6GCG2j8uCKOJP7saBR+Qp+4vMXvvyOO0469c/EXwzeazFBaxSSXCwWcT7zHiJiWdu7HI/KvYq85u/wDkffCH/Xe6/wDRBr0asK7u16Dpq1ziPirG8vgwxxyeXI99aqj4ztYyqAfwPNVIfG2seGybTxho1xtj4/tSxjMkEgHRiBypODn09BWj8S/+RYg/7CVn/wCjlrr8ZzUqSUEmrjcW5NpmHp3jTw3q65stbspD3UyhGHOOjYNbqsCOCD9K5bxD4a8JSRJPq+jWTCWWOASCHa253wvK4I+Y9fzqoPhd4aSR5LVL+zEmCUtr+WNeOOgNK0PNDvI7XNGa4G48FW2g6XPO/i7xPBawK0jBb0HH0+XJJ9KZd6DYWFxa293488SQT3RCwRSXwDOSQAANnXJAo5Y9w5pdj0HNIzBRkkAe5xXFz/DpLtVS58U+Jpo1YNsa+AGfwUGsvU/CHgbS76KPVTqF5cGMssElxcXTKhONxVclVyMZ4GaFGL6/gHNLsdPqXjrwxpAH2zWrNXIBCJJ5jHPoFye1c+3jbWvE4Nv4P0WYRt8p1PUV8qKPPdV6sec/0rW0bSfB+n3NlFpWl2KPc25uLeZIQ3mIpHIc5JI3A+uK6oAACi8Y7L7xWk92fFmrAwazfQzkyzR3EivJ03sGIJ/E0U7xH/yM+rf9fs3/AKGaK9VPTY47HuXwq/5ECz/66zf+hV2leUeAdY1bRPCcE7aXJe6K0jkPbYMsB3fNle4713mm+LtA1YH7LqkAcDJjmby3H1DYrlqQfM2jphONrG3UkEXnTLHnGTyfQd6jHzDK8j1HNOSRo92043DafpWLNC7cgTwuyyRv5TZUKeiVXi/49bg/7n86iSRoySpwSCD7g0gchGUHhsZ98dKVrDEoopsrpCheV1jUDJZyFA/E1Qh1ZNv/AMlT0j/sF3P/AKGlUtQ8caDYv5Ud0b65zgW9kvmuT+HA6HvVPwvd6xf/ABOsbrVbMWKyadcfZrYnLogZMlvcn+VW4NRbfYzc02kj1yuK+J3/ACLFt/2E7T/0aK7WuF+K6SyeDkSB9kzX1ssb/wB1jIMH88VzUf4iNKnwsvN99vqaSuQt/GE2kgWniuznsrhPl+2JGXt5v9oFfu5/z6V0dlq2naku6xv7a5H/AEylBP5de9dEoSRMZplyrVmmBJNvVdo2qW7MelVsEDJBA9aUyMYxGT8oJOKhplFm5zHIJo2UiVSCU6Z6Nj/Peo5QIYBAT85YOw/u8cD680xJ5Iwu1hw24ZAPPrRLO833ypOc5CgfyqUmMjooAJ6An6Cq13qNjYIXvLy3t1AyTLKF49eatJvYTdizUHw3/wCPXxD/ANhu5/klcxN44S/drXwxZTard9PM2FII/dmOOK3fhMlzHoerpeur3S6tOJmU5BfCZx7Zp1INU22ZqSc1Y749DXmvh/8A5C3ir/sMy/8AoKV6UehrxWHUtZ0nxL4nubfTW1DS/wC1JRMkDDzonAGWA/iGMce1RQV7oqpKzTO9orB03xnoGqNsg1GOOYdYbj904/BvpW6hEihoyHUjIKnII/CrcWtxqSezHxo0siov3mOBV+dVlikjSSNvKAMar1wPvf41QSRom3KcHBFEcjROHQ4YVDTbuUSwbfOi84PjI8sduv8ALPpUcufOfdjduOceuacl1MibFfAHTgZH09KizQr3EFFJIwiUtIQigZJY4AHrzWDqPjTQdNJja+S5uAcC3tP3sjH0wOP1q1FvZCcktyW8/wCR98If9d7r/wBEGvR68b0zUdX1T4i+Gru9sDYWBkuFtIZP9a37lsuw7ZGOP/117IKzxEeVpeQqbvdnHfEv/kV4P+wlZ/8Ao5a7Ad/rXFfFQSt4N2wMEmN9aiNj0DeauCfxxVW3+IcuiMtn4z0ufSrjoLuNTLbTHuQw6euOahQcoK39bDckpO5D40dfEGvjRTYahe2ljbtNOLNQdlxIuIScsPujcw9yKlsPEurarbeHLa3uVtLydri11ATQh2WWFPmwP72Rkduec10eh3fh64NxPo97aTteSG4lZJw7O2ACTk5AAAGOgqjqnhG2vPEVjdraKbdppZ7wmQr+8MQRHUZ4b5RyuDxmnzK1mgs90ZV7f3zsND1KZbww6xZRtc+WIzJG581QQvAdSozjjGOOa3/F/GlWfb/iZ2X/AKUJReeHIrTw9NZaKPIuBKt1G0kjOZJlYPl3Ylju2hSSc4PtWvdWUGpW8cV5EGCSRzBQx4dGDKcjrggflU8y0Y7OzRDqerw6UI2mhvJRIxAFravMRj1CA4+pqtfmaY3B0R9PGrKqJI1wCSiclQ235u5IB45NbGB61j6p4V0fWLoXV5bOZ/K8lpIp3iZ4+uxihG5eTwalWKdzl9Me3i8P+Cbm2DE/bfK3SkE5dJRJ93AOSDg4/CvQB91fwrmNUlsdK1LSjcX1jp2l2KO4R5lj3OR5aKF/ugM3I74rIvfiMdTZrHwbp1xq942ALkRlLaL3LnGccccZ9avlctiOZR0Z82eI/wDkaNW/6/Zv/QzRTdXBTWr9bo+ZcC4kErrwGfccke2c0V6qjocdz3T4Vf8AIgWf/Xab/wBCrotQ8PaPqwP2/TLWcn+JowG/76GD29a534Vf8k/s/wDrtN/6FXaVyTbU3Y6oJOKucs3gDRkDfY5dRsSXDj7NeOoUj0U5FObwpqCTJJa+LtajKg5EzLMCfoQB+hrp6ciNI6ooyzHApe1l3H7OJzX/AAj+ujGfGOoc8/8AHpD/AIUf2Brv/Q43/wD4CQ/4V2N5D+5DrEyCI+Xk/wAS9j/OmQIscUm7mSSJiB/dGOv41Ptna4ezRxi+ELuQS/a/FeuS+ZniOVYwAeowAf0xQvw+8PsVN1FdXrKmzN1dO/6Z4rqKKr2ku4vZxKtjptjpkZSws4LVT1EMYXP5VTt/+Sp6R/2C7n/0NK1qybf/AJKnpH/YLuf/AENKi7ad+w2krHodcV8Tv+RYtv8AsJ2n/o0V2tcX8T/+RYtv+wnaf+jRWNL40VU+Fk8iq+9GUMpJypGQfqKwb3wX4cvizS6Rbq5zl4QY256nK4rfb77fU0ldCk47MTinucwvge0gkD2Wra1aALs2xXpIx/wIHHb8qIfDOswApF4x1QgkkCSGOQ/TJya6erNlGzTGQIX8obgB3PYUOrJE+zicn/YGuf8AQ43/AP4CQ/4UyXw5rU0bI3jLUQD1KW8Sn8xgiuxljSC+VnVliOH2kc/T8+KbcM0kQk84yIGwcqFKml7aWg/Zo45/BMc7RNea9rlyI+drXm0H16DI/OprPwL4bsmDrpcU0g/juCZT1z/EcV0VFU6ku4KnHsNjjjhjEcUaRoOiIoUD8BUXw3/49fEP/Ybuf5JU9QfDf/j18Q/9hu5/klZz+Bh9pHaHoa818P8A/IX8U/8AYal/9BWvSj0NeaeH/wDkLeKv+w1L/wCgrUUepU90X9Q0TS9VUrf6da3Ge8kQLdMdetYr/D/QgJPsn26xL4/49bt0Ax7ZI/OuporZTktmJwi90cw/hO9Vo3tvFutxMhyfMkWUH8CAP51IfD+uj/mcNQ9v9Eh/wrowCSABkngCtC6tyLbaI2BgwNxBwwPX9aHWYvZxOM/4R/XTwPGGof8AgJD/AIVGvhO/klke68W61IWHAidYQPwAI/lXZRRhIABIqTTDjOfu9hntmqrAqxBGCDgihVZB7OJyqfD7QiI/tYvb4oCP9Ku3YHPtkAfh6Vuafo+m6Su3T7C3tuMZijAJ+p69qu0UOcnuxqMVsjGvP+R+8If9d7r/ANEGvRq84vP+R98If9d7r/0Sa9HFY1unp+oQ3Zx3xL/5FeD/ALCVn/6OWuslhjuImjljSSNshkdQQR7g1yfxL/5FeD/sJWf/AKOWuwHeofwL5lfaZyWq/DzwhfFpbrSLaGSQ7fNgJhYsT/skAkmoI/hvaW8xksfEHiKzDKFKxagWHH+8Cap/EHVI5ryy0NNXttOlVTqDSzOq/NGQYU+bj5pOfXCGtOLxk93Y6BPYWP2uTV43IRZgoiZEywYkdAcgnrx0NVefKnci0LtWKqeENesY5Nnj7VVhBLkzwxSbR7swPGPwqX/hGPEm3d/wnuoEeos7f/4motW1mTVtKfSL61NlfSahb2VzCkgkXy3YNkNxlHRWHQHk8U3x/fXE+iajo+mkxsljJc3cyceRCqkhRjozkbQP7oY9hTTk3b9EFopXJZvCHiO4gaNvHuqBWHVLaFD+BUAj8DUc3w+tmEcup+KPEF0kKlm82/8ALQccnKgEDv1rrIrq3trG2NxPFCGjUDe4XPA9a5Lxbe3Gq6suiW2m3GoWVoiXWoRwMi+bzmOHL4BBxuIHJAA6E0lOTdgcY2uWLD4c+DrCddulwXFwFLhrqQzMRnrhj698V10UMUEKRQxpHGuAqooAH0ArlLnULS7vPC+uWTN5VxO1qMJtZkkjb5WB6ANGDj1Fdb/Cv4VEnJ7suKS2Pi7xH/yNGrf9fs3/AKGaKPEf/I0at/1+zf8AoZor1ktDiPSvAXi19A8OwQX9jI2ll3Md1ANzRtnkOvpnvXpmm67pWrxK9hqFvPuH3VcBh3wVPNeZ+B/+RUtv9+T/ANCrRutC0u9Jaaxi3n+NBtb8xUThGT7G0HJLQ9LII6g0+GXyXLgZbBCnPQnvXlyaM9sG+w6xqtplAoCXRIGOnX+VTufEgj2xeKbnIwAZLeM8flnNZOgn1K55dUelxzlA4PzI6lSCfyNSJezrkGRiNpUDPT3rzgah4rAA/tqyOO5sBz+tNkvvFjxso1y0TIxuSwAI9xzU+wv1Q/aeR6DRg4zg49a84dfEM0Ply+Kb0ZxkxxIh/AgZFVptAiu2dr6/1G83YyJrpiOOnAwKv2K6sXPLojtNT8YaFpKkXGoxPL/DDAfMdvoB/XFZHhPWrvXPijaXE9i1nbrp84t45D85XcmWb0JPasy00rT7Dm1s4Ym/vKvP59a1vCv/ACUuw/7B1x/6ElEoRjCVuwvebVz12uE+Lfmf8IUPJbZL9tttjZxtbfwfzru64b4r/wDInx/9f9t/6MFcdD+JH1Nanws5rTvH1qhW18QRPpl6ODI6kwyH1Vh0/H866u2u7a8jElrcRTocYaJww9e1cTLHHKCkiK65zhlBH61lv4a0oyeZFbtbSZJD20jRkHGOxrudOD8jNOa8z1DpUgmIg8pRjLbmOevpXmEVjqdsYvsniXVYljGAryCRfyPFTLP4ohmLx+JPMTGNtxaI38sVDoeY+d9UemLc4jVHjDhScFj2PUUySVWjEaJsTO4jdkk+5rzz+0fFf/Qasv8AwXj/ABqKW58VTyIW8RJEg6iCzVSfzzzS9hruHtPI9Epk0sduheeRIkH8UjBR+Zrzl7bWJ5N1x4n1Rl27dsRWIf8AjvH6VWTwzpvmLJcJNdyAAbrqVpOnsapUV1YuaXRHSar8QNNgL22jg6rfnhEgBMYPqz9MDuB+dbnwje5k8P6q94ytctqsxlZehfamcfjXJwwQ20YjgiSJB/CigCuv+FH/ACBNY/7C8/8AJKmuoqlZBG/MmzvD0NeIJ4mn8P8AizxIJ7F59MfVJS8sIzJE2ByV7rjFe3n7prxE/wDIyeJf+wrL/JaywyTbuVVvpY6zS/Emj6zGrWOoQSMf+WZYK4PoVPOa1cHGe3Y9q83u9G02+bdcWULvnO8LhvzFQQ6GLQg2OqapabU2ARXRxj6H+lbulF7Mnmkt0epQy+TMsm3cV5HPenRztHJuOWBBDAnqD1rzP/io44QkXim7yoABkgjb8zjJqaO/8Voir/blo2Bjc1gCT7nmpdC/UftH2PSFuFATdCGePhWLdu2R3qEsWYsTkk5Jrz9tQ8VspH9t2YyMZFgMj9arkeIpICkvim7ywwxjgjX8jjIoVC3UOd9j0fBxnBx61j6n4p0PRwftupQK/OIkbe5PPG1cnqMVxE2hi7LG+1TVLvcu0iW6OCPoKntNH02xIa2soUf+9ty2fqatUordi5pvZF7SvEFzr3xJ8NyfYJLSwR5/IM3EkhMTZJHYYxgV7OK8Z0j/AJKF4Z/663H/AKJNezCubE2UlbsVSvrc4n4qed/who+z7fP+3Wvlbum/zV259s4qKx+JNra3I07xTayaHqQYq3nAmB8H7ySdMH3/ADq18S/+RXg/7CVn/wCjlrqLuxtr+BoLuCKeFs5SVAwP4Gs048iUl3G0+Z2ZkaLpmnvfalqsd3b38t/Kp8xArCNEUBIxgnoMnPctXP3nhmWw8U6cmnXU0EM95dXaFIQRbs0I3A54Ks2Tg46kA1duPhj4VmnFxb2ElhLz89jO8HUY6KcCoo/AOoWXk/2Z4116BY1K7J3SdcfRhj+dCcej/ATT7Et/oM2n6Rcag7tqmqpdw30knl7NwiI+VEU8Yj3ADJyTyeauaz4K0LXYryaSxhW9u4iv2tkJdTtwrYyORxgH0rOPhvxrBdb7fxx5keMBLrTkbn1+Uipv7G8df9Dbp3/gpH/xdH/b35j+RvL4e0k6ba2M2nWk1vaqFijlhVwnGOA2cVRv/D10+rS3+l6u+nyXMax3K+QsofbwrKCflYAkZ5HTI4rLfw743uJo/O8bRwxLncLXTUVj/wB9EikfwPqt1Kx1DxvrksZTZstykA/HaMHv2/Gkkv5gvfoWLy2s9In8P6ZhI7CxZ7p7i4faAVRlXLcAuzSFiPZjVW/+JNjNMdP8M20uu6keFW1U+Uh7F3PGPp+dSW3wu8LpMk13bXOoyIFAa+uXlzg9cE4/Dpz0rqrHTbLTIFgsbSC2hGPkhjCD8hQ3D1C0vQ+N9WbOs3xuyBc/aJPOC9N+47se2c0UniNf+Ko1b/r9m/8AQzRXrqSscdl3PS/A/wDyKlt/vyf+hV0VcP4U1k6ZocKXdtKtkXby7lF3KDnkMOo+tdlbXdteJvtp45lPeNgaznFpm0JK1iarOnKr6naI4DI06BgRkEbhVaprOZbe+t52BKxyq5A64BB/pWctjVGpqsEyWckl1aRwyC42wtFGqgrzkHbx/dxnnrVXEUmhO4giWWKdEEig7mBVic8+wp011Zx2t3DatcObpwzeYoQKAxbgAnJ9/rVdLhF0uW2wd7zpID2wFYH+dZpO3zAq0UUdelbAFWvCn/JS7D/sHXH/AKElZF7q9hp4/wBKu44z/czlj+A5qx4Bv5dR+JNrObaSC3/s+cQ+YMM43Llsdu1TUT9m2Q5LmS8z2yuG+K3/ACJ8f/X/AG3/AKMFdzXBfF0Sf8IOfJOJfttvsz/e38frXDQ/iR9TWp8LOWP3j9aSsW18R2zN5GoqbC7Bw0c3AJ9QfStlWWRdyMGU9CpyK9Fxa3M4yT2FrV0aKSRL4wwRTTJCpQSIrAfOAeG46ZrKq7YT20cV3DdGRUnjVQ0ahiCGDdCR6VnPYpFu4MNjqG+4tEE4tlYxbP3fnHvjOCuOfTNQ35E2m2dxJBFDPIzjMaBBIgxgkDjrkZ70rXWnzXFpFN9pNnbR7M4G+Tkn1wB268CotUuIbu6M8Usr7v4XjCBAOiqATwBWcVqgZRoooPAyeB6npW4grq/hR/yBNY/7C8/8krz288RWcD+TbE3t2eFhtxu59yOgrvPg6Zz4Z1L7SAJ/7UmMgHZtqZrLEJqnqTGSc0kehHoa8RP/ACMniX/sKy/yWvbj0NfPuo6rJpni7xGZ7WV7FtSkzPGu7y246j0xiscKrtoqq0rXNuiq9rf2l8ge1uYph/sNk/l1qx0611tAmnsKv31+orodZtpI11Bp7OGKGOULbPFGqn73Q7e20d++K55ThgfQ1r3V/YmTUJrU3LSXoYFXQKqgsCTwTk+lZTT5k0NDtK/0oxwiyt/skaj7U7KGc9SWB+8DjoB6Vi8dunatS3udNt5be8WKcXMIB8oYKO477icgeoxWYetEFqwYlFHWqt3qVlYLm6uoovZm5P4DmtUribS3Lmkf8lC8M/8AXW4/9EmvZRXhHhbU31P4j+HpI7eRLNXnEUsgx5p8pskD0xivd648WrTS8gpO92jjviX/AMivB/2ErP8A9HLXYDvXE/FZpl8FlrdQ04vbUxg9281do/PFO0n4i6dPONP1yJ9D1YcPbXvyqx6ZRzww/KsuRuCa/rYrmSk0zO8T6jY2vifUxqOr39l5OnQyWi29xKi+YTLklV+UnhPvDFdGfEg06HS7S+hnudTu7PzglnH5gkZQu8Kc4HLZBPGO9V7uz1k65d6lpMemXVpe2kMJNxcOoGwyHOFRgwIk9e3vWVFpV9oms+HNO06W2nntNHuEb7QCqSgPDkAjJQZIxwcAYxTsmhXaNLUdYTXbDTbezea3N7qC208UqmOWMR5kkQ4+62E/EHg8g1Y8QteWusaFdQ391Gk18ltLbKV8p1KuSSMZzkDvWbNYT6Otlq+qFGuDq4urr7OcRReZGbccnkqqlMnjJyeBXQ63ps2oS6S8TIotL5LiTeTyoRwQPf5hUuy2K1NXPy+/tXIeKo4LL7Rqeq61qMMG0JaQWcjRbHCkk/Lw5J5+f5RjnjNdBf6PaalLBNcG4DwHKeVcyRDqDyFYBug65/WsrUrbxSbq9Swm02azuVAi+17le1JGG4VcSD+IAkHPGcdFHcctivYz31vq3h+a+lxPqGnmG6iDZUzookBUDgcGXJ78V1vYVyKWlvYat4d0wSu6aPZSSvO5AAUIIl35/vZc/wDATUWrfEjR7Wb7DpLHWNVdgkdpZfPls4+Z/ugetNxcn7qJUklqfMPiP/kZ9W/6/Zv/AEM0UzVXL6xetd4S5NxIZlHZ9x3D880V66hocdz0vwOA3hK3VgCC8gII6/NV648O6XcSGUWwhlznzIGMZz+H1ql4H/5FS2/35P8A0KuiqG2nobxinFXMVdCuYMC21y/jQLt2vtkH60qWOuom3+2YH93tAT/OtmrFhGkuo2scgBR5kVge4LAGlzvqPkXQ52KLxKmd91psmemY2GPyoaHxJJIv+madEnfZCzfjzXY6nbeXaySTWAs5BPsiCIyiRec8Enphefeo7awj/se7up/9aYt1uvsGUFvpzgfjU+2Vr2H7PzOUaw1uQqH1qNFByTFagMfzJpv/AAj7TE/bdWv7hS2Sgk8tT7YH9K2qKvnYuRdTOs9B0uwIaCzj3j+N/mb8zW34V/5KZYf9g64/9CSqtWvCv/JS7D/sHXH/AKElZ1G3B3DlSt6nrtcN8Vv+RPT/AK/7b/0YK7muG+K//Inx/wDX/bf+jBXDR/iR9TWp8LOMubW3u1MdzBHMno6g4rKbwvp6tutWubQ5B/cTFRx7HNbZ+8frSV6Kk0ZOCe5i/wBkanEuINfuOGyBNEr9+hPWiS18RADytUs2OeQ1rt/xrarT0iDzUvWWzW6ljiUxxshbkuATgc9CaHUsrsORdDlAniMKAZdLYjuUk5pkdr4jYnzdTslHbbbbv8K7P7DbtrUMUyLbp5QluImYqEbaSVBJ4zx34zVbUoDB5J+xxQKykhopjKr/AEbJ6VKrXdrD5PM5Y6Vq8u/ztekUN0EECrj8+lB8MWczbry4vLs5BxNOccewraoq+di5F1ILaytrKPZa28cK46IuM/Wuy+FH/IE1j/sLz/ySuUrq/hR/yBdY/wCwvP8AySsMRrTGlaSO8PQ14if+Rk8S/wDYVl/kte3Hoa8R/wCZk8S/9hWX+S1jht2VU3RTuvD+l3cnmPaKkn/PSIlG/MVAugzQbfsutahEoz8rsJBz7GtqiuxSZm6aZjJYa5HkDWonBPBktQTj8DSJD4lRiWu9OkHQBomH8q215dR7it3V7NIRfbtOW1SKULbSKjL5nzYwcnB+XJz7e9J1bO1h+z8zh5IvErldt1psQHXbExz+dOaw1xxtOswoM8mO0Ab9TXXRabLHo0l39lMzzKdhwD5cYPL465PQegBNZNCq3vYORGKdBmmJ+16zfzKcfIrCMcfSp7Xw9pVmweOzRn/vykuf1rTopucg5Ii6P/yULwz/ANdLj/0Sa9mFeNaR/wAlC8M/9dbj/wBEmvZRXFiviXoXT6nHfEv/AJFeD/sJWf8A6OWuj1HSdP1eAw6jZW93FyNk0YYfhnpXOfEv/kWIP+wlZ/8Ao5a7AVje0F8y7e8ziW+F+hwzLLpd1qekMGDYsbxlUnGOjZFRnwX4ot1jNl46uzJGSFa7s45TtJyRu+92HftTPEWqrb+JdRiuPE0uki30+Ga1iWWNVlkJlz8rKS/3UGB/WugbxJBp9vp0WrFotSurXzvs0MTSFmULvVQoJJBbp6VblO29yLRuYd5ovxAMW2HxLpE5J+ZZtN2DH4Fs1PHD8RkjVWu/DLsAAXaKcFvfg4qzqOtpq+m6auk3bL9vvlty4zHIioS0oweVcBGBB5HPeofHPiS60iwFtpbD7fJtldsA+TAHUMx9Cc7Vz1JPpSUm9LL7htJdWVrfSPiK+83XibSIuflEWnmT88lcfrSt4U8XXSzC88dXEfmcBbKyjjCjHbOSPwNdtn3rjPFXiW2i1q00T+1l09AUuL253EFY93yxggfKXI5JwAoPqKFOUnol9wOKW5GPhdot1P5+r3mqavLkZN7dsQcDGMLjjk10+l6FpeiQiLTLC2tEwAfKjAJ+p6n8apz3M1t4usB55Nrf28kXls3Aljw6lfqpfP8Auit3sKmU5PRscYxWyPi3xH/yM+rf9fs3/oZopfEf/Iz6t/1+Tf8AoZor1FscR2nhHXbew0qGzvAYYizGKcj5Tk8g+ldpDNHcRiSGRZEP8SHIrhfDqLJ4fiR1DKWfIYZB5q0dItVJaAy27HvBIV75rSUYtlwckjs6nspVgv7aZ87I5UdsegYE1xaf2tAR5OsSsMkkTxh//r1Kl/ryFg01hKCeC0TKf0qHTvpcv2nkd9cXNrHZ3cMd1JdfaJFcKYyqx4Yknk9SOOPepP7agmiu/NsYEd7cRJsL44K4GM4AAGfqPevPX1XX1Pyx6ew9fmH8zQmq682dyaen4Mf5Gs/q6ta4/anUUVy5vteeTP2myiXHRIS2T+NQPDqVwuLnWLkjBBWIBAQfpWns+7Dn7I6i6vbWxiMl1PHCo/vtgn8Opo8AaoNV+JcEscLpbpYTrEzjBf5kycdq5WHSrOF/M8rzJM53ynef1rqvh9/yUe1/7B8//oSVNWKVOQk5Nq57dXBfF5nTwMWjGZFvLcqPU7+K72uD+Ln/ACJH/b7b/wDoYrzaH8SPqb1PhZ59YeIrG9bypG+zXQ+9DP8AKc+xPBFa3v2rlbi1guhtniSQDpkcj8arR6a1tn7HfXdt7JJkdc9DXrOEXtoc6lJeZ2dX9OmgSK8hnnaHzo1VXCFsEOD0H0rhVm1yPfs1RJM9PNgBx+VSrqWvBQC2nse52OM+/WolSurXK9p5Hdzz2Fy8EMs87rDB5YuPL5LZJBKnkqBx61XupYFsobO3kaVUkaVpGTaCSAMAemB3riP7X8Q5/wBRp/5t/jUo1PXcDI04e21/8alULdQ9r5HS0VyjXGuyrhtSgiOc/uoB/M1FJZTXJP2zUbydST8u/YvPsKvk7sXO+xu6hr9hp42mUTTk4WCE7nY/0rt/g5JJN4X1GWZNkj6nMzL6EqnFeX29lbWoPkQohPUgc/nXqXwf/wCRa1P/ALCk3/oKVjiUlS0HBtzVz0E/dNfPl/rcWmeNfEUN2jJbyalIVnAJCtwMH9Oa+gz0NfPOrqG8V+I1IBB1KUEEZz0rHBpOTv2LrX0sbVvcwXSb7eZJk9UbNS1xjaRaFi8StA5/ihcpUyLqkH+o1icjdnbMocY9PWu1wXRmfPLqjrlOGB9CK2ry9tN2pyRXck/2zcFhMRVUy2ckn05xivPFv9ejZs3FjKO2+Irj8qH1XX1xtj098+zD+ZqJUebdj9pboehJfWf2q11F55VngjRfs4TIJUYGGzgKepHXrWKTk5rl01bX2OGj09PwY/yNDX+vOy4uLKJR12RFs/nRGhy9Q9pfodRUVxdQWkRkuZkiQdS7YrlmTVJ/9frE+M52wqEGPSo49Is0cO6NNJ/fmYuf1q+RdWLnk9kdD4V1hNV+JegC3ib7NG822VgRvYxNnA9K94rwbwkMfETw8B0Dz/8Aolq957Vw4y3OrdjSjezucT8VHlj8Gh4EEky31qY0PRm81cD8TgVY0H4g6Nq+La6mXTdUT5ZrK8Plurd8FsBh15pnxL/5FeD/ALCVn/6OWtrWfDOjeIVC6rpttdbeFaRPmAz2Ycj86xTjyJS8/wBCmpczaMbVLLU4/EV/dW+hwala3lnDb/vbhEAKmTIIYHIIcdPes2Cw1LQ9V8N2cCw311aaPcJIrSlN+HhyEY5xg4A3dvSpz8M7ezydE1/WtJOAFSK6LxgZzja3b2zTZPC/jWCZ7m18V2VzcKpWGS901d6o2MrvXoDtB4HYVScejFZ9h5srnTpLHWNURYJZda+0zQxNvSHzYTAoLHHT5CT3JOKXxH4Kvr2DV7iw1i7a4vym63dYdm1SNqBim4KBk4z1z6mny2fxBntjBcSeFZoyAHEkM5DfUZxVU3fxSBIGn+GyB382Tn9aST6NC02aZ1d3o73YtGfVNQje3A3GCYRiY8cuAMHOO2OprCudO1qy1HWhY6bZX0Grtv8ANnm2eS3liMrIuCXT5QRj+8w96FX4jPEC0nhhCQMqUnOPbOarroPj+5hVbrxdY2p35b7Jp4JxnszH09qSVt2im79GXI7GKz1fwvpKzPI+mWskhfA5URiEbvTJYkf7pp/iHx9pOiH7LDJ/aGqv8sNjafvJGfsDjO0Z9ay2+F8F9M8+ueINY1ORwVYNMIlZeoUhR0BJPXHtXT6N4Y0bw8uNK023tS3DOi5due7Hk/nQ+TvcFzeh8hauxk1q/e6HlXDXEhljHRH3HI/A5opfEYP/AAlGr8D/AI/Zv/QzRXqpxtscnKu52Xhn/kBQ/wC8/wDOteuc8P6jDb6dFb3GY+WKSEfK3PTNdECGUEEEHuOlVJMuLTWgtXNMtI7u7bz2ZbeGN5pin3tijJA9ycD8ap1b029Sxu/MliMsEiNFNGDjcjDBA9+hHuBWcr20LRM2oWckbQto9rFGRhXjZ/NQ9iWJ+b6Y59qWwitZ9K1ISWoNxbweck/mNkHei429MfMaHg0aNGlTULibg7IDbbGJ7bmzjHrjNRWF1Fb2mpRyE7ri18qPA6t5iN+HCmot7vu3H1KVFFFakhW78Pv+Sj2v/YPn/wDQkrn5ZY4E3yuqL6scCtf4ZXqXvxGhaJW8tbGdVcjG7lM4qKqfs5MLrmSPd64P4uf8iR/2+2//AKGK7yuB+MJZfAbsi7mF3bkD1O/pXmUP4sfU3qfCzzI9TRVS11GC7yoYJMPvRPwwP0q3XrtWOdNNaBWnDHb2Omw3txarczXDuIY5GPlqq8FmAwWOTgDI6fSsytO2ubK501LG+eWFoXZoLhE8wKGxuVlyDjIzxzkms57FoSO4027vbZrq0W0hDHzhbFtrqBkAA5KnOBx65qed7W+0O5u/7Ot7KSGeNI2t9wD7skoQSckAZzVSWHTVnhhivZHQt+9uGgKqo/2Uzk/jVzXbiwlht4dOvme1gASO3MDIR/ekYngsT1/+tUW1Vr/iHQxaKKPpzWxIV6V8H/8AkWtT/wCwpN/6CleV3eoW9kv71/mPRF5ZvoK9Q+DDtJ4Tv3dSrNqUpKnsdqcVhik/ZDg1zpHop6GvnvVf+Rt8R/8AYSl/pX0Iehr5v13UIrTxt4gjnBRH1GQrIR8ueOD6Vhg/ifoXWaVrktFNRldQykMp5BByKdXczMtabZ/b9Shti+xGJZ2HVUUFmI98A1ZOpafzEujW/wBmPAYu/nY9d+cZ79Mdqq6feNp9/DdKgk8s/NGTgOpGGU/UEirb2+hhjNHf3XlAkrbNb/vPYb87fx/TNZy+LXYroO0oLMqW1ro6X92zMZGmDEKnAGApG3vlj7VT1KK3g1S7htX326SssbZzlc8c96s2S6S8ELy3t1ZXKMfN8uMyCRc5GwgjaR059jVXUboX2p3V2sflLNK0gTOduT0pRvzg9itRRTXkWJS8jKiD+JjgVqSavhL/AJKL4e/66T/+iWr3jtXz54Iv47z4laGsILRxvMPMxwx8puBX0HXBjFaa9DSi007HHfEv/kV4P+wlZ/8Ao5a7Ad64r4qSPD4NEscZlkS+tWWMfxkSqQPxPFaPh7xxo3iPMNvceRfr/rbK4+SWNu4weuPUVhyt001/WxfMlJojiGo+JLq8dNUuNP063uHt4ltAqyysh2uzMwbA3ZAAA6ZOcirbagvhqziXWtUaZJZ/Jt55IvnYkEhW2jBPykZA544z1prba1oN7fPptnDqFhdTG4WBphDLBI3LgEgqyE/N2ILHr2qa4+sSN4flngtEvG1cNHb+YWRF8iX5S4Gd2M8gYBx1A5SV3boJuyNObxVaSaBquoWjsJbCNt8VzE8TI+3KhlYAgHjBxyDVbWI9X0vwJJNb6nLDfWFm08kzxpK0rKhJB3cAE+n4VR1HSdS1XTfEV/qFsLSa5sBbwWsMgmbbHufJIwCzMxAA7Yre1XPiDwZerp+2Q39g4gywAJeM7cnp3osk0PVmrbSF7WF3PzMik/UisbxDHOSlxPrp0nSYYyZpI2WNy5YBcuwIC4zx1JIq5eaU2oabBbNeXlmyBSXtJvLbgYxnB4/wFUtTbXbK5hFjZQapYeQEeKWYRyrIDw+5gQwI6jqCAR1NStx9DIs9V1GTS9D1SW5kaI6g1s7SgJ58EjMkUjKAPmJ8sjAH3j6123YZ61w502Ww0PR9Iu3jF5dastx5dsuUixKbhlUHnYoG3PvnFaniLxvo3hqMrd3KSXhwI7KE75pGPQbR0z6mrcbu0RJ2Wp8o+I/+Ro1b/r9m/wDQzRTdXJuNav5ph5MslxI7xHqjFiSv4dKK9ZQdji5kdh4eijm8PwpKiupZ+GGe9WDo0KZNrNPbMf8Anm5x+RqLwz/yAof95/51r1TbTLUU0rmd9m1OPPl38cnPHmxc4+opd2rI3MdpIuOzMv8AOtCrenWa3t3skcxwRo0s0ijJVFGSQO56Ae5FJzsrsah2Zi+dqf8Az6W3/f4/4Unnan/z6W3/AH+P+FdC91pMkbRLpkkIwdk4uGdwexZSNp9wAKn8P6RHqUk0lyStvFG2MNgvJsLKo/Ik+w96l1Ek21YfK72ucsP7XfdxZx+nLMaDZ6hKP3mo7BjkQxAc/WtBT8o+lLV8wuUz49HtFffKHnf1mbd+ldb8PQB8RrQAAAafPgAf7SVhVu/D7/ko9r/2D5//AEJKyrNum/QcYpNWPbq4T4uf8iR/2+2//oYru64T4uf8iR/2+2//AKGK82h/Ej6nRU+Fnk9zY2t2T58Ksf73Qj8aqjS5Ys/Zb+4jHOFYhx+taR6mivX5mczimZ6xarGcC5tZRgcvGQf0pFl1YZ321qxz1EhFaNaVvb2lrp0d9ewyTtM7LBAr7FYL95mI5xk4AGOh5pOdug1DzOd87U/+fS2/7/H/AAoM2qbSFtbUHsfOJ/pXQeXa6leWsNnbG1lmlETJ5pdOSAGBbke4J/KrWu6dDYKvk6ddQI0hWO4luFkSQD0AUYJ4PJ6VPtVdK24+R9zlNmrPtzLaReu1Cx/Wg6bcSjFxqM7DnIjAQVo0VfMyeVFW20+1tDuiiAfu7HLH8a9U+D//ACLWp/8AYUm/9BSvNa9K+D//ACLWp/8AYUm/9BSubFNumXBJSVj0E9DXzzrEaS+K/Eauqsp1KXIYZHavoY9DXz3qv/I2+Iv+wlL/AErDB/E/Qur0Mg6Pbqxe3eW3Y94nIH5Un2TUowfK1FX6Y82IE/mK0aK9DmZjyozidWRh8lpIO4BZf50vnan/AM+lt/3+P+FbFhZtf38NsrBN5O5z0VQMs34AE1bNzo3MKabMYuguGuD5v+9t+5+GPbPepdSztYfL5nO+dqf/AD6W3/f4/wCFNDas7N8lnGOwJZv5V1OjaW09vc6hJZy3cEAKRxRoT5smOM45CjqT9B3rGHrQpptpByeZni01KQDzdQVOMHyogP1pU0e23b52luH9ZWyPyrQoquZi5EaPg9Fj+IXh1EUKoefAAwP9U1e9V4N4S/5KL4e/35//AES1e89q83GfGvQ2pbM474l/8ivB/wBhKz/9HLWjrvgzQPEYJ1LToZJecTJ8kgzx94c/nWd8S/8AkV4P+wlZ/wDo5a7AVhdqKa8y7Jt3OFbwBqVgp/sHxjq9koBCQ3DC4jXJ9G5x+vvSvo/j1LiNm1Pw/qKxESQtdWbxtG+CNw2HrgkZz3NaYuNY1+7vBp9+mnWFrO1usyQrLLNIvD/f+VVDZXoSSD073kvn0a1jXXtRtcvKYorgr5Qk+UsAw5AbAPfBxxjpT55ddRcsTBgv/iKkWJ9D0KWTJ+ZL50H5bT/OiC68c2sKwweGdCijUYVE1BgB9BsrafxPp03h/UNV065iuUs43LDdt+dVyFbPIJ46+tI+pT6J4XhuNQeS5vRFGm3aA807YAQAerHHsOp4Jo5vJBbzMibUfiIYmEOhaGkmPlZr92A/DaM/nSG0+I140XmapoFinVzBbSSt06YY4PPoRW54U1G61bwtp1/elDczwh5dgwu7JyB7VT8YeIRotlFb293bW19ekxwy3LhY4QPvSsTxhQRx3JA70czvZJBZWvcxm+Hmp6nLFLr3jDUrooGAS1VbcDJB4IyccDP/ANat7RPBfh/w86yafpsKTjrPJmSU/wDA2yfyov7y6sG0OeK7M9o8621w7FcSLIuEkJHfcFxjg7/pXQdhSlOTVrgox7Hxb4jP/FUat/1+zf8AoZopfEf/ACM+rf8AX7N/6GaK9VPQ5DtrS1uPDrjRdWhe1vE+YLJwHVuQQeh/+tWjXvWr6Dpuu2n2bU7KC6i7CRclfcHqD9K4e++Dun4ZtI1a+sCc4jZhNGOPQ8/rWEMXBr3tGbezlHbU89q7pd5FZ3hNwrtbTRvBME+9sYYJHuOD+FbFx8LvFVv5n2fU9LugB8nmI8bMfTjIH51Rn8DeNoEVl0myuCTgiG8GR7/Nj+da+0pSVri95boiksdPiRpf7YhmQA7I44nErHsCCML7nJ/GtPStc0yNrGG4sXjjtopR5guTtZmRgWKherZAz2GPSs3/AIQ/xl/0Ljf+BkP+NB8H+M9px4cOe2byLH86l8klaUvxGpW2RmHbklVKrnhSc4HpnvRWungPxtNAHGnafC5/hku8kfUAY/WtO3+FHiO4BN3rlhag4wLeBpD78tj+tU61NfaElJ9Dk3dY0LMwVR1JOBXR/DC3m1Lxm+p20bNY2lrJC85GFZ3KkKvqQBzXT6d8H9Ct5Um1K4u9VlXtcSbY/wDvlevbqT0rvbW1hs4Egt4o4oUGEjjUKqj2ArnrYmLi4xLjTle7Ju1cj8SNHvda8H3Fvp8fm3Mckc6Rd5NjZKj3xXX0mK4oycZKS6G0ldWPmu1vobsfI2JB96NhhlPcEVZr2TX/AAB4f8RyNPe2QS7PP2qA+XL6DJHXt1zXI3XweuonJ0vxJKI+cR3kAk7ccgj+VelHFU2tdDn5JrzOJrUt5bO+0uKyurkWs9u7mGV0LIyuclW2jK4IznB61cm+G/jK2ZAraTdgg7isrx4P4iqb+C/GkUxQ6FDMoHDwXiYP/fRB/Src6cvtINVuiP7NpsN1DFJqRkQk+bLbRMQgxxjdgsc9eOPepne20/R7qyivYruS5kjbEAYJGEyc/MB8xzjp079qZ/wh/jL/AKFxv/AyH/Gj/hDfGskiIvh9I8nBeW8j2j34Of0pNwe8vxQXfYzKK3ovh14ynlCsmk2yYPztO0nP0AzWpafCHUplU6l4kCcDKWduBznn5mPPHsKbrUl9oVpPZHDXV5DZxl5nC+i55PsBXrfwq0670/wk0l5C0Ml7dSXSxOCGRWwACD3+XP41b0P4b+G9CmS4hsvtN2vS5u281wfUZ4H4CusAxXJXxCmuWJpCDTvIGOFNfPnimOTRfG2rQ36GFb26a5t5WGEkRgOh9R0NfQlUdT0mx1i0a01G0hubduqSrkfUeh9xWVCr7OV2iqkXJaHgAPft60tei33we0h2Z9K1C+01ichEfzYx1/hbn9e1YUvwr8UQEiDV9MuUC8GaJ42J/DI/HNd0cRSfUycZLoYOm3o0/UYblkMiKSHQHBZCCrDPbIJq02n6WCZU1mM245CGFxOR6bcbc++cd6dN4F8bQw7xpdhO/dYrwZ+vIA/Wmf8ACH+Msf8AIttn/r8i/wAapyg9VILvqi3b3ME+m6fGNVOnvZO5dCGJYltwdNo5YDjBx0HODWXqd0l7ql3dRp5cc0zOq+gJqyfB/jIA48ON/wCBkX+NSQ+BfG00G46ZYQMcjbLd8j3wAR+tSnTi78yC7fQyKRiFUsSAB1JPArqLb4V+J7lc3WsadaZUHEMLSkH05x+YresPg7o8brJqt/famwOdkj+XH/3yvPr370SxFJdbhyzeyOO8Axy6t49sLmyQy22nCSS4m/gXchULnucn9DXu45qvY2FrptqlrZW0NvAnCxxIFUfgKsVwVqvtJXsbQjyrU5T4h2d3eeE5TZ27XEttcQXRhT7zrHIrMF98A1e8PeLdI8T2nnaZdK7D/WQt8ssZ9GXr/St0jIrg/HWgeFLeyfW9WspoplYL9r08FJgx6ElcD8TUKUeW0io05ymlBXb6GjB/avhy+vo4dLl1HTLmd7mI2roJYXc5dGV2AI3ZYMD/ABYxxVTX7nUboeH559KjWb+2A0VnJKpbaIZSCzcqG7gdAQOe4860fxN4gvNfg03w7ruomCViqDVhHNt4wMkDOPxrrft/jm41WztrjTdEv5bRmmRsywbXUFN+7kchm4x37U6c4Td4tM1xWEr4VqNaNm9baM0NT0++1TTfE+oz2UunJcWCwxwS7Xkk8rcxkYISMnO0DJOFH0rW1LSLvXr/AE3WdP1iOCGGLzLeOSzEy7nH+s5YfNtOB6An1rOHiDxxbSy/a/B1rJAi58y31NAPrl8cfhRYa14ktbKGGy8BMtqqDylj1WAqF6jHtV2l5fejmui14c0PWIPBen6fcalPYXkXJaCGPci84QhgynrnNLqVjd2PieHVf7Kk1mJrFbTKGPzYXDFi2HIXD5GSOhUcY6Vptf8AHMksa23gqKJScO1xqUZA9/l7fgaR5/iPdzbI7Lw/YxlD87zSTkN68Afy7UrSvdtfeF10uMGmPp3hvSNKnVLeefV4pY4IjvWECYz+Wp/uqqkZ6Vv6/wCK9I8NWhn1S8jibGUhBzJIfRV6k/pXNS+B/E2r3Vtca14vdDCuFXTrYQld3DgNnPI4zj8K2NB+H2g6Bcfa4bdrq+OM3d4/my/UE9PwofJ1d/QFzdEeB3vwy8XavfXGpw6RJHFeStcIjkBlDncAffmivqPH0oq/rM+xPsF3H0UUhNc5uBorm5fEepvq19Z2GgvdxWUqxSSi7jQklFfhW68MO/Wrdn4hXUdKgv7GwuZhJP5EkPyrJAQxV94Jx8pBzgn2zTsxKSNjFGKASRnGDWd4f1Rta0Gz1JoRCbmMOYw27b7ZwKQXNHFOFQ3UzW9rJMkMkzIpIiiALP7DJAz9SKp6Lq6a1Yfa47eaDEskLRTAB1ZGKsDgkdQe9Fh36GlRRRQAUUUUAFFFQXlwLSznuSpYRRtIQO+Bn+lAExwaMVyEXjO8i06DVNR0Ga10yZY3+0pcxy+Wr4wzqMELyMkZx6V0iXUzak9qbOYQrEHFySuwtkjZjOc456Y5602mhXTLWKMe1Z2qao2nXGmRrEHF5eC2JLY2ZR2z7/cxj3rTBzSsMTrSjpXN6h4luotTuLDS9Hn1KW1jV7kpKsQj3DKqC33mI5wPbnmtfSdSg1jSrbULbd5NxGHUOMMvsR2IPB+lOzQk0XaKKKQwooooAKSlrnL7xDqCa5c6bp2im9NtFHJLIbpIgN+7Aww5+4aaTewm7HQ4pce1Ydr4jN7pVzdWum3clzbTGCWxOwSq4IyPvbehDZzyK3M0rNBe4mKMVnaJqjatYPcNEIitzPBtDZ/1cjJn8dufxqfUr9NM064vZI5ZEhjMhSFC7tjsoHU0W6Bct8UtYOn69czamun6jpUlhPNG8sGZklEiqVDZK/dYbl49+tbo6UbAncWiiigZFcTC3tpJmGQiliB7VnLd6brdlJazBJI50KPDL/ED1FWNZSaTR7pLeMyTMhVVB5JNc1p3hjUCC13LHCp/hB3MP6V5+JrYiFWKpR5lbX/hzro06bpucpWa2Od0jwhF4V8a2sYJFoWedJ5D1VVJwT22/wD167gfbNTH2+GVoIo/mtI3yBJ/tyAc4I4A7A564xlapNb/ANj3i/aLia3sYXujIrqWfyxnbgggr/Mj0qOTVhDLD9p1DUlhlxiVJY/lzzyuwHH512Yag+VuK36GeMx/1iSlUeqVr9y1HbXmsFJiv2lM7kmu0KQL7xwDlvYufoa0LjVbfQvsWnPFdXMzRHYIIgxIXAJxnjqKfo10jb7W2Waa1iVWS8eRXWVmJJUYOQV46gdRiuT8dStc+JNNsraETXJQxBvMKeS8hyjZ9RsJx6A11UaalPlkcNao4U+aJ12ma/barczW0UNxFLEiuyzR7eCSBjk+hrOn8babEboLDdSvbzeUVjiJ34OCVI4wKw/Dx/srVo9PvoZrKe7slt4ioyXdXfc4Pvndk+tc/czQaVpqwsXkWCW7IJZdzhZAMDPVj6CuiOHg5tdNLHNLEzUE+p6TN4o0+OyW7i8+4Rp1gCxxEMXPQYbFVZfGNtAqtPp2oRIziMMyJjOQMcN2J59K5zzVvfAulSR25mEmoACByBvOWG305rHudGu9IRReQRoBIkCOZTmWTzEYyKrcnK/KSP7uacMPTvZ9xTxFTRrsevZ9qKKK4D0Ljqaepp1GKBnHafrWlaZ4i8Tx32pWds5vY2CTTqjEfZ4uQCcmsmC5ee3ttSh86G31HxMkkKnKbotuwHHdXKF/fd3613slhZyTiV7SBpMg72jBb88VO8Ub43IrYORkZwfWrckRynnllPBaeOgsmpPdz3N7Ig8i8fzUwrHy5bc8CNR0dcdFJ+9VHwLKWfSY9aleMfZgdHjVyIJB1ck/xTD+6eAv3c8mvTlt4FuGmEMYlI2mQKNxHpnrR9mgKRr5Me2MhkG0YUjoR6Gnz6WDk1JPSuf8HEf2Td45/wCJne/+lD10WKYkaRghEVQSThRjk9TWfQrqPooooGFFFFABVDWv+QJf/wDXtJ/6Cav0jKGUhgCD1BoBnnkviTSf+Fa29jBeW95fT6ZHax2lvKskjSNGFA2gk8E8/Sl1SKSG41exk1ZrZYdJsFadpHVf9bIGyQcoHxgsOQDnPFd1BY2kDlobWGJiMExxhSR6cVK0MTFyY0JZdrZHUc8H1HJq+ZEcr6nlct5cSaNYxaGUlvbbWhHAJbxri28z7NJgRynkr7Ho2QTXY+DWsZNHL29xczXe8i9N2f34m/iWRf4SD0A4xjHHNdDHbW8caIkEaohyqqoAU+oHbrTlhiWR3WNA7Y3MBgtjpn1olK6sCjZ3OS8VeJLXSZ49NtLyxtdXv+s07qogjAwZnyRnA4UE8n2BrotFs7aw0SytbOQSW8UKrHICD5gx97I4OeuR61LNYWc0heW0gkY9WeNST+YqwiqiKqKFVRgADAApNq1iktbjqKKKkYUUUUAFcgmradpnjrXBf39ral7Sz2efMse7HnZxkjNdfVW4sbS4k3zWsEr4xueMMf1FNNdRNHn9zdi9sPEGtWcksdpcalYwwSDKCURyRK0inuGJK++3vUt/PDZ+O/Nm1J55Zb2KFIobx454QQuI/Ixtki7lhzy3Py16E8Ubrh0VhkHDDNMNtAbhZjDGZQu0SFRuA9M9cVXMTyHmWgSE6zFHrUrxaWb67GneW5EMtx9ok3CY5+//AHFPynnq3Feianqlvo+mTahdCUwQgNIY0LFVyATgc4Gcn2FWWtoDH5ZhjKbt20qMZznOPXPNS7R6UpS5ncajY4bTZ7O78frcWOqf2wj2crPIGWRLIF1KIrIMAP8ANwcsdg5ruV6Cobe1t7dWWCCKIE5IjQLk/hU9Ju4RVgooopFBXJeOZ9fTT1i0ayaaJwfPkjOXA/uheuD3IrraTApNXVjOrT9pBxva/Y8X0bUru50fxVb3ZYGPRpzsZdpU7SOlaXiG9srq90+LTbuC9kugiCK0kWVlc4ByFPA75OOhr1FrW3eRpGgjLsmxmKDJX0J9Pam29na27MYLaGIsMExxhc/XFa0Kjo7HNTwjjS9nKV/M8++wR2CeLNPg1FrKKNLPM5ZgBlfmyRyoboWHQHPasaS9uRYhdKCSy22qQJa4u2uoDN5Uh2xyEbivIO05wSa9dMER35iT5xhvl+99fWmx2tvHGiJBGqIcqqoAFPqB2pqrrd6m8qV1ZOxwHhi8vF06eRYjc3qyZuZZ4y88Ehchw6A9QuCFXAweMis/xUmsXcclxc+H2W0trGaVTGsaqJGjYNKxLZ+XOQPdjgkCvUlhiWR3WNQ7Y3MBy2OmT3pzRoylWUFSMEEZBFP2ut7C9i7Wucdpd7qC+H7fZpqQ7BFtiNqX8pcf6z5ThyeDhemanur/AF1/Ll/sqFjHEJPLeEuwfZuIBzwc/LXVKiqAAAB6CnYpe0V9h+yf8w0DIHainYorGxsf/9k="/>
          <p:cNvSpPr>
            <a:spLocks noChangeAspect="1" noChangeArrowheads="1"/>
          </p:cNvSpPr>
          <p:nvPr/>
        </p:nvSpPr>
        <p:spPr bwMode="auto">
          <a:xfrm>
            <a:off x="1720850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2470" name="Picture 6" descr="https://timgsa.baidu.com/timg?image&amp;quality=80&amp;size=b9999_10000&amp;sec=1493140170785&amp;di=ec54fa9b207f2adb4316705d65f834df&amp;imgtype=0&amp;src=http%3A%2F%2Fwww.ithov.com%2Fuploads%2Fallimg%2F120629%2F1_12062920063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616326"/>
            <a:ext cx="34099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乘号 6"/>
          <p:cNvSpPr/>
          <p:nvPr/>
        </p:nvSpPr>
        <p:spPr bwMode="auto">
          <a:xfrm>
            <a:off x="7135813" y="5195889"/>
            <a:ext cx="1193800" cy="86677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66562" name="Picture 2" descr="https://timgsa.baidu.com/timg?image&amp;quality=80&amp;size=b9999_10000&amp;sec=1493140464036&amp;di=550313f047028bbf40bc61eb9e1e216b&amp;imgtype=0&amp;src=http%3A%2F%2Fwww.maixj.net%2Fwp-content%2Fuploads%2F2015%2F02%2Fraid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3625850"/>
            <a:ext cx="41529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40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63491" name="矩形 3"/>
          <p:cNvSpPr>
            <a:spLocks noChangeArrowheads="1"/>
          </p:cNvSpPr>
          <p:nvPr/>
        </p:nvSpPr>
        <p:spPr bwMode="auto">
          <a:xfrm>
            <a:off x="2273301" y="1216026"/>
            <a:ext cx="76247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/>
              <a:t>RAID</a:t>
            </a:r>
            <a:r>
              <a:rPr lang="zh-CN" altLang="en-US" b="1"/>
              <a:t>技术总结：使用价格较便宜的通用磁盘，组合成一个容量巨大的磁盘组，利用个别磁盘提供数据所产生加成效果提升整个磁盘系统效能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加州大学伯克利分校</a:t>
            </a:r>
            <a:r>
              <a:rPr lang="en-US" altLang="zh-CN" b="1"/>
              <a:t>1988</a:t>
            </a:r>
            <a:r>
              <a:rPr lang="zh-CN" altLang="en-US" b="1"/>
              <a:t>年提出，经过数十年的发展已被广泛采用，成为当今服务器和大型机上的标准配置。</a:t>
            </a:r>
          </a:p>
        </p:txBody>
      </p:sp>
    </p:spTree>
    <p:extLst>
      <p:ext uri="{BB962C8B-B14F-4D97-AF65-F5344CB8AC3E}">
        <p14:creationId xmlns:p14="http://schemas.microsoft.com/office/powerpoint/2010/main" val="26107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pic>
        <p:nvPicPr>
          <p:cNvPr id="64515" name="Picture 2" descr="https://upload.wikimedia.org/wikipedia/commons/thumb/c/c7/HuaweiRH2288HV2.JPG/1280px-HuaweiRH2288H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1" y="1089026"/>
            <a:ext cx="7567613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2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71714" y="1385889"/>
            <a:ext cx="782478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3200" b="1" dirty="0"/>
              <a:t>解决方案？？？</a:t>
            </a:r>
            <a:endParaRPr lang="en-US" altLang="zh-CN" sz="3200" b="1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3200" b="1" dirty="0"/>
              <a:t>制造存取速度更快的磁盘 </a:t>
            </a:r>
            <a:endParaRPr lang="en-US" altLang="zh-CN" sz="3200" b="1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3200" b="1" dirty="0"/>
              <a:t>缺点：价格</a:t>
            </a:r>
            <a:r>
              <a:rPr lang="zh-CN" altLang="en-US" sz="3200" b="1" dirty="0" smtClean="0"/>
              <a:t>高昂</a:t>
            </a:r>
            <a:endParaRPr lang="en-US" altLang="zh-CN" sz="3200" b="1" dirty="0" smtClean="0"/>
          </a:p>
          <a:p>
            <a:pPr lvl="2" eaLnBrk="1" hangingPunct="1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3200" b="1" dirty="0"/>
              <a:t>使用价格较便宜的通用磁盘，组合成一个容量巨大的磁盘组，利用个别磁盘提供数据所产生加成效果提升整个磁盘系统效能 </a:t>
            </a:r>
            <a:r>
              <a:rPr lang="en-US" altLang="zh-CN" sz="3200" b="1" dirty="0"/>
              <a:t>(Redundant Array of    Inexpensive/Independent Disks)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257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pic>
        <p:nvPicPr>
          <p:cNvPr id="2" name="Picture 2" descr="https://imgsa.baidu.com/baike/c0%3Dbaike80%2C5%2C5%2C80%2C26/sign=56a1586f34fae6cd18b9a3336eda6441/eaf81a4c510fd9f916a0ec31242dd42a2834a4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2541589"/>
            <a:ext cx="5668962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0901" y="1155701"/>
            <a:ext cx="768032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解决方案：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/>
              <a:t>     将要存入磁盘的数据进行分割，分别存入不同的磁盘</a:t>
            </a:r>
          </a:p>
        </p:txBody>
      </p:sp>
    </p:spTree>
    <p:extLst>
      <p:ext uri="{BB962C8B-B14F-4D97-AF65-F5344CB8AC3E}">
        <p14:creationId xmlns:p14="http://schemas.microsoft.com/office/powerpoint/2010/main" val="30801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2638" y="1106488"/>
            <a:ext cx="813435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en-US" altLang="zh-CN" b="1" dirty="0"/>
              <a:t>RAID 0 </a:t>
            </a:r>
            <a:r>
              <a:rPr lang="zh-CN" altLang="en-US" b="1" dirty="0"/>
              <a:t>的优势：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b="1" dirty="0"/>
              <a:t>可通过增加磁盘，快速提升磁盘存取速度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b="1" dirty="0"/>
              <a:t>便宜</a:t>
            </a: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en-US" altLang="zh-CN" b="1" dirty="0"/>
              <a:t>RAID 0 </a:t>
            </a:r>
            <a:r>
              <a:rPr lang="zh-CN" altLang="en-US" b="1" dirty="0"/>
              <a:t>的问题？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b="1" dirty="0"/>
              <a:t>任一磁盘损毁均会造成数据丢失</a:t>
            </a:r>
          </a:p>
        </p:txBody>
      </p:sp>
      <p:pic>
        <p:nvPicPr>
          <p:cNvPr id="54276" name="Picture 2" descr="https://imgsa.baidu.com/baike/c0%3Dbaike80%2C5%2C5%2C80%2C26/sign=56a1586f34fae6cd18b9a3336eda6441/eaf81a4c510fd9f916a0ec31242dd42a2834a4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3486150"/>
            <a:ext cx="3725862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乘号 4"/>
          <p:cNvSpPr/>
          <p:nvPr/>
        </p:nvSpPr>
        <p:spPr bwMode="auto">
          <a:xfrm>
            <a:off x="6119813" y="5162551"/>
            <a:ext cx="1193800" cy="86677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2638" y="1106489"/>
            <a:ext cx="8134350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en-US" altLang="zh-CN" b="1" dirty="0"/>
              <a:t>RAID 0 </a:t>
            </a:r>
            <a:r>
              <a:rPr lang="zh-CN" altLang="en-US" b="1" dirty="0"/>
              <a:t>的问题：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b="1" dirty="0"/>
              <a:t>磁盘出现故障概率显著提高</a:t>
            </a:r>
            <a:endParaRPr lang="en-US" altLang="zh-CN" b="1" dirty="0"/>
          </a:p>
          <a:p>
            <a:pPr lvl="1">
              <a:defRPr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设每块</a:t>
            </a:r>
            <a:r>
              <a:rPr lang="zh-CN" altLang="en-US" b="1" dirty="0" smtClean="0"/>
              <a:t>磁盘可用性（</a:t>
            </a:r>
            <a:r>
              <a:rPr lang="zh-CN" altLang="en-US" b="1" dirty="0"/>
              <a:t>无故障概率</a:t>
            </a:r>
            <a:r>
              <a:rPr lang="zh-CN" altLang="en-US" b="1" dirty="0" smtClean="0"/>
              <a:t>）为</a:t>
            </a:r>
            <a:r>
              <a:rPr lang="en-US" altLang="zh-CN" b="1" dirty="0"/>
              <a:t>99%</a:t>
            </a:r>
            <a:r>
              <a:rPr lang="zh-CN" altLang="en-US" b="1" dirty="0"/>
              <a:t>，则一个由</a:t>
            </a:r>
            <a:r>
              <a:rPr lang="en-US" altLang="zh-CN" b="1" dirty="0"/>
              <a:t>6</a:t>
            </a:r>
            <a:r>
              <a:rPr lang="zh-CN" altLang="en-US" b="1" dirty="0"/>
              <a:t>块该类磁盘构成的</a:t>
            </a:r>
            <a:r>
              <a:rPr lang="en-US" altLang="zh-CN" b="1" dirty="0"/>
              <a:t>RAID 0</a:t>
            </a:r>
            <a:r>
              <a:rPr lang="zh-CN" altLang="en-US" b="1" dirty="0" smtClean="0"/>
              <a:t>的</a:t>
            </a:r>
            <a:r>
              <a:rPr lang="zh-CN" altLang="en-US" b="1" dirty="0"/>
              <a:t>可用性</a:t>
            </a:r>
            <a:r>
              <a:rPr lang="zh-CN" altLang="en-US" b="1" dirty="0" smtClean="0"/>
              <a:t>为</a:t>
            </a:r>
            <a:r>
              <a:rPr lang="zh-CN" altLang="en-US" b="1" dirty="0"/>
              <a:t>多少？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l"/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块磁盘独立工作（独立事件）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l"/>
              <a:defRPr/>
            </a:pPr>
            <a:r>
              <a:rPr lang="en-US" altLang="zh-CN" b="1" dirty="0"/>
              <a:t>0.99</a:t>
            </a:r>
            <a:r>
              <a:rPr lang="en-US" altLang="zh-CN" b="1" baseline="30000" dirty="0"/>
              <a:t>6 </a:t>
            </a:r>
            <a:r>
              <a:rPr lang="en-US" altLang="zh-CN" b="1" dirty="0"/>
              <a:t>= 0.93 (93%)</a:t>
            </a:r>
            <a:r>
              <a:rPr lang="en-US" altLang="zh-CN" b="1" baseline="30000" dirty="0"/>
              <a:t> </a:t>
            </a:r>
            <a:endParaRPr lang="zh-CN" altLang="en-US" b="1" baseline="30000" dirty="0"/>
          </a:p>
        </p:txBody>
      </p:sp>
      <p:pic>
        <p:nvPicPr>
          <p:cNvPr id="55300" name="Picture 2" descr="https://imgsa.baidu.com/baike/c0%3Dbaike80%2C5%2C5%2C80%2C26/sign=56a1586f34fae6cd18b9a3336eda6441/eaf81a4c510fd9f916a0ec31242dd42a2834a4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6" y="3905250"/>
            <a:ext cx="372427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乘号 4"/>
          <p:cNvSpPr/>
          <p:nvPr/>
        </p:nvSpPr>
        <p:spPr bwMode="auto">
          <a:xfrm>
            <a:off x="6119813" y="5162551"/>
            <a:ext cx="1193800" cy="86677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2638" y="1106489"/>
            <a:ext cx="8134350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如何解决</a:t>
            </a:r>
            <a:r>
              <a:rPr lang="en-US" altLang="zh-CN" b="1" dirty="0"/>
              <a:t>RAID 0</a:t>
            </a:r>
            <a:r>
              <a:rPr lang="zh-CN" altLang="en-US" b="1" dirty="0"/>
              <a:t>中的问题？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b="1" dirty="0"/>
              <a:t>制造更可靠的磁盘 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b="1" dirty="0"/>
              <a:t>可靠性 </a:t>
            </a:r>
            <a:r>
              <a:rPr lang="en-US" altLang="zh-CN" b="1" dirty="0"/>
              <a:t>99% -&gt; 99.999%</a:t>
            </a:r>
          </a:p>
          <a:p>
            <a:pPr marL="800100" lvl="1" indent="-342900">
              <a:buFont typeface="Wingdings" panose="05000000000000000000" pitchFamily="2" charset="2"/>
              <a:buChar char="n"/>
              <a:defRPr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使用价格较便宜的通用磁盘，组合成一个冗余磁盘组，同一个数据保存在多个磁盘中 （</a:t>
            </a:r>
            <a:r>
              <a:rPr lang="en-US" altLang="zh-CN" b="1" dirty="0"/>
              <a:t>RAID 1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endParaRPr lang="en-US" altLang="zh-CN" b="1" dirty="0"/>
          </a:p>
          <a:p>
            <a:pPr>
              <a:defRPr/>
            </a:pPr>
            <a:endParaRPr lang="zh-CN" altLang="en-US" b="1" baseline="30000" dirty="0"/>
          </a:p>
        </p:txBody>
      </p:sp>
      <p:pic>
        <p:nvPicPr>
          <p:cNvPr id="58370" name="Picture 2" descr="https://imgsa.baidu.com/baike/c0%3Dbaike80%2C5%2C5%2C80%2C26/sign=2f63270c024f78f0940692a118586130/e850352ac65c103887cd779ab3119313b07e89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9" y="3783014"/>
            <a:ext cx="4143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52638" y="1106489"/>
            <a:ext cx="81343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/>
              <a:t>RAID 1</a:t>
            </a:r>
            <a:r>
              <a:rPr lang="zh-CN" altLang="en-US" b="1" dirty="0"/>
              <a:t>：同一个数据保存在多个磁盘中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设每块</a:t>
            </a:r>
            <a:r>
              <a:rPr lang="zh-CN" altLang="en-US" b="1" dirty="0" smtClean="0"/>
              <a:t>磁盘可用性为</a:t>
            </a:r>
            <a:r>
              <a:rPr lang="en-US" altLang="zh-CN" b="1" dirty="0"/>
              <a:t>99%</a:t>
            </a:r>
            <a:r>
              <a:rPr lang="zh-CN" altLang="en-US" b="1" dirty="0"/>
              <a:t>，则一个由</a:t>
            </a:r>
            <a:r>
              <a:rPr lang="en-US" altLang="zh-CN" b="1" dirty="0"/>
              <a:t>6</a:t>
            </a:r>
            <a:r>
              <a:rPr lang="zh-CN" altLang="en-US" b="1" dirty="0"/>
              <a:t>块该磁盘构成的</a:t>
            </a:r>
            <a:r>
              <a:rPr lang="en-US" altLang="zh-CN" b="1" dirty="0"/>
              <a:t>RAID 1</a:t>
            </a:r>
            <a:r>
              <a:rPr lang="zh-CN" altLang="en-US" b="1" dirty="0" smtClean="0"/>
              <a:t>的可用性为</a:t>
            </a:r>
            <a:r>
              <a:rPr lang="zh-CN" altLang="en-US" b="1" dirty="0"/>
              <a:t>多少？</a:t>
            </a:r>
            <a:endParaRPr lang="en-US" altLang="zh-CN" b="1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b="1" dirty="0"/>
              <a:t>6</a:t>
            </a:r>
            <a:r>
              <a:rPr lang="zh-CN" altLang="en-US" b="1" dirty="0"/>
              <a:t>块磁盘独立工作不相关（独立事件）</a:t>
            </a:r>
            <a:endParaRPr lang="en-US" altLang="zh-CN" b="1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b="1" dirty="0"/>
              <a:t>1-0.01</a:t>
            </a:r>
            <a:r>
              <a:rPr lang="en-US" altLang="zh-CN" b="1" baseline="30000" dirty="0"/>
              <a:t>6 </a:t>
            </a:r>
            <a:r>
              <a:rPr lang="en-US" altLang="zh-CN" b="1" dirty="0"/>
              <a:t>= 99.9999999999%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b="1" baseline="30000" dirty="0"/>
          </a:p>
        </p:txBody>
      </p:sp>
      <p:pic>
        <p:nvPicPr>
          <p:cNvPr id="57348" name="Picture 2" descr="https://imgsa.baidu.com/baike/c0%3Dbaike80%2C5%2C5%2C80%2C26/sign=2f63270c024f78f0940692a118586130/e850352ac65c103887cd779ab3119313b07e89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9" y="3522664"/>
            <a:ext cx="4143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5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52638" y="1106488"/>
            <a:ext cx="8134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能否使磁盘阵列即能高效存取，又降低故障率？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综合方案：</a:t>
            </a:r>
            <a:r>
              <a:rPr lang="en-US" altLang="zh-CN" b="1"/>
              <a:t>RAID 10</a:t>
            </a:r>
            <a:endParaRPr lang="zh-CN" altLang="en-US" b="1" baseline="30000"/>
          </a:p>
        </p:txBody>
      </p:sp>
      <p:pic>
        <p:nvPicPr>
          <p:cNvPr id="61442" name="Picture 2" descr="https://imgsa.baidu.com/baike/c0%3Dbaike80%2C5%2C5%2C80%2C26/sign=431b3e9342166d222c7a1dc6274a6292/48540923dd54564e84b85d61b2de9c82d0584f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2435225"/>
            <a:ext cx="241617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1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1743076" y="84139"/>
            <a:ext cx="4429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RAID</a:t>
            </a:r>
            <a:endParaRPr lang="zh-CN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52638" y="1106488"/>
            <a:ext cx="8134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/>
              <a:t>RAID 10</a:t>
            </a:r>
            <a:r>
              <a:rPr lang="zh-CN" altLang="en-US" b="1"/>
              <a:t>中可能存在的问题？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/>
              <a:t>数据损毁不一致</a:t>
            </a:r>
          </a:p>
        </p:txBody>
      </p:sp>
      <p:pic>
        <p:nvPicPr>
          <p:cNvPr id="59396" name="Picture 2" descr="https://imgsa.baidu.com/baike/c0%3Dbaike80%2C5%2C5%2C80%2C26/sign=431b3e9342166d222c7a1dc6274a6292/48540923dd54564e84b85d61b2de9c82d0584f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2435225"/>
            <a:ext cx="241617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线形标注 1 3"/>
          <p:cNvSpPr>
            <a:spLocks/>
          </p:cNvSpPr>
          <p:nvPr/>
        </p:nvSpPr>
        <p:spPr bwMode="auto">
          <a:xfrm>
            <a:off x="7693025" y="3484563"/>
            <a:ext cx="2262188" cy="393700"/>
          </a:xfrm>
          <a:prstGeom prst="borderCallout1">
            <a:avLst>
              <a:gd name="adj1" fmla="val 50458"/>
              <a:gd name="adj2" fmla="val -1097"/>
              <a:gd name="adj3" fmla="val 112500"/>
              <a:gd name="adj4" fmla="val -38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zh-CN" altLang="en-US"/>
              <a:t>数据值为</a:t>
            </a:r>
            <a:r>
              <a:rPr lang="en-US" altLang="zh-CN"/>
              <a:t>95</a:t>
            </a:r>
            <a:endParaRPr lang="zh-CN" altLang="en-US"/>
          </a:p>
        </p:txBody>
      </p:sp>
      <p:sp>
        <p:nvSpPr>
          <p:cNvPr id="6" name="线形标注 1 5"/>
          <p:cNvSpPr>
            <a:spLocks/>
          </p:cNvSpPr>
          <p:nvPr/>
        </p:nvSpPr>
        <p:spPr bwMode="auto">
          <a:xfrm>
            <a:off x="7693025" y="5302250"/>
            <a:ext cx="2262188" cy="393700"/>
          </a:xfrm>
          <a:prstGeom prst="borderCallout1">
            <a:avLst>
              <a:gd name="adj1" fmla="val 50458"/>
              <a:gd name="adj2" fmla="val -1097"/>
              <a:gd name="adj3" fmla="val 112500"/>
              <a:gd name="adj4" fmla="val -38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zh-CN" altLang="en-US"/>
              <a:t>数据值为</a:t>
            </a:r>
            <a:r>
              <a:rPr lang="en-US" altLang="zh-CN"/>
              <a:t>95</a:t>
            </a:r>
            <a:endParaRPr lang="zh-CN" altLang="en-US"/>
          </a:p>
        </p:txBody>
      </p:sp>
      <p:sp>
        <p:nvSpPr>
          <p:cNvPr id="7" name="乘号 6"/>
          <p:cNvSpPr/>
          <p:nvPr/>
        </p:nvSpPr>
        <p:spPr bwMode="auto">
          <a:xfrm>
            <a:off x="5849938" y="5340351"/>
            <a:ext cx="1193800" cy="86677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线形标注 1 7"/>
          <p:cNvSpPr>
            <a:spLocks/>
          </p:cNvSpPr>
          <p:nvPr/>
        </p:nvSpPr>
        <p:spPr bwMode="auto">
          <a:xfrm>
            <a:off x="7693025" y="5302250"/>
            <a:ext cx="2262188" cy="393700"/>
          </a:xfrm>
          <a:prstGeom prst="borderCallout1">
            <a:avLst>
              <a:gd name="adj1" fmla="val 50458"/>
              <a:gd name="adj2" fmla="val -1097"/>
              <a:gd name="adj3" fmla="val 110060"/>
              <a:gd name="adj4" fmla="val -362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数据值变为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4514" name="Picture 2" descr="https://timgsa.baidu.com/timg?image&amp;quality=80&amp;size=b9999_10000&amp;sec=1493141406011&amp;di=c46b3288470f0590c504e35b1c954fd1&amp;imgtype=0&amp;src=http%3A%2F%2Fcache3.vcg.cn%2Fbigimg%2Fcenterwater%2F12537000%2Fc84f74b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1" y="3940175"/>
            <a:ext cx="18907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4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479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隶书</vt:lpstr>
      <vt:lpstr>宋体</vt:lpstr>
      <vt:lpstr>Arial</vt:lpstr>
      <vt:lpstr>Arial Black</vt:lpstr>
      <vt:lpstr>Corbel</vt:lpstr>
      <vt:lpstr>Times New Roman</vt:lpstr>
      <vt:lpstr>Wingdings</vt:lpstr>
      <vt:lpstr>Office 主题​​</vt:lpstr>
      <vt:lpstr>1_cod4e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Disks</dc:title>
  <dc:creator>Junchang</dc:creator>
  <cp:lastModifiedBy>Junchang Wang</cp:lastModifiedBy>
  <cp:revision>4</cp:revision>
  <dcterms:created xsi:type="dcterms:W3CDTF">2019-05-07T14:06:07Z</dcterms:created>
  <dcterms:modified xsi:type="dcterms:W3CDTF">2019-05-18T06:45:35Z</dcterms:modified>
</cp:coreProperties>
</file>