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Microsoft Office" initials="Office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пользователь Microsoft Office" initials="Office [2]" lastIdx="1" clrIdx="1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/>
    <p:restoredTop sz="94674"/>
  </p:normalViewPr>
  <p:slideViewPr>
    <p:cSldViewPr snapToGrid="0" snapToObjects="1">
      <p:cViewPr varScale="1">
        <p:scale>
          <a:sx n="138" d="100"/>
          <a:sy n="138" d="100"/>
        </p:scale>
        <p:origin x="17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D2C04-016D-D245-BB91-80716B10E6E1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B5CDC-986C-EA4B-A419-F35B1BF9C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7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BECC-8285-2044-B5B3-2BF7F195D628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8D5C-4B52-0347-8BD0-F31D57FAA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84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BECC-8285-2044-B5B3-2BF7F195D628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8D5C-4B52-0347-8BD0-F31D57FAA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1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BECC-8285-2044-B5B3-2BF7F195D628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8D5C-4B52-0347-8BD0-F31D57FAA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29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BECC-8285-2044-B5B3-2BF7F195D628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8D5C-4B52-0347-8BD0-F31D57FAA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7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BECC-8285-2044-B5B3-2BF7F195D628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8D5C-4B52-0347-8BD0-F31D57FAA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74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BECC-8285-2044-B5B3-2BF7F195D628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8D5C-4B52-0347-8BD0-F31D57FAA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80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BECC-8285-2044-B5B3-2BF7F195D628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8D5C-4B52-0347-8BD0-F31D57FAA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56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BECC-8285-2044-B5B3-2BF7F195D628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8D5C-4B52-0347-8BD0-F31D57FAA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47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BECC-8285-2044-B5B3-2BF7F195D628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8D5C-4B52-0347-8BD0-F31D57FAA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24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BECC-8285-2044-B5B3-2BF7F195D628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8D5C-4B52-0347-8BD0-F31D57FAA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10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BECC-8285-2044-B5B3-2BF7F195D628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8D5C-4B52-0347-8BD0-F31D57FAA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05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BECC-8285-2044-B5B3-2BF7F195D628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8D5C-4B52-0347-8BD0-F31D57FAA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3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Сессия 1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645160"/>
            <a:ext cx="3187700" cy="5676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65464" y="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Первый экран</a:t>
            </a:r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436014" y="32258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ТЗ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623714" y="284310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Приложение</a:t>
            </a:r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04" y="655559"/>
            <a:ext cx="3197244" cy="566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8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Сессия 3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65464" y="0"/>
            <a:ext cx="589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Отображение списка последних посещений пользователя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6014" y="32258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ТЗ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23714" y="284310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Приложение</a:t>
            </a:r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1" y="691912"/>
            <a:ext cx="3207425" cy="5731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64622" y="691912"/>
            <a:ext cx="13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Отсутствует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2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Сессия 4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65464" y="0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Экран при выборе карты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6014" y="32258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ТЗ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23714" y="284310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Приложение</a:t>
            </a: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8" y="653642"/>
            <a:ext cx="3442592" cy="613003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52" y="653642"/>
            <a:ext cx="3546559" cy="61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Сессия 4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65464" y="0"/>
            <a:ext cx="395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Список операций по выбранной карте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6014" y="32258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ТЗ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23714" y="284310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Приложение</a:t>
            </a:r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3" y="691911"/>
            <a:ext cx="3583809" cy="599309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012" y="691911"/>
            <a:ext cx="3593826" cy="598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5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Сессия 4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13323" y="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Блокировка карты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6014" y="32258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ТЗ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005738" y="284310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Приложение</a:t>
            </a: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691912"/>
            <a:ext cx="2495582" cy="44732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443" y="691911"/>
            <a:ext cx="2627509" cy="44732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68" y="691912"/>
            <a:ext cx="2518253" cy="447321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195" y="691910"/>
            <a:ext cx="2535079" cy="447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Сессия 4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65464" y="0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Переименование карты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6014" y="32258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ТЗ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23714" y="284310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Приложение</a:t>
            </a: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691912"/>
            <a:ext cx="3154781" cy="555062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043" y="691912"/>
            <a:ext cx="3100173" cy="55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0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Сессия 4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65464" y="0"/>
            <a:ext cx="580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Все что связано с счетами В ПРИЛОЖЕНИИ ОТСУТСТВУЕТ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3679" y="36933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ТЗ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252"/>
            <a:ext cx="12192000" cy="643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Сессия 5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65464" y="0"/>
            <a:ext cx="95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Список карт и счетов (СЧЕТА ОТСУТСТВУЮТ</a:t>
            </a:r>
            <a:r>
              <a:rPr lang="en-US" dirty="0" smtClean="0"/>
              <a:t>;</a:t>
            </a:r>
            <a:r>
              <a:rPr lang="ru-RU" dirty="0" smtClean="0"/>
              <a:t> ФУНКЦИОНАЛ КНОПКИ ПОПОЛНИТЬ ОТСУТСТВУЕТ)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6014" y="32258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ТЗ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23714" y="284310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Приложение</a:t>
            </a:r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691912"/>
            <a:ext cx="3187700" cy="5727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270" y="691912"/>
            <a:ext cx="3243036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9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Сессия 5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65464" y="0"/>
            <a:ext cx="243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Экран с вводом суммы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6014" y="32258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ТЗ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23714" y="284310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Приложение</a:t>
            </a: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3" y="691912"/>
            <a:ext cx="3309069" cy="58967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863" y="691912"/>
            <a:ext cx="3281658" cy="589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Сессия 5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65464" y="0"/>
            <a:ext cx="308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Экран с вводом суммы (</a:t>
            </a:r>
            <a:r>
              <a:rPr lang="en-US" dirty="0" smtClean="0"/>
              <a:t>Alert)</a:t>
            </a:r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36014" y="32258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ТЗ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23714" y="284310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Приложение</a:t>
            </a:r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3" y="919890"/>
            <a:ext cx="3145845" cy="566875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184" y="919890"/>
            <a:ext cx="3189907" cy="56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Сессия 5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65464" y="0"/>
            <a:ext cx="103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Платежи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6014" y="32258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ТЗ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23714" y="284310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Приложение</a:t>
            </a: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96" y="818978"/>
            <a:ext cx="3187700" cy="5689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043" y="818978"/>
            <a:ext cx="3194853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440" y="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Сессия 1</a:t>
            </a:r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265464" y="0"/>
            <a:ext cx="256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Отделения и банкоматы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6014" y="32258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ТЗ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623714" y="284310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Приложение</a:t>
            </a:r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2" y="653642"/>
            <a:ext cx="3327400" cy="5969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623" y="653642"/>
            <a:ext cx="3329857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Сессия 5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65464" y="0"/>
            <a:ext cx="314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Экран платежа (ОТСУТСТВУЕТ)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6014" y="32258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ТЗ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23714" y="284310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Приложение</a:t>
            </a:r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4" y="797354"/>
            <a:ext cx="3060700" cy="5461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913" y="797354"/>
            <a:ext cx="3055625" cy="542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Сессия 5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65464" y="0"/>
            <a:ext cx="435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Экран шаблонов (функционал отсутствует)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6014" y="32258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ТЗ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23714" y="284310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Приложение</a:t>
            </a: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691911"/>
            <a:ext cx="3267245" cy="582593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79" y="671160"/>
            <a:ext cx="3298909" cy="584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Сессия 1</a:t>
            </a:r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265464" y="0"/>
            <a:ext cx="142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Курсы валют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6014" y="32258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ТЗ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23714" y="284310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Приложение</a:t>
            </a:r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95" y="653642"/>
            <a:ext cx="3384098" cy="606843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088" y="653642"/>
            <a:ext cx="3401683" cy="606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Сессия 2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65464" y="0"/>
            <a:ext cx="357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Авторизация (Всплывающее окно)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6014" y="32258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ТЗ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23714" y="284310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Приложение</a:t>
            </a:r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03" y="792205"/>
            <a:ext cx="3276600" cy="58293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78" y="792205"/>
            <a:ext cx="32575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Сессия 3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65464" y="0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Главный экран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6014" y="32258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ТЗ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23714" y="284310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Приложение</a:t>
            </a:r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4" y="691912"/>
            <a:ext cx="3403600" cy="605790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117" y="728058"/>
            <a:ext cx="3403600" cy="602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Сессия 3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65464" y="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Экран профиля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6014" y="32258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ТЗ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23714" y="284310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Приложение</a:t>
            </a:r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6" y="691912"/>
            <a:ext cx="3369555" cy="60579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362" y="691912"/>
            <a:ext cx="3416411" cy="605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Сессия 3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65464" y="0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Изменение логина (</a:t>
            </a:r>
            <a:r>
              <a:rPr lang="en-US" dirty="0" smtClean="0"/>
              <a:t>Alert)</a:t>
            </a:r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36014" y="32258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ТЗ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23714" y="284310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Приложение</a:t>
            </a: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664622" y="691912"/>
            <a:ext cx="13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Отсутствует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3" y="653642"/>
            <a:ext cx="3461381" cy="616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Сессия 3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65464" y="0"/>
            <a:ext cx="270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Изменение пароля (</a:t>
            </a:r>
            <a:r>
              <a:rPr lang="en-US" dirty="0" smtClean="0"/>
              <a:t>Alert)</a:t>
            </a:r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36014" y="32258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ТЗ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23714" y="284310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Приложение</a:t>
            </a:r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4" y="653642"/>
            <a:ext cx="3441700" cy="6172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64622" y="691912"/>
            <a:ext cx="13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Отсутствует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Сессия 3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65464" y="0"/>
            <a:ext cx="589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Отображение списка последних посещений пользователя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6014" y="32258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ТЗ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23714" y="284310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Приложение</a:t>
            </a: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664622" y="691912"/>
            <a:ext cx="13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Отсутствует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691912"/>
            <a:ext cx="3207297" cy="573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184</Words>
  <Application>Microsoft Macintosh PowerPoint</Application>
  <PresentationFormat>Широкоэкранный</PresentationFormat>
  <Paragraphs>87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11</cp:revision>
  <dcterms:created xsi:type="dcterms:W3CDTF">2018-10-12T12:38:21Z</dcterms:created>
  <dcterms:modified xsi:type="dcterms:W3CDTF">2018-10-12T13:37:46Z</dcterms:modified>
</cp:coreProperties>
</file>