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88" r:id="rId3"/>
    <p:sldId id="266" r:id="rId4"/>
    <p:sldId id="275" r:id="rId5"/>
    <p:sldId id="277" r:id="rId6"/>
    <p:sldId id="279" r:id="rId7"/>
    <p:sldId id="293" r:id="rId8"/>
    <p:sldId id="290" r:id="rId9"/>
    <p:sldId id="283" r:id="rId10"/>
    <p:sldId id="292" r:id="rId11"/>
    <p:sldId id="284" r:id="rId12"/>
    <p:sldId id="291" r:id="rId13"/>
    <p:sldId id="287" r:id="rId14"/>
    <p:sldId id="285" r:id="rId15"/>
    <p:sldId id="286" r:id="rId16"/>
    <p:sldId id="295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Printers - Service Status" id="{E8FD19BE-BAF3-48E4-A896-2FBE1A8B3A3F}">
          <p14:sldIdLst>
            <p14:sldId id="293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92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  <p14:section name="Tree-o-Meter" id="{D0F766B6-94A1-4C78-B99A-4C0FB2C31D02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D4D4D"/>
    <a:srgbClr val="001433"/>
    <a:srgbClr val="333333"/>
    <a:srgbClr val="BBC0C9"/>
    <a:srgbClr val="FFFFFF"/>
    <a:srgbClr val="0E80C9"/>
    <a:srgbClr val="414E5E"/>
    <a:srgbClr val="384558"/>
    <a:srgbClr val="F1C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62" d="100"/>
          <a:sy n="62" d="100"/>
        </p:scale>
        <p:origin x="156" y="90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_Circle_2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3400674" y="8368604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59A134-C08D-4B84-B5AC-C86F8793BCAC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9FD8FDFE-8E5C-4D3B-90AB-ABD191886B79}"/>
              </a:ext>
            </a:extLst>
          </p:cNvPr>
          <p:cNvSpPr/>
          <p:nvPr userDrawn="1"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08ACB-FAAF-48E3-AD21-F9EA92A64A0F}"/>
              </a:ext>
            </a:extLst>
          </p:cNvPr>
          <p:cNvCxnSpPr/>
          <p:nvPr userDrawn="1"/>
        </p:nvCxnSpPr>
        <p:spPr>
          <a:xfrm>
            <a:off x="3947832" y="2043953"/>
            <a:ext cx="0" cy="10989878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600" y="217114"/>
            <a:ext cx="3773751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7" r:id="rId3"/>
    <p:sldLayoutId id="2147483834" r:id="rId4"/>
    <p:sldLayoutId id="2147483836" r:id="rId5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91571" y="738196"/>
            <a:ext cx="531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cs typeface="Lato Light"/>
              </a:rPr>
              <a:t>User – Print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4292795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>
                <a:solidFill>
                  <a:srgbClr val="4D4D4D"/>
                </a:solidFill>
                <a:cs typeface="Lato Light"/>
              </a:rPr>
              <a:t>Workstations</a:t>
            </a:r>
            <a:endParaRPr lang="en-US" sz="24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-488624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3213131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Queues - Overview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334563" y="741286"/>
            <a:ext cx="383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4D4D4D"/>
                </a:solidFill>
                <a:latin typeface="Lato Light"/>
                <a:cs typeface="Lato Light"/>
              </a:rPr>
              <a:t>Job – Historic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C312C-4B93-4443-9134-48CCFF53DE2F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1227943" y="41476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EF63E-B990-46B2-820E-268D0CF103D0}"/>
              </a:ext>
            </a:extLst>
          </p:cNvPr>
          <p:cNvSpPr txBox="1"/>
          <p:nvPr/>
        </p:nvSpPr>
        <p:spPr>
          <a:xfrm>
            <a:off x="6062896" y="4854262"/>
            <a:ext cx="4008010" cy="8494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Number of different 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122794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Types</a:t>
            </a: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70D9C8FD-4A6C-4D4F-87E8-BE2FDE6D18B1}"/>
              </a:ext>
            </a:extLst>
          </p:cNvPr>
          <p:cNvSpPr>
            <a:spLocks noChangeAspect="1"/>
          </p:cNvSpPr>
          <p:nvPr/>
        </p:nvSpPr>
        <p:spPr>
          <a:xfrm flipH="1">
            <a:off x="6187069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4293365"/>
            <a:ext cx="5729161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62896" y="3821726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6062896" y="8445754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A3220C-9877-4D8C-99F8-A79B5C444964}"/>
              </a:ext>
            </a:extLst>
          </p:cNvPr>
          <p:cNvSpPr txBox="1"/>
          <p:nvPr/>
        </p:nvSpPr>
        <p:spPr>
          <a:xfrm>
            <a:off x="9578897" y="9308605"/>
            <a:ext cx="320818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Client Versions List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7E2A2A7-A778-4B1D-AB54-DD5650623303}"/>
              </a:ext>
            </a:extLst>
          </p:cNvPr>
          <p:cNvSpPr>
            <a:spLocks noChangeAspect="1"/>
          </p:cNvSpPr>
          <p:nvPr/>
        </p:nvSpPr>
        <p:spPr>
          <a:xfrm rot="10800000">
            <a:off x="9884956" y="8739761"/>
            <a:ext cx="2778672" cy="115896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4307413"/>
              <a:gd name="connsiteY0" fmla="*/ 952923 h 952923"/>
              <a:gd name="connsiteX1" fmla="*/ 1169360 w 4307413"/>
              <a:gd name="connsiteY1" fmla="*/ 0 h 952923"/>
              <a:gd name="connsiteX2" fmla="*/ 4307413 w 4307413"/>
              <a:gd name="connsiteY2" fmla="*/ 11837 h 952923"/>
              <a:gd name="connsiteX0" fmla="*/ 0 w 5258538"/>
              <a:gd name="connsiteY0" fmla="*/ 952923 h 952923"/>
              <a:gd name="connsiteX1" fmla="*/ 1169360 w 5258538"/>
              <a:gd name="connsiteY1" fmla="*/ 0 h 952923"/>
              <a:gd name="connsiteX2" fmla="*/ 5258538 w 5258538"/>
              <a:gd name="connsiteY2" fmla="*/ 11837 h 952923"/>
              <a:gd name="connsiteX0" fmla="*/ 132125 w 5390663"/>
              <a:gd name="connsiteY0" fmla="*/ 1000016 h 1000016"/>
              <a:gd name="connsiteX1" fmla="*/ 0 w 5390663"/>
              <a:gd name="connsiteY1" fmla="*/ 0 h 1000016"/>
              <a:gd name="connsiteX2" fmla="*/ 5390663 w 5390663"/>
              <a:gd name="connsiteY2" fmla="*/ 58930 h 1000016"/>
              <a:gd name="connsiteX0" fmla="*/ 132125 w 1988127"/>
              <a:gd name="connsiteY0" fmla="*/ 1000016 h 1000016"/>
              <a:gd name="connsiteX1" fmla="*/ 0 w 1988127"/>
              <a:gd name="connsiteY1" fmla="*/ 0 h 1000016"/>
              <a:gd name="connsiteX2" fmla="*/ 1988127 w 1988127"/>
              <a:gd name="connsiteY2" fmla="*/ 19686 h 1000016"/>
              <a:gd name="connsiteX0" fmla="*/ 0 w 1856002"/>
              <a:gd name="connsiteY0" fmla="*/ 1000016 h 1000016"/>
              <a:gd name="connsiteX1" fmla="*/ 288085 w 1856002"/>
              <a:gd name="connsiteY1" fmla="*/ 0 h 1000016"/>
              <a:gd name="connsiteX2" fmla="*/ 1856002 w 1856002"/>
              <a:gd name="connsiteY2" fmla="*/ 19686 h 1000016"/>
              <a:gd name="connsiteX0" fmla="*/ 0 w 1856002"/>
              <a:gd name="connsiteY0" fmla="*/ 991205 h 991205"/>
              <a:gd name="connsiteX1" fmla="*/ 288085 w 1856002"/>
              <a:gd name="connsiteY1" fmla="*/ 0 h 991205"/>
              <a:gd name="connsiteX2" fmla="*/ 1856002 w 1856002"/>
              <a:gd name="connsiteY2" fmla="*/ 19686 h 991205"/>
              <a:gd name="connsiteX0" fmla="*/ 0 w 2031090"/>
              <a:gd name="connsiteY0" fmla="*/ 1546326 h 1546326"/>
              <a:gd name="connsiteX1" fmla="*/ 463173 w 2031090"/>
              <a:gd name="connsiteY1" fmla="*/ 0 h 1546326"/>
              <a:gd name="connsiteX2" fmla="*/ 2031090 w 2031090"/>
              <a:gd name="connsiteY2" fmla="*/ 19686 h 1546326"/>
              <a:gd name="connsiteX0" fmla="*/ 0 w 1686751"/>
              <a:gd name="connsiteY0" fmla="*/ 277478 h 277478"/>
              <a:gd name="connsiteX1" fmla="*/ 118834 w 1686751"/>
              <a:gd name="connsiteY1" fmla="*/ 0 h 277478"/>
              <a:gd name="connsiteX2" fmla="*/ 1686751 w 1686751"/>
              <a:gd name="connsiteY2" fmla="*/ 19686 h 277478"/>
              <a:gd name="connsiteX0" fmla="*/ 0 w 1686751"/>
              <a:gd name="connsiteY0" fmla="*/ 259855 h 259855"/>
              <a:gd name="connsiteX1" fmla="*/ 171360 w 1686751"/>
              <a:gd name="connsiteY1" fmla="*/ 0 h 259855"/>
              <a:gd name="connsiteX2" fmla="*/ 1686751 w 1686751"/>
              <a:gd name="connsiteY2" fmla="*/ 2063 h 259855"/>
              <a:gd name="connsiteX0" fmla="*/ 0 w 1634225"/>
              <a:gd name="connsiteY0" fmla="*/ 259855 h 259855"/>
              <a:gd name="connsiteX1" fmla="*/ 118834 w 1634225"/>
              <a:gd name="connsiteY1" fmla="*/ 0 h 259855"/>
              <a:gd name="connsiteX2" fmla="*/ 1634225 w 1634225"/>
              <a:gd name="connsiteY2" fmla="*/ 2063 h 259855"/>
              <a:gd name="connsiteX0" fmla="*/ 0 w 1634225"/>
              <a:gd name="connsiteY0" fmla="*/ 259855 h 259855"/>
              <a:gd name="connsiteX1" fmla="*/ 1976 w 1634225"/>
              <a:gd name="connsiteY1" fmla="*/ 247118 h 259855"/>
              <a:gd name="connsiteX2" fmla="*/ 118834 w 1634225"/>
              <a:gd name="connsiteY2" fmla="*/ 0 h 259855"/>
              <a:gd name="connsiteX3" fmla="*/ 1634225 w 1634225"/>
              <a:gd name="connsiteY3" fmla="*/ 2063 h 259855"/>
              <a:gd name="connsiteX0" fmla="*/ 0 w 1663406"/>
              <a:gd name="connsiteY0" fmla="*/ 1358530 h 1358530"/>
              <a:gd name="connsiteX1" fmla="*/ 31157 w 1663406"/>
              <a:gd name="connsiteY1" fmla="*/ 247118 h 1358530"/>
              <a:gd name="connsiteX2" fmla="*/ 148015 w 1663406"/>
              <a:gd name="connsiteY2" fmla="*/ 0 h 1358530"/>
              <a:gd name="connsiteX3" fmla="*/ 1663406 w 1663406"/>
              <a:gd name="connsiteY3" fmla="*/ 2063 h 1358530"/>
              <a:gd name="connsiteX0" fmla="*/ 0 w 1639088"/>
              <a:gd name="connsiteY0" fmla="*/ 1340173 h 1340173"/>
              <a:gd name="connsiteX1" fmla="*/ 6839 w 1639088"/>
              <a:gd name="connsiteY1" fmla="*/ 247118 h 1340173"/>
              <a:gd name="connsiteX2" fmla="*/ 123697 w 1639088"/>
              <a:gd name="connsiteY2" fmla="*/ 0 h 1340173"/>
              <a:gd name="connsiteX3" fmla="*/ 1639088 w 1639088"/>
              <a:gd name="connsiteY3" fmla="*/ 2063 h 1340173"/>
              <a:gd name="connsiteX0" fmla="*/ 0 w 2128221"/>
              <a:gd name="connsiteY0" fmla="*/ 1340173 h 1340173"/>
              <a:gd name="connsiteX1" fmla="*/ 6839 w 2128221"/>
              <a:gd name="connsiteY1" fmla="*/ 247118 h 1340173"/>
              <a:gd name="connsiteX2" fmla="*/ 123697 w 2128221"/>
              <a:gd name="connsiteY2" fmla="*/ 0 h 1340173"/>
              <a:gd name="connsiteX3" fmla="*/ 2128221 w 2128221"/>
              <a:gd name="connsiteY3" fmla="*/ 2063 h 13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221" h="1340173">
                <a:moveTo>
                  <a:pt x="0" y="1340173"/>
                </a:moveTo>
                <a:cubicBezTo>
                  <a:pt x="2280" y="975821"/>
                  <a:pt x="4559" y="611470"/>
                  <a:pt x="6839" y="247118"/>
                </a:cubicBezTo>
                <a:lnTo>
                  <a:pt x="123697" y="0"/>
                </a:lnTo>
                <a:lnTo>
                  <a:pt x="2128221" y="206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6219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81F43A23-5858-4B66-880D-34A2E809D577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6219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5" y="4571606"/>
            <a:ext cx="3868247" cy="177034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9" y="6085487"/>
            <a:ext cx="6475843" cy="1897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>
            <a:off x="6386453" y="7343047"/>
            <a:ext cx="3868248" cy="7794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737021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8379640"/>
            <a:ext cx="10621376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4B5709-CBFE-4168-B565-64667F85A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28600" dirty="0">
              <a:solidFill>
                <a:srgbClr val="4D4D4D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B7F357-F0A0-4108-BF9A-4C645D7234F3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264034" y="741286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Tree-O-Meter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7">
            <a:extLst>
              <a:ext uri="{FF2B5EF4-FFF2-40B4-BE49-F238E27FC236}">
                <a16:creationId xmlns:a16="http://schemas.microsoft.com/office/drawing/2014/main" id="{04E8A861-4E04-4DEB-8788-955A94B66C32}"/>
              </a:ext>
            </a:extLst>
          </p:cNvPr>
          <p:cNvSpPr/>
          <p:nvPr/>
        </p:nvSpPr>
        <p:spPr>
          <a:xfrm>
            <a:off x="10254702" y="4923373"/>
            <a:ext cx="3868247" cy="386925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67BE3-6FC7-47F0-B3AE-707E50D7D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00" dirty="0"/>
          </a:p>
        </p:txBody>
      </p:sp>
      <p:pic>
        <p:nvPicPr>
          <p:cNvPr id="12" name="Graphic 11" descr="Deciduous tree">
            <a:extLst>
              <a:ext uri="{FF2B5EF4-FFF2-40B4-BE49-F238E27FC236}">
                <a16:creationId xmlns:a16="http://schemas.microsoft.com/office/drawing/2014/main" id="{26DE2214-A18F-4223-91A8-EFDCBCF3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9214" y="5177914"/>
            <a:ext cx="3379222" cy="33792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E67A9-400A-45B4-8673-36FEC14100B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B1029-C8FC-4AEA-8C05-F08CA5E294C4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C4418-6652-45F8-8BB9-6F18AC4ACD3E}"/>
              </a:ext>
            </a:extLst>
          </p:cNvPr>
          <p:cNvSpPr txBox="1"/>
          <p:nvPr/>
        </p:nvSpPr>
        <p:spPr>
          <a:xfrm>
            <a:off x="5563093" y="2659043"/>
            <a:ext cx="3177952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printers’ total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6EE4B-AED2-451E-8F9D-BE00FBDE0EA3}"/>
              </a:ext>
            </a:extLst>
          </p:cNvPr>
          <p:cNvSpPr txBox="1"/>
          <p:nvPr/>
        </p:nvSpPr>
        <p:spPr>
          <a:xfrm>
            <a:off x="5563092" y="8445754"/>
            <a:ext cx="3177954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</a:t>
            </a:r>
            <a:r>
              <a:rPr lang="en-US" sz="2400" b="1" dirty="0" err="1">
                <a:solidFill>
                  <a:srgbClr val="4D4D4D"/>
                </a:solidFill>
                <a:latin typeface="Lato Light"/>
                <a:cs typeface="Lato Light"/>
              </a:rPr>
              <a:t>Printix</a:t>
            </a: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 Tracking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80192-AD88-4D71-92D6-95A6B8C42F10}"/>
              </a:ext>
            </a:extLst>
          </p:cNvPr>
          <p:cNvSpPr txBox="1"/>
          <p:nvPr/>
        </p:nvSpPr>
        <p:spPr>
          <a:xfrm>
            <a:off x="11090498" y="1541404"/>
            <a:ext cx="34159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sheets per tree</a:t>
            </a:r>
          </a:p>
        </p:txBody>
      </p:sp>
    </p:spTree>
    <p:extLst>
      <p:ext uri="{BB962C8B-B14F-4D97-AF65-F5344CB8AC3E}">
        <p14:creationId xmlns:p14="http://schemas.microsoft.com/office/powerpoint/2010/main" val="1807147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294848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826216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294848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826216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313867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272231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686718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6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218402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81073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229269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81073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317480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317562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3102" y="738196"/>
            <a:ext cx="271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7F7EC0-F268-4A6B-933E-6E6794806B6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Printers - 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1C8860-7426-478A-8CFF-86A40F7F3362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63" y="404502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819477" y="5128196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36860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2" y="4696594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60" y="8379640"/>
            <a:ext cx="9792215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5625559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2" y="4367220"/>
            <a:ext cx="4166789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7144520" y="3758572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4D4D4D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714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937818" y="738196"/>
            <a:ext cx="462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- Historic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Active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41CDAF5-8943-4781-AE32-5A538D0C477B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>
              <a:solidFill>
                <a:srgbClr val="4D4D4D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DA1E40-534E-4B9B-AAC6-DD427593300D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657292" y="738196"/>
            <a:ext cx="518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Printer – Historic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326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5296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Total Impressions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327E-1820-43E3-9996-1C119EB929D2}"/>
              </a:ext>
            </a:extLst>
          </p:cNvPr>
          <p:cNvSpPr txBox="1"/>
          <p:nvPr/>
        </p:nvSpPr>
        <p:spPr>
          <a:xfrm>
            <a:off x="11423883" y="1553507"/>
            <a:ext cx="152988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Per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326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592716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714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FEC2E0-0EB6-4BF0-A7AC-89811187E19A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326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332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96596" y="2332460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332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977623" y="741286"/>
            <a:ext cx="6545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cs typeface="Lato Light"/>
              </a:rPr>
              <a:t>Printers - Service Status</a:t>
            </a:r>
            <a:endParaRPr lang="en-US" sz="4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69823-7EE0-4E97-9F46-FCE273CAF35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941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Locations -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133545" y="511518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9900" dirty="0">
                <a:latin typeface="icons" panose="02000509000000000000" pitchFamily="49" charset="0"/>
              </a:rPr>
              <a:t>I</a:t>
            </a:r>
            <a:endParaRPr lang="nb-NO" sz="19900" dirty="0">
              <a:solidFill>
                <a:srgbClr val="4D4D4D"/>
              </a:solidFill>
            </a:endParaRPr>
          </a:p>
        </p:txBody>
      </p:sp>
      <p:sp>
        <p:nvSpPr>
          <p:cNvPr id="40" name="Freeform 44">
            <a:extLst>
              <a:ext uri="{FF2B5EF4-FFF2-40B4-BE49-F238E27FC236}">
                <a16:creationId xmlns:a16="http://schemas.microsoft.com/office/drawing/2014/main" id="{6DBEF79D-1307-4704-8CB6-4F75F137C144}"/>
              </a:ext>
            </a:extLst>
          </p:cNvPr>
          <p:cNvSpPr/>
          <p:nvPr/>
        </p:nvSpPr>
        <p:spPr>
          <a:xfrm flipH="1">
            <a:off x="355600" y="3176071"/>
            <a:ext cx="11487966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1" name="Freeform 44">
            <a:extLst>
              <a:ext uri="{FF2B5EF4-FFF2-40B4-BE49-F238E27FC236}">
                <a16:creationId xmlns:a16="http://schemas.microsoft.com/office/drawing/2014/main" id="{2AC0971F-A931-4DAA-A0D5-95B4B5AAD898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Secure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4D4D4D"/>
                </a:solidFill>
                <a:latin typeface="Lato Light"/>
                <a:cs typeface="Lato Light"/>
              </a:rPr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304143" y="4096609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762627" y="8455706"/>
            <a:ext cx="849207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domains List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379640"/>
            <a:ext cx="974903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5626082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5533484" cy="5882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20384571" y="257833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90" y="7778276"/>
            <a:ext cx="5750066" cy="24817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17636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4" y="4696594"/>
            <a:ext cx="9763454" cy="64925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33545" y="5115180"/>
            <a:ext cx="4159250" cy="4159250"/>
          </a:xfrm>
        </p:spPr>
        <p:txBody>
          <a:bodyPr/>
          <a:lstStyle/>
          <a:p>
            <a:r>
              <a:rPr lang="en-US" sz="199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900" dirty="0">
              <a:solidFill>
                <a:srgbClr val="4D4D4D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7CA8-F03B-464C-A025-50F516398DC5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21506</TotalTime>
  <Words>227</Words>
  <Application>Microsoft Office PowerPoint</Application>
  <PresentationFormat>Custom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 Light</vt:lpstr>
      <vt:lpstr>icons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Morten Reinhardtsen</dc:creator>
  <cp:keywords/>
  <dc:description/>
  <cp:lastModifiedBy>M R</cp:lastModifiedBy>
  <cp:revision>3576</cp:revision>
  <dcterms:created xsi:type="dcterms:W3CDTF">2014-11-12T21:47:38Z</dcterms:created>
  <dcterms:modified xsi:type="dcterms:W3CDTF">2019-11-06T18:48:27Z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a5abb0-7535-4767-b588-b5fe5af701d3_Enabled">
    <vt:lpwstr>True</vt:lpwstr>
  </property>
  <property fmtid="{D5CDD505-2E9C-101B-9397-08002B2CF9AE}" pid="3" name="MSIP_Label_22a5abb0-7535-4767-b588-b5fe5af701d3_SiteId">
    <vt:lpwstr>3eaaf1d3-6f9e-40fd-b7e9-60b45e55e125</vt:lpwstr>
  </property>
  <property fmtid="{D5CDD505-2E9C-101B-9397-08002B2CF9AE}" pid="4" name="MSIP_Label_22a5abb0-7535-4767-b588-b5fe5af701d3_Owner">
    <vt:lpwstr>morten.reinhardtsen@ironstoneit.com</vt:lpwstr>
  </property>
  <property fmtid="{D5CDD505-2E9C-101B-9397-08002B2CF9AE}" pid="5" name="MSIP_Label_22a5abb0-7535-4767-b588-b5fe5af701d3_SetDate">
    <vt:lpwstr>2019-05-24T07:32:57.3461379Z</vt:lpwstr>
  </property>
  <property fmtid="{D5CDD505-2E9C-101B-9397-08002B2CF9AE}" pid="6" name="MSIP_Label_22a5abb0-7535-4767-b588-b5fe5af701d3_Name">
    <vt:lpwstr>Public</vt:lpwstr>
  </property>
  <property fmtid="{D5CDD505-2E9C-101B-9397-08002B2CF9AE}" pid="7" name="MSIP_Label_22a5abb0-7535-4767-b588-b5fe5af701d3_Application">
    <vt:lpwstr>Microsoft Azure Information Protection</vt:lpwstr>
  </property>
  <property fmtid="{D5CDD505-2E9C-101B-9397-08002B2CF9AE}" pid="8" name="MSIP_Label_22a5abb0-7535-4767-b588-b5fe5af701d3_ActionId">
    <vt:lpwstr>bfffcb4b-168b-4d1a-a0ad-ab7bfd8a5788</vt:lpwstr>
  </property>
  <property fmtid="{D5CDD505-2E9C-101B-9397-08002B2CF9AE}" pid="9" name="MSIP_Label_22a5abb0-7535-4767-b588-b5fe5af701d3_Extended_MSFT_Method">
    <vt:lpwstr>Automatic</vt:lpwstr>
  </property>
  <property fmtid="{D5CDD505-2E9C-101B-9397-08002B2CF9AE}" pid="10" name="Sensitivity">
    <vt:lpwstr>Public</vt:lpwstr>
  </property>
</Properties>
</file>