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88" r:id="rId3"/>
    <p:sldId id="266" r:id="rId4"/>
    <p:sldId id="275" r:id="rId5"/>
    <p:sldId id="277" r:id="rId6"/>
    <p:sldId id="279" r:id="rId7"/>
    <p:sldId id="293" r:id="rId8"/>
    <p:sldId id="290" r:id="rId9"/>
    <p:sldId id="283" r:id="rId10"/>
    <p:sldId id="292" r:id="rId11"/>
    <p:sldId id="284" r:id="rId12"/>
    <p:sldId id="291" r:id="rId13"/>
    <p:sldId id="297" r:id="rId14"/>
    <p:sldId id="287" r:id="rId15"/>
    <p:sldId id="285" r:id="rId16"/>
    <p:sldId id="286" r:id="rId17"/>
    <p:sldId id="295" r:id="rId18"/>
    <p:sldId id="296" r:id="rId19"/>
    <p:sldId id="298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Printers - Service Status" id="{E8FD19BE-BAF3-48E4-A896-2FBE1A8B3A3F}">
          <p14:sldIdLst>
            <p14:sldId id="293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92"/>
          </p14:sldIdLst>
        </p14:section>
        <p14:section name="Queues - Overview" id="{59A2BF2B-B53B-41E1-AA1F-7DD9E46C4E64}">
          <p14:sldIdLst>
            <p14:sldId id="284"/>
          </p14:sldIdLst>
        </p14:section>
        <p14:section name="Job - Historic" id="{5C31E56A-1A1F-4154-A3AD-C4FF5CE203C6}">
          <p14:sldIdLst>
            <p14:sldId id="291"/>
          </p14:sldIdLst>
        </p14:section>
        <p14:section name="Job History (HomeOffice)" id="{CBFFFCBB-BF7E-4ABE-8D14-1D4426119AE8}">
          <p14:sldIdLst>
            <p14:sldId id="297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  <p14:section name="Tree-o-Meter" id="{D0F766B6-94A1-4C78-B99A-4C0FB2C31D02}">
          <p14:sldIdLst>
            <p14:sldId id="295"/>
          </p14:sldIdLst>
        </p14:section>
        <p14:section name="Cost Management" id="{4EB65851-9C6A-405C-9DB3-F8E34B1F8C92}">
          <p14:sldIdLst>
            <p14:sldId id="296"/>
          </p14:sldIdLst>
        </p14:section>
        <p14:section name="Cost (HomeOffice)" id="{D0CF1183-96BF-445B-B4AB-0BB189782321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E5F4FD"/>
    <a:srgbClr val="00B050"/>
    <a:srgbClr val="4D4D4D"/>
    <a:srgbClr val="001433"/>
    <a:srgbClr val="BBC0C9"/>
    <a:srgbClr val="FFFFFF"/>
    <a:srgbClr val="0E80C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81" d="100"/>
          <a:sy n="81" d="100"/>
        </p:scale>
        <p:origin x="180" y="174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976977" y="564583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75269" cy="254430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r>
              <a:rPr lang="en-US" sz="6400" dirty="0">
                <a:solidFill>
                  <a:srgbClr val="4D4D4D"/>
                </a:solidFill>
                <a:latin typeface="Lato Light"/>
                <a:cs typeface="Lato Light"/>
              </a:rPr>
              <a:t> 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2660543" y="7970227"/>
            <a:ext cx="11310707" cy="95873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42900" y="7995627"/>
            <a:ext cx="11475268" cy="957068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254430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_Circle_2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7297965" y="8143335"/>
            <a:ext cx="16724086" cy="3278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6556093" y="3176071"/>
            <a:ext cx="17465957" cy="352885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59A134-C08D-4B84-B5AC-C86F8793BCAC}"/>
              </a:ext>
            </a:extLst>
          </p:cNvPr>
          <p:cNvCxnSpPr>
            <a:cxnSpLocks/>
          </p:cNvCxnSpPr>
          <p:nvPr userDrawn="1"/>
        </p:nvCxnSpPr>
        <p:spPr>
          <a:xfrm>
            <a:off x="3947832" y="2800350"/>
            <a:ext cx="0" cy="10233481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4016B738-77BB-478F-9B29-57A87E292E59}"/>
              </a:ext>
            </a:extLst>
          </p:cNvPr>
          <p:cNvSpPr/>
          <p:nvPr userDrawn="1"/>
        </p:nvSpPr>
        <p:spPr>
          <a:xfrm>
            <a:off x="4874267" y="670492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79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BB4394F8-8BC3-4E83-9D8A-F1F0C4D2F405}"/>
              </a:ext>
            </a:extLst>
          </p:cNvPr>
          <p:cNvSpPr/>
          <p:nvPr userDrawn="1"/>
        </p:nvSpPr>
        <p:spPr>
          <a:xfrm>
            <a:off x="10976977" y="564583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84B390-36B7-4ABD-9CB0-F26AF23D789E}"/>
              </a:ext>
            </a:extLst>
          </p:cNvPr>
          <p:cNvCxnSpPr>
            <a:cxnSpLocks/>
          </p:cNvCxnSpPr>
          <p:nvPr userDrawn="1"/>
        </p:nvCxnSpPr>
        <p:spPr>
          <a:xfrm>
            <a:off x="3947832" y="2800350"/>
            <a:ext cx="0" cy="10233481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600" y="217114"/>
            <a:ext cx="2761343" cy="936805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06589B66-9125-418D-B687-EA365F3D0B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"/>
          <a:stretch/>
        </p:blipFill>
        <p:spPr>
          <a:xfrm>
            <a:off x="-209550" y="-225416"/>
            <a:ext cx="27774612" cy="275866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7" r:id="rId3"/>
    <p:sldLayoutId id="2147483834" r:id="rId4"/>
    <p:sldLayoutId id="2147483836" r:id="rId5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91571" y="738196"/>
            <a:ext cx="5317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User – Print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707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4292795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>
                <a:solidFill>
                  <a:srgbClr val="4D4D4D"/>
                </a:solidFill>
                <a:cs typeface="Lato Light"/>
              </a:rPr>
              <a:t>Workstations</a:t>
            </a:r>
            <a:endParaRPr lang="en-US" sz="24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707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-488624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1200638" y="6119940"/>
            <a:ext cx="2248955" cy="174282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11500" dirty="0">
              <a:solidFill>
                <a:srgbClr val="4D4D4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707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713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47068" y="2713460"/>
            <a:ext cx="206554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713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32131316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Queues - Overview</a:t>
            </a:r>
          </a:p>
        </p:txBody>
      </p: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442490" y="741286"/>
            <a:ext cx="5615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Job – History</a:t>
            </a:r>
          </a:p>
        </p:txBody>
      </p:sp>
    </p:spTree>
    <p:extLst>
      <p:ext uri="{BB962C8B-B14F-4D97-AF65-F5344CB8AC3E}">
        <p14:creationId xmlns:p14="http://schemas.microsoft.com/office/powerpoint/2010/main" val="9219208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7DE6F6-A07C-46AB-B975-0DD81BBFDC30}"/>
              </a:ext>
            </a:extLst>
          </p:cNvPr>
          <p:cNvSpPr txBox="1"/>
          <p:nvPr/>
        </p:nvSpPr>
        <p:spPr>
          <a:xfrm>
            <a:off x="7829069" y="0"/>
            <a:ext cx="8842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Job – History</a:t>
            </a:r>
          </a:p>
          <a:p>
            <a:r>
              <a:rPr lang="en-US" dirty="0"/>
              <a:t>Home Office Printing</a:t>
            </a:r>
          </a:p>
        </p:txBody>
      </p:sp>
    </p:spTree>
    <p:extLst>
      <p:ext uri="{BB962C8B-B14F-4D97-AF65-F5344CB8AC3E}">
        <p14:creationId xmlns:p14="http://schemas.microsoft.com/office/powerpoint/2010/main" val="10529538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97672" y="6177090"/>
            <a:ext cx="2382305" cy="1742820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15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2722525" y="432549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531257" y="8511867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Computer Types</a:t>
            </a: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3817613"/>
            <a:ext cx="5406538" cy="201331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00002" y="3284614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5761956" y="8542531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2344400" y="273710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344400" y="3176071"/>
            <a:ext cx="11677650" cy="251149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406400" y="7957199"/>
            <a:ext cx="11187206" cy="107169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2569026" y="4680832"/>
            <a:ext cx="8621485" cy="150543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5297" y="6078111"/>
            <a:ext cx="2287055" cy="1929388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15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7362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7362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3" y="4571606"/>
            <a:ext cx="4875996" cy="141750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8" y="6085486"/>
            <a:ext cx="7175088" cy="31796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 flipV="1">
            <a:off x="6386451" y="7099965"/>
            <a:ext cx="4590523" cy="24308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865037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34084" y="3176071"/>
            <a:ext cx="11487966" cy="25294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7879691"/>
            <a:ext cx="11207750" cy="114920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25294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B5A464D-5E81-465D-952B-BC436ACB7C15}"/>
              </a:ext>
            </a:extLst>
          </p:cNvPr>
          <p:cNvSpPr txBox="1">
            <a:spLocks/>
          </p:cNvSpPr>
          <p:nvPr/>
        </p:nvSpPr>
        <p:spPr>
          <a:xfrm>
            <a:off x="11045297" y="6078111"/>
            <a:ext cx="2287055" cy="1929388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>
                <a:solidFill>
                  <a:srgbClr val="4D4D4D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>
                <a:latin typeface="icons" panose="02000509000000000000" pitchFamily="49" charset="0"/>
              </a:rPr>
              <a:t>3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264034" y="741286"/>
            <a:ext cx="397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Tree-O-Meter</a:t>
            </a:r>
          </a:p>
        </p:txBody>
      </p:sp>
      <p:pic>
        <p:nvPicPr>
          <p:cNvPr id="12" name="Graphic 11" descr="Deciduous tree">
            <a:extLst>
              <a:ext uri="{FF2B5EF4-FFF2-40B4-BE49-F238E27FC236}">
                <a16:creationId xmlns:a16="http://schemas.microsoft.com/office/drawing/2014/main" id="{26DE2214-A18F-4223-91A8-EFDCBCF3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235" y="6882646"/>
            <a:ext cx="2080136" cy="2080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E67A9-400A-45B4-8673-36FEC14100B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B1029-C8FC-4AEA-8C05-F08CA5E294C4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C4418-6652-45F8-8BB9-6F18AC4ACD3E}"/>
              </a:ext>
            </a:extLst>
          </p:cNvPr>
          <p:cNvSpPr txBox="1"/>
          <p:nvPr/>
        </p:nvSpPr>
        <p:spPr>
          <a:xfrm>
            <a:off x="7086082" y="4878147"/>
            <a:ext cx="3177952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printers’ total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6EE4B-AED2-451E-8F9D-BE00FBDE0EA3}"/>
              </a:ext>
            </a:extLst>
          </p:cNvPr>
          <p:cNvSpPr txBox="1"/>
          <p:nvPr/>
        </p:nvSpPr>
        <p:spPr>
          <a:xfrm>
            <a:off x="7086080" y="10429829"/>
            <a:ext cx="3177954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</a:t>
            </a:r>
            <a:r>
              <a:rPr lang="en-US" sz="2400" b="1" dirty="0" err="1">
                <a:solidFill>
                  <a:srgbClr val="4D4D4D"/>
                </a:solidFill>
                <a:latin typeface="Lato Light"/>
                <a:cs typeface="Lato Light"/>
              </a:rPr>
              <a:t>Printix</a:t>
            </a: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 Tracking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80192-AD88-4D71-92D6-95A6B8C42F10}"/>
              </a:ext>
            </a:extLst>
          </p:cNvPr>
          <p:cNvSpPr txBox="1"/>
          <p:nvPr/>
        </p:nvSpPr>
        <p:spPr>
          <a:xfrm>
            <a:off x="11544325" y="1941615"/>
            <a:ext cx="34159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sheets per tree</a:t>
            </a:r>
          </a:p>
        </p:txBody>
      </p:sp>
    </p:spTree>
    <p:extLst>
      <p:ext uri="{BB962C8B-B14F-4D97-AF65-F5344CB8AC3E}">
        <p14:creationId xmlns:p14="http://schemas.microsoft.com/office/powerpoint/2010/main" val="18071478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54E7F-1BDC-4152-9C0A-46FDD08D9FD7}"/>
              </a:ext>
            </a:extLst>
          </p:cNvPr>
          <p:cNvSpPr txBox="1"/>
          <p:nvPr/>
        </p:nvSpPr>
        <p:spPr>
          <a:xfrm>
            <a:off x="11541628" y="741286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2780412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DC2ED-47A4-4AC5-ABE8-51ECB815BFAD}"/>
              </a:ext>
            </a:extLst>
          </p:cNvPr>
          <p:cNvSpPr txBox="1"/>
          <p:nvPr/>
        </p:nvSpPr>
        <p:spPr>
          <a:xfrm>
            <a:off x="7829077" y="28767"/>
            <a:ext cx="8842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Cost</a:t>
            </a:r>
          </a:p>
          <a:p>
            <a:r>
              <a:rPr lang="en-US" dirty="0"/>
              <a:t>Home Office Printing</a:t>
            </a:r>
          </a:p>
        </p:txBody>
      </p:sp>
    </p:spTree>
    <p:extLst>
      <p:ext uri="{BB962C8B-B14F-4D97-AF65-F5344CB8AC3E}">
        <p14:creationId xmlns:p14="http://schemas.microsoft.com/office/powerpoint/2010/main" val="2751880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433913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965281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433913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965281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452932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411296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411296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825783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825783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357467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94789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368334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94789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456545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456627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3875" y="569014"/>
            <a:ext cx="4132863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  <a:endParaRPr lang="en-US" sz="4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471E4-3ECC-45BD-8E07-F7652F5156CD}"/>
              </a:ext>
            </a:extLst>
          </p:cNvPr>
          <p:cNvSpPr txBox="1"/>
          <p:nvPr/>
        </p:nvSpPr>
        <p:spPr>
          <a:xfrm>
            <a:off x="9470687" y="8824254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68CBE-987B-4DDA-9967-9569E527C664}"/>
              </a:ext>
            </a:extLst>
          </p:cNvPr>
          <p:cNvSpPr txBox="1"/>
          <p:nvPr/>
        </p:nvSpPr>
        <p:spPr>
          <a:xfrm>
            <a:off x="13447078" y="8673958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4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BB99CE-56B9-4AA8-B423-574395EC134F}"/>
              </a:ext>
            </a:extLst>
          </p:cNvPr>
          <p:cNvSpPr txBox="1"/>
          <p:nvPr/>
        </p:nvSpPr>
        <p:spPr>
          <a:xfrm>
            <a:off x="13447078" y="4874222"/>
            <a:ext cx="1569446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98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FA627-28F4-4F72-83A0-52A8DD929194}"/>
              </a:ext>
            </a:extLst>
          </p:cNvPr>
          <p:cNvSpPr txBox="1"/>
          <p:nvPr/>
        </p:nvSpPr>
        <p:spPr>
          <a:xfrm>
            <a:off x="9307368" y="4648634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800" dirty="0">
              <a:solidFill>
                <a:srgbClr val="4D4D4D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Printers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59" y="418599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189503" y="501946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0" y="4696594"/>
            <a:ext cx="10598528" cy="104848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58" y="7848182"/>
            <a:ext cx="10283341" cy="104848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5509272" y="5519947"/>
            <a:ext cx="5522380" cy="86048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1" y="4367220"/>
            <a:ext cx="4696116" cy="12780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6806300" y="3911179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000000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256900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863807" y="738196"/>
            <a:ext cx="6773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- History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Active Users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E082F2-C42D-4234-A9E2-20990574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382104" y="738196"/>
            <a:ext cx="7736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– History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6584735" y="843548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Total Impressions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34889-35D6-43AB-9506-B8D3C6C49B8B}"/>
              </a:ext>
            </a:extLst>
          </p:cNvPr>
          <p:cNvSpPr txBox="1"/>
          <p:nvPr/>
        </p:nvSpPr>
        <p:spPr>
          <a:xfrm>
            <a:off x="347988" y="2707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5CACC-AA2C-414A-B418-907FD0077AFD}"/>
              </a:ext>
            </a:extLst>
          </p:cNvPr>
          <p:cNvSpPr txBox="1"/>
          <p:nvPr/>
        </p:nvSpPr>
        <p:spPr>
          <a:xfrm>
            <a:off x="8079318" y="2707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EC033-C3EF-4840-9D51-509994CA248E}"/>
              </a:ext>
            </a:extLst>
          </p:cNvPr>
          <p:cNvSpPr txBox="1"/>
          <p:nvPr/>
        </p:nvSpPr>
        <p:spPr>
          <a:xfrm>
            <a:off x="4283814" y="2707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912D62-8C06-4BA1-9086-5D22ADA9D8F5}"/>
              </a:ext>
            </a:extLst>
          </p:cNvPr>
          <p:cNvSpPr txBox="1"/>
          <p:nvPr/>
        </p:nvSpPr>
        <p:spPr>
          <a:xfrm>
            <a:off x="13991490" y="2713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9F5589-1D28-485E-A02B-BB0DC3C3CB7B}"/>
              </a:ext>
            </a:extLst>
          </p:cNvPr>
          <p:cNvSpPr txBox="1"/>
          <p:nvPr/>
        </p:nvSpPr>
        <p:spPr>
          <a:xfrm>
            <a:off x="21747068" y="2713460"/>
            <a:ext cx="206554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DAF95B-9985-4E36-9EB4-3593553B01F0}"/>
              </a:ext>
            </a:extLst>
          </p:cNvPr>
          <p:cNvSpPr txBox="1"/>
          <p:nvPr/>
        </p:nvSpPr>
        <p:spPr>
          <a:xfrm>
            <a:off x="18053205" y="2713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Job States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75056F-EBA6-4D04-8B8F-1EC8D31CB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A2EDE-5D10-4479-B53A-D653023CE056}"/>
              </a:ext>
            </a:extLst>
          </p:cNvPr>
          <p:cNvSpPr txBox="1"/>
          <p:nvPr/>
        </p:nvSpPr>
        <p:spPr>
          <a:xfrm>
            <a:off x="-1327873" y="8394066"/>
            <a:ext cx="50769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Filter by device Errors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977623" y="741286"/>
            <a:ext cx="6545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Printers - Service Status</a:t>
            </a:r>
          </a:p>
        </p:txBody>
      </p:sp>
    </p:spTree>
    <p:extLst>
      <p:ext uri="{BB962C8B-B14F-4D97-AF65-F5344CB8AC3E}">
        <p14:creationId xmlns:p14="http://schemas.microsoft.com/office/powerpoint/2010/main" val="34438941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Locations - Overview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958416" y="6076771"/>
            <a:ext cx="2460817" cy="216192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1500" dirty="0">
                <a:solidFill>
                  <a:srgbClr val="333333"/>
                </a:solidFill>
                <a:latin typeface="icons" panose="02000509000000000000" pitchFamily="49" charset="0"/>
              </a:rPr>
              <a:t>I</a:t>
            </a:r>
            <a:endParaRPr lang="nb-NO" sz="11500" dirty="0">
              <a:solidFill>
                <a:srgbClr val="33333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Secure Print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6E23D-3166-4F80-A9AC-0C151248AEA8}"/>
              </a:ext>
            </a:extLst>
          </p:cNvPr>
          <p:cNvSpPr txBox="1"/>
          <p:nvPr/>
        </p:nvSpPr>
        <p:spPr>
          <a:xfrm>
            <a:off x="108166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Printed 2-Sided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0BE0-10BB-4E96-A4FC-C5D40F1DD7B7}"/>
              </a:ext>
            </a:extLst>
          </p:cNvPr>
          <p:cNvSpPr txBox="1"/>
          <p:nvPr/>
        </p:nvSpPr>
        <p:spPr>
          <a:xfrm>
            <a:off x="6175486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44077" y="4271365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4579726" y="5108531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026447"/>
            <a:ext cx="10555344" cy="1002446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4727775" y="5625559"/>
            <a:ext cx="6409617" cy="62112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4751792" y="6602556"/>
            <a:ext cx="6225186" cy="28617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4579726" y="6160944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11783288" y="2693738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>
            <a:off x="4724289" y="7740275"/>
            <a:ext cx="6630537" cy="28617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4579726" y="757880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Computers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252297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334D77D5-2934-40F2-8C11-7AC662205CEA}"/>
              </a:ext>
            </a:extLst>
          </p:cNvPr>
          <p:cNvSpPr>
            <a:spLocks noChangeAspect="1"/>
          </p:cNvSpPr>
          <p:nvPr/>
        </p:nvSpPr>
        <p:spPr>
          <a:xfrm flipH="1">
            <a:off x="1213521" y="4696594"/>
            <a:ext cx="10569767" cy="1002448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58416" y="5911731"/>
            <a:ext cx="2460817" cy="2326007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1500" dirty="0">
              <a:solidFill>
                <a:srgbClr val="4D4D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866485-6F1C-4F54-ABC7-4E60AED6FD46}"/>
              </a:ext>
            </a:extLst>
          </p:cNvPr>
          <p:cNvSpPr txBox="1"/>
          <p:nvPr/>
        </p:nvSpPr>
        <p:spPr>
          <a:xfrm>
            <a:off x="1144077" y="8517960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Users by Domain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48FD2-DBC4-4CF0-A2FC-45252DD7C61F}"/>
              </a:ext>
            </a:extLst>
          </p:cNvPr>
          <p:cNvSpPr txBox="1"/>
          <p:nvPr/>
        </p:nvSpPr>
        <p:spPr>
          <a:xfrm>
            <a:off x="6878727" y="8527403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Users by Departments</a:t>
            </a:r>
          </a:p>
        </p:txBody>
      </p: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22230</TotalTime>
  <Words>227</Words>
  <Application>Microsoft Office PowerPoint</Application>
  <PresentationFormat>Custom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 Light</vt:lpstr>
      <vt:lpstr>icons</vt:lpstr>
      <vt:lpstr>Lato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Roberts</dc:creator>
  <cp:keywords/>
  <dc:description/>
  <cp:lastModifiedBy>Damien Roberts</cp:lastModifiedBy>
  <cp:revision>3599</cp:revision>
  <dcterms:created xsi:type="dcterms:W3CDTF">2014-11-12T21:47:38Z</dcterms:created>
  <dcterms:modified xsi:type="dcterms:W3CDTF">2021-11-17T09:35:11Z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a5abb0-7535-4767-b588-b5fe5af701d3_Enabled">
    <vt:lpwstr>True</vt:lpwstr>
  </property>
  <property fmtid="{D5CDD505-2E9C-101B-9397-08002B2CF9AE}" pid="3" name="MSIP_Label_22a5abb0-7535-4767-b588-b5fe5af701d3_SiteId">
    <vt:lpwstr>3eaaf1d3-6f9e-40fd-b7e9-60b45e55e125</vt:lpwstr>
  </property>
  <property fmtid="{D5CDD505-2E9C-101B-9397-08002B2CF9AE}" pid="4" name="MSIP_Label_22a5abb0-7535-4767-b588-b5fe5af701d3_Owner">
    <vt:lpwstr>morten.reinhardtsen@ironstoneit.com</vt:lpwstr>
  </property>
  <property fmtid="{D5CDD505-2E9C-101B-9397-08002B2CF9AE}" pid="5" name="MSIP_Label_22a5abb0-7535-4767-b588-b5fe5af701d3_SetDate">
    <vt:lpwstr>2019-05-24T07:32:57.3461379Z</vt:lpwstr>
  </property>
  <property fmtid="{D5CDD505-2E9C-101B-9397-08002B2CF9AE}" pid="6" name="MSIP_Label_22a5abb0-7535-4767-b588-b5fe5af701d3_Name">
    <vt:lpwstr>Public</vt:lpwstr>
  </property>
  <property fmtid="{D5CDD505-2E9C-101B-9397-08002B2CF9AE}" pid="7" name="MSIP_Label_22a5abb0-7535-4767-b588-b5fe5af701d3_Application">
    <vt:lpwstr>Microsoft Azure Information Protection</vt:lpwstr>
  </property>
  <property fmtid="{D5CDD505-2E9C-101B-9397-08002B2CF9AE}" pid="8" name="MSIP_Label_22a5abb0-7535-4767-b588-b5fe5af701d3_ActionId">
    <vt:lpwstr>bfffcb4b-168b-4d1a-a0ad-ab7bfd8a5788</vt:lpwstr>
  </property>
  <property fmtid="{D5CDD505-2E9C-101B-9397-08002B2CF9AE}" pid="9" name="MSIP_Label_22a5abb0-7535-4767-b588-b5fe5af701d3_Extended_MSFT_Method">
    <vt:lpwstr>Automatic</vt:lpwstr>
  </property>
  <property fmtid="{D5CDD505-2E9C-101B-9397-08002B2CF9AE}" pid="10" name="Sensitivity">
    <vt:lpwstr>Public</vt:lpwstr>
  </property>
</Properties>
</file>