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87" r:id="rId14"/>
    <p:sldId id="285" r:id="rId15"/>
    <p:sldId id="286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1433"/>
    <a:srgbClr val="333333"/>
    <a:srgbClr val="BBC0C9"/>
    <a:srgbClr val="FFFFFF"/>
    <a:srgbClr val="0E80C9"/>
    <a:srgbClr val="414E5E"/>
    <a:srgbClr val="384558"/>
    <a:srgbClr val="F1CB16"/>
    <a:srgbClr val="0F8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32" d="100"/>
          <a:sy n="32" d="100"/>
        </p:scale>
        <p:origin x="852" y="27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4" r:id="rId3"/>
    <p:sldLayoutId id="2147483836" r:id="rId4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334563" y="741286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4D4D4D"/>
                </a:solidFill>
                <a:latin typeface="Lato Light"/>
                <a:cs typeface="Lato Light"/>
              </a:rPr>
              <a:t>Job – Historic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Printers - Service Status</a:t>
            </a:r>
            <a:endParaRPr lang="en-US" sz="4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21494</TotalTime>
  <Words>192</Words>
  <Application>Microsoft Office PowerPoint</Application>
  <PresentationFormat>Custom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Morten Reinhardtsen</cp:lastModifiedBy>
  <cp:revision>3572</cp:revision>
  <dcterms:created xsi:type="dcterms:W3CDTF">2014-11-12T21:47:38Z</dcterms:created>
  <dcterms:modified xsi:type="dcterms:W3CDTF">2019-05-24T07:37:29Z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