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88" r:id="rId3"/>
    <p:sldId id="266" r:id="rId4"/>
    <p:sldId id="275" r:id="rId5"/>
    <p:sldId id="277" r:id="rId6"/>
    <p:sldId id="279" r:id="rId7"/>
    <p:sldId id="290" r:id="rId8"/>
    <p:sldId id="283" r:id="rId9"/>
    <p:sldId id="280" r:id="rId10"/>
    <p:sldId id="284" r:id="rId11"/>
    <p:sldId id="287" r:id="rId12"/>
    <p:sldId id="285" r:id="rId13"/>
    <p:sldId id="286" r:id="rId1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222DA2-B53F-49F7-80EA-4246CFF2AADB}">
          <p14:sldIdLst>
            <p14:sldId id="271"/>
          </p14:sldIdLst>
        </p14:section>
        <p14:section name="Fonts" id="{FC800E67-C049-4C54-9704-2754FE2CD0E9}">
          <p14:sldIdLst>
            <p14:sldId id="288"/>
          </p14:sldIdLst>
        </p14:section>
        <p14:section name="Overview" id="{B8C0C66E-E922-4068-91B0-058A510D0544}">
          <p14:sldIdLst>
            <p14:sldId id="266"/>
          </p14:sldIdLst>
        </p14:section>
        <p14:section name="Printers" id="{5F909850-B9F1-4755-9D40-E75A8A16CB12}">
          <p14:sldIdLst>
            <p14:sldId id="275"/>
          </p14:sldIdLst>
        </p14:section>
        <p14:section name="Printer - Historic" id="{87A22EAB-DD26-412B-A819-0FA4691079FE}">
          <p14:sldIdLst>
            <p14:sldId id="277"/>
            <p14:sldId id="279"/>
          </p14:sldIdLst>
        </p14:section>
        <p14:section name="Locations - Overview" id="{FE1EA1CD-9151-4730-AADC-C1DF26D4BC9F}">
          <p14:sldIdLst>
            <p14:sldId id="290"/>
          </p14:sldIdLst>
        </p14:section>
        <p14:section name="Users - Overview" id="{43E4B1F4-334F-457F-BF9C-64CC33E0FF7C}">
          <p14:sldIdLst>
            <p14:sldId id="283"/>
          </p14:sldIdLst>
        </p14:section>
        <p14:section name="User - Historic" id="{97B42A93-C3C4-40EF-98E0-7E6405DCEC92}">
          <p14:sldIdLst>
            <p14:sldId id="280"/>
          </p14:sldIdLst>
        </p14:section>
        <p14:section name="Queues - Overview" id="{59A2BF2B-B53B-41E1-AA1F-7DD9E46C4E64}">
          <p14:sldIdLst>
            <p14:sldId id="284"/>
          </p14:sldIdLst>
        </p14:section>
        <p14:section name="Networks - Overview" id="{EE161948-EF80-4EB0-A0BF-E9657B967DB3}">
          <p14:sldIdLst>
            <p14:sldId id="287"/>
          </p14:sldIdLst>
        </p14:section>
        <p14:section name="Workstations - Overview" id="{1CE15E81-F647-41B3-8726-0189E9B059D4}">
          <p14:sldIdLst>
            <p14:sldId id="285"/>
          </p14:sldIdLst>
        </p14:section>
        <p14:section name="Workstations - Details" id="{9339FDB4-EC9A-45A1-A0A0-7DFAE98A1AB0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orient="horz" pos="362">
          <p15:clr>
            <a:srgbClr val="A4A3A4"/>
          </p15:clr>
        </p15:guide>
        <p15:guide id="3" pos="7685">
          <p15:clr>
            <a:srgbClr val="A4A3A4"/>
          </p15:clr>
        </p15:guide>
        <p15:guide id="4" pos="953">
          <p15:clr>
            <a:srgbClr val="A4A3A4"/>
          </p15:clr>
        </p15:guide>
        <p15:guide id="5" pos="14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01433"/>
    <a:srgbClr val="333333"/>
    <a:srgbClr val="BBC0C9"/>
    <a:srgbClr val="FFFFFF"/>
    <a:srgbClr val="0E80C9"/>
    <a:srgbClr val="414E5E"/>
    <a:srgbClr val="384558"/>
    <a:srgbClr val="F1CB16"/>
    <a:srgbClr val="0F8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9409" autoAdjust="0"/>
  </p:normalViewPr>
  <p:slideViewPr>
    <p:cSldViewPr snapToGrid="0" snapToObjects="1">
      <p:cViewPr varScale="1">
        <p:scale>
          <a:sx n="63" d="100"/>
          <a:sy n="63" d="100"/>
        </p:scale>
        <p:origin x="156" y="138"/>
      </p:cViewPr>
      <p:guideLst>
        <p:guide orient="horz" pos="8249"/>
        <p:guide orient="horz" pos="362"/>
        <p:guide pos="7685"/>
        <p:guide pos="953"/>
        <p:guide pos="143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55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0980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_Circle_4_Tenta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5025AB6D-5B46-4096-AC78-589880BDE649}"/>
              </a:ext>
            </a:extLst>
          </p:cNvPr>
          <p:cNvSpPr/>
          <p:nvPr userDrawn="1"/>
        </p:nvSpPr>
        <p:spPr>
          <a:xfrm>
            <a:off x="10254702" y="4923373"/>
            <a:ext cx="3868247" cy="386925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" name="Freeform 44">
            <a:extLst>
              <a:ext uri="{FF2B5EF4-FFF2-40B4-BE49-F238E27FC236}">
                <a16:creationId xmlns:a16="http://schemas.microsoft.com/office/drawing/2014/main" id="{C6B49800-D4B8-489D-AE6C-37E42552A62C}"/>
              </a:ext>
            </a:extLst>
          </p:cNvPr>
          <p:cNvSpPr/>
          <p:nvPr userDrawn="1"/>
        </p:nvSpPr>
        <p:spPr>
          <a:xfrm flipH="1">
            <a:off x="355600" y="3176071"/>
            <a:ext cx="11487966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A5CDC8E5-0C04-4276-A6EB-F0A1F8E08030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13400674" y="8368604"/>
            <a:ext cx="10621376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5" name="Freeform 44">
            <a:extLst>
              <a:ext uri="{FF2B5EF4-FFF2-40B4-BE49-F238E27FC236}">
                <a16:creationId xmlns:a16="http://schemas.microsoft.com/office/drawing/2014/main" id="{0CD3F4F5-E528-4F4F-8D39-AE30E38A6E45}"/>
              </a:ext>
            </a:extLst>
          </p:cNvPr>
          <p:cNvSpPr/>
          <p:nvPr userDrawn="1"/>
        </p:nvSpPr>
        <p:spPr>
          <a:xfrm rot="10800000">
            <a:off x="355600" y="8379640"/>
            <a:ext cx="10621376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6" name="Freeform 44">
            <a:extLst>
              <a:ext uri="{FF2B5EF4-FFF2-40B4-BE49-F238E27FC236}">
                <a16:creationId xmlns:a16="http://schemas.microsoft.com/office/drawing/2014/main" id="{0A18740E-C5C8-49C1-88BA-FF7A6E64FE01}"/>
              </a:ext>
            </a:extLst>
          </p:cNvPr>
          <p:cNvSpPr/>
          <p:nvPr userDrawn="1"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84185B1-5289-40CE-993E-EFC97DBF0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>
            <a:extLst>
              <a:ext uri="{FF2B5EF4-FFF2-40B4-BE49-F238E27FC236}">
                <a16:creationId xmlns:a16="http://schemas.microsoft.com/office/drawing/2014/main" id="{9FD8FDFE-8E5C-4D3B-90AB-ABD191886B79}"/>
              </a:ext>
            </a:extLst>
          </p:cNvPr>
          <p:cNvSpPr/>
          <p:nvPr userDrawn="1"/>
        </p:nvSpPr>
        <p:spPr>
          <a:xfrm>
            <a:off x="10254702" y="4923373"/>
            <a:ext cx="3868247" cy="386925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76F8B-6E42-4FC0-AEC0-755ED8976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8758430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008ACB-FAAF-48E3-AD21-F9EA92A64A0F}"/>
              </a:ext>
            </a:extLst>
          </p:cNvPr>
          <p:cNvCxnSpPr/>
          <p:nvPr userDrawn="1"/>
        </p:nvCxnSpPr>
        <p:spPr>
          <a:xfrm>
            <a:off x="3947832" y="2043953"/>
            <a:ext cx="0" cy="10989878"/>
          </a:xfrm>
          <a:prstGeom prst="line">
            <a:avLst/>
          </a:prstGeom>
          <a:ln w="12700">
            <a:solidFill>
              <a:srgbClr val="4D4D4D"/>
            </a:solidFill>
            <a:round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6108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2A927-0E8F-48AC-A90E-C2F2EF5D2DC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8600" y="217114"/>
            <a:ext cx="3773751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757" r:id="rId2"/>
    <p:sldLayoutId id="2147483834" r:id="rId3"/>
    <p:sldLayoutId id="2147483836" r:id="rId4"/>
  </p:sldLayoutIdLst>
  <p:transition spd="slow">
    <p:push dir="u"/>
  </p:transition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05427" y="1812021"/>
            <a:ext cx="2341219" cy="427453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>
              <a:lnSpc>
                <a:spcPct val="140000"/>
              </a:lnSpc>
            </a:pPr>
            <a:r>
              <a:rPr lang="en-US" sz="25600" dirty="0">
                <a:solidFill>
                  <a:schemeClr val="bg1"/>
                </a:solidFill>
                <a:latin typeface="Times New Roman"/>
                <a:ea typeface="MS Gothic" panose="020B0609070205080204" pitchFamily="49" charset="-128"/>
                <a:cs typeface="Times New Roman"/>
              </a:rPr>
              <a:t>“</a:t>
            </a:r>
            <a:endParaRPr lang="en-US" sz="16000" dirty="0">
              <a:solidFill>
                <a:schemeClr val="bg1"/>
              </a:solidFill>
              <a:latin typeface="Times New Roman"/>
              <a:ea typeface="MS Gothic" panose="020B0609070205080204" pitchFamily="49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74636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68228" y="741286"/>
            <a:ext cx="5364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Queues - Overview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69823-7EE0-4E97-9F46-FCE273CAF35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063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12648" y="741286"/>
            <a:ext cx="5875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Networks - Overview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8A786E-7722-42D1-96B9-0E9DEC3AB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9900" dirty="0">
              <a:solidFill>
                <a:srgbClr val="4D4D4D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6C312C-4B93-4443-9134-48CCFF53DE2F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5111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07DA95-8830-4250-AA37-373E3F0D1970}"/>
              </a:ext>
            </a:extLst>
          </p:cNvPr>
          <p:cNvSpPr txBox="1"/>
          <p:nvPr/>
        </p:nvSpPr>
        <p:spPr>
          <a:xfrm>
            <a:off x="1227943" y="414762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Operating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EF63E-B990-46B2-820E-268D0CF103D0}"/>
              </a:ext>
            </a:extLst>
          </p:cNvPr>
          <p:cNvSpPr txBox="1"/>
          <p:nvPr/>
        </p:nvSpPr>
        <p:spPr>
          <a:xfrm>
            <a:off x="6062896" y="4854262"/>
            <a:ext cx="4008010" cy="8494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Number of different Operating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F23AE-D66D-4446-A3F5-030F938AD0BC}"/>
              </a:ext>
            </a:extLst>
          </p:cNvPr>
          <p:cNvSpPr txBox="1"/>
          <p:nvPr/>
        </p:nvSpPr>
        <p:spPr>
          <a:xfrm>
            <a:off x="1227943" y="844575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Workstation Types</a:t>
            </a:r>
          </a:p>
        </p:txBody>
      </p:sp>
      <p:sp>
        <p:nvSpPr>
          <p:cNvPr id="14" name="Freeform 44">
            <a:extLst>
              <a:ext uri="{FF2B5EF4-FFF2-40B4-BE49-F238E27FC236}">
                <a16:creationId xmlns:a16="http://schemas.microsoft.com/office/drawing/2014/main" id="{70D9C8FD-4A6C-4D4F-87E8-BE2FDE6D18B1}"/>
              </a:ext>
            </a:extLst>
          </p:cNvPr>
          <p:cNvSpPr>
            <a:spLocks noChangeAspect="1"/>
          </p:cNvSpPr>
          <p:nvPr/>
        </p:nvSpPr>
        <p:spPr>
          <a:xfrm flipH="1">
            <a:off x="6187069" y="5625559"/>
            <a:ext cx="4166789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0892F9BB-3103-4F61-806C-8153967A2D70}"/>
              </a:ext>
            </a:extLst>
          </p:cNvPr>
          <p:cNvSpPr>
            <a:spLocks noChangeAspect="1"/>
          </p:cNvSpPr>
          <p:nvPr/>
        </p:nvSpPr>
        <p:spPr>
          <a:xfrm flipH="1">
            <a:off x="6187068" y="4293365"/>
            <a:ext cx="5729161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5211857"/>
              <a:gd name="connsiteY0" fmla="*/ 568960 h 568960"/>
              <a:gd name="connsiteX1" fmla="*/ 690880 w 5211857"/>
              <a:gd name="connsiteY1" fmla="*/ 0 h 568960"/>
              <a:gd name="connsiteX2" fmla="*/ 5211857 w 5211857"/>
              <a:gd name="connsiteY2" fmla="*/ 20184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1857" h="568960">
                <a:moveTo>
                  <a:pt x="0" y="568960"/>
                </a:moveTo>
                <a:lnTo>
                  <a:pt x="690880" y="0"/>
                </a:lnTo>
                <a:lnTo>
                  <a:pt x="5211857" y="2018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C9715-9D0F-42E7-A9DB-80F26FB1CFD5}"/>
              </a:ext>
            </a:extLst>
          </p:cNvPr>
          <p:cNvSpPr txBox="1"/>
          <p:nvPr/>
        </p:nvSpPr>
        <p:spPr>
          <a:xfrm>
            <a:off x="6062896" y="3821726"/>
            <a:ext cx="307015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workstations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62B7F8-7EE2-497C-9CBF-592A58453E6C}"/>
              </a:ext>
            </a:extLst>
          </p:cNvPr>
          <p:cNvSpPr txBox="1"/>
          <p:nvPr/>
        </p:nvSpPr>
        <p:spPr>
          <a:xfrm>
            <a:off x="8825398" y="738196"/>
            <a:ext cx="684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Workstations - Overview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5B6DD7-77DF-4EB4-B549-2484A3583C9D}"/>
              </a:ext>
            </a:extLst>
          </p:cNvPr>
          <p:cNvSpPr txBox="1"/>
          <p:nvPr/>
        </p:nvSpPr>
        <p:spPr>
          <a:xfrm>
            <a:off x="6062896" y="8445754"/>
            <a:ext cx="312838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Client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F7543-5482-4028-8926-53222EC34845}"/>
              </a:ext>
            </a:extLst>
          </p:cNvPr>
          <p:cNvSpPr txBox="1"/>
          <p:nvPr/>
        </p:nvSpPr>
        <p:spPr>
          <a:xfrm>
            <a:off x="18916650" y="2621975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Workstation list</a:t>
            </a:r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8F45B969-E26A-4807-9CA8-92F5AABC7D1B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9C2DAF51-BDCE-4149-BA56-4D61722513F5}"/>
              </a:ext>
            </a:extLst>
          </p:cNvPr>
          <p:cNvSpPr/>
          <p:nvPr/>
        </p:nvSpPr>
        <p:spPr>
          <a:xfrm rot="10800000">
            <a:off x="1227944" y="8379640"/>
            <a:ext cx="9749032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492012"/>
              <a:gd name="connsiteY0" fmla="*/ 568960 h 568960"/>
              <a:gd name="connsiteX1" fmla="*/ 690880 w 8492012"/>
              <a:gd name="connsiteY1" fmla="*/ 0 h 568960"/>
              <a:gd name="connsiteX2" fmla="*/ 8492012 w 8492012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2012" h="568960">
                <a:moveTo>
                  <a:pt x="0" y="568960"/>
                </a:moveTo>
                <a:lnTo>
                  <a:pt x="690880" y="0"/>
                </a:lnTo>
                <a:lnTo>
                  <a:pt x="8492012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BBEDCBDC-781E-47F6-BDAA-C6DA68A648CB}"/>
              </a:ext>
            </a:extLst>
          </p:cNvPr>
          <p:cNvSpPr>
            <a:spLocks noChangeAspect="1"/>
          </p:cNvSpPr>
          <p:nvPr/>
        </p:nvSpPr>
        <p:spPr>
          <a:xfrm flipH="1">
            <a:off x="1213524" y="4696594"/>
            <a:ext cx="9763454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971804"/>
              <a:gd name="connsiteY0" fmla="*/ 568960 h 568960"/>
              <a:gd name="connsiteX1" fmla="*/ 690880 w 8971804"/>
              <a:gd name="connsiteY1" fmla="*/ 0 h 568960"/>
              <a:gd name="connsiteX2" fmla="*/ 8971804 w 8971804"/>
              <a:gd name="connsiteY2" fmla="*/ 40903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1804" h="568960">
                <a:moveTo>
                  <a:pt x="0" y="568960"/>
                </a:moveTo>
                <a:lnTo>
                  <a:pt x="690880" y="0"/>
                </a:lnTo>
                <a:lnTo>
                  <a:pt x="8971804" y="4090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1930F85-93B2-40C6-955F-0A8D4763A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28600" dirty="0">
              <a:solidFill>
                <a:srgbClr val="4D4D4D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84307F-79FE-4709-A620-C3D5C0A40EA1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A3220C-9877-4D8C-99F8-A79B5C444964}"/>
              </a:ext>
            </a:extLst>
          </p:cNvPr>
          <p:cNvSpPr txBox="1"/>
          <p:nvPr/>
        </p:nvSpPr>
        <p:spPr>
          <a:xfrm>
            <a:off x="9578897" y="9308605"/>
            <a:ext cx="320818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Client Versions List</a:t>
            </a:r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77E2A2A7-A778-4B1D-AB54-DD5650623303}"/>
              </a:ext>
            </a:extLst>
          </p:cNvPr>
          <p:cNvSpPr>
            <a:spLocks noChangeAspect="1"/>
          </p:cNvSpPr>
          <p:nvPr/>
        </p:nvSpPr>
        <p:spPr>
          <a:xfrm rot="10800000">
            <a:off x="9884956" y="8739761"/>
            <a:ext cx="2778672" cy="115896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4307413"/>
              <a:gd name="connsiteY0" fmla="*/ 952923 h 952923"/>
              <a:gd name="connsiteX1" fmla="*/ 1169360 w 4307413"/>
              <a:gd name="connsiteY1" fmla="*/ 0 h 952923"/>
              <a:gd name="connsiteX2" fmla="*/ 4307413 w 4307413"/>
              <a:gd name="connsiteY2" fmla="*/ 11837 h 952923"/>
              <a:gd name="connsiteX0" fmla="*/ 0 w 5258538"/>
              <a:gd name="connsiteY0" fmla="*/ 952923 h 952923"/>
              <a:gd name="connsiteX1" fmla="*/ 1169360 w 5258538"/>
              <a:gd name="connsiteY1" fmla="*/ 0 h 952923"/>
              <a:gd name="connsiteX2" fmla="*/ 5258538 w 5258538"/>
              <a:gd name="connsiteY2" fmla="*/ 11837 h 952923"/>
              <a:gd name="connsiteX0" fmla="*/ 132125 w 5390663"/>
              <a:gd name="connsiteY0" fmla="*/ 1000016 h 1000016"/>
              <a:gd name="connsiteX1" fmla="*/ 0 w 5390663"/>
              <a:gd name="connsiteY1" fmla="*/ 0 h 1000016"/>
              <a:gd name="connsiteX2" fmla="*/ 5390663 w 5390663"/>
              <a:gd name="connsiteY2" fmla="*/ 58930 h 1000016"/>
              <a:gd name="connsiteX0" fmla="*/ 132125 w 1988127"/>
              <a:gd name="connsiteY0" fmla="*/ 1000016 h 1000016"/>
              <a:gd name="connsiteX1" fmla="*/ 0 w 1988127"/>
              <a:gd name="connsiteY1" fmla="*/ 0 h 1000016"/>
              <a:gd name="connsiteX2" fmla="*/ 1988127 w 1988127"/>
              <a:gd name="connsiteY2" fmla="*/ 19686 h 1000016"/>
              <a:gd name="connsiteX0" fmla="*/ 0 w 1856002"/>
              <a:gd name="connsiteY0" fmla="*/ 1000016 h 1000016"/>
              <a:gd name="connsiteX1" fmla="*/ 288085 w 1856002"/>
              <a:gd name="connsiteY1" fmla="*/ 0 h 1000016"/>
              <a:gd name="connsiteX2" fmla="*/ 1856002 w 1856002"/>
              <a:gd name="connsiteY2" fmla="*/ 19686 h 1000016"/>
              <a:gd name="connsiteX0" fmla="*/ 0 w 1856002"/>
              <a:gd name="connsiteY0" fmla="*/ 991205 h 991205"/>
              <a:gd name="connsiteX1" fmla="*/ 288085 w 1856002"/>
              <a:gd name="connsiteY1" fmla="*/ 0 h 991205"/>
              <a:gd name="connsiteX2" fmla="*/ 1856002 w 1856002"/>
              <a:gd name="connsiteY2" fmla="*/ 19686 h 991205"/>
              <a:gd name="connsiteX0" fmla="*/ 0 w 2031090"/>
              <a:gd name="connsiteY0" fmla="*/ 1546326 h 1546326"/>
              <a:gd name="connsiteX1" fmla="*/ 463173 w 2031090"/>
              <a:gd name="connsiteY1" fmla="*/ 0 h 1546326"/>
              <a:gd name="connsiteX2" fmla="*/ 2031090 w 2031090"/>
              <a:gd name="connsiteY2" fmla="*/ 19686 h 1546326"/>
              <a:gd name="connsiteX0" fmla="*/ 0 w 1686751"/>
              <a:gd name="connsiteY0" fmla="*/ 277478 h 277478"/>
              <a:gd name="connsiteX1" fmla="*/ 118834 w 1686751"/>
              <a:gd name="connsiteY1" fmla="*/ 0 h 277478"/>
              <a:gd name="connsiteX2" fmla="*/ 1686751 w 1686751"/>
              <a:gd name="connsiteY2" fmla="*/ 19686 h 277478"/>
              <a:gd name="connsiteX0" fmla="*/ 0 w 1686751"/>
              <a:gd name="connsiteY0" fmla="*/ 259855 h 259855"/>
              <a:gd name="connsiteX1" fmla="*/ 171360 w 1686751"/>
              <a:gd name="connsiteY1" fmla="*/ 0 h 259855"/>
              <a:gd name="connsiteX2" fmla="*/ 1686751 w 1686751"/>
              <a:gd name="connsiteY2" fmla="*/ 2063 h 259855"/>
              <a:gd name="connsiteX0" fmla="*/ 0 w 1634225"/>
              <a:gd name="connsiteY0" fmla="*/ 259855 h 259855"/>
              <a:gd name="connsiteX1" fmla="*/ 118834 w 1634225"/>
              <a:gd name="connsiteY1" fmla="*/ 0 h 259855"/>
              <a:gd name="connsiteX2" fmla="*/ 1634225 w 1634225"/>
              <a:gd name="connsiteY2" fmla="*/ 2063 h 259855"/>
              <a:gd name="connsiteX0" fmla="*/ 0 w 1634225"/>
              <a:gd name="connsiteY0" fmla="*/ 259855 h 259855"/>
              <a:gd name="connsiteX1" fmla="*/ 1976 w 1634225"/>
              <a:gd name="connsiteY1" fmla="*/ 247118 h 259855"/>
              <a:gd name="connsiteX2" fmla="*/ 118834 w 1634225"/>
              <a:gd name="connsiteY2" fmla="*/ 0 h 259855"/>
              <a:gd name="connsiteX3" fmla="*/ 1634225 w 1634225"/>
              <a:gd name="connsiteY3" fmla="*/ 2063 h 259855"/>
              <a:gd name="connsiteX0" fmla="*/ 0 w 1663406"/>
              <a:gd name="connsiteY0" fmla="*/ 1358530 h 1358530"/>
              <a:gd name="connsiteX1" fmla="*/ 31157 w 1663406"/>
              <a:gd name="connsiteY1" fmla="*/ 247118 h 1358530"/>
              <a:gd name="connsiteX2" fmla="*/ 148015 w 1663406"/>
              <a:gd name="connsiteY2" fmla="*/ 0 h 1358530"/>
              <a:gd name="connsiteX3" fmla="*/ 1663406 w 1663406"/>
              <a:gd name="connsiteY3" fmla="*/ 2063 h 1358530"/>
              <a:gd name="connsiteX0" fmla="*/ 0 w 1639088"/>
              <a:gd name="connsiteY0" fmla="*/ 1340173 h 1340173"/>
              <a:gd name="connsiteX1" fmla="*/ 6839 w 1639088"/>
              <a:gd name="connsiteY1" fmla="*/ 247118 h 1340173"/>
              <a:gd name="connsiteX2" fmla="*/ 123697 w 1639088"/>
              <a:gd name="connsiteY2" fmla="*/ 0 h 1340173"/>
              <a:gd name="connsiteX3" fmla="*/ 1639088 w 1639088"/>
              <a:gd name="connsiteY3" fmla="*/ 2063 h 1340173"/>
              <a:gd name="connsiteX0" fmla="*/ 0 w 2128221"/>
              <a:gd name="connsiteY0" fmla="*/ 1340173 h 1340173"/>
              <a:gd name="connsiteX1" fmla="*/ 6839 w 2128221"/>
              <a:gd name="connsiteY1" fmla="*/ 247118 h 1340173"/>
              <a:gd name="connsiteX2" fmla="*/ 123697 w 2128221"/>
              <a:gd name="connsiteY2" fmla="*/ 0 h 1340173"/>
              <a:gd name="connsiteX3" fmla="*/ 2128221 w 2128221"/>
              <a:gd name="connsiteY3" fmla="*/ 2063 h 134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8221" h="1340173">
                <a:moveTo>
                  <a:pt x="0" y="1340173"/>
                </a:moveTo>
                <a:cubicBezTo>
                  <a:pt x="2280" y="975821"/>
                  <a:pt x="4559" y="611470"/>
                  <a:pt x="6839" y="247118"/>
                </a:cubicBezTo>
                <a:lnTo>
                  <a:pt x="123697" y="0"/>
                </a:lnTo>
                <a:lnTo>
                  <a:pt x="2128221" y="206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396156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03995" y="738196"/>
            <a:ext cx="5892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Workstation - Details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643584" y="2621975"/>
            <a:ext cx="149458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Name</a:t>
            </a:r>
          </a:p>
        </p:txBody>
      </p:sp>
      <p:sp>
        <p:nvSpPr>
          <p:cNvPr id="103" name="Freeform 7">
            <a:extLst>
              <a:ext uri="{FF2B5EF4-FFF2-40B4-BE49-F238E27FC236}">
                <a16:creationId xmlns:a16="http://schemas.microsoft.com/office/drawing/2014/main" id="{81F43A23-5858-4B66-880D-34A2E809D577}"/>
              </a:ext>
            </a:extLst>
          </p:cNvPr>
          <p:cNvSpPr/>
          <p:nvPr/>
        </p:nvSpPr>
        <p:spPr>
          <a:xfrm>
            <a:off x="10254702" y="4923373"/>
            <a:ext cx="3868247" cy="386925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3137936" y="5432038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Number of Queues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DFBA01-4548-4B60-A04D-ABD7A6EDCE01}"/>
              </a:ext>
            </a:extLst>
          </p:cNvPr>
          <p:cNvSpPr txBox="1"/>
          <p:nvPr/>
        </p:nvSpPr>
        <p:spPr>
          <a:xfrm>
            <a:off x="18916650" y="2621975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Network information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041372-36AA-4AEF-9BA7-E875F6A00173}"/>
              </a:ext>
            </a:extLst>
          </p:cNvPr>
          <p:cNvSpPr txBox="1"/>
          <p:nvPr/>
        </p:nvSpPr>
        <p:spPr>
          <a:xfrm>
            <a:off x="5314950" y="1418422"/>
            <a:ext cx="235511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Workstation</a:t>
            </a: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AEB39802-C311-4B0E-8EFD-6672CD1015A1}"/>
              </a:ext>
            </a:extLst>
          </p:cNvPr>
          <p:cNvSpPr/>
          <p:nvPr/>
        </p:nvSpPr>
        <p:spPr>
          <a:xfrm flipH="1">
            <a:off x="6477805" y="4571606"/>
            <a:ext cx="3868247" cy="177034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7668002"/>
              <a:gd name="connsiteY0" fmla="*/ 1551402 h 1551402"/>
              <a:gd name="connsiteX1" fmla="*/ 823891 w 7668002"/>
              <a:gd name="connsiteY1" fmla="*/ 172142 h 1551402"/>
              <a:gd name="connsiteX2" fmla="*/ 2978667 w 7668002"/>
              <a:gd name="connsiteY2" fmla="*/ 5840 h 1551402"/>
              <a:gd name="connsiteX3" fmla="*/ 7668002 w 7668002"/>
              <a:gd name="connsiteY3" fmla="*/ 0 h 15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8002" h="1551402">
                <a:moveTo>
                  <a:pt x="0" y="1551402"/>
                </a:moveTo>
                <a:lnTo>
                  <a:pt x="823891" y="172142"/>
                </a:lnTo>
                <a:lnTo>
                  <a:pt x="2978667" y="5840"/>
                </a:lnTo>
                <a:lnTo>
                  <a:pt x="7668002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0EF8F-C443-453E-9087-8B3121DB91DC}"/>
              </a:ext>
            </a:extLst>
          </p:cNvPr>
          <p:cNvSpPr txBox="1"/>
          <p:nvPr/>
        </p:nvSpPr>
        <p:spPr>
          <a:xfrm>
            <a:off x="6166029" y="4057911"/>
            <a:ext cx="313796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Operating System</a:t>
            </a:r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58152F75-CCA4-4507-8C83-E0124045BAF4}"/>
              </a:ext>
            </a:extLst>
          </p:cNvPr>
          <p:cNvSpPr/>
          <p:nvPr/>
        </p:nvSpPr>
        <p:spPr>
          <a:xfrm flipH="1">
            <a:off x="3870209" y="6085487"/>
            <a:ext cx="6475843" cy="18977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8331556"/>
              <a:gd name="connsiteY0" fmla="*/ 166302 h 166302"/>
              <a:gd name="connsiteX1" fmla="*/ 2154776 w 8331556"/>
              <a:gd name="connsiteY1" fmla="*/ 0 h 166302"/>
              <a:gd name="connsiteX2" fmla="*/ 8331556 w 8331556"/>
              <a:gd name="connsiteY2" fmla="*/ 10854 h 16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1556" h="166302">
                <a:moveTo>
                  <a:pt x="0" y="166302"/>
                </a:moveTo>
                <a:lnTo>
                  <a:pt x="2154776" y="0"/>
                </a:lnTo>
                <a:lnTo>
                  <a:pt x="8331556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F8398E-7A3B-4DFB-8840-7BF5685E1B7A}"/>
              </a:ext>
            </a:extLst>
          </p:cNvPr>
          <p:cNvSpPr txBox="1"/>
          <p:nvPr/>
        </p:nvSpPr>
        <p:spPr>
          <a:xfrm>
            <a:off x="1203813" y="8501356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Queue Information</a:t>
            </a:r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6B691825-007D-4E7A-8DF6-1E0449892046}"/>
              </a:ext>
            </a:extLst>
          </p:cNvPr>
          <p:cNvSpPr/>
          <p:nvPr/>
        </p:nvSpPr>
        <p:spPr>
          <a:xfrm flipH="1">
            <a:off x="6386453" y="7343047"/>
            <a:ext cx="3868248" cy="77947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8331556"/>
              <a:gd name="connsiteY0" fmla="*/ 166302 h 166302"/>
              <a:gd name="connsiteX1" fmla="*/ 2154776 w 8331556"/>
              <a:gd name="connsiteY1" fmla="*/ 0 h 166302"/>
              <a:gd name="connsiteX2" fmla="*/ 8331556 w 8331556"/>
              <a:gd name="connsiteY2" fmla="*/ 10854 h 16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1556" h="166302">
                <a:moveTo>
                  <a:pt x="0" y="166302"/>
                </a:moveTo>
                <a:lnTo>
                  <a:pt x="2154776" y="0"/>
                </a:lnTo>
                <a:lnTo>
                  <a:pt x="8331556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30FE6-D776-4351-A85A-E22567235DEE}"/>
              </a:ext>
            </a:extLst>
          </p:cNvPr>
          <p:cNvSpPr txBox="1"/>
          <p:nvPr/>
        </p:nvSpPr>
        <p:spPr>
          <a:xfrm>
            <a:off x="4421825" y="6737021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Type</a:t>
            </a:r>
          </a:p>
        </p:txBody>
      </p:sp>
      <p:sp>
        <p:nvSpPr>
          <p:cNvPr id="32" name="Freeform 44">
            <a:extLst>
              <a:ext uri="{FF2B5EF4-FFF2-40B4-BE49-F238E27FC236}">
                <a16:creationId xmlns:a16="http://schemas.microsoft.com/office/drawing/2014/main" id="{D2AF8D46-952F-49F1-8F85-E15081CF283A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4" name="Freeform 44">
            <a:extLst>
              <a:ext uri="{FF2B5EF4-FFF2-40B4-BE49-F238E27FC236}">
                <a16:creationId xmlns:a16="http://schemas.microsoft.com/office/drawing/2014/main" id="{5AA2559D-3CE4-4BCB-8075-FC619DE347BA}"/>
              </a:ext>
            </a:extLst>
          </p:cNvPr>
          <p:cNvSpPr/>
          <p:nvPr/>
        </p:nvSpPr>
        <p:spPr>
          <a:xfrm rot="10800000">
            <a:off x="355600" y="8379640"/>
            <a:ext cx="10621376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6" name="Freeform 44">
            <a:extLst>
              <a:ext uri="{FF2B5EF4-FFF2-40B4-BE49-F238E27FC236}">
                <a16:creationId xmlns:a16="http://schemas.microsoft.com/office/drawing/2014/main" id="{525D89E4-16CB-4422-BC5D-9106E6D4FB7E}"/>
              </a:ext>
            </a:extLst>
          </p:cNvPr>
          <p:cNvSpPr/>
          <p:nvPr/>
        </p:nvSpPr>
        <p:spPr>
          <a:xfrm flipH="1">
            <a:off x="355600" y="3176071"/>
            <a:ext cx="11487966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54B5709-CBFE-4168-B565-64667F85A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28600" dirty="0">
              <a:solidFill>
                <a:srgbClr val="4D4D4D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B7F357-F0A0-4108-BF9A-4C645D7234F3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7457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05427" y="1812021"/>
            <a:ext cx="2341219" cy="427453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>
              <a:lnSpc>
                <a:spcPct val="140000"/>
              </a:lnSpc>
            </a:pPr>
            <a:r>
              <a:rPr lang="en-US" sz="25600" dirty="0">
                <a:solidFill>
                  <a:schemeClr val="bg1"/>
                </a:solidFill>
                <a:latin typeface="Times New Roman"/>
                <a:ea typeface="MS Gothic" panose="020B0609070205080204" pitchFamily="49" charset="-128"/>
                <a:cs typeface="Times New Roman"/>
              </a:rPr>
              <a:t>“</a:t>
            </a:r>
            <a:endParaRPr lang="en-US" sz="16000" dirty="0">
              <a:solidFill>
                <a:schemeClr val="bg1"/>
              </a:solidFill>
              <a:latin typeface="Times New Roman"/>
              <a:ea typeface="MS Gothic" panose="020B0609070205080204" pitchFamily="49" charset="-128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58F00-6E1E-4BB3-9EAA-AE18FEE2106F}"/>
              </a:ext>
            </a:extLst>
          </p:cNvPr>
          <p:cNvSpPr txBox="1"/>
          <p:nvPr/>
        </p:nvSpPr>
        <p:spPr>
          <a:xfrm>
            <a:off x="3867150" y="1524000"/>
            <a:ext cx="1607820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dirty="0">
                <a:latin typeface="icons" panose="02000509000000000000" pitchFamily="49" charset="0"/>
              </a:rPr>
              <a:t>‑­!"#$%&amp;’(</a:t>
            </a:r>
          </a:p>
          <a:p>
            <a:r>
              <a:rPr lang="nb-NO" sz="5400" dirty="0">
                <a:latin typeface="icons" panose="02000509000000000000" pitchFamily="49" charset="0"/>
              </a:rPr>
              <a:t>)*+,-./0</a:t>
            </a:r>
          </a:p>
          <a:p>
            <a:r>
              <a:rPr lang="nb-NO" sz="5400" dirty="0">
                <a:latin typeface="icons" panose="02000509000000000000" pitchFamily="49" charset="0"/>
              </a:rPr>
              <a:t>12345678</a:t>
            </a:r>
          </a:p>
          <a:p>
            <a:r>
              <a:rPr lang="nb-NO" sz="5400" dirty="0">
                <a:latin typeface="icons" panose="02000509000000000000" pitchFamily="49" charset="0"/>
              </a:rPr>
              <a:t>9:;&lt;=&gt;?@</a:t>
            </a:r>
          </a:p>
          <a:p>
            <a:r>
              <a:rPr lang="nb-NO" sz="5400" dirty="0">
                <a:latin typeface="icons" panose="02000509000000000000" pitchFamily="49" charset="0"/>
              </a:rPr>
              <a:t>ABCDEFGH</a:t>
            </a:r>
          </a:p>
          <a:p>
            <a:r>
              <a:rPr lang="nb-NO" sz="5400" dirty="0">
                <a:latin typeface="icons" panose="02000509000000000000" pitchFamily="49" charset="0"/>
              </a:rPr>
              <a:t>IJKLMNOP</a:t>
            </a:r>
          </a:p>
          <a:p>
            <a:r>
              <a:rPr lang="nb-NO" sz="5400" dirty="0">
                <a:latin typeface="icons" panose="02000509000000000000" pitchFamily="49" charset="0"/>
              </a:rPr>
              <a:t>QRSTUVWX</a:t>
            </a:r>
          </a:p>
          <a:p>
            <a:r>
              <a:rPr lang="nb-NO" sz="5400" dirty="0">
                <a:latin typeface="icons" panose="02000509000000000000" pitchFamily="49" charset="0"/>
              </a:rPr>
              <a:t>YZ[\]^_`</a:t>
            </a:r>
          </a:p>
          <a:p>
            <a:r>
              <a:rPr lang="nb-NO" sz="5400" dirty="0" err="1">
                <a:latin typeface="icons" panose="02000509000000000000" pitchFamily="49" charset="0"/>
              </a:rPr>
              <a:t>abcdefGh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Ijklmnop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Qrstuvwx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yz</a:t>
            </a:r>
            <a:r>
              <a:rPr lang="nb-NO" sz="5400" dirty="0">
                <a:latin typeface="icons" panose="02000509000000000000" pitchFamily="49" charset="0"/>
              </a:rPr>
              <a:t>{|}~©</a:t>
            </a:r>
          </a:p>
        </p:txBody>
      </p:sp>
    </p:spTree>
    <p:extLst>
      <p:ext uri="{BB962C8B-B14F-4D97-AF65-F5344CB8AC3E}">
        <p14:creationId xmlns:p14="http://schemas.microsoft.com/office/powerpoint/2010/main" val="23089359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/>
          <p:cNvSpPr/>
          <p:nvPr/>
        </p:nvSpPr>
        <p:spPr>
          <a:xfrm>
            <a:off x="15320106" y="2948482"/>
            <a:ext cx="6657226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2" name="Freeform 41"/>
          <p:cNvSpPr/>
          <p:nvPr/>
        </p:nvSpPr>
        <p:spPr>
          <a:xfrm flipV="1">
            <a:off x="15320106" y="8262160"/>
            <a:ext cx="6657226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5" name="Freeform 44"/>
          <p:cNvSpPr/>
          <p:nvPr/>
        </p:nvSpPr>
        <p:spPr>
          <a:xfrm flipH="1">
            <a:off x="2588226" y="2948482"/>
            <a:ext cx="6346587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6" name="Freeform 45"/>
          <p:cNvSpPr/>
          <p:nvPr/>
        </p:nvSpPr>
        <p:spPr>
          <a:xfrm flipH="1" flipV="1">
            <a:off x="2588226" y="8262160"/>
            <a:ext cx="6346587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8979090" y="3138675"/>
            <a:ext cx="6369799" cy="6371458"/>
          </a:xfrm>
          <a:prstGeom prst="ellipse">
            <a:avLst/>
          </a:prstGeom>
          <a:noFill/>
          <a:ln w="19050" cmpd="sng">
            <a:solidFill>
              <a:srgbClr val="B2B2B2">
                <a:alpha val="67000"/>
              </a:srgbClr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8562838" y="2722314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706633" y="2722314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562838" y="6867188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2706633" y="6867188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^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654106" y="2184025"/>
            <a:ext cx="5323226" cy="69707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3700" dirty="0">
                <a:solidFill>
                  <a:srgbClr val="4D4D4D"/>
                </a:solidFill>
                <a:latin typeface="Lato Light"/>
                <a:cs typeface="Lato Light"/>
              </a:rPr>
              <a:t>Workstations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654106" y="8107301"/>
            <a:ext cx="5323226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  <a:cs typeface="Lato Light"/>
              </a:rPr>
              <a:t>Print Queues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52267" y="2292694"/>
            <a:ext cx="5035270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</a:rPr>
              <a:t>Users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88274" y="8107301"/>
            <a:ext cx="4999263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2170758" y="3174800"/>
            <a:ext cx="0" cy="6299200"/>
          </a:xfrm>
          <a:prstGeom prst="line">
            <a:avLst/>
          </a:prstGeom>
          <a:ln w="3175" cmpd="sng">
            <a:solidFill>
              <a:srgbClr val="B2B2B2">
                <a:alpha val="67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2163986" y="3175620"/>
            <a:ext cx="0" cy="6297560"/>
          </a:xfrm>
          <a:prstGeom prst="line">
            <a:avLst/>
          </a:prstGeom>
          <a:ln w="3175" cmpd="sng">
            <a:solidFill>
              <a:srgbClr val="B2B2B2">
                <a:alpha val="67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93102" y="738196"/>
            <a:ext cx="2714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Overview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7F7EC0-F268-4A6B-933E-6E6794806B6D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5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70118" y="738196"/>
            <a:ext cx="5360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Printers - Overview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1C8860-7426-478A-8CFF-86A40F7F3362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184763" y="404502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Duplex printers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8A48699-78BB-4E21-84A1-36BDF8C2D2C3}"/>
              </a:ext>
            </a:extLst>
          </p:cNvPr>
          <p:cNvSpPr txBox="1"/>
          <p:nvPr/>
        </p:nvSpPr>
        <p:spPr>
          <a:xfrm>
            <a:off x="5819477" y="5128196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Color printers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1184763" y="8368605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Print Locations</a:t>
            </a:r>
          </a:p>
        </p:txBody>
      </p:sp>
      <p:sp>
        <p:nvSpPr>
          <p:cNvPr id="124" name="Freeform 44">
            <a:extLst>
              <a:ext uri="{FF2B5EF4-FFF2-40B4-BE49-F238E27FC236}">
                <a16:creationId xmlns:a16="http://schemas.microsoft.com/office/drawing/2014/main" id="{C99C1E32-A2F3-4A1D-B5D7-94061363EE69}"/>
              </a:ext>
            </a:extLst>
          </p:cNvPr>
          <p:cNvSpPr>
            <a:spLocks noChangeAspect="1"/>
          </p:cNvSpPr>
          <p:nvPr/>
        </p:nvSpPr>
        <p:spPr>
          <a:xfrm flipH="1">
            <a:off x="1184762" y="4696594"/>
            <a:ext cx="9792215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26" name="Freeform 44">
            <a:extLst>
              <a:ext uri="{FF2B5EF4-FFF2-40B4-BE49-F238E27FC236}">
                <a16:creationId xmlns:a16="http://schemas.microsoft.com/office/drawing/2014/main" id="{0F212097-6C4C-4DAA-92CC-FDAF6E5C2DA3}"/>
              </a:ext>
            </a:extLst>
          </p:cNvPr>
          <p:cNvSpPr/>
          <p:nvPr/>
        </p:nvSpPr>
        <p:spPr>
          <a:xfrm rot="10800000">
            <a:off x="1184760" y="8379640"/>
            <a:ext cx="9792215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27" name="Freeform 44">
            <a:extLst>
              <a:ext uri="{FF2B5EF4-FFF2-40B4-BE49-F238E27FC236}">
                <a16:creationId xmlns:a16="http://schemas.microsoft.com/office/drawing/2014/main" id="{13F1C519-9423-44EF-A851-6301B98FA93C}"/>
              </a:ext>
            </a:extLst>
          </p:cNvPr>
          <p:cNvSpPr>
            <a:spLocks noChangeAspect="1"/>
          </p:cNvSpPr>
          <p:nvPr/>
        </p:nvSpPr>
        <p:spPr>
          <a:xfrm flipH="1">
            <a:off x="6187068" y="5625559"/>
            <a:ext cx="4166789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FC38C387-CCB0-40D2-B3F4-D4284E139D94}"/>
              </a:ext>
            </a:extLst>
          </p:cNvPr>
          <p:cNvSpPr>
            <a:spLocks noChangeAspect="1"/>
          </p:cNvSpPr>
          <p:nvPr/>
        </p:nvSpPr>
        <p:spPr>
          <a:xfrm flipH="1">
            <a:off x="7406942" y="4367220"/>
            <a:ext cx="4166789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80052-57AF-4A9C-BDA9-8D5063803948}"/>
              </a:ext>
            </a:extLst>
          </p:cNvPr>
          <p:cNvSpPr txBox="1"/>
          <p:nvPr/>
        </p:nvSpPr>
        <p:spPr>
          <a:xfrm>
            <a:off x="7144520" y="3758572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C40192-478E-44C8-9531-E49538183ECE}"/>
              </a:ext>
            </a:extLst>
          </p:cNvPr>
          <p:cNvSpPr txBox="1"/>
          <p:nvPr/>
        </p:nvSpPr>
        <p:spPr>
          <a:xfrm>
            <a:off x="12912562" y="2659043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Vendors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1744EB-F12C-4662-94E6-C62CEC9F3A77}"/>
              </a:ext>
            </a:extLst>
          </p:cNvPr>
          <p:cNvSpPr txBox="1"/>
          <p:nvPr/>
        </p:nvSpPr>
        <p:spPr>
          <a:xfrm>
            <a:off x="16344901" y="2659837"/>
            <a:ext cx="3243770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Number of </a:t>
            </a:r>
            <a:r>
              <a:rPr lang="nb-NO" sz="2400" dirty="0">
                <a:solidFill>
                  <a:srgbClr val="4D4D4D"/>
                </a:solidFill>
                <a:latin typeface="Lato Light"/>
                <a:cs typeface="Lato Light"/>
              </a:rPr>
              <a:t>Models</a:t>
            </a:r>
            <a:endParaRPr lang="en-US" sz="2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8" name="Freeform 44">
            <a:extLst>
              <a:ext uri="{FF2B5EF4-FFF2-40B4-BE49-F238E27FC236}">
                <a16:creationId xmlns:a16="http://schemas.microsoft.com/office/drawing/2014/main" id="{DBBB2083-B378-43F3-9ADB-08EFBA28453A}"/>
              </a:ext>
            </a:extLst>
          </p:cNvPr>
          <p:cNvSpPr/>
          <p:nvPr/>
        </p:nvSpPr>
        <p:spPr>
          <a:xfrm>
            <a:off x="12594362" y="3176071"/>
            <a:ext cx="1165921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10837677"/>
              <a:gd name="connsiteY0" fmla="*/ 1545562 h 1545562"/>
              <a:gd name="connsiteX1" fmla="*/ 823891 w 10837677"/>
              <a:gd name="connsiteY1" fmla="*/ 166302 h 1545562"/>
              <a:gd name="connsiteX2" fmla="*/ 2978667 w 10837677"/>
              <a:gd name="connsiteY2" fmla="*/ 0 h 1545562"/>
              <a:gd name="connsiteX3" fmla="*/ 10837677 w 10837677"/>
              <a:gd name="connsiteY3" fmla="*/ 27548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767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1083767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F8B105-52B1-4231-9CAA-D810CAC434B9}"/>
              </a:ext>
            </a:extLst>
          </p:cNvPr>
          <p:cNvSpPr txBox="1"/>
          <p:nvPr/>
        </p:nvSpPr>
        <p:spPr>
          <a:xfrm>
            <a:off x="20496976" y="2659837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Models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660-43C3-4115-A1E4-B2613A9D9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71400" dirty="0">
              <a:solidFill>
                <a:srgbClr val="4D4D4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B751A8-34EA-43AB-B352-7C7C4ED765F1}"/>
              </a:ext>
            </a:extLst>
          </p:cNvPr>
          <p:cNvSpPr txBox="1"/>
          <p:nvPr/>
        </p:nvSpPr>
        <p:spPr>
          <a:xfrm>
            <a:off x="6987333" y="837964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Vendors list</a:t>
            </a:r>
          </a:p>
        </p:txBody>
      </p:sp>
    </p:spTree>
    <p:extLst>
      <p:ext uri="{BB962C8B-B14F-4D97-AF65-F5344CB8AC3E}">
        <p14:creationId xmlns:p14="http://schemas.microsoft.com/office/powerpoint/2010/main" val="39684584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937818" y="738196"/>
            <a:ext cx="4624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Printer - Historic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494432" y="2621975"/>
            <a:ext cx="149966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Pages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494432" y="8346596"/>
            <a:ext cx="299933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Jobs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DFBA01-4548-4B60-A04D-ABD7A6EDCE01}"/>
              </a:ext>
            </a:extLst>
          </p:cNvPr>
          <p:cNvSpPr txBox="1"/>
          <p:nvPr/>
        </p:nvSpPr>
        <p:spPr>
          <a:xfrm>
            <a:off x="20894052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Toner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20894053" y="837964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Active Users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6327E-1820-43E3-9996-1C119EB929D2}"/>
              </a:ext>
            </a:extLst>
          </p:cNvPr>
          <p:cNvSpPr txBox="1"/>
          <p:nvPr/>
        </p:nvSpPr>
        <p:spPr>
          <a:xfrm>
            <a:off x="11423883" y="1553507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Per day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041372-36AA-4AEF-9BA7-E875F6A00173}"/>
              </a:ext>
            </a:extLst>
          </p:cNvPr>
          <p:cNvSpPr txBox="1"/>
          <p:nvPr/>
        </p:nvSpPr>
        <p:spPr>
          <a:xfrm>
            <a:off x="6140186" y="1418422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Printer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41CDAF5-8943-4781-AE32-5A538D0C477B}"/>
              </a:ext>
            </a:extLst>
          </p:cNvPr>
          <p:cNvSpPr txBox="1">
            <a:spLocks/>
          </p:cNvSpPr>
          <p:nvPr/>
        </p:nvSpPr>
        <p:spPr>
          <a:xfrm>
            <a:off x="10133545" y="511518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990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nb-NO" sz="71400">
              <a:solidFill>
                <a:srgbClr val="4D4D4D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DA1E40-534E-4B9B-AAC6-DD427593300D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10FB15-A4AE-4CDE-A904-8907DD4063B1}"/>
              </a:ext>
            </a:extLst>
          </p:cNvPr>
          <p:cNvSpPr txBox="1"/>
          <p:nvPr/>
        </p:nvSpPr>
        <p:spPr>
          <a:xfrm>
            <a:off x="18364201" y="1418422"/>
            <a:ext cx="231031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Time range</a:t>
            </a:r>
          </a:p>
        </p:txBody>
      </p:sp>
    </p:spTree>
    <p:extLst>
      <p:ext uri="{BB962C8B-B14F-4D97-AF65-F5344CB8AC3E}">
        <p14:creationId xmlns:p14="http://schemas.microsoft.com/office/powerpoint/2010/main" val="22684863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657292" y="738196"/>
            <a:ext cx="5186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Printer – Historic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347988" y="232664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Printed 2-sided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52961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Errors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17083896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Total Impressions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6327E-1820-43E3-9996-1C119EB929D2}"/>
              </a:ext>
            </a:extLst>
          </p:cNvPr>
          <p:cNvSpPr txBox="1"/>
          <p:nvPr/>
        </p:nvSpPr>
        <p:spPr>
          <a:xfrm>
            <a:off x="11423883" y="1553507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Per day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041372-36AA-4AEF-9BA7-E875F6A00173}"/>
              </a:ext>
            </a:extLst>
          </p:cNvPr>
          <p:cNvSpPr txBox="1"/>
          <p:nvPr/>
        </p:nvSpPr>
        <p:spPr>
          <a:xfrm>
            <a:off x="6140186" y="1418422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Printer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1C49D7-13B8-4ECC-A63F-9318FFE42EAC}"/>
              </a:ext>
            </a:extLst>
          </p:cNvPr>
          <p:cNvSpPr txBox="1"/>
          <p:nvPr/>
        </p:nvSpPr>
        <p:spPr>
          <a:xfrm>
            <a:off x="18364201" y="1418422"/>
            <a:ext cx="231031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Time range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03E1A-98EF-4F68-9851-97F19A0770E3}"/>
              </a:ext>
            </a:extLst>
          </p:cNvPr>
          <p:cNvSpPr txBox="1"/>
          <p:nvPr/>
        </p:nvSpPr>
        <p:spPr>
          <a:xfrm>
            <a:off x="8079318" y="2326644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A3DF0A-4D35-4B9A-8618-665328380448}"/>
              </a:ext>
            </a:extLst>
          </p:cNvPr>
          <p:cNvSpPr txBox="1"/>
          <p:nvPr/>
        </p:nvSpPr>
        <p:spPr>
          <a:xfrm>
            <a:off x="5927166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Sheets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9ABAAAA-8C7C-4A1A-9C77-7FF06C773C7E}"/>
              </a:ext>
            </a:extLst>
          </p:cNvPr>
          <p:cNvSpPr txBox="1">
            <a:spLocks/>
          </p:cNvSpPr>
          <p:nvPr/>
        </p:nvSpPr>
        <p:spPr>
          <a:xfrm>
            <a:off x="10133545" y="511518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99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nb-NO" sz="71400" dirty="0">
              <a:solidFill>
                <a:srgbClr val="4D4D4D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FEC2E0-0EB6-4BF0-A7AC-89811187E19A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ACC797-27DB-4524-8768-4343688BAFE6}"/>
              </a:ext>
            </a:extLst>
          </p:cNvPr>
          <p:cNvSpPr txBox="1"/>
          <p:nvPr/>
        </p:nvSpPr>
        <p:spPr>
          <a:xfrm>
            <a:off x="4283814" y="2326644"/>
            <a:ext cx="294949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In Black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33E93D-41AF-4759-ACD9-37736C2E08DE}"/>
              </a:ext>
            </a:extLst>
          </p:cNvPr>
          <p:cNvSpPr txBox="1"/>
          <p:nvPr/>
        </p:nvSpPr>
        <p:spPr>
          <a:xfrm>
            <a:off x="13991490" y="233246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Pull Print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0A0ED-E745-4C9B-95F7-042B4283BC3B}"/>
              </a:ext>
            </a:extLst>
          </p:cNvPr>
          <p:cNvSpPr txBox="1"/>
          <p:nvPr/>
        </p:nvSpPr>
        <p:spPr>
          <a:xfrm>
            <a:off x="21796596" y="2332460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Driver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2C8D9-2965-4F36-8100-0919594BACB6}"/>
              </a:ext>
            </a:extLst>
          </p:cNvPr>
          <p:cNvSpPr txBox="1"/>
          <p:nvPr/>
        </p:nvSpPr>
        <p:spPr>
          <a:xfrm>
            <a:off x="18053205" y="2332460"/>
            <a:ext cx="262131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Job States</a:t>
            </a:r>
          </a:p>
        </p:txBody>
      </p:sp>
    </p:spTree>
    <p:extLst>
      <p:ext uri="{BB962C8B-B14F-4D97-AF65-F5344CB8AC3E}">
        <p14:creationId xmlns:p14="http://schemas.microsoft.com/office/powerpoint/2010/main" val="22946326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14160" y="738196"/>
            <a:ext cx="587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Locations - Overview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7CA8-F03B-464C-A025-50F516398DC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72B3A9D-88E2-45EA-B053-81CCC14C2EE3}"/>
              </a:ext>
            </a:extLst>
          </p:cNvPr>
          <p:cNvSpPr txBox="1">
            <a:spLocks/>
          </p:cNvSpPr>
          <p:nvPr/>
        </p:nvSpPr>
        <p:spPr>
          <a:xfrm>
            <a:off x="10133545" y="511518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9900" dirty="0">
                <a:latin typeface="icons" panose="02000509000000000000" pitchFamily="49" charset="0"/>
              </a:rPr>
              <a:t>I</a:t>
            </a:r>
            <a:endParaRPr lang="nb-NO" sz="19900" dirty="0">
              <a:solidFill>
                <a:srgbClr val="4D4D4D"/>
              </a:solidFill>
            </a:endParaRPr>
          </a:p>
        </p:txBody>
      </p:sp>
      <p:sp>
        <p:nvSpPr>
          <p:cNvPr id="40" name="Freeform 44">
            <a:extLst>
              <a:ext uri="{FF2B5EF4-FFF2-40B4-BE49-F238E27FC236}">
                <a16:creationId xmlns:a16="http://schemas.microsoft.com/office/drawing/2014/main" id="{6DBEF79D-1307-4704-8CB6-4F75F137C144}"/>
              </a:ext>
            </a:extLst>
          </p:cNvPr>
          <p:cNvSpPr/>
          <p:nvPr/>
        </p:nvSpPr>
        <p:spPr>
          <a:xfrm flipH="1">
            <a:off x="355600" y="3176071"/>
            <a:ext cx="11487966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1" name="Freeform 44">
            <a:extLst>
              <a:ext uri="{FF2B5EF4-FFF2-40B4-BE49-F238E27FC236}">
                <a16:creationId xmlns:a16="http://schemas.microsoft.com/office/drawing/2014/main" id="{2AC0971F-A931-4DAA-A0D5-95B4B5AAD898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7A7165-0137-4384-A778-010DABDB3A8D}"/>
              </a:ext>
            </a:extLst>
          </p:cNvPr>
          <p:cNvSpPr txBox="1"/>
          <p:nvPr/>
        </p:nvSpPr>
        <p:spPr>
          <a:xfrm>
            <a:off x="5772150" y="1418422"/>
            <a:ext cx="189791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Location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FB400E-B652-47CA-9400-7E212BED23A8}"/>
              </a:ext>
            </a:extLst>
          </p:cNvPr>
          <p:cNvSpPr txBox="1"/>
          <p:nvPr/>
        </p:nvSpPr>
        <p:spPr>
          <a:xfrm>
            <a:off x="643511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Pull Print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DB2CE6-C903-4ACB-81F4-2BEF6388F429}"/>
              </a:ext>
            </a:extLst>
          </p:cNvPr>
          <p:cNvSpPr txBox="1"/>
          <p:nvPr/>
        </p:nvSpPr>
        <p:spPr>
          <a:xfrm>
            <a:off x="6175486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D6E23D-3166-4F80-A9AC-0C151248AEA8}"/>
              </a:ext>
            </a:extLst>
          </p:cNvPr>
          <p:cNvSpPr txBox="1"/>
          <p:nvPr/>
        </p:nvSpPr>
        <p:spPr>
          <a:xfrm>
            <a:off x="108166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2-Sided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300BE0-10BB-4E96-A4FC-C5D40F1DD7B7}"/>
              </a:ext>
            </a:extLst>
          </p:cNvPr>
          <p:cNvSpPr txBox="1"/>
          <p:nvPr/>
        </p:nvSpPr>
        <p:spPr>
          <a:xfrm>
            <a:off x="6175486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In Black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79C49A-D53F-4050-9F36-34B1F67A563B}"/>
              </a:ext>
            </a:extLst>
          </p:cNvPr>
          <p:cNvSpPr txBox="1"/>
          <p:nvPr/>
        </p:nvSpPr>
        <p:spPr>
          <a:xfrm>
            <a:off x="1768535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34C2AE-CC74-47B1-A9CA-F0D9F581DE4F}"/>
              </a:ext>
            </a:extLst>
          </p:cNvPr>
          <p:cNvSpPr txBox="1"/>
          <p:nvPr/>
        </p:nvSpPr>
        <p:spPr>
          <a:xfrm>
            <a:off x="18364201" y="1418422"/>
            <a:ext cx="231031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Time range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674FBC-C7A2-4FCD-9C99-4228FBC104FB}"/>
              </a:ext>
            </a:extLst>
          </p:cNvPr>
          <p:cNvSpPr txBox="1"/>
          <p:nvPr/>
        </p:nvSpPr>
        <p:spPr>
          <a:xfrm>
            <a:off x="17685352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 Activity</a:t>
            </a:r>
          </a:p>
        </p:txBody>
      </p:sp>
    </p:spTree>
    <p:extLst>
      <p:ext uri="{BB962C8B-B14F-4D97-AF65-F5344CB8AC3E}">
        <p14:creationId xmlns:p14="http://schemas.microsoft.com/office/powerpoint/2010/main" val="11212712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857858" y="738196"/>
            <a:ext cx="4784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Users - Overview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304143" y="4096609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User Domains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8A48699-78BB-4E21-84A1-36BDF8C2D2C3}"/>
              </a:ext>
            </a:extLst>
          </p:cNvPr>
          <p:cNvSpPr txBox="1"/>
          <p:nvPr/>
        </p:nvSpPr>
        <p:spPr>
          <a:xfrm>
            <a:off x="4579726" y="5108531"/>
            <a:ext cx="349406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User domains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1762627" y="8455706"/>
            <a:ext cx="849207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User domains List</a:t>
            </a:r>
          </a:p>
        </p:txBody>
      </p:sp>
      <p:sp>
        <p:nvSpPr>
          <p:cNvPr id="126" name="Freeform 44">
            <a:extLst>
              <a:ext uri="{FF2B5EF4-FFF2-40B4-BE49-F238E27FC236}">
                <a16:creationId xmlns:a16="http://schemas.microsoft.com/office/drawing/2014/main" id="{0F212097-6C4C-4DAA-92CC-FDAF6E5C2DA3}"/>
              </a:ext>
            </a:extLst>
          </p:cNvPr>
          <p:cNvSpPr/>
          <p:nvPr/>
        </p:nvSpPr>
        <p:spPr>
          <a:xfrm rot="10800000">
            <a:off x="1227944" y="8379640"/>
            <a:ext cx="9749032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492012"/>
              <a:gd name="connsiteY0" fmla="*/ 568960 h 568960"/>
              <a:gd name="connsiteX1" fmla="*/ 690880 w 8492012"/>
              <a:gd name="connsiteY1" fmla="*/ 0 h 568960"/>
              <a:gd name="connsiteX2" fmla="*/ 8492012 w 8492012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2012" h="568960">
                <a:moveTo>
                  <a:pt x="0" y="568960"/>
                </a:moveTo>
                <a:lnTo>
                  <a:pt x="690880" y="0"/>
                </a:lnTo>
                <a:lnTo>
                  <a:pt x="8492012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27" name="Freeform 44">
            <a:extLst>
              <a:ext uri="{FF2B5EF4-FFF2-40B4-BE49-F238E27FC236}">
                <a16:creationId xmlns:a16="http://schemas.microsoft.com/office/drawing/2014/main" id="{13F1C519-9423-44EF-A851-6301B98FA93C}"/>
              </a:ext>
            </a:extLst>
          </p:cNvPr>
          <p:cNvSpPr>
            <a:spLocks noChangeAspect="1"/>
          </p:cNvSpPr>
          <p:nvPr/>
        </p:nvSpPr>
        <p:spPr>
          <a:xfrm flipH="1">
            <a:off x="4727775" y="5625559"/>
            <a:ext cx="5626082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17629CE4-88D4-4975-A364-B2A62F13C8F4}"/>
              </a:ext>
            </a:extLst>
          </p:cNvPr>
          <p:cNvSpPr>
            <a:spLocks noChangeAspect="1"/>
          </p:cNvSpPr>
          <p:nvPr/>
        </p:nvSpPr>
        <p:spPr>
          <a:xfrm flipH="1">
            <a:off x="4751792" y="6602556"/>
            <a:ext cx="5533484" cy="58829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3765914"/>
              <a:gd name="connsiteY0" fmla="*/ 515539 h 515539"/>
              <a:gd name="connsiteX1" fmla="*/ 627861 w 3765914"/>
              <a:gd name="connsiteY1" fmla="*/ 0 h 515539"/>
              <a:gd name="connsiteX2" fmla="*/ 3765914 w 3765914"/>
              <a:gd name="connsiteY2" fmla="*/ 11837 h 51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5914" h="515539">
                <a:moveTo>
                  <a:pt x="0" y="515539"/>
                </a:moveTo>
                <a:lnTo>
                  <a:pt x="627861" y="0"/>
                </a:lnTo>
                <a:lnTo>
                  <a:pt x="3765914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09D65-9012-4726-804E-D91AD68727D9}"/>
              </a:ext>
            </a:extLst>
          </p:cNvPr>
          <p:cNvSpPr txBox="1"/>
          <p:nvPr/>
        </p:nvSpPr>
        <p:spPr>
          <a:xfrm>
            <a:off x="4579726" y="6160944"/>
            <a:ext cx="311370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69D37-57A6-4077-B427-B027B2D5E669}"/>
              </a:ext>
            </a:extLst>
          </p:cNvPr>
          <p:cNvSpPr txBox="1"/>
          <p:nvPr/>
        </p:nvSpPr>
        <p:spPr>
          <a:xfrm>
            <a:off x="20384571" y="2578333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User list</a:t>
            </a:r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9D21648F-F585-4F8B-8194-3D742C86F544}"/>
              </a:ext>
            </a:extLst>
          </p:cNvPr>
          <p:cNvSpPr>
            <a:spLocks noChangeAspect="1"/>
          </p:cNvSpPr>
          <p:nvPr/>
        </p:nvSpPr>
        <p:spPr>
          <a:xfrm flipH="1">
            <a:off x="4724290" y="7778276"/>
            <a:ext cx="5750066" cy="24817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3765914"/>
              <a:gd name="connsiteY0" fmla="*/ 515539 h 515539"/>
              <a:gd name="connsiteX1" fmla="*/ 627861 w 3765914"/>
              <a:gd name="connsiteY1" fmla="*/ 0 h 515539"/>
              <a:gd name="connsiteX2" fmla="*/ 3765914 w 3765914"/>
              <a:gd name="connsiteY2" fmla="*/ 11837 h 515539"/>
              <a:gd name="connsiteX0" fmla="*/ 0 w 3917627"/>
              <a:gd name="connsiteY0" fmla="*/ 270693 h 270693"/>
              <a:gd name="connsiteX1" fmla="*/ 779574 w 3917627"/>
              <a:gd name="connsiteY1" fmla="*/ 0 h 270693"/>
              <a:gd name="connsiteX2" fmla="*/ 3917627 w 3917627"/>
              <a:gd name="connsiteY2" fmla="*/ 11837 h 270693"/>
              <a:gd name="connsiteX0" fmla="*/ 0 w 3800925"/>
              <a:gd name="connsiteY0" fmla="*/ 14718 h 14718"/>
              <a:gd name="connsiteX1" fmla="*/ 662872 w 3800925"/>
              <a:gd name="connsiteY1" fmla="*/ 0 h 14718"/>
              <a:gd name="connsiteX2" fmla="*/ 3800925 w 3800925"/>
              <a:gd name="connsiteY2" fmla="*/ 11837 h 14718"/>
              <a:gd name="connsiteX0" fmla="*/ 0 w 4095015"/>
              <a:gd name="connsiteY0" fmla="*/ 14718 h 18514"/>
              <a:gd name="connsiteX1" fmla="*/ 662872 w 4095015"/>
              <a:gd name="connsiteY1" fmla="*/ 0 h 18514"/>
              <a:gd name="connsiteX2" fmla="*/ 4095015 w 4095015"/>
              <a:gd name="connsiteY2" fmla="*/ 18514 h 18514"/>
              <a:gd name="connsiteX0" fmla="*/ 0 w 4020313"/>
              <a:gd name="connsiteY0" fmla="*/ 402016 h 402016"/>
              <a:gd name="connsiteX1" fmla="*/ 588170 w 4020313"/>
              <a:gd name="connsiteY1" fmla="*/ 0 h 402016"/>
              <a:gd name="connsiteX2" fmla="*/ 4020313 w 4020313"/>
              <a:gd name="connsiteY2" fmla="*/ 18514 h 402016"/>
              <a:gd name="connsiteX0" fmla="*/ 0 w 3971575"/>
              <a:gd name="connsiteY0" fmla="*/ 0 h 217478"/>
              <a:gd name="connsiteX1" fmla="*/ 539432 w 3971575"/>
              <a:gd name="connsiteY1" fmla="*/ 198964 h 217478"/>
              <a:gd name="connsiteX2" fmla="*/ 3971575 w 3971575"/>
              <a:gd name="connsiteY2" fmla="*/ 217478 h 21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1575" h="217478">
                <a:moveTo>
                  <a:pt x="0" y="0"/>
                </a:moveTo>
                <a:lnTo>
                  <a:pt x="539432" y="198964"/>
                </a:lnTo>
                <a:lnTo>
                  <a:pt x="3971575" y="21747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0301E9-745B-4CB5-BCFD-9DF47AE75B49}"/>
              </a:ext>
            </a:extLst>
          </p:cNvPr>
          <p:cNvSpPr txBox="1"/>
          <p:nvPr/>
        </p:nvSpPr>
        <p:spPr>
          <a:xfrm>
            <a:off x="4579726" y="7578809"/>
            <a:ext cx="311370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workstations</a:t>
            </a:r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4FC3B705-46B3-4417-A233-E457255F8E99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334D77D5-2934-40F2-8C11-7AC662205CEA}"/>
              </a:ext>
            </a:extLst>
          </p:cNvPr>
          <p:cNvSpPr>
            <a:spLocks noChangeAspect="1"/>
          </p:cNvSpPr>
          <p:nvPr/>
        </p:nvSpPr>
        <p:spPr>
          <a:xfrm flipH="1">
            <a:off x="1213524" y="4696594"/>
            <a:ext cx="9763454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971804"/>
              <a:gd name="connsiteY0" fmla="*/ 568960 h 568960"/>
              <a:gd name="connsiteX1" fmla="*/ 690880 w 8971804"/>
              <a:gd name="connsiteY1" fmla="*/ 0 h 568960"/>
              <a:gd name="connsiteX2" fmla="*/ 8971804 w 8971804"/>
              <a:gd name="connsiteY2" fmla="*/ 40903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1804" h="568960">
                <a:moveTo>
                  <a:pt x="0" y="568960"/>
                </a:moveTo>
                <a:lnTo>
                  <a:pt x="690880" y="0"/>
                </a:lnTo>
                <a:lnTo>
                  <a:pt x="8971804" y="4090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9ABBF3B-C433-4E13-A065-CB1194688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9900" dirty="0">
              <a:solidFill>
                <a:srgbClr val="4D4D4D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7CA8-F03B-464C-A025-50F516398DC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41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10225557" y="738196"/>
            <a:ext cx="4049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User - Historic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548047" y="2659043"/>
            <a:ext cx="149458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Pages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548048" y="838602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Jobs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DFBA01-4548-4B60-A04D-ABD7A6EDCE01}"/>
              </a:ext>
            </a:extLst>
          </p:cNvPr>
          <p:cNvSpPr txBox="1"/>
          <p:nvPr/>
        </p:nvSpPr>
        <p:spPr>
          <a:xfrm>
            <a:off x="2085100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Toners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20840438" y="838602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Active Users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6327E-1820-43E3-9996-1C119EB929D2}"/>
              </a:ext>
            </a:extLst>
          </p:cNvPr>
          <p:cNvSpPr txBox="1"/>
          <p:nvPr/>
        </p:nvSpPr>
        <p:spPr>
          <a:xfrm>
            <a:off x="11423883" y="1553507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Per day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041372-36AA-4AEF-9BA7-E875F6A00173}"/>
              </a:ext>
            </a:extLst>
          </p:cNvPr>
          <p:cNvSpPr txBox="1"/>
          <p:nvPr/>
        </p:nvSpPr>
        <p:spPr>
          <a:xfrm>
            <a:off x="6140186" y="1418422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User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1C49D7-13B8-4ECC-A63F-9318FFE42EAC}"/>
              </a:ext>
            </a:extLst>
          </p:cNvPr>
          <p:cNvSpPr txBox="1"/>
          <p:nvPr/>
        </p:nvSpPr>
        <p:spPr>
          <a:xfrm>
            <a:off x="18578479" y="1418422"/>
            <a:ext cx="209603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Time range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6F93CFA-D976-48D1-BBD5-94723C895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9900" dirty="0">
              <a:solidFill>
                <a:srgbClr val="4D4D4D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D846E3-7E0D-47F7-BE14-A04A874856A3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0661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rintix - PowerBI">
  <a:themeElements>
    <a:clrScheme name="White BG">
      <a:dk1>
        <a:srgbClr val="737572"/>
      </a:dk1>
      <a:lt1>
        <a:sysClr val="window" lastClr="FFFFFF"/>
      </a:lt1>
      <a:dk2>
        <a:srgbClr val="445469"/>
      </a:dk2>
      <a:lt2>
        <a:srgbClr val="FAFCFF"/>
      </a:lt2>
      <a:accent1>
        <a:srgbClr val="0D73B2"/>
      </a:accent1>
      <a:accent2>
        <a:srgbClr val="445468"/>
      </a:accent2>
      <a:accent3>
        <a:srgbClr val="33D1AD"/>
      </a:accent3>
      <a:accent4>
        <a:srgbClr val="F19A14"/>
      </a:accent4>
      <a:accent5>
        <a:srgbClr val="91CE55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21474</TotalTime>
  <Words>186</Words>
  <Application>Microsoft Office PowerPoint</Application>
  <PresentationFormat>Custom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MS Gothic</vt:lpstr>
      <vt:lpstr>Arial</vt:lpstr>
      <vt:lpstr>Calibri Light</vt:lpstr>
      <vt:lpstr>icons</vt:lpstr>
      <vt:lpstr>Lato Light</vt:lpstr>
      <vt:lpstr>Times New Roman</vt:lpstr>
      <vt:lpstr>Printix - PowerBI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Ironstone 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Morten Reinhardtsen</dc:creator>
  <cp:keywords/>
  <dc:description/>
  <cp:lastModifiedBy>Morten Reinhardtsen</cp:lastModifiedBy>
  <cp:revision>3565</cp:revision>
  <dcterms:created xsi:type="dcterms:W3CDTF">2014-11-12T21:47:38Z</dcterms:created>
  <dcterms:modified xsi:type="dcterms:W3CDTF">2018-04-29T12:08:29Z</dcterms:modified>
  <cp:category/>
</cp:coreProperties>
</file>