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1.xml" ContentType="application/vnd.openxmlformats-officedocument.drawingml.diagramColors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notesMasterIdLst>
    <p:notesMasterId r:id="rId11"/>
  </p:notesMasterIdLst>
  <p:sldIdLst>
    <p:sldId id="256" r:id="rId2"/>
    <p:sldId id="257" r:id="rId3"/>
    <p:sldId id="264" r:id="rId4"/>
    <p:sldId id="258" r:id="rId5"/>
    <p:sldId id="261" r:id="rId6"/>
    <p:sldId id="263" r:id="rId7"/>
    <p:sldId id="262" r:id="rId8"/>
    <p:sldId id="259" r:id="rId9"/>
    <p:sldId id="260" r:id="rId1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25132" autoAdjust="0"/>
    <p:restoredTop sz="86333" autoAdjust="0"/>
  </p:normalViewPr>
  <p:slideViewPr>
    <p:cSldViewPr>
      <p:cViewPr varScale="1">
        <p:scale>
          <a:sx n="64" d="100"/>
          <a:sy n="64" d="100"/>
        </p:scale>
        <p:origin x="-99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28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91B21C-97B9-4B6C-BDB5-7E76E5FC4A29}" type="doc">
      <dgm:prSet loTypeId="urn:microsoft.com/office/officeart/2005/8/layout/lProcess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480DCF0D-8E66-403D-919B-024368B8D95A}">
      <dgm:prSet phldrT="[Text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>
        <a:ln>
          <a:noFill/>
        </a:ln>
        <a:effectLst>
          <a:outerShdw blurRad="57785" dist="33020" dir="318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brightRoom" dir="t">
            <a:rot lat="0" lon="0" rev="600000"/>
          </a:lightRig>
        </a:scene3d>
        <a:sp3d prstMaterial="metal">
          <a:bevelT w="38100" h="57150" prst="angle"/>
        </a:sp3d>
      </dgm:spPr>
      <dgm:t>
        <a:bodyPr anchor="ctr"/>
        <a:lstStyle/>
        <a:p>
          <a:r>
            <a:rPr lang="de-DE" dirty="0" smtClean="0"/>
            <a:t>Umfragekampagne Anlegen</a:t>
          </a:r>
          <a:endParaRPr lang="de-DE" dirty="0"/>
        </a:p>
      </dgm:t>
    </dgm:pt>
    <dgm:pt modelId="{35F4835B-5A10-4D89-B7A8-83C5A16184CD}" type="parTrans" cxnId="{BA8C208E-C187-4AAD-817F-5A39FD51C611}">
      <dgm:prSet/>
      <dgm:spPr/>
      <dgm:t>
        <a:bodyPr/>
        <a:lstStyle/>
        <a:p>
          <a:endParaRPr lang="de-DE"/>
        </a:p>
      </dgm:t>
    </dgm:pt>
    <dgm:pt modelId="{2F870BBD-B2BD-4321-A7C7-17FBFAA34201}" type="sibTrans" cxnId="{BA8C208E-C187-4AAD-817F-5A39FD51C611}">
      <dgm:prSet/>
      <dgm:spPr/>
      <dgm:t>
        <a:bodyPr/>
        <a:lstStyle/>
        <a:p>
          <a:endParaRPr lang="de-DE"/>
        </a:p>
      </dgm:t>
    </dgm:pt>
    <dgm:pt modelId="{A5B0FB9D-4B26-49EC-8C9A-14C1A6CE8422}">
      <dgm:prSet phldrT="[Text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>
        <a:ln>
          <a:noFill/>
        </a:ln>
        <a:effectLst>
          <a:outerShdw blurRad="57785" dist="33020" dir="318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brightRoom" dir="t">
            <a:rot lat="0" lon="0" rev="600000"/>
          </a:lightRig>
        </a:scene3d>
        <a:sp3d prstMaterial="metal">
          <a:bevelT w="38100" h="57150" prst="angle"/>
        </a:sp3d>
      </dgm:spPr>
      <dgm:t>
        <a:bodyPr anchor="ctr"/>
        <a:lstStyle/>
        <a:p>
          <a:r>
            <a:rPr lang="de-DE" dirty="0" err="1" smtClean="0"/>
            <a:t>Umfragende</a:t>
          </a:r>
          <a:r>
            <a:rPr lang="de-DE" dirty="0" smtClean="0"/>
            <a:t> Hinzufügen</a:t>
          </a:r>
          <a:endParaRPr lang="de-DE" dirty="0"/>
        </a:p>
      </dgm:t>
    </dgm:pt>
    <dgm:pt modelId="{CA46BE6C-577D-4D2B-9EF0-8BBCD4691BB9}" type="parTrans" cxnId="{07459754-4727-4A84-8861-685BFD639F38}">
      <dgm:prSet/>
      <dgm:spPr/>
      <dgm:t>
        <a:bodyPr/>
        <a:lstStyle/>
        <a:p>
          <a:endParaRPr lang="de-DE"/>
        </a:p>
      </dgm:t>
    </dgm:pt>
    <dgm:pt modelId="{108C4C04-3274-4DE3-903C-FC43C5968061}" type="sibTrans" cxnId="{07459754-4727-4A84-8861-685BFD639F38}">
      <dgm:prSet/>
      <dgm:spPr/>
      <dgm:t>
        <a:bodyPr/>
        <a:lstStyle/>
        <a:p>
          <a:endParaRPr lang="de-DE"/>
        </a:p>
      </dgm:t>
    </dgm:pt>
    <dgm:pt modelId="{1EEF159C-47AD-4C78-86CB-C1F3AE7D8A9C}">
      <dgm:prSet phldrT="[Text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>
        <a:ln>
          <a:noFill/>
        </a:ln>
        <a:effectLst>
          <a:outerShdw blurRad="57785" dist="33020" dir="318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brightRoom" dir="t">
            <a:rot lat="0" lon="0" rev="600000"/>
          </a:lightRig>
        </a:scene3d>
        <a:sp3d prstMaterial="metal">
          <a:bevelT w="38100" h="57150" prst="angle"/>
        </a:sp3d>
      </dgm:spPr>
      <dgm:t>
        <a:bodyPr anchor="ctr"/>
        <a:lstStyle/>
        <a:p>
          <a:r>
            <a:rPr lang="de-DE" dirty="0" smtClean="0"/>
            <a:t>Umfrage Durchführen</a:t>
          </a:r>
          <a:endParaRPr lang="de-DE" dirty="0"/>
        </a:p>
      </dgm:t>
    </dgm:pt>
    <dgm:pt modelId="{5E8C57EE-CE2C-4B37-A242-EC61CE55DDC2}" type="parTrans" cxnId="{C45D0ED8-B010-4DD3-8B85-2CABCF5883D8}">
      <dgm:prSet/>
      <dgm:spPr/>
      <dgm:t>
        <a:bodyPr/>
        <a:lstStyle/>
        <a:p>
          <a:endParaRPr lang="de-DE"/>
        </a:p>
      </dgm:t>
    </dgm:pt>
    <dgm:pt modelId="{80CE974B-5F30-4718-83EB-FFEDAA571632}" type="sibTrans" cxnId="{C45D0ED8-B010-4DD3-8B85-2CABCF5883D8}">
      <dgm:prSet/>
      <dgm:spPr/>
      <dgm:t>
        <a:bodyPr/>
        <a:lstStyle/>
        <a:p>
          <a:endParaRPr lang="de-DE"/>
        </a:p>
      </dgm:t>
    </dgm:pt>
    <dgm:pt modelId="{219B526B-6CAC-41D4-9656-837AEE9C8C4D}">
      <dgm:prSet phldrT="[Text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>
        <a:ln>
          <a:noFill/>
        </a:ln>
        <a:effectLst>
          <a:outerShdw blurRad="57785" dist="33020" dir="318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brightRoom" dir="t">
            <a:rot lat="0" lon="0" rev="600000"/>
          </a:lightRig>
        </a:scene3d>
        <a:sp3d prstMaterial="metal">
          <a:bevelT w="38100" h="57150" prst="angle"/>
        </a:sp3d>
      </dgm:spPr>
      <dgm:t>
        <a:bodyPr anchor="ctr"/>
        <a:lstStyle/>
        <a:p>
          <a:r>
            <a:rPr lang="de-DE" dirty="0" smtClean="0"/>
            <a:t>Umfragekampagne Auswerten</a:t>
          </a:r>
          <a:endParaRPr lang="de-DE" dirty="0"/>
        </a:p>
      </dgm:t>
    </dgm:pt>
    <dgm:pt modelId="{B42E7603-7888-42B8-A562-06D15BDB4B39}" type="parTrans" cxnId="{F13090A2-2CD0-4170-8BB8-382A754F3551}">
      <dgm:prSet/>
      <dgm:spPr/>
      <dgm:t>
        <a:bodyPr/>
        <a:lstStyle/>
        <a:p>
          <a:endParaRPr lang="de-DE"/>
        </a:p>
      </dgm:t>
    </dgm:pt>
    <dgm:pt modelId="{7DEE6A9C-07C1-4655-9E77-796C4325C5CE}" type="sibTrans" cxnId="{F13090A2-2CD0-4170-8BB8-382A754F3551}">
      <dgm:prSet/>
      <dgm:spPr/>
      <dgm:t>
        <a:bodyPr/>
        <a:lstStyle/>
        <a:p>
          <a:endParaRPr lang="de-DE"/>
        </a:p>
      </dgm:t>
    </dgm:pt>
    <dgm:pt modelId="{FEDAB2DD-5CE3-4673-B53F-A65C574A088A}">
      <dgm:prSet phldrT="[Text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>
        <a:ln>
          <a:noFill/>
        </a:ln>
        <a:effectLst>
          <a:outerShdw blurRad="57785" dist="33020" dir="318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brightRoom" dir="t">
            <a:rot lat="0" lon="0" rev="600000"/>
          </a:lightRig>
        </a:scene3d>
        <a:sp3d prstMaterial="metal">
          <a:bevelT w="38100" h="57150" prst="angle"/>
        </a:sp3d>
      </dgm:spPr>
      <dgm:t>
        <a:bodyPr anchor="ctr"/>
        <a:lstStyle/>
        <a:p>
          <a:r>
            <a:rPr lang="de-DE" dirty="0" smtClean="0"/>
            <a:t>Umfragekampagne Ändern</a:t>
          </a:r>
          <a:endParaRPr lang="de-DE" dirty="0"/>
        </a:p>
      </dgm:t>
    </dgm:pt>
    <dgm:pt modelId="{757DCAFD-7C45-4D72-AA66-BBA0028447FB}" type="parTrans" cxnId="{4A367F74-EB65-4154-9856-512EF7603E0D}">
      <dgm:prSet/>
      <dgm:spPr/>
      <dgm:t>
        <a:bodyPr/>
        <a:lstStyle/>
        <a:p>
          <a:endParaRPr lang="de-DE"/>
        </a:p>
      </dgm:t>
    </dgm:pt>
    <dgm:pt modelId="{5B4EF353-3044-40BE-8127-5A529A1E52F0}" type="sibTrans" cxnId="{4A367F74-EB65-4154-9856-512EF7603E0D}">
      <dgm:prSet/>
      <dgm:spPr/>
      <dgm:t>
        <a:bodyPr/>
        <a:lstStyle/>
        <a:p>
          <a:endParaRPr lang="de-DE"/>
        </a:p>
      </dgm:t>
    </dgm:pt>
    <dgm:pt modelId="{5A95434B-5673-4CE8-9C5C-562B07D974D2}">
      <dgm:prSet phldrT="[Text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>
        <a:ln>
          <a:noFill/>
        </a:ln>
        <a:effectLst>
          <a:outerShdw blurRad="57785" dist="33020" dir="318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brightRoom" dir="t">
            <a:rot lat="0" lon="0" rev="600000"/>
          </a:lightRig>
        </a:scene3d>
        <a:sp3d prstMaterial="metal">
          <a:bevelT w="38100" h="57150" prst="angle"/>
        </a:sp3d>
      </dgm:spPr>
      <dgm:t>
        <a:bodyPr anchor="ctr"/>
        <a:lstStyle/>
        <a:p>
          <a:r>
            <a:rPr lang="de-DE" dirty="0" smtClean="0"/>
            <a:t>Umfragekampagne Löschen</a:t>
          </a:r>
          <a:endParaRPr lang="de-DE" dirty="0"/>
        </a:p>
      </dgm:t>
    </dgm:pt>
    <dgm:pt modelId="{60FCA4EC-503D-40B5-A769-13B4562007BF}" type="parTrans" cxnId="{6B5D8C15-7E74-4984-9362-8DEFFAC31862}">
      <dgm:prSet/>
      <dgm:spPr/>
      <dgm:t>
        <a:bodyPr/>
        <a:lstStyle/>
        <a:p>
          <a:endParaRPr lang="de-DE"/>
        </a:p>
      </dgm:t>
    </dgm:pt>
    <dgm:pt modelId="{0270898A-B675-4418-957B-A0C55EBAA6C8}" type="sibTrans" cxnId="{6B5D8C15-7E74-4984-9362-8DEFFAC31862}">
      <dgm:prSet/>
      <dgm:spPr/>
      <dgm:t>
        <a:bodyPr/>
        <a:lstStyle/>
        <a:p>
          <a:endParaRPr lang="de-DE"/>
        </a:p>
      </dgm:t>
    </dgm:pt>
    <dgm:pt modelId="{74E557C2-BD66-4D82-8AEE-11F6A2B1AC48}">
      <dgm:prSet phldrT="[Text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 anchor="t"/>
        <a:lstStyle/>
        <a:p>
          <a:r>
            <a:rPr lang="de-DE" sz="3200" dirty="0" err="1" smtClean="0"/>
            <a:t>mkSurvey</a:t>
          </a:r>
          <a:endParaRPr lang="de-DE" sz="2400" dirty="0"/>
        </a:p>
      </dgm:t>
    </dgm:pt>
    <dgm:pt modelId="{B4DBBFF1-32EC-4318-B531-B8FC02969052}" type="sibTrans" cxnId="{4C93A0CB-2672-42AF-89A8-E570BE028903}">
      <dgm:prSet/>
      <dgm:spPr/>
      <dgm:t>
        <a:bodyPr/>
        <a:lstStyle/>
        <a:p>
          <a:endParaRPr lang="de-DE"/>
        </a:p>
      </dgm:t>
    </dgm:pt>
    <dgm:pt modelId="{BA1C5390-1E97-4E33-9CA5-67A029F95A41}" type="parTrans" cxnId="{4C93A0CB-2672-42AF-89A8-E570BE028903}">
      <dgm:prSet/>
      <dgm:spPr/>
      <dgm:t>
        <a:bodyPr/>
        <a:lstStyle/>
        <a:p>
          <a:endParaRPr lang="de-DE"/>
        </a:p>
      </dgm:t>
    </dgm:pt>
    <dgm:pt modelId="{34FA00E1-59E9-4F55-BE2E-7979E5E60CD0}">
      <dgm:prSet phldrT="[Text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>
        <a:ln>
          <a:noFill/>
        </a:ln>
        <a:effectLst>
          <a:outerShdw blurRad="57785" dist="33020" dir="318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brightRoom" dir="t">
            <a:rot lat="0" lon="0" rev="600000"/>
          </a:lightRig>
        </a:scene3d>
        <a:sp3d prstMaterial="metal">
          <a:bevelT w="38100" h="57150" prst="angle"/>
        </a:sp3d>
      </dgm:spPr>
      <dgm:t>
        <a:bodyPr anchor="ctr"/>
        <a:lstStyle/>
        <a:p>
          <a:r>
            <a:rPr lang="de-DE" dirty="0" smtClean="0"/>
            <a:t>Admin Registrieren</a:t>
          </a:r>
          <a:endParaRPr lang="de-DE" dirty="0"/>
        </a:p>
      </dgm:t>
    </dgm:pt>
    <dgm:pt modelId="{D089DC07-0282-429B-AEAB-723C74EBA069}" type="parTrans" cxnId="{9F77F0D0-412A-4689-8962-56A6B9BCE9F0}">
      <dgm:prSet/>
      <dgm:spPr/>
      <dgm:t>
        <a:bodyPr/>
        <a:lstStyle/>
        <a:p>
          <a:endParaRPr lang="de-DE"/>
        </a:p>
      </dgm:t>
    </dgm:pt>
    <dgm:pt modelId="{C5473B4C-B0C6-4672-8D9F-FE11B1C19308}" type="sibTrans" cxnId="{9F77F0D0-412A-4689-8962-56A6B9BCE9F0}">
      <dgm:prSet/>
      <dgm:spPr/>
      <dgm:t>
        <a:bodyPr/>
        <a:lstStyle/>
        <a:p>
          <a:endParaRPr lang="de-DE"/>
        </a:p>
      </dgm:t>
    </dgm:pt>
    <dgm:pt modelId="{E7B47286-69A4-44B0-8FB6-AB35F82F5ABD}" type="pres">
      <dgm:prSet presAssocID="{2B91B21C-97B9-4B6C-BDB5-7E76E5FC4A29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5AE2DD2-9D51-427A-9A3A-8363242EAB03}" type="pres">
      <dgm:prSet presAssocID="{74E557C2-BD66-4D82-8AEE-11F6A2B1AC48}" presName="compNode" presStyleCnt="0"/>
      <dgm:spPr/>
    </dgm:pt>
    <dgm:pt modelId="{53259A4C-848F-405D-85CF-A8F8B46B0538}" type="pres">
      <dgm:prSet presAssocID="{74E557C2-BD66-4D82-8AEE-11F6A2B1AC48}" presName="aNode" presStyleLbl="bgShp" presStyleIdx="0" presStyleCnt="1"/>
      <dgm:spPr/>
      <dgm:t>
        <a:bodyPr/>
        <a:lstStyle/>
        <a:p>
          <a:endParaRPr lang="de-DE"/>
        </a:p>
      </dgm:t>
    </dgm:pt>
    <dgm:pt modelId="{85E47E12-16AB-4D21-B0DC-CE08389A61D6}" type="pres">
      <dgm:prSet presAssocID="{74E557C2-BD66-4D82-8AEE-11F6A2B1AC48}" presName="textNode" presStyleLbl="bgShp" presStyleIdx="0" presStyleCnt="1"/>
      <dgm:spPr/>
      <dgm:t>
        <a:bodyPr/>
        <a:lstStyle/>
        <a:p>
          <a:endParaRPr lang="de-DE"/>
        </a:p>
      </dgm:t>
    </dgm:pt>
    <dgm:pt modelId="{343AE6B6-E0D9-479D-8E96-26E99AB05F72}" type="pres">
      <dgm:prSet presAssocID="{74E557C2-BD66-4D82-8AEE-11F6A2B1AC48}" presName="compChildNode" presStyleCnt="0"/>
      <dgm:spPr/>
    </dgm:pt>
    <dgm:pt modelId="{F3BDE220-6E9A-4E30-AB2E-114235FDD0F9}" type="pres">
      <dgm:prSet presAssocID="{74E557C2-BD66-4D82-8AEE-11F6A2B1AC48}" presName="theInnerList" presStyleCnt="0"/>
      <dgm:spPr/>
    </dgm:pt>
    <dgm:pt modelId="{AD5DA388-B972-4ADA-B589-BBB3F2D742BF}" type="pres">
      <dgm:prSet presAssocID="{34FA00E1-59E9-4F55-BE2E-7979E5E60CD0}" presName="childNode" presStyleLbl="node1" presStyleIdx="0" presStyleCnt="7" custLinFactY="-49982" custLinFactNeighborX="212" custLinFactNeighborY="-100000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de-DE"/>
        </a:p>
      </dgm:t>
    </dgm:pt>
    <dgm:pt modelId="{F0309219-32C6-4D80-8C43-CB6106C52B41}" type="pres">
      <dgm:prSet presAssocID="{34FA00E1-59E9-4F55-BE2E-7979E5E60CD0}" presName="aSpace2" presStyleCnt="0"/>
      <dgm:spPr/>
    </dgm:pt>
    <dgm:pt modelId="{D60B5016-FF5D-4D02-860B-4EA848431075}" type="pres">
      <dgm:prSet presAssocID="{480DCF0D-8E66-403D-919B-024368B8D95A}" presName="childNode" presStyleLbl="node1" presStyleIdx="1" presStyleCnt="7" custLinFactY="-49982" custLinFactNeighborX="212" custLinFactNeighborY="-100000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de-DE"/>
        </a:p>
      </dgm:t>
    </dgm:pt>
    <dgm:pt modelId="{0D27B0D1-A0CD-4F39-AF31-4C2B97109468}" type="pres">
      <dgm:prSet presAssocID="{480DCF0D-8E66-403D-919B-024368B8D95A}" presName="aSpace2" presStyleCnt="0"/>
      <dgm:spPr/>
    </dgm:pt>
    <dgm:pt modelId="{31A3A2C7-130D-40BF-9E4F-F7061CE42C69}" type="pres">
      <dgm:prSet presAssocID="{A5B0FB9D-4B26-49EC-8C9A-14C1A6CE8422}" presName="childNode" presStyleLbl="node1" presStyleIdx="2" presStyleCnt="7" custLinFactY="-49982" custLinFactNeighborX="212" custLinFactNeighborY="-100000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de-DE"/>
        </a:p>
      </dgm:t>
    </dgm:pt>
    <dgm:pt modelId="{8CB7418B-B56A-4DB9-854F-70ABE24F1D4B}" type="pres">
      <dgm:prSet presAssocID="{A5B0FB9D-4B26-49EC-8C9A-14C1A6CE8422}" presName="aSpace2" presStyleCnt="0"/>
      <dgm:spPr/>
    </dgm:pt>
    <dgm:pt modelId="{98BD7DD3-4DBE-45FC-9AC9-E32ECC2CD8B1}" type="pres">
      <dgm:prSet presAssocID="{1EEF159C-47AD-4C78-86CB-C1F3AE7D8A9C}" presName="childNode" presStyleLbl="node1" presStyleIdx="3" presStyleCnt="7" custLinFactY="-49982" custLinFactNeighborX="212" custLinFactNeighborY="-100000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de-DE"/>
        </a:p>
      </dgm:t>
    </dgm:pt>
    <dgm:pt modelId="{07C7EAA6-2151-4FA1-ACCE-5837575A131D}" type="pres">
      <dgm:prSet presAssocID="{1EEF159C-47AD-4C78-86CB-C1F3AE7D8A9C}" presName="aSpace2" presStyleCnt="0"/>
      <dgm:spPr/>
    </dgm:pt>
    <dgm:pt modelId="{27442053-98E1-4963-A80D-010D010954A7}" type="pres">
      <dgm:prSet presAssocID="{219B526B-6CAC-41D4-9656-837AEE9C8C4D}" presName="childNode" presStyleLbl="node1" presStyleIdx="4" presStyleCnt="7" custLinFactY="-49982" custLinFactNeighborX="212" custLinFactNeighborY="-100000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de-DE"/>
        </a:p>
      </dgm:t>
    </dgm:pt>
    <dgm:pt modelId="{210D7263-3442-43D0-B15A-7FF28E8570EA}" type="pres">
      <dgm:prSet presAssocID="{219B526B-6CAC-41D4-9656-837AEE9C8C4D}" presName="aSpace2" presStyleCnt="0"/>
      <dgm:spPr/>
    </dgm:pt>
    <dgm:pt modelId="{D75F8B43-E4D9-4CEA-BB62-BF0FCFFC7BF0}" type="pres">
      <dgm:prSet presAssocID="{FEDAB2DD-5CE3-4673-B53F-A65C574A088A}" presName="childNode" presStyleLbl="node1" presStyleIdx="5" presStyleCnt="7" custLinFactY="-49982" custLinFactNeighborX="212" custLinFactNeighborY="-100000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de-DE"/>
        </a:p>
      </dgm:t>
    </dgm:pt>
    <dgm:pt modelId="{809520FE-C89F-4166-B1A5-FCFD363A65F6}" type="pres">
      <dgm:prSet presAssocID="{FEDAB2DD-5CE3-4673-B53F-A65C574A088A}" presName="aSpace2" presStyleCnt="0"/>
      <dgm:spPr/>
    </dgm:pt>
    <dgm:pt modelId="{16956436-D043-41F9-97EB-E5E53E859208}" type="pres">
      <dgm:prSet presAssocID="{5A95434B-5673-4CE8-9C5C-562B07D974D2}" presName="childNode" presStyleLbl="node1" presStyleIdx="6" presStyleCnt="7" custLinFactY="-49982" custLinFactNeighborX="212" custLinFactNeighborY="-100000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de-DE"/>
        </a:p>
      </dgm:t>
    </dgm:pt>
  </dgm:ptLst>
  <dgm:cxnLst>
    <dgm:cxn modelId="{C45D0ED8-B010-4DD3-8B85-2CABCF5883D8}" srcId="{74E557C2-BD66-4D82-8AEE-11F6A2B1AC48}" destId="{1EEF159C-47AD-4C78-86CB-C1F3AE7D8A9C}" srcOrd="3" destOrd="0" parTransId="{5E8C57EE-CE2C-4B37-A242-EC61CE55DDC2}" sibTransId="{80CE974B-5F30-4718-83EB-FFEDAA571632}"/>
    <dgm:cxn modelId="{27503219-42FE-4E8B-BDAC-76F99C6CA010}" type="presOf" srcId="{480DCF0D-8E66-403D-919B-024368B8D95A}" destId="{D60B5016-FF5D-4D02-860B-4EA848431075}" srcOrd="0" destOrd="0" presId="urn:microsoft.com/office/officeart/2005/8/layout/lProcess2"/>
    <dgm:cxn modelId="{4C93A0CB-2672-42AF-89A8-E570BE028903}" srcId="{2B91B21C-97B9-4B6C-BDB5-7E76E5FC4A29}" destId="{74E557C2-BD66-4D82-8AEE-11F6A2B1AC48}" srcOrd="0" destOrd="0" parTransId="{BA1C5390-1E97-4E33-9CA5-67A029F95A41}" sibTransId="{B4DBBFF1-32EC-4318-B531-B8FC02969052}"/>
    <dgm:cxn modelId="{F13090A2-2CD0-4170-8BB8-382A754F3551}" srcId="{74E557C2-BD66-4D82-8AEE-11F6A2B1AC48}" destId="{219B526B-6CAC-41D4-9656-837AEE9C8C4D}" srcOrd="4" destOrd="0" parTransId="{B42E7603-7888-42B8-A562-06D15BDB4B39}" sibTransId="{7DEE6A9C-07C1-4655-9E77-796C4325C5CE}"/>
    <dgm:cxn modelId="{6B5D8C15-7E74-4984-9362-8DEFFAC31862}" srcId="{74E557C2-BD66-4D82-8AEE-11F6A2B1AC48}" destId="{5A95434B-5673-4CE8-9C5C-562B07D974D2}" srcOrd="6" destOrd="0" parTransId="{60FCA4EC-503D-40B5-A769-13B4562007BF}" sibTransId="{0270898A-B675-4418-957B-A0C55EBAA6C8}"/>
    <dgm:cxn modelId="{BA962B5F-5ED9-4A99-98B6-BBF1E248F2AE}" type="presOf" srcId="{FEDAB2DD-5CE3-4673-B53F-A65C574A088A}" destId="{D75F8B43-E4D9-4CEA-BB62-BF0FCFFC7BF0}" srcOrd="0" destOrd="0" presId="urn:microsoft.com/office/officeart/2005/8/layout/lProcess2"/>
    <dgm:cxn modelId="{BA8C208E-C187-4AAD-817F-5A39FD51C611}" srcId="{74E557C2-BD66-4D82-8AEE-11F6A2B1AC48}" destId="{480DCF0D-8E66-403D-919B-024368B8D95A}" srcOrd="1" destOrd="0" parTransId="{35F4835B-5A10-4D89-B7A8-83C5A16184CD}" sibTransId="{2F870BBD-B2BD-4321-A7C7-17FBFAA34201}"/>
    <dgm:cxn modelId="{86DFE8BD-FFF7-4958-B047-FC42D92358C7}" type="presOf" srcId="{2B91B21C-97B9-4B6C-BDB5-7E76E5FC4A29}" destId="{E7B47286-69A4-44B0-8FB6-AB35F82F5ABD}" srcOrd="0" destOrd="0" presId="urn:microsoft.com/office/officeart/2005/8/layout/lProcess2"/>
    <dgm:cxn modelId="{4A367F74-EB65-4154-9856-512EF7603E0D}" srcId="{74E557C2-BD66-4D82-8AEE-11F6A2B1AC48}" destId="{FEDAB2DD-5CE3-4673-B53F-A65C574A088A}" srcOrd="5" destOrd="0" parTransId="{757DCAFD-7C45-4D72-AA66-BBA0028447FB}" sibTransId="{5B4EF353-3044-40BE-8127-5A529A1E52F0}"/>
    <dgm:cxn modelId="{95F09F61-E562-4BFD-B335-16306D3C7587}" type="presOf" srcId="{74E557C2-BD66-4D82-8AEE-11F6A2B1AC48}" destId="{85E47E12-16AB-4D21-B0DC-CE08389A61D6}" srcOrd="1" destOrd="0" presId="urn:microsoft.com/office/officeart/2005/8/layout/lProcess2"/>
    <dgm:cxn modelId="{8B33B7B8-3F74-4E23-8C0E-BC6EAF8291F4}" type="presOf" srcId="{74E557C2-BD66-4D82-8AEE-11F6A2B1AC48}" destId="{53259A4C-848F-405D-85CF-A8F8B46B0538}" srcOrd="0" destOrd="0" presId="urn:microsoft.com/office/officeart/2005/8/layout/lProcess2"/>
    <dgm:cxn modelId="{A7AA0B0B-C64F-41CA-9427-4FB9CC6B3E26}" type="presOf" srcId="{1EEF159C-47AD-4C78-86CB-C1F3AE7D8A9C}" destId="{98BD7DD3-4DBE-45FC-9AC9-E32ECC2CD8B1}" srcOrd="0" destOrd="0" presId="urn:microsoft.com/office/officeart/2005/8/layout/lProcess2"/>
    <dgm:cxn modelId="{81D02931-E901-414A-BCBD-2E46A8440EDF}" type="presOf" srcId="{219B526B-6CAC-41D4-9656-837AEE9C8C4D}" destId="{27442053-98E1-4963-A80D-010D010954A7}" srcOrd="0" destOrd="0" presId="urn:microsoft.com/office/officeart/2005/8/layout/lProcess2"/>
    <dgm:cxn modelId="{9F77F0D0-412A-4689-8962-56A6B9BCE9F0}" srcId="{74E557C2-BD66-4D82-8AEE-11F6A2B1AC48}" destId="{34FA00E1-59E9-4F55-BE2E-7979E5E60CD0}" srcOrd="0" destOrd="0" parTransId="{D089DC07-0282-429B-AEAB-723C74EBA069}" sibTransId="{C5473B4C-B0C6-4672-8D9F-FE11B1C19308}"/>
    <dgm:cxn modelId="{07459754-4727-4A84-8861-685BFD639F38}" srcId="{74E557C2-BD66-4D82-8AEE-11F6A2B1AC48}" destId="{A5B0FB9D-4B26-49EC-8C9A-14C1A6CE8422}" srcOrd="2" destOrd="0" parTransId="{CA46BE6C-577D-4D2B-9EF0-8BBCD4691BB9}" sibTransId="{108C4C04-3274-4DE3-903C-FC43C5968061}"/>
    <dgm:cxn modelId="{5EC7BE91-4CC9-4A45-86F1-858F761CD186}" type="presOf" srcId="{5A95434B-5673-4CE8-9C5C-562B07D974D2}" destId="{16956436-D043-41F9-97EB-E5E53E859208}" srcOrd="0" destOrd="0" presId="urn:microsoft.com/office/officeart/2005/8/layout/lProcess2"/>
    <dgm:cxn modelId="{172477A9-D93F-450D-B5C7-FE4849944E91}" type="presOf" srcId="{A5B0FB9D-4B26-49EC-8C9A-14C1A6CE8422}" destId="{31A3A2C7-130D-40BF-9E4F-F7061CE42C69}" srcOrd="0" destOrd="0" presId="urn:microsoft.com/office/officeart/2005/8/layout/lProcess2"/>
    <dgm:cxn modelId="{D302879D-35FF-48C7-883B-C11874F7D66F}" type="presOf" srcId="{34FA00E1-59E9-4F55-BE2E-7979E5E60CD0}" destId="{AD5DA388-B972-4ADA-B589-BBB3F2D742BF}" srcOrd="0" destOrd="0" presId="urn:microsoft.com/office/officeart/2005/8/layout/lProcess2"/>
    <dgm:cxn modelId="{3CCA915F-FD72-4548-91C2-E3C0BCFF39E3}" type="presParOf" srcId="{E7B47286-69A4-44B0-8FB6-AB35F82F5ABD}" destId="{35AE2DD2-9D51-427A-9A3A-8363242EAB03}" srcOrd="0" destOrd="0" presId="urn:microsoft.com/office/officeart/2005/8/layout/lProcess2"/>
    <dgm:cxn modelId="{D36BE44F-EA7F-4932-992B-C26CE4C47FDE}" type="presParOf" srcId="{35AE2DD2-9D51-427A-9A3A-8363242EAB03}" destId="{53259A4C-848F-405D-85CF-A8F8B46B0538}" srcOrd="0" destOrd="0" presId="urn:microsoft.com/office/officeart/2005/8/layout/lProcess2"/>
    <dgm:cxn modelId="{CD60C2DD-8EED-4C07-BBEF-177ED0A470FE}" type="presParOf" srcId="{35AE2DD2-9D51-427A-9A3A-8363242EAB03}" destId="{85E47E12-16AB-4D21-B0DC-CE08389A61D6}" srcOrd="1" destOrd="0" presId="urn:microsoft.com/office/officeart/2005/8/layout/lProcess2"/>
    <dgm:cxn modelId="{BA66DC3A-892B-4F89-A7F4-6EF79CD82AE1}" type="presParOf" srcId="{35AE2DD2-9D51-427A-9A3A-8363242EAB03}" destId="{343AE6B6-E0D9-479D-8E96-26E99AB05F72}" srcOrd="2" destOrd="0" presId="urn:microsoft.com/office/officeart/2005/8/layout/lProcess2"/>
    <dgm:cxn modelId="{DD28A764-5B9C-4325-A2B0-FC406F333216}" type="presParOf" srcId="{343AE6B6-E0D9-479D-8E96-26E99AB05F72}" destId="{F3BDE220-6E9A-4E30-AB2E-114235FDD0F9}" srcOrd="0" destOrd="0" presId="urn:microsoft.com/office/officeart/2005/8/layout/lProcess2"/>
    <dgm:cxn modelId="{F70C872E-F3E9-4A7C-B32F-23EBA813EB87}" type="presParOf" srcId="{F3BDE220-6E9A-4E30-AB2E-114235FDD0F9}" destId="{AD5DA388-B972-4ADA-B589-BBB3F2D742BF}" srcOrd="0" destOrd="0" presId="urn:microsoft.com/office/officeart/2005/8/layout/lProcess2"/>
    <dgm:cxn modelId="{DC6F1BCA-D568-4F5A-BF8C-0B87583BF0CD}" type="presParOf" srcId="{F3BDE220-6E9A-4E30-AB2E-114235FDD0F9}" destId="{F0309219-32C6-4D80-8C43-CB6106C52B41}" srcOrd="1" destOrd="0" presId="urn:microsoft.com/office/officeart/2005/8/layout/lProcess2"/>
    <dgm:cxn modelId="{797B23C4-9729-4BE7-A74A-735C9D0D7FA0}" type="presParOf" srcId="{F3BDE220-6E9A-4E30-AB2E-114235FDD0F9}" destId="{D60B5016-FF5D-4D02-860B-4EA848431075}" srcOrd="2" destOrd="0" presId="urn:microsoft.com/office/officeart/2005/8/layout/lProcess2"/>
    <dgm:cxn modelId="{5A6FC86F-E91B-4747-830F-385FBC51CF97}" type="presParOf" srcId="{F3BDE220-6E9A-4E30-AB2E-114235FDD0F9}" destId="{0D27B0D1-A0CD-4F39-AF31-4C2B97109468}" srcOrd="3" destOrd="0" presId="urn:microsoft.com/office/officeart/2005/8/layout/lProcess2"/>
    <dgm:cxn modelId="{1CE4730C-BE4B-4C18-9E5B-6F78B0CC6128}" type="presParOf" srcId="{F3BDE220-6E9A-4E30-AB2E-114235FDD0F9}" destId="{31A3A2C7-130D-40BF-9E4F-F7061CE42C69}" srcOrd="4" destOrd="0" presId="urn:microsoft.com/office/officeart/2005/8/layout/lProcess2"/>
    <dgm:cxn modelId="{4FF72678-B764-477D-85BD-B00DC9688C2F}" type="presParOf" srcId="{F3BDE220-6E9A-4E30-AB2E-114235FDD0F9}" destId="{8CB7418B-B56A-4DB9-854F-70ABE24F1D4B}" srcOrd="5" destOrd="0" presId="urn:microsoft.com/office/officeart/2005/8/layout/lProcess2"/>
    <dgm:cxn modelId="{F2664405-9DE4-4E1A-BA99-40A00DB7D395}" type="presParOf" srcId="{F3BDE220-6E9A-4E30-AB2E-114235FDD0F9}" destId="{98BD7DD3-4DBE-45FC-9AC9-E32ECC2CD8B1}" srcOrd="6" destOrd="0" presId="urn:microsoft.com/office/officeart/2005/8/layout/lProcess2"/>
    <dgm:cxn modelId="{249523E7-E503-4D7D-9168-679DF5BB6647}" type="presParOf" srcId="{F3BDE220-6E9A-4E30-AB2E-114235FDD0F9}" destId="{07C7EAA6-2151-4FA1-ACCE-5837575A131D}" srcOrd="7" destOrd="0" presId="urn:microsoft.com/office/officeart/2005/8/layout/lProcess2"/>
    <dgm:cxn modelId="{3AC2F769-3433-4933-8791-5C9C84083214}" type="presParOf" srcId="{F3BDE220-6E9A-4E30-AB2E-114235FDD0F9}" destId="{27442053-98E1-4963-A80D-010D010954A7}" srcOrd="8" destOrd="0" presId="urn:microsoft.com/office/officeart/2005/8/layout/lProcess2"/>
    <dgm:cxn modelId="{CC95C52E-C2E6-4CB7-A5C3-0BB0A4A59EB4}" type="presParOf" srcId="{F3BDE220-6E9A-4E30-AB2E-114235FDD0F9}" destId="{210D7263-3442-43D0-B15A-7FF28E8570EA}" srcOrd="9" destOrd="0" presId="urn:microsoft.com/office/officeart/2005/8/layout/lProcess2"/>
    <dgm:cxn modelId="{1FD9C0E2-0B30-4BB0-8B47-749362DB39DF}" type="presParOf" srcId="{F3BDE220-6E9A-4E30-AB2E-114235FDD0F9}" destId="{D75F8B43-E4D9-4CEA-BB62-BF0FCFFC7BF0}" srcOrd="10" destOrd="0" presId="urn:microsoft.com/office/officeart/2005/8/layout/lProcess2"/>
    <dgm:cxn modelId="{153E17A3-D995-4714-A03B-9F540449FE02}" type="presParOf" srcId="{F3BDE220-6E9A-4E30-AB2E-114235FDD0F9}" destId="{809520FE-C89F-4166-B1A5-FCFD363A65F6}" srcOrd="11" destOrd="0" presId="urn:microsoft.com/office/officeart/2005/8/layout/lProcess2"/>
    <dgm:cxn modelId="{D68648EE-8AFF-4E15-9CE4-006DD6033DE5}" type="presParOf" srcId="{F3BDE220-6E9A-4E30-AB2E-114235FDD0F9}" destId="{16956436-D043-41F9-97EB-E5E53E859208}" srcOrd="12" destOrd="0" presId="urn:microsoft.com/office/officeart/2005/8/layout/lProcess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DF2345-5540-4589-8753-92D0C167A977}" type="datetimeFigureOut">
              <a:rPr lang="de-DE" smtClean="0"/>
              <a:pPr/>
              <a:t>22.01.2008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Fьnfte Ebene</a:t>
            </a:r>
            <a:endParaRPr lang="de-DE"/>
          </a:p>
        </p:txBody>
      </p:sp>
      <p:sp>
        <p:nvSpPr>
          <p:cNvPr id="6" name="FuЯ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99AF1C-8DBB-46B2-8CAA-72C09A930FD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9AF1C-8DBB-46B2-8CAA-72C09A930FDE}" type="slidenum">
              <a:rPr lang="de-DE" smtClean="0"/>
              <a:pPr/>
              <a:t>1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9AF1C-8DBB-46B2-8CAA-72C09A930FDE}" type="slidenum">
              <a:rPr lang="de-DE" smtClean="0"/>
              <a:pPr/>
              <a:t>2</a:t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9AF1C-8DBB-46B2-8CAA-72C09A930FDE}" type="slidenum">
              <a:rPr lang="de-DE" smtClean="0"/>
              <a:pPr/>
              <a:t>3</a:t>
            </a:fld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9AF1C-8DBB-46B2-8CAA-72C09A930FDE}" type="slidenum">
              <a:rPr lang="de-DE" smtClean="0"/>
              <a:pPr/>
              <a:t>4</a:t>
            </a:fld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9AF1C-8DBB-46B2-8CAA-72C09A930FDE}" type="slidenum">
              <a:rPr lang="de-DE" smtClean="0"/>
              <a:pPr/>
              <a:t>5</a:t>
            </a:fld>
            <a:endParaRPr 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9AF1C-8DBB-46B2-8CAA-72C09A930FDE}" type="slidenum">
              <a:rPr lang="de-DE" smtClean="0"/>
              <a:pPr/>
              <a:t>6</a:t>
            </a:fld>
            <a:endParaRPr lang="de-D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9AF1C-8DBB-46B2-8CAA-72C09A930FDE}" type="slidenum">
              <a:rPr lang="de-DE" smtClean="0"/>
              <a:pPr/>
              <a:t>7</a:t>
            </a:fld>
            <a:endParaRPr lang="de-D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9AF1C-8DBB-46B2-8CAA-72C09A930FDE}" type="slidenum">
              <a:rPr lang="de-DE" smtClean="0"/>
              <a:pPr/>
              <a:t>8</a:t>
            </a:fld>
            <a:endParaRPr lang="de-D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9AF1C-8DBB-46B2-8CAA-72C09A930FDE}" type="slidenum">
              <a:rPr lang="de-DE" smtClean="0"/>
              <a:pPr/>
              <a:t>9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ihand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B5B11-71C2-46E5-A5FE-F837E61C33FB}" type="datetimeFigureOut">
              <a:rPr lang="de-DE" smtClean="0"/>
              <a:pPr/>
              <a:t>22.01.2008</a:t>
            </a:fld>
            <a:endParaRPr lang="de-DE"/>
          </a:p>
        </p:txBody>
      </p:sp>
      <p:sp>
        <p:nvSpPr>
          <p:cNvPr id="19" name="FuЯ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01D8D-0FE6-4AA8-A56A-ABD96914C2D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Fьnfte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B5B11-71C2-46E5-A5FE-F837E61C33FB}" type="datetimeFigureOut">
              <a:rPr lang="de-DE" smtClean="0"/>
              <a:pPr/>
              <a:t>22.01.2008</a:t>
            </a:fld>
            <a:endParaRPr lang="de-DE"/>
          </a:p>
        </p:txBody>
      </p:sp>
      <p:sp>
        <p:nvSpPr>
          <p:cNvPr id="5" name="FuЯ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01D8D-0FE6-4AA8-A56A-ABD96914C2D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Fьnfte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B5B11-71C2-46E5-A5FE-F837E61C33FB}" type="datetimeFigureOut">
              <a:rPr lang="de-DE" smtClean="0"/>
              <a:pPr/>
              <a:t>22.01.2008</a:t>
            </a:fld>
            <a:endParaRPr lang="de-DE"/>
          </a:p>
        </p:txBody>
      </p:sp>
      <p:sp>
        <p:nvSpPr>
          <p:cNvPr id="5" name="FuЯ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01D8D-0FE6-4AA8-A56A-ABD96914C2D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Fьnfte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B5B11-71C2-46E5-A5FE-F837E61C33FB}" type="datetimeFigureOut">
              <a:rPr lang="de-DE" smtClean="0"/>
              <a:pPr/>
              <a:t>22.01.2008</a:t>
            </a:fld>
            <a:endParaRPr lang="de-DE"/>
          </a:p>
        </p:txBody>
      </p:sp>
      <p:sp>
        <p:nvSpPr>
          <p:cNvPr id="5" name="FuЯ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01D8D-0FE6-4AA8-A56A-ABD96914C2D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ьberschrif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ihand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ihand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B5B11-71C2-46E5-A5FE-F837E61C33FB}" type="datetimeFigureOut">
              <a:rPr lang="de-DE" smtClean="0"/>
              <a:pPr/>
              <a:t>22.01.2008</a:t>
            </a:fld>
            <a:endParaRPr lang="de-DE"/>
          </a:p>
        </p:txBody>
      </p:sp>
      <p:sp>
        <p:nvSpPr>
          <p:cNvPr id="5" name="FuЯ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01D8D-0FE6-4AA8-A56A-ABD96914C2D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Fьnfte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Fьnfte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B5B11-71C2-46E5-A5FE-F837E61C33FB}" type="datetimeFigureOut">
              <a:rPr lang="de-DE" smtClean="0"/>
              <a:pPr/>
              <a:t>22.01.2008</a:t>
            </a:fld>
            <a:endParaRPr lang="de-DE"/>
          </a:p>
        </p:txBody>
      </p:sp>
      <p:sp>
        <p:nvSpPr>
          <p:cNvPr id="6" name="FuЯ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01D8D-0FE6-4AA8-A56A-ABD96914C2D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Fьnfte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Fьnfte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B5B11-71C2-46E5-A5FE-F837E61C33FB}" type="datetimeFigureOut">
              <a:rPr lang="de-DE" smtClean="0"/>
              <a:pPr/>
              <a:t>22.01.2008</a:t>
            </a:fld>
            <a:endParaRPr lang="de-DE"/>
          </a:p>
        </p:txBody>
      </p:sp>
      <p:sp>
        <p:nvSpPr>
          <p:cNvPr id="8" name="FuЯ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01D8D-0FE6-4AA8-A56A-ABD96914C2D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B5B11-71C2-46E5-A5FE-F837E61C33FB}" type="datetimeFigureOut">
              <a:rPr lang="de-DE" smtClean="0"/>
              <a:pPr/>
              <a:t>22.01.2008</a:t>
            </a:fld>
            <a:endParaRPr lang="de-DE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201D8D-0FE6-4AA8-A56A-ABD96914C2D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FuЯzeilenplatzhalt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B5B11-71C2-46E5-A5FE-F837E61C33FB}" type="datetimeFigureOut">
              <a:rPr lang="de-DE" smtClean="0"/>
              <a:pPr/>
              <a:t>22.01.2008</a:t>
            </a:fld>
            <a:endParaRPr lang="de-DE"/>
          </a:p>
        </p:txBody>
      </p:sp>
      <p:sp>
        <p:nvSpPr>
          <p:cNvPr id="3" name="FuЯ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01D8D-0FE6-4AA8-A56A-ABD96914C2D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Ь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Fьnfte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B5B11-71C2-46E5-A5FE-F837E61C33FB}" type="datetimeFigureOut">
              <a:rPr lang="de-DE" smtClean="0"/>
              <a:pPr/>
              <a:t>22.01.2008</a:t>
            </a:fld>
            <a:endParaRPr lang="de-DE"/>
          </a:p>
        </p:txBody>
      </p:sp>
      <p:sp>
        <p:nvSpPr>
          <p:cNvPr id="6" name="FuЯ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43201D8D-0FE6-4AA8-A56A-ABD96914C2D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Ь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smtClean="0"/>
              <a:t>Bild durch Klicken auf Symbol hinzufьgen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898B5B11-71C2-46E5-A5FE-F837E61C33FB}" type="datetimeFigureOut">
              <a:rPr lang="de-DE" smtClean="0"/>
              <a:pPr/>
              <a:t>22.01.2008</a:t>
            </a:fld>
            <a:endParaRPr lang="de-DE"/>
          </a:p>
        </p:txBody>
      </p:sp>
      <p:sp>
        <p:nvSpPr>
          <p:cNvPr id="6" name="FuЯ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01D8D-0FE6-4AA8-A56A-ABD96914C2D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ihand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ihand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Fьnfte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898B5B11-71C2-46E5-A5FE-F837E61C33FB}" type="datetimeFigureOut">
              <a:rPr lang="de-DE" smtClean="0"/>
              <a:pPr/>
              <a:t>22.01.2008</a:t>
            </a:fld>
            <a:endParaRPr lang="de-DE"/>
          </a:p>
        </p:txBody>
      </p:sp>
      <p:sp>
        <p:nvSpPr>
          <p:cNvPr id="22" name="FuЯzeilenplatzhalt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43201D8D-0FE6-4AA8-A56A-ABD96914C2D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Online </a:t>
            </a:r>
            <a:r>
              <a:rPr lang="de-DE" dirty="0"/>
              <a:t>Fragebogen zur Beurteilung von Software auf der Grundlage der ISO 9241/10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Betreuer: Prof. Dipl.-</a:t>
            </a:r>
            <a:r>
              <a:rPr lang="de-DE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Inform</a:t>
            </a:r>
            <a:r>
              <a:rPr lang="de-D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Astrid Beck</a:t>
            </a:r>
          </a:p>
          <a:p>
            <a:r>
              <a:rPr lang="de-D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Referent: Mikhaylo Matiyenko-Kupriyanov</a:t>
            </a:r>
            <a:endParaRPr lang="de-D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8" name="Picture 4" descr="F:\eclipse3.3_03_workspace\semar_doku\src\HE_Logo_rgb_600_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214290"/>
            <a:ext cx="5214974" cy="1196362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vert="horz" lIns="45720" rIns="45720" anchor="ctr">
            <a:noAutofit/>
          </a:bodyPr>
          <a:lstStyle/>
          <a:p>
            <a:r>
              <a:rPr lang="de-DE" sz="4100" b="1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Agenda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ISO 9241/10 </a:t>
            </a:r>
          </a:p>
          <a:p>
            <a:endParaRPr lang="de-DE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de-D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Das Projekt</a:t>
            </a:r>
          </a:p>
          <a:p>
            <a:endParaRPr lang="de-DE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de-D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Allgemeine Fragen zum Projekt</a:t>
            </a:r>
          </a:p>
          <a:p>
            <a:pPr>
              <a:buNone/>
            </a:pPr>
            <a:endParaRPr lang="de-DE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de-D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</a:t>
            </a:r>
          </a:p>
          <a:p>
            <a:endParaRPr lang="de-DE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de-D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Ausblick</a:t>
            </a:r>
            <a:endParaRPr lang="de-D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vert="horz" lIns="45720" rIns="45720" anchor="ctr">
            <a:noAutofit/>
          </a:bodyPr>
          <a:lstStyle/>
          <a:p>
            <a:r>
              <a:rPr lang="de-DE" sz="4100" b="1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ISO 9241/10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Die ISO 9241 ist ein internationaler Standard welcher beschreibt  der Richtlinien der Interaktion zwischen Mensch und Computer.</a:t>
            </a:r>
          </a:p>
          <a:p>
            <a:r>
              <a:rPr lang="de-D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Die Standardreihe trägt seit 2006 den deutschen Titel „Ergonomie der Mensch-System-Interaktion“</a:t>
            </a:r>
          </a:p>
          <a:p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 10: Dialogue </a:t>
            </a:r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principles</a:t>
            </a:r>
            <a:endParaRPr lang="fr-F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 11: Guidance on </a:t>
            </a:r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usability</a:t>
            </a:r>
            <a:endParaRPr lang="de-D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vert="horz" lIns="45720" rIns="45720" anchor="ctr">
            <a:noAutofit/>
          </a:bodyPr>
          <a:lstStyle/>
          <a:p>
            <a:r>
              <a:rPr lang="de-DE" sz="4100" b="1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Das Projekt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Grundlage: Umfragebogen von „Büro für Arbeits- Und Organisationspsychologie GmbH “</a:t>
            </a:r>
          </a:p>
          <a:p>
            <a:r>
              <a:rPr lang="de-D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Umsetzungsansatz: </a:t>
            </a:r>
            <a:r>
              <a:rPr lang="de-D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Adobe Forms</a:t>
            </a:r>
            <a:endParaRPr lang="de-DE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de-D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vert="horz" lIns="45720" rIns="45720" anchor="ctr">
            <a:noAutofit/>
          </a:bodyPr>
          <a:lstStyle/>
          <a:p>
            <a:r>
              <a:rPr lang="de-DE" sz="4100" b="1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Was kann </a:t>
            </a:r>
            <a:r>
              <a:rPr lang="de-DE" sz="4100" b="1" dirty="0" err="1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mkSurvey</a:t>
            </a:r>
            <a:r>
              <a:rPr lang="de-DE" sz="4100" b="1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?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</p:nvPr>
        </p:nvGraphicFramePr>
        <p:xfrm>
          <a:off x="2428860" y="1714488"/>
          <a:ext cx="4214842" cy="4625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8" name="Gerade Verbindung 7"/>
          <p:cNvCxnSpPr/>
          <p:nvPr/>
        </p:nvCxnSpPr>
        <p:spPr>
          <a:xfrm rot="10800000" flipV="1">
            <a:off x="1214414" y="3000372"/>
            <a:ext cx="1643074" cy="71438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8"/>
          <p:cNvCxnSpPr/>
          <p:nvPr/>
        </p:nvCxnSpPr>
        <p:spPr>
          <a:xfrm rot="10800000" flipV="1">
            <a:off x="1285852" y="3500438"/>
            <a:ext cx="1571636" cy="35719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/>
          <p:cNvCxnSpPr/>
          <p:nvPr/>
        </p:nvCxnSpPr>
        <p:spPr>
          <a:xfrm rot="10800000" flipV="1">
            <a:off x="1285852" y="3929066"/>
            <a:ext cx="1571636" cy="214314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/>
        </p:nvCxnSpPr>
        <p:spPr>
          <a:xfrm rot="10800000">
            <a:off x="1285852" y="4429132"/>
            <a:ext cx="1571636" cy="35719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>
          <a:xfrm rot="10800000">
            <a:off x="1285852" y="4572008"/>
            <a:ext cx="1571636" cy="642942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>
            <a:endCxn id="34" idx="3"/>
          </p:cNvCxnSpPr>
          <p:nvPr/>
        </p:nvCxnSpPr>
        <p:spPr>
          <a:xfrm rot="10800000">
            <a:off x="1305088" y="4673094"/>
            <a:ext cx="1552400" cy="970484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/>
        </p:nvCxnSpPr>
        <p:spPr>
          <a:xfrm rot="10800000" flipV="1">
            <a:off x="6215074" y="4214818"/>
            <a:ext cx="1357322" cy="142876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Gruppieren 84"/>
          <p:cNvGrpSpPr/>
          <p:nvPr/>
        </p:nvGrpSpPr>
        <p:grpSpPr>
          <a:xfrm>
            <a:off x="466397" y="3865570"/>
            <a:ext cx="838691" cy="992190"/>
            <a:chOff x="466397" y="3865570"/>
            <a:chExt cx="838691" cy="992190"/>
          </a:xfrm>
        </p:grpSpPr>
        <p:sp>
          <p:nvSpPr>
            <p:cNvPr id="34" name="Textfeld 33"/>
            <p:cNvSpPr txBox="1"/>
            <p:nvPr/>
          </p:nvSpPr>
          <p:spPr>
            <a:xfrm>
              <a:off x="466397" y="4488428"/>
              <a:ext cx="838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Admin</a:t>
              </a:r>
              <a:endParaRPr lang="de-D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3104" name="Picture 32" descr="F:\eclipse3.3_03_workspace\semar_doku\src\person.png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642910" y="3865570"/>
              <a:ext cx="427038" cy="563562"/>
            </a:xfrm>
            <a:prstGeom prst="rect">
              <a:avLst/>
            </a:prstGeom>
            <a:noFill/>
          </p:spPr>
        </p:pic>
      </p:grpSp>
      <p:grpSp>
        <p:nvGrpSpPr>
          <p:cNvPr id="84" name="Gruppieren 83"/>
          <p:cNvGrpSpPr/>
          <p:nvPr/>
        </p:nvGrpSpPr>
        <p:grpSpPr>
          <a:xfrm>
            <a:off x="7215206" y="3857628"/>
            <a:ext cx="1454244" cy="1000131"/>
            <a:chOff x="7215206" y="3857628"/>
            <a:chExt cx="1454244" cy="1000131"/>
          </a:xfrm>
        </p:grpSpPr>
        <p:sp>
          <p:nvSpPr>
            <p:cNvPr id="39" name="Textfeld 38"/>
            <p:cNvSpPr txBox="1"/>
            <p:nvPr/>
          </p:nvSpPr>
          <p:spPr>
            <a:xfrm>
              <a:off x="7215206" y="4488427"/>
              <a:ext cx="14542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Umfragende</a:t>
              </a:r>
              <a:endParaRPr lang="de-D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83" name="Picture 32" descr="F:\eclipse3.3_03_workspace\semar_doku\src\person.png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7698352" y="3857628"/>
              <a:ext cx="427038" cy="563562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vert="horz" lIns="45720" rIns="45720" anchor="ctr">
            <a:noAutofit/>
          </a:bodyPr>
          <a:lstStyle/>
          <a:p>
            <a:r>
              <a:rPr lang="de-DE" sz="4100" b="1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Wie wurde verwirklicht?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F:\eclipse3.3_03_workspace\semar_doku\src\images\app_infrastructur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66888" y="1595458"/>
            <a:ext cx="4762500" cy="4762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vert="horz" lIns="45720" rIns="45720" anchor="ctr">
            <a:noAutofit/>
          </a:bodyPr>
          <a:lstStyle/>
          <a:p>
            <a:r>
              <a:rPr lang="de-DE" sz="4100" b="1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2051" name="Picture 3" descr="F:\eclipse3.3_03_workspace\semar_doku\src\mkSurveyLogo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14678" y="3643314"/>
            <a:ext cx="2832100" cy="6318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vert="horz" lIns="45720" rIns="45720" anchor="ctr">
            <a:noAutofit/>
          </a:bodyPr>
          <a:lstStyle/>
          <a:p>
            <a:r>
              <a:rPr lang="de-DE" sz="4100" b="1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Ausblick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Erledigt (ca. </a:t>
            </a:r>
            <a:r>
              <a:rPr lang="de-D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98%)</a:t>
            </a:r>
            <a:endParaRPr lang="de-DE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de-D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Analyse</a:t>
            </a:r>
          </a:p>
          <a:p>
            <a:pPr lvl="1"/>
            <a:r>
              <a:rPr lang="de-D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</a:t>
            </a:r>
          </a:p>
          <a:p>
            <a:pPr lvl="1"/>
            <a:r>
              <a:rPr lang="de-D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Implementierung</a:t>
            </a:r>
          </a:p>
          <a:p>
            <a:r>
              <a:rPr lang="de-D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Offen </a:t>
            </a:r>
            <a:r>
              <a:rPr lang="de-D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(2%)</a:t>
            </a:r>
            <a:endParaRPr lang="de-DE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de-D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„Password vergessen“</a:t>
            </a:r>
          </a:p>
          <a:p>
            <a:r>
              <a:rPr lang="de-D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Zukunft</a:t>
            </a:r>
          </a:p>
          <a:p>
            <a:endParaRPr lang="de-DE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de-D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72518" cy="1143000"/>
          </a:xfrm>
        </p:spPr>
        <p:txBody>
          <a:bodyPr>
            <a:noAutofit/>
          </a:bodyPr>
          <a:lstStyle/>
          <a:p>
            <a:r>
              <a:rPr lang="de-DE" sz="4100" b="1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Danke für Ihre Aufmerksamkeit</a:t>
            </a:r>
            <a:endParaRPr lang="de-DE" sz="4100" b="1" dirty="0">
              <a:ln w="5000" cmpd="sng">
                <a:solidFill>
                  <a:schemeClr val="accent1">
                    <a:tint val="80000"/>
                    <a:shade val="99000"/>
                    <a:satMod val="50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63000"/>
                      <a:satMod val="255000"/>
                    </a:schemeClr>
                  </a:gs>
                  <a:gs pos="9000">
                    <a:schemeClr val="accent1">
                      <a:tint val="63000"/>
                      <a:satMod val="255000"/>
                    </a:schemeClr>
                  </a:gs>
                  <a:gs pos="53000">
                    <a:schemeClr val="accent1">
                      <a:shade val="60000"/>
                      <a:satMod val="100000"/>
                    </a:schemeClr>
                  </a:gs>
                  <a:gs pos="90000">
                    <a:schemeClr val="accent1">
                      <a:tint val="63000"/>
                      <a:satMod val="255000"/>
                    </a:schemeClr>
                  </a:gs>
                  <a:gs pos="100000">
                    <a:schemeClr val="accent1">
                      <a:tint val="63000"/>
                      <a:satMod val="255000"/>
                    </a:schemeClr>
                  </a:gs>
                </a:gsLst>
                <a:lin ang="5400000"/>
              </a:gradFill>
              <a:effectLst>
                <a:outerShdw blurRad="50800" dist="38100" dir="5400000" algn="t" rotWithShape="0">
                  <a:prstClr val="black">
                    <a:alpha val="50000"/>
                  </a:prstClr>
                </a:outerShdw>
              </a:effectLst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de-DE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buNone/>
            </a:pPr>
            <a:endParaRPr lang="de-DE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buNone/>
            </a:pPr>
            <a:endParaRPr lang="de-DE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buNone/>
            </a:pPr>
            <a:endParaRPr lang="de-DE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buNone/>
            </a:pPr>
            <a:r>
              <a:rPr lang="de-D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Fragen?</a:t>
            </a:r>
            <a:endParaRPr lang="de-D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aemera">
  <a:themeElements>
    <a:clrScheme name="Haemer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Haemer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Haemer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0</TotalTime>
  <Words>159</Words>
  <Application>Microsoft Office PowerPoint</Application>
  <PresentationFormat>Bildschirmpräsentation (4:3)</PresentationFormat>
  <Paragraphs>57</Paragraphs>
  <Slides>9</Slides>
  <Notes>9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0" baseType="lpstr">
      <vt:lpstr>Haemera</vt:lpstr>
      <vt:lpstr>Online Fragebogen zur Beurteilung von Software auf der Grundlage der ISO 9241/10</vt:lpstr>
      <vt:lpstr>Agenda</vt:lpstr>
      <vt:lpstr>ISO 9241/10</vt:lpstr>
      <vt:lpstr>Das Projekt</vt:lpstr>
      <vt:lpstr>Was kann mkSurvey?</vt:lpstr>
      <vt:lpstr>Wie wurde verwirklicht?</vt:lpstr>
      <vt:lpstr>Demo</vt:lpstr>
      <vt:lpstr>Ausblick</vt:lpstr>
      <vt:lpstr>Danke für Ihre Aufmerksamkeit</vt:lpstr>
    </vt:vector>
  </TitlesOfParts>
  <Company> ****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Fragebogen zur Beurteilung von Software auf der Grundlage der ISO 9241/10</dc:title>
  <dc:creator> ****</dc:creator>
  <cp:lastModifiedBy> ****</cp:lastModifiedBy>
  <cp:revision>138</cp:revision>
  <dcterms:created xsi:type="dcterms:W3CDTF">2007-12-02T01:32:09Z</dcterms:created>
  <dcterms:modified xsi:type="dcterms:W3CDTF">2008-01-22T11:14:04Z</dcterms:modified>
</cp:coreProperties>
</file>