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73" r:id="rId7"/>
    <p:sldId id="258" r:id="rId8"/>
    <p:sldId id="264" r:id="rId9"/>
    <p:sldId id="259" r:id="rId10"/>
    <p:sldId id="266" r:id="rId11"/>
    <p:sldId id="271" r:id="rId12"/>
    <p:sldId id="265" r:id="rId13"/>
    <p:sldId id="267" r:id="rId14"/>
    <p:sldId id="260" r:id="rId15"/>
    <p:sldId id="269" r:id="rId16"/>
    <p:sldId id="270" r:id="rId17"/>
    <p:sldId id="268" r:id="rId18"/>
    <p:sldId id="272" r:id="rId19"/>
    <p:sldId id="261" r:id="rId20"/>
    <p:sldId id="262" r:id="rId21"/>
    <p:sldId id="276" r:id="rId22"/>
    <p:sldId id="277" r:id="rId23"/>
    <p:sldId id="275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E62"/>
    <a:srgbClr val="FFBF63"/>
    <a:srgbClr val="FFC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0E2F8-901E-FF47-835E-6A971BF68DD4}" v="720" dt="2022-06-02T00:14:45.632"/>
    <p1510:client id="{6F277D5B-579D-4863-87B2-EC73BACE8FD0}" v="39" dt="2022-07-03T03:02:15.848"/>
    <p1510:client id="{7EE282C5-76D6-4BDF-9B99-C33C89192F3C}" v="1" dt="2022-06-01T21:08:21.968"/>
    <p1510:client id="{8537A6C3-C426-4F0D-9ACE-9F4B7FC905EA}" v="345" dt="2022-06-01T21:37:35.376"/>
    <p1510:client id="{865EF311-F42D-4EBE-BF2E-CA0A57E726BA}" v="21" dt="2022-06-02T17:15:54.777"/>
    <p1510:client id="{BE850690-A95D-4378-B421-02D78B8D9BD0}" v="23" dt="2022-06-02T00:35:53.281"/>
    <p1510:client id="{DC238BAE-4870-4B50-9838-6C8E7B952D03}" v="58" dt="2022-07-03T19:52:23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sham Ohri" userId="a80b7b1a-ae23-449e-a3e8-254d9ae152cf" providerId="ADAL" clId="{FF1BEE37-796D-4378-A0F8-D6F0D5CACFCD}"/>
    <pc:docChg chg="custSel addSld delSld modSld">
      <pc:chgData name="Saksham Ohri" userId="a80b7b1a-ae23-449e-a3e8-254d9ae152cf" providerId="ADAL" clId="{FF1BEE37-796D-4378-A0F8-D6F0D5CACFCD}" dt="2022-05-31T03:35:42.052" v="22" actId="1076"/>
      <pc:docMkLst>
        <pc:docMk/>
      </pc:docMkLst>
      <pc:sldChg chg="addSp delSp modSp mod">
        <pc:chgData name="Saksham Ohri" userId="a80b7b1a-ae23-449e-a3e8-254d9ae152cf" providerId="ADAL" clId="{FF1BEE37-796D-4378-A0F8-D6F0D5CACFCD}" dt="2022-05-31T03:35:42.052" v="22" actId="1076"/>
        <pc:sldMkLst>
          <pc:docMk/>
          <pc:sldMk cId="310633243" sldId="265"/>
        </pc:sldMkLst>
        <pc:spChg chg="del mod">
          <ac:chgData name="Saksham Ohri" userId="a80b7b1a-ae23-449e-a3e8-254d9ae152cf" providerId="ADAL" clId="{FF1BEE37-796D-4378-A0F8-D6F0D5CACFCD}" dt="2022-05-30T23:05:40.300" v="10" actId="21"/>
          <ac:spMkLst>
            <pc:docMk/>
            <pc:sldMk cId="310633243" sldId="265"/>
            <ac:spMk id="3" creationId="{001FCE09-F542-434B-4D5F-549DA52C878B}"/>
          </ac:spMkLst>
        </pc:spChg>
        <pc:picChg chg="add del mod">
          <ac:chgData name="Saksham Ohri" userId="a80b7b1a-ae23-449e-a3e8-254d9ae152cf" providerId="ADAL" clId="{FF1BEE37-796D-4378-A0F8-D6F0D5CACFCD}" dt="2022-05-31T03:33:16.052" v="16" actId="21"/>
          <ac:picMkLst>
            <pc:docMk/>
            <pc:sldMk cId="310633243" sldId="265"/>
            <ac:picMk id="6" creationId="{25836EAC-376F-AD44-4898-DB8807DF4A54}"/>
          </ac:picMkLst>
        </pc:picChg>
        <pc:picChg chg="add mod">
          <ac:chgData name="Saksham Ohri" userId="a80b7b1a-ae23-449e-a3e8-254d9ae152cf" providerId="ADAL" clId="{FF1BEE37-796D-4378-A0F8-D6F0D5CACFCD}" dt="2022-05-31T03:35:42.052" v="22" actId="1076"/>
          <ac:picMkLst>
            <pc:docMk/>
            <pc:sldMk cId="310633243" sldId="265"/>
            <ac:picMk id="7" creationId="{4A8BD99D-F602-6234-4535-79B82E38F8D2}"/>
          </ac:picMkLst>
        </pc:picChg>
      </pc:sldChg>
      <pc:sldChg chg="addSp delSp modSp add mod">
        <pc:chgData name="Saksham Ohri" userId="a80b7b1a-ae23-449e-a3e8-254d9ae152cf" providerId="ADAL" clId="{FF1BEE37-796D-4378-A0F8-D6F0D5CACFCD}" dt="2022-05-31T03:33:10.271" v="15" actId="1076"/>
        <pc:sldMkLst>
          <pc:docMk/>
          <pc:sldMk cId="2683800007" sldId="267"/>
        </pc:sldMkLst>
        <pc:spChg chg="del mod">
          <ac:chgData name="Saksham Ohri" userId="a80b7b1a-ae23-449e-a3e8-254d9ae152cf" providerId="ADAL" clId="{FF1BEE37-796D-4378-A0F8-D6F0D5CACFCD}" dt="2022-05-31T03:33:02.325" v="13" actId="21"/>
          <ac:spMkLst>
            <pc:docMk/>
            <pc:sldMk cId="2683800007" sldId="267"/>
            <ac:spMk id="3" creationId="{001FCE09-F542-434B-4D5F-549DA52C878B}"/>
          </ac:spMkLst>
        </pc:spChg>
        <pc:picChg chg="add mod">
          <ac:chgData name="Saksham Ohri" userId="a80b7b1a-ae23-449e-a3e8-254d9ae152cf" providerId="ADAL" clId="{FF1BEE37-796D-4378-A0F8-D6F0D5CACFCD}" dt="2022-05-31T03:33:10.271" v="15" actId="1076"/>
          <ac:picMkLst>
            <pc:docMk/>
            <pc:sldMk cId="2683800007" sldId="267"/>
            <ac:picMk id="6" creationId="{95B61B4D-C719-4A02-8E41-B4D36F95F57C}"/>
          </ac:picMkLst>
        </pc:picChg>
      </pc:sldChg>
      <pc:sldChg chg="new del">
        <pc:chgData name="Saksham Ohri" userId="a80b7b1a-ae23-449e-a3e8-254d9ae152cf" providerId="ADAL" clId="{FF1BEE37-796D-4378-A0F8-D6F0D5CACFCD}" dt="2022-05-30T23:03:54.953" v="1" actId="2696"/>
        <pc:sldMkLst>
          <pc:docMk/>
          <pc:sldMk cId="3240907104" sldId="267"/>
        </pc:sldMkLst>
      </pc:sldChg>
    </pc:docChg>
  </pc:docChgLst>
  <pc:docChgLst>
    <pc:chgData name="Eze Adiele" userId="b742bf9e-a384-4125-9db3-5b49c1232ace" providerId="ADAL" clId="{8537A6C3-C426-4F0D-9ACE-9F4B7FC905EA}"/>
    <pc:docChg chg="undo custSel addSld delSld modSld">
      <pc:chgData name="Eze Adiele" userId="b742bf9e-a384-4125-9db3-5b49c1232ace" providerId="ADAL" clId="{8537A6C3-C426-4F0D-9ACE-9F4B7FC905EA}" dt="2022-06-01T21:37:52.512" v="486" actId="1076"/>
      <pc:docMkLst>
        <pc:docMk/>
      </pc:docMkLst>
      <pc:sldChg chg="modAnim">
        <pc:chgData name="Eze Adiele" userId="b742bf9e-a384-4125-9db3-5b49c1232ace" providerId="ADAL" clId="{8537A6C3-C426-4F0D-9ACE-9F4B7FC905EA}" dt="2022-05-31T20:24:45.828" v="284"/>
        <pc:sldMkLst>
          <pc:docMk/>
          <pc:sldMk cId="2029002549" sldId="256"/>
        </pc:sldMkLst>
      </pc:sldChg>
      <pc:sldChg chg="addSp delSp modSp mod addAnim delAnim modAnim">
        <pc:chgData name="Eze Adiele" userId="b742bf9e-a384-4125-9db3-5b49c1232ace" providerId="ADAL" clId="{8537A6C3-C426-4F0D-9ACE-9F4B7FC905EA}" dt="2022-06-01T21:32:58.950" v="470" actId="14100"/>
        <pc:sldMkLst>
          <pc:docMk/>
          <pc:sldMk cId="1027468857" sldId="257"/>
        </pc:sldMkLst>
        <pc:spChg chg="mod">
          <ac:chgData name="Eze Adiele" userId="b742bf9e-a384-4125-9db3-5b49c1232ace" providerId="ADAL" clId="{8537A6C3-C426-4F0D-9ACE-9F4B7FC905EA}" dt="2022-05-31T20:26:58.680" v="331" actId="20577"/>
          <ac:spMkLst>
            <pc:docMk/>
            <pc:sldMk cId="1027468857" sldId="257"/>
            <ac:spMk id="2" creationId="{CABD7986-8CBC-73C5-E11D-A78A6D672436}"/>
          </ac:spMkLst>
        </pc:spChg>
        <pc:spChg chg="add del mod">
          <ac:chgData name="Eze Adiele" userId="b742bf9e-a384-4125-9db3-5b49c1232ace" providerId="ADAL" clId="{8537A6C3-C426-4F0D-9ACE-9F4B7FC905EA}" dt="2022-06-01T21:09:02.231" v="338"/>
          <ac:spMkLst>
            <pc:docMk/>
            <pc:sldMk cId="1027468857" sldId="257"/>
            <ac:spMk id="3" creationId="{6A3E6A00-1415-5929-8EBA-353DCE20CA3A}"/>
          </ac:spMkLst>
        </pc:spChg>
        <pc:spChg chg="add del mod">
          <ac:chgData name="Eze Adiele" userId="b742bf9e-a384-4125-9db3-5b49c1232ace" providerId="ADAL" clId="{8537A6C3-C426-4F0D-9ACE-9F4B7FC905EA}" dt="2022-05-31T20:10:18.072" v="178" actId="478"/>
          <ac:spMkLst>
            <pc:docMk/>
            <pc:sldMk cId="1027468857" sldId="257"/>
            <ac:spMk id="3" creationId="{D62BDFFC-B4FF-6B9A-1ABD-E102CA4021D4}"/>
          </ac:spMkLst>
        </pc:spChg>
        <pc:spChg chg="add mod">
          <ac:chgData name="Eze Adiele" userId="b742bf9e-a384-4125-9db3-5b49c1232ace" providerId="ADAL" clId="{8537A6C3-C426-4F0D-9ACE-9F4B7FC905EA}" dt="2022-06-01T21:32:54.176" v="469" actId="255"/>
          <ac:spMkLst>
            <pc:docMk/>
            <pc:sldMk cId="1027468857" sldId="257"/>
            <ac:spMk id="4" creationId="{2978876A-947E-0DE1-5A83-CEF98F30F406}"/>
          </ac:spMkLst>
        </pc:spChg>
        <pc:spChg chg="add del mod">
          <ac:chgData name="Eze Adiele" userId="b742bf9e-a384-4125-9db3-5b49c1232ace" providerId="ADAL" clId="{8537A6C3-C426-4F0D-9ACE-9F4B7FC905EA}" dt="2022-05-31T19:51:30.485" v="4" actId="21"/>
          <ac:spMkLst>
            <pc:docMk/>
            <pc:sldMk cId="1027468857" sldId="257"/>
            <ac:spMk id="5" creationId="{48075CCA-D115-2925-CD02-1C1FED490355}"/>
          </ac:spMkLst>
        </pc:spChg>
        <pc:spChg chg="add del mod">
          <ac:chgData name="Eze Adiele" userId="b742bf9e-a384-4125-9db3-5b49c1232ace" providerId="ADAL" clId="{8537A6C3-C426-4F0D-9ACE-9F4B7FC905EA}" dt="2022-05-31T20:07:13.127" v="84" actId="478"/>
          <ac:spMkLst>
            <pc:docMk/>
            <pc:sldMk cId="1027468857" sldId="257"/>
            <ac:spMk id="6" creationId="{8444CCD3-0EE1-9454-0775-EDEB93A43E3E}"/>
          </ac:spMkLst>
        </pc:spChg>
        <pc:spChg chg="add del mod">
          <ac:chgData name="Eze Adiele" userId="b742bf9e-a384-4125-9db3-5b49c1232ace" providerId="ADAL" clId="{8537A6C3-C426-4F0D-9ACE-9F4B7FC905EA}" dt="2022-05-31T20:07:10.487" v="83" actId="478"/>
          <ac:spMkLst>
            <pc:docMk/>
            <pc:sldMk cId="1027468857" sldId="257"/>
            <ac:spMk id="11" creationId="{108E5D05-D14E-7AA9-0C5C-44A2116C6EBD}"/>
          </ac:spMkLst>
        </pc:spChg>
        <pc:spChg chg="add del mod">
          <ac:chgData name="Eze Adiele" userId="b742bf9e-a384-4125-9db3-5b49c1232ace" providerId="ADAL" clId="{8537A6C3-C426-4F0D-9ACE-9F4B7FC905EA}" dt="2022-05-31T20:07:07.393" v="82" actId="478"/>
          <ac:spMkLst>
            <pc:docMk/>
            <pc:sldMk cId="1027468857" sldId="257"/>
            <ac:spMk id="12" creationId="{0C724E80-7D10-99D3-3967-2DDD32A0F67C}"/>
          </ac:spMkLst>
        </pc:spChg>
        <pc:spChg chg="add del mod">
          <ac:chgData name="Eze Adiele" userId="b742bf9e-a384-4125-9db3-5b49c1232ace" providerId="ADAL" clId="{8537A6C3-C426-4F0D-9ACE-9F4B7FC905EA}" dt="2022-05-31T20:07:05.966" v="81" actId="478"/>
          <ac:spMkLst>
            <pc:docMk/>
            <pc:sldMk cId="1027468857" sldId="257"/>
            <ac:spMk id="13" creationId="{4E073DE7-B798-B990-B37E-B9A5B46B0FCF}"/>
          </ac:spMkLst>
        </pc:spChg>
        <pc:spChg chg="add del mod">
          <ac:chgData name="Eze Adiele" userId="b742bf9e-a384-4125-9db3-5b49c1232ace" providerId="ADAL" clId="{8537A6C3-C426-4F0D-9ACE-9F4B7FC905EA}" dt="2022-05-31T20:14:18.747" v="263" actId="478"/>
          <ac:spMkLst>
            <pc:docMk/>
            <pc:sldMk cId="1027468857" sldId="257"/>
            <ac:spMk id="14" creationId="{5914702B-A4CB-4E8F-F9C5-457A9BA86C88}"/>
          </ac:spMkLst>
        </pc:spChg>
        <pc:spChg chg="add mod">
          <ac:chgData name="Eze Adiele" userId="b742bf9e-a384-4125-9db3-5b49c1232ace" providerId="ADAL" clId="{8537A6C3-C426-4F0D-9ACE-9F4B7FC905EA}" dt="2022-05-31T20:20:56.314" v="270" actId="122"/>
          <ac:spMkLst>
            <pc:docMk/>
            <pc:sldMk cId="1027468857" sldId="257"/>
            <ac:spMk id="15" creationId="{7EBDE44B-DEF5-533E-FB2D-7F768E1ABA9D}"/>
          </ac:spMkLst>
        </pc:spChg>
        <pc:picChg chg="add mod">
          <ac:chgData name="Eze Adiele" userId="b742bf9e-a384-4125-9db3-5b49c1232ace" providerId="ADAL" clId="{8537A6C3-C426-4F0D-9ACE-9F4B7FC905EA}" dt="2022-06-01T21:32:58.950" v="470" actId="14100"/>
          <ac:picMkLst>
            <pc:docMk/>
            <pc:sldMk cId="1027468857" sldId="257"/>
            <ac:picMk id="6" creationId="{BF38F2B8-7FFB-6673-578A-79D0C9AEE0F6}"/>
          </ac:picMkLst>
        </pc:picChg>
        <pc:picChg chg="add del mod">
          <ac:chgData name="Eze Adiele" userId="b742bf9e-a384-4125-9db3-5b49c1232ace" providerId="ADAL" clId="{8537A6C3-C426-4F0D-9ACE-9F4B7FC905EA}" dt="2022-05-31T20:07:17.236" v="86" actId="478"/>
          <ac:picMkLst>
            <pc:docMk/>
            <pc:sldMk cId="1027468857" sldId="257"/>
            <ac:picMk id="9" creationId="{8EBF841F-94BB-A68E-2251-78CF37C64A31}"/>
          </ac:picMkLst>
        </pc:picChg>
      </pc:sldChg>
      <pc:sldChg chg="addSp delSp modSp add del mod">
        <pc:chgData name="Eze Adiele" userId="b742bf9e-a384-4125-9db3-5b49c1232ace" providerId="ADAL" clId="{8537A6C3-C426-4F0D-9ACE-9F4B7FC905EA}" dt="2022-05-31T20:06:56.094" v="79" actId="2890"/>
        <pc:sldMkLst>
          <pc:docMk/>
          <pc:sldMk cId="301398043" sldId="273"/>
        </pc:sldMkLst>
        <pc:spChg chg="add del">
          <ac:chgData name="Eze Adiele" userId="b742bf9e-a384-4125-9db3-5b49c1232ace" providerId="ADAL" clId="{8537A6C3-C426-4F0D-9ACE-9F4B7FC905EA}" dt="2022-05-31T20:06:51.097" v="75" actId="478"/>
          <ac:spMkLst>
            <pc:docMk/>
            <pc:sldMk cId="301398043" sldId="273"/>
            <ac:spMk id="11" creationId="{108E5D05-D14E-7AA9-0C5C-44A2116C6EBD}"/>
          </ac:spMkLst>
        </pc:spChg>
        <pc:spChg chg="add del">
          <ac:chgData name="Eze Adiele" userId="b742bf9e-a384-4125-9db3-5b49c1232ace" providerId="ADAL" clId="{8537A6C3-C426-4F0D-9ACE-9F4B7FC905EA}" dt="2022-05-31T20:06:51.403" v="76" actId="478"/>
          <ac:spMkLst>
            <pc:docMk/>
            <pc:sldMk cId="301398043" sldId="273"/>
            <ac:spMk id="12" creationId="{0C724E80-7D10-99D3-3967-2DDD32A0F67C}"/>
          </ac:spMkLst>
        </pc:spChg>
        <pc:spChg chg="add del mod">
          <ac:chgData name="Eze Adiele" userId="b742bf9e-a384-4125-9db3-5b49c1232ace" providerId="ADAL" clId="{8537A6C3-C426-4F0D-9ACE-9F4B7FC905EA}" dt="2022-05-31T20:06:53.162" v="78" actId="6549"/>
          <ac:spMkLst>
            <pc:docMk/>
            <pc:sldMk cId="301398043" sldId="273"/>
            <ac:spMk id="13" creationId="{4E073DE7-B798-B990-B37E-B9A5B46B0FCF}"/>
          </ac:spMkLst>
        </pc:spChg>
      </pc:sldChg>
      <pc:sldChg chg="addSp delSp modSp add mod delAnim modAnim">
        <pc:chgData name="Eze Adiele" userId="b742bf9e-a384-4125-9db3-5b49c1232ace" providerId="ADAL" clId="{8537A6C3-C426-4F0D-9ACE-9F4B7FC905EA}" dt="2022-06-01T21:37:52.512" v="486" actId="1076"/>
        <pc:sldMkLst>
          <pc:docMk/>
          <pc:sldMk cId="1799072335" sldId="273"/>
        </pc:sldMkLst>
        <pc:spChg chg="add mod">
          <ac:chgData name="Eze Adiele" userId="b742bf9e-a384-4125-9db3-5b49c1232ace" providerId="ADAL" clId="{8537A6C3-C426-4F0D-9ACE-9F4B7FC905EA}" dt="2022-06-01T21:33:22.402" v="471" actId="2711"/>
          <ac:spMkLst>
            <pc:docMk/>
            <pc:sldMk cId="1799072335" sldId="273"/>
            <ac:spMk id="3" creationId="{79288AFB-8400-CE6D-B3C1-007F98900F57}"/>
          </ac:spMkLst>
        </pc:spChg>
        <pc:spChg chg="del mod">
          <ac:chgData name="Eze Adiele" userId="b742bf9e-a384-4125-9db3-5b49c1232ace" providerId="ADAL" clId="{8537A6C3-C426-4F0D-9ACE-9F4B7FC905EA}" dt="2022-05-31T20:12:40.389" v="250" actId="478"/>
          <ac:spMkLst>
            <pc:docMk/>
            <pc:sldMk cId="1799072335" sldId="273"/>
            <ac:spMk id="3" creationId="{D62BDFFC-B4FF-6B9A-1ABD-E102CA4021D4}"/>
          </ac:spMkLst>
        </pc:spChg>
        <pc:spChg chg="add mod">
          <ac:chgData name="Eze Adiele" userId="b742bf9e-a384-4125-9db3-5b49c1232ace" providerId="ADAL" clId="{8537A6C3-C426-4F0D-9ACE-9F4B7FC905EA}" dt="2022-06-01T21:33:36.543" v="473" actId="255"/>
          <ac:spMkLst>
            <pc:docMk/>
            <pc:sldMk cId="1799072335" sldId="273"/>
            <ac:spMk id="4" creationId="{4EB7142F-4B25-392C-FF86-C3441469DA83}"/>
          </ac:spMkLst>
        </pc:spChg>
        <pc:spChg chg="add del mod">
          <ac:chgData name="Eze Adiele" userId="b742bf9e-a384-4125-9db3-5b49c1232ace" providerId="ADAL" clId="{8537A6C3-C426-4F0D-9ACE-9F4B7FC905EA}" dt="2022-05-31T20:46:58.904" v="333" actId="478"/>
          <ac:spMkLst>
            <pc:docMk/>
            <pc:sldMk cId="1799072335" sldId="273"/>
            <ac:spMk id="4" creationId="{69D9724D-3C11-CB85-FC13-7A2DFDF428FC}"/>
          </ac:spMkLst>
        </pc:spChg>
        <pc:spChg chg="del mod">
          <ac:chgData name="Eze Adiele" userId="b742bf9e-a384-4125-9db3-5b49c1232ace" providerId="ADAL" clId="{8537A6C3-C426-4F0D-9ACE-9F4B7FC905EA}" dt="2022-05-31T20:11:45.587" v="238" actId="478"/>
          <ac:spMkLst>
            <pc:docMk/>
            <pc:sldMk cId="1799072335" sldId="273"/>
            <ac:spMk id="6" creationId="{8444CCD3-0EE1-9454-0775-EDEB93A43E3E}"/>
          </ac:spMkLst>
        </pc:spChg>
        <pc:spChg chg="del">
          <ac:chgData name="Eze Adiele" userId="b742bf9e-a384-4125-9db3-5b49c1232ace" providerId="ADAL" clId="{8537A6C3-C426-4F0D-9ACE-9F4B7FC905EA}" dt="2022-05-31T20:11:47.576" v="239" actId="478"/>
          <ac:spMkLst>
            <pc:docMk/>
            <pc:sldMk cId="1799072335" sldId="273"/>
            <ac:spMk id="11" creationId="{108E5D05-D14E-7AA9-0C5C-44A2116C6EBD}"/>
          </ac:spMkLst>
        </pc:spChg>
        <pc:spChg chg="del">
          <ac:chgData name="Eze Adiele" userId="b742bf9e-a384-4125-9db3-5b49c1232ace" providerId="ADAL" clId="{8537A6C3-C426-4F0D-9ACE-9F4B7FC905EA}" dt="2022-05-31T20:11:53.410" v="240" actId="478"/>
          <ac:spMkLst>
            <pc:docMk/>
            <pc:sldMk cId="1799072335" sldId="273"/>
            <ac:spMk id="12" creationId="{0C724E80-7D10-99D3-3967-2DDD32A0F67C}"/>
          </ac:spMkLst>
        </pc:spChg>
        <pc:spChg chg="del">
          <ac:chgData name="Eze Adiele" userId="b742bf9e-a384-4125-9db3-5b49c1232ace" providerId="ADAL" clId="{8537A6C3-C426-4F0D-9ACE-9F4B7FC905EA}" dt="2022-05-31T20:11:55.596" v="241" actId="478"/>
          <ac:spMkLst>
            <pc:docMk/>
            <pc:sldMk cId="1799072335" sldId="273"/>
            <ac:spMk id="13" creationId="{4E073DE7-B798-B990-B37E-B9A5B46B0FCF}"/>
          </ac:spMkLst>
        </pc:spChg>
        <pc:picChg chg="add mod">
          <ac:chgData name="Eze Adiele" userId="b742bf9e-a384-4125-9db3-5b49c1232ace" providerId="ADAL" clId="{8537A6C3-C426-4F0D-9ACE-9F4B7FC905EA}" dt="2022-06-01T21:36:48.308" v="481" actId="1076"/>
          <ac:picMkLst>
            <pc:docMk/>
            <pc:sldMk cId="1799072335" sldId="273"/>
            <ac:picMk id="6" creationId="{923558F7-801E-C294-10D4-52136F6B4CDB}"/>
          </ac:picMkLst>
        </pc:picChg>
        <pc:picChg chg="del">
          <ac:chgData name="Eze Adiele" userId="b742bf9e-a384-4125-9db3-5b49c1232ace" providerId="ADAL" clId="{8537A6C3-C426-4F0D-9ACE-9F4B7FC905EA}" dt="2022-05-31T20:11:59.393" v="242" actId="478"/>
          <ac:picMkLst>
            <pc:docMk/>
            <pc:sldMk cId="1799072335" sldId="273"/>
            <ac:picMk id="9" creationId="{8EBF841F-94BB-A68E-2251-78CF37C64A31}"/>
          </ac:picMkLst>
        </pc:picChg>
        <pc:picChg chg="add mod">
          <ac:chgData name="Eze Adiele" userId="b742bf9e-a384-4125-9db3-5b49c1232ace" providerId="ADAL" clId="{8537A6C3-C426-4F0D-9ACE-9F4B7FC905EA}" dt="2022-06-01T21:37:52.512" v="486" actId="1076"/>
          <ac:picMkLst>
            <pc:docMk/>
            <pc:sldMk cId="1799072335" sldId="273"/>
            <ac:picMk id="9" creationId="{C9CCBA1C-4F75-BA8D-80DE-4ABFE13657FE}"/>
          </ac:picMkLst>
        </pc:picChg>
      </pc:sldChg>
      <pc:sldChg chg="new del">
        <pc:chgData name="Eze Adiele" userId="b742bf9e-a384-4125-9db3-5b49c1232ace" providerId="ADAL" clId="{8537A6C3-C426-4F0D-9ACE-9F4B7FC905EA}" dt="2022-05-31T20:05:58.683" v="69" actId="47"/>
        <pc:sldMkLst>
          <pc:docMk/>
          <pc:sldMk cId="4202782065" sldId="273"/>
        </pc:sldMkLst>
      </pc:sldChg>
      <pc:sldChg chg="modSp add del mod modAnim">
        <pc:chgData name="Eze Adiele" userId="b742bf9e-a384-4125-9db3-5b49c1232ace" providerId="ADAL" clId="{8537A6C3-C426-4F0D-9ACE-9F4B7FC905EA}" dt="2022-05-31T20:49:49.040" v="334" actId="47"/>
        <pc:sldMkLst>
          <pc:docMk/>
          <pc:sldMk cId="3506197813" sldId="274"/>
        </pc:sldMkLst>
        <pc:spChg chg="mod">
          <ac:chgData name="Eze Adiele" userId="b742bf9e-a384-4125-9db3-5b49c1232ace" providerId="ADAL" clId="{8537A6C3-C426-4F0D-9ACE-9F4B7FC905EA}" dt="2022-05-31T20:21:28.643" v="274" actId="5793"/>
          <ac:spMkLst>
            <pc:docMk/>
            <pc:sldMk cId="3506197813" sldId="274"/>
            <ac:spMk id="3" creationId="{D62BDFFC-B4FF-6B9A-1ABD-E102CA4021D4}"/>
          </ac:spMkLst>
        </pc:spChg>
        <pc:spChg chg="mod">
          <ac:chgData name="Eze Adiele" userId="b742bf9e-a384-4125-9db3-5b49c1232ace" providerId="ADAL" clId="{8537A6C3-C426-4F0D-9ACE-9F4B7FC905EA}" dt="2022-05-31T20:21:14.302" v="273" actId="14100"/>
          <ac:spMkLst>
            <pc:docMk/>
            <pc:sldMk cId="3506197813" sldId="274"/>
            <ac:spMk id="6" creationId="{8444CCD3-0EE1-9454-0775-EDEB93A43E3E}"/>
          </ac:spMkLst>
        </pc:spChg>
        <pc:spChg chg="mod">
          <ac:chgData name="Eze Adiele" userId="b742bf9e-a384-4125-9db3-5b49c1232ace" providerId="ADAL" clId="{8537A6C3-C426-4F0D-9ACE-9F4B7FC905EA}" dt="2022-05-31T20:21:38.508" v="275" actId="1076"/>
          <ac:spMkLst>
            <pc:docMk/>
            <pc:sldMk cId="3506197813" sldId="274"/>
            <ac:spMk id="12" creationId="{0C724E80-7D10-99D3-3967-2DDD32A0F67C}"/>
          </ac:spMkLst>
        </pc:spChg>
      </pc:sldChg>
    </pc:docChg>
  </pc:docChgLst>
  <pc:docChgLst>
    <pc:chgData name="Madhu Madhavan" userId="05843e9c-5a64-4412-ab8c-7d86abd51b2c" providerId="ADAL" clId="{F58A1FAD-1D58-4A10-86CF-FB2DBAA9F4CF}"/>
    <pc:docChg chg="custSel addSld modSld modMainMaster">
      <pc:chgData name="Madhu Madhavan" userId="05843e9c-5a64-4412-ab8c-7d86abd51b2c" providerId="ADAL" clId="{F58A1FAD-1D58-4A10-86CF-FB2DBAA9F4CF}" dt="2022-05-31T21:53:01.997" v="393" actId="1076"/>
      <pc:docMkLst>
        <pc:docMk/>
      </pc:docMkLst>
      <pc:sldChg chg="addSp delSp modSp mod setBg setClrOvrMap">
        <pc:chgData name="Madhu Madhavan" userId="05843e9c-5a64-4412-ab8c-7d86abd51b2c" providerId="ADAL" clId="{F58A1FAD-1D58-4A10-86CF-FB2DBAA9F4CF}" dt="2022-05-31T21:53:01.997" v="393" actId="1076"/>
        <pc:sldMkLst>
          <pc:docMk/>
          <pc:sldMk cId="2029002549" sldId="256"/>
        </pc:sldMkLst>
        <pc:spChg chg="del mod">
          <ac:chgData name="Madhu Madhavan" userId="05843e9c-5a64-4412-ab8c-7d86abd51b2c" providerId="ADAL" clId="{F58A1FAD-1D58-4A10-86CF-FB2DBAA9F4CF}" dt="2022-05-27T21:54:49.040" v="2" actId="478"/>
          <ac:spMkLst>
            <pc:docMk/>
            <pc:sldMk cId="2029002549" sldId="256"/>
            <ac:spMk id="2" creationId="{00000000-0000-0000-0000-000000000000}"/>
          </ac:spMkLst>
        </pc:spChg>
        <pc:spChg chg="add mod">
          <ac:chgData name="Madhu Madhavan" userId="05843e9c-5a64-4412-ab8c-7d86abd51b2c" providerId="ADAL" clId="{F58A1FAD-1D58-4A10-86CF-FB2DBAA9F4CF}" dt="2022-05-31T21:16:50.497" v="208" actId="20577"/>
          <ac:spMkLst>
            <pc:docMk/>
            <pc:sldMk cId="2029002549" sldId="256"/>
            <ac:spMk id="2" creationId="{B3054F7B-AED9-C49B-C71E-FB515CC4AFE6}"/>
          </ac:spMkLst>
        </pc:spChg>
        <pc:spChg chg="mod">
          <ac:chgData name="Madhu Madhavan" userId="05843e9c-5a64-4412-ab8c-7d86abd51b2c" providerId="ADAL" clId="{F58A1FAD-1D58-4A10-86CF-FB2DBAA9F4CF}" dt="2022-05-31T21:16:40.086" v="200" actId="1076"/>
          <ac:spMkLst>
            <pc:docMk/>
            <pc:sldMk cId="2029002549" sldId="256"/>
            <ac:spMk id="3" creationId="{00000000-0000-0000-0000-000000000000}"/>
          </ac:spMkLst>
        </pc:spChg>
        <pc:spChg chg="add del mod">
          <ac:chgData name="Madhu Madhavan" userId="05843e9c-5a64-4412-ab8c-7d86abd51b2c" providerId="ADAL" clId="{F58A1FAD-1D58-4A10-86CF-FB2DBAA9F4CF}" dt="2022-05-27T21:54:57.681" v="3" actId="478"/>
          <ac:spMkLst>
            <pc:docMk/>
            <pc:sldMk cId="2029002549" sldId="256"/>
            <ac:spMk id="5" creationId="{1B022718-B1EF-B117-0480-D229E273A758}"/>
          </ac:spMkLst>
        </pc:spChg>
        <pc:spChg chg="add del">
          <ac:chgData name="Madhu Madhavan" userId="05843e9c-5a64-4412-ab8c-7d86abd51b2c" providerId="ADAL" clId="{F58A1FAD-1D58-4A10-86CF-FB2DBAA9F4CF}" dt="2022-05-27T22:01:14.110" v="105" actId="26606"/>
          <ac:spMkLst>
            <pc:docMk/>
            <pc:sldMk cId="2029002549" sldId="256"/>
            <ac:spMk id="71" creationId="{F611655D-86DD-44E5-9999-B2135809D20A}"/>
          </ac:spMkLst>
        </pc:spChg>
        <pc:spChg chg="add del">
          <ac:chgData name="Madhu Madhavan" userId="05843e9c-5a64-4412-ab8c-7d86abd51b2c" providerId="ADAL" clId="{F58A1FAD-1D58-4A10-86CF-FB2DBAA9F4CF}" dt="2022-05-27T22:01:14.110" v="105" actId="26606"/>
          <ac:spMkLst>
            <pc:docMk/>
            <pc:sldMk cId="2029002549" sldId="256"/>
            <ac:spMk id="73" creationId="{11443580-A880-4C5F-9EB1-FC254EC650C1}"/>
          </ac:spMkLst>
        </pc:spChg>
        <pc:spChg chg="add">
          <ac:chgData name="Madhu Madhavan" userId="05843e9c-5a64-4412-ab8c-7d86abd51b2c" providerId="ADAL" clId="{F58A1FAD-1D58-4A10-86CF-FB2DBAA9F4CF}" dt="2022-05-27T22:01:14.110" v="105" actId="26606"/>
          <ac:spMkLst>
            <pc:docMk/>
            <pc:sldMk cId="2029002549" sldId="256"/>
            <ac:spMk id="78" creationId="{4D27C2E9-DB41-453D-8197-4596D08C6FAB}"/>
          </ac:spMkLst>
        </pc:spChg>
        <pc:spChg chg="add">
          <ac:chgData name="Madhu Madhavan" userId="05843e9c-5a64-4412-ab8c-7d86abd51b2c" providerId="ADAL" clId="{F58A1FAD-1D58-4A10-86CF-FB2DBAA9F4CF}" dt="2022-05-27T22:01:14.110" v="105" actId="26606"/>
          <ac:spMkLst>
            <pc:docMk/>
            <pc:sldMk cId="2029002549" sldId="256"/>
            <ac:spMk id="80" creationId="{FEA0DBF3-132B-433F-B693-1F96F9BE7952}"/>
          </ac:spMkLst>
        </pc:spChg>
        <pc:picChg chg="add del mod">
          <ac:chgData name="Madhu Madhavan" userId="05843e9c-5a64-4412-ab8c-7d86abd51b2c" providerId="ADAL" clId="{F58A1FAD-1D58-4A10-86CF-FB2DBAA9F4CF}" dt="2022-05-27T22:01:05.129" v="104" actId="478"/>
          <ac:picMkLst>
            <pc:docMk/>
            <pc:sldMk cId="2029002549" sldId="256"/>
            <ac:picMk id="1026" creationId="{AFAC275F-C6FA-131A-E7AF-F86791A520AC}"/>
          </ac:picMkLst>
        </pc:picChg>
        <pc:picChg chg="add mod">
          <ac:chgData name="Madhu Madhavan" userId="05843e9c-5a64-4412-ab8c-7d86abd51b2c" providerId="ADAL" clId="{F58A1FAD-1D58-4A10-86CF-FB2DBAA9F4CF}" dt="2022-05-31T21:53:01.997" v="393" actId="1076"/>
          <ac:picMkLst>
            <pc:docMk/>
            <pc:sldMk cId="2029002549" sldId="256"/>
            <ac:picMk id="1026" creationId="{D62EBF47-8689-9D0E-6021-3FBF0D25AC80}"/>
          </ac:picMkLst>
        </pc:picChg>
        <pc:picChg chg="add del mod">
          <ac:chgData name="Madhu Madhavan" userId="05843e9c-5a64-4412-ab8c-7d86abd51b2c" providerId="ADAL" clId="{F58A1FAD-1D58-4A10-86CF-FB2DBAA9F4CF}" dt="2022-05-27T22:01:50.094" v="108" actId="478"/>
          <ac:picMkLst>
            <pc:docMk/>
            <pc:sldMk cId="2029002549" sldId="256"/>
            <ac:picMk id="1028" creationId="{2466470B-A1F1-81CA-E575-0D40018979B5}"/>
          </ac:picMkLst>
        </pc:picChg>
        <pc:picChg chg="add del mod">
          <ac:chgData name="Madhu Madhavan" userId="05843e9c-5a64-4412-ab8c-7d86abd51b2c" providerId="ADAL" clId="{F58A1FAD-1D58-4A10-86CF-FB2DBAA9F4CF}" dt="2022-05-31T21:52:42.113" v="387" actId="478"/>
          <ac:picMkLst>
            <pc:docMk/>
            <pc:sldMk cId="2029002549" sldId="256"/>
            <ac:picMk id="1030" creationId="{44451F85-BF43-762A-3D1D-9D42F3B28BA9}"/>
          </ac:picMkLst>
        </pc:picChg>
      </pc:sldChg>
      <pc:sldChg chg="addSp modSp mod setBg">
        <pc:chgData name="Madhu Madhavan" userId="05843e9c-5a64-4412-ab8c-7d86abd51b2c" providerId="ADAL" clId="{F58A1FAD-1D58-4A10-86CF-FB2DBAA9F4CF}" dt="2022-05-27T22:06:18.494" v="177" actId="26606"/>
        <pc:sldMkLst>
          <pc:docMk/>
          <pc:sldMk cId="1027468857" sldId="257"/>
        </pc:sldMkLst>
        <pc:spChg chg="mod">
          <ac:chgData name="Madhu Madhavan" userId="05843e9c-5a64-4412-ab8c-7d86abd51b2c" providerId="ADAL" clId="{F58A1FAD-1D58-4A10-86CF-FB2DBAA9F4CF}" dt="2022-05-27T22:06:18.494" v="177" actId="26606"/>
          <ac:spMkLst>
            <pc:docMk/>
            <pc:sldMk cId="1027468857" sldId="257"/>
            <ac:spMk id="2" creationId="{CABD7986-8CBC-73C5-E11D-A78A6D672436}"/>
          </ac:spMkLst>
        </pc:spChg>
        <pc:spChg chg="add">
          <ac:chgData name="Madhu Madhavan" userId="05843e9c-5a64-4412-ab8c-7d86abd51b2c" providerId="ADAL" clId="{F58A1FAD-1D58-4A10-86CF-FB2DBAA9F4CF}" dt="2022-05-27T22:06:18.494" v="177" actId="26606"/>
          <ac:spMkLst>
            <pc:docMk/>
            <pc:sldMk cId="1027468857" sldId="257"/>
            <ac:spMk id="3" creationId="{CBFF659F-D040-4A67-B951-3D6D61BB1FDE}"/>
          </ac:spMkLst>
        </pc:spChg>
        <pc:spChg chg="mod">
          <ac:chgData name="Madhu Madhavan" userId="05843e9c-5a64-4412-ab8c-7d86abd51b2c" providerId="ADAL" clId="{F58A1FAD-1D58-4A10-86CF-FB2DBAA9F4CF}" dt="2022-05-27T22:06:18.494" v="177" actId="26606"/>
          <ac:spMkLst>
            <pc:docMk/>
            <pc:sldMk cId="1027468857" sldId="257"/>
            <ac:spMk id="3" creationId="{D62BDFFC-B4FF-6B9A-1ABD-E102CA4021D4}"/>
          </ac:spMkLst>
        </pc:spChg>
        <pc:spChg chg="add">
          <ac:chgData name="Madhu Madhavan" userId="05843e9c-5a64-4412-ab8c-7d86abd51b2c" providerId="ADAL" clId="{F58A1FAD-1D58-4A10-86CF-FB2DBAA9F4CF}" dt="2022-05-27T22:06:18.494" v="177" actId="26606"/>
          <ac:spMkLst>
            <pc:docMk/>
            <pc:sldMk cId="1027468857" sldId="257"/>
            <ac:spMk id="8" creationId="{4A0BDAB0-3EB0-4CD2-9B81-1EC0C79ADFE6}"/>
          </ac:spMkLst>
        </pc:spChg>
      </pc:sldChg>
      <pc:sldChg chg="addSp modSp mod setBg">
        <pc:chgData name="Madhu Madhavan" userId="05843e9c-5a64-4412-ab8c-7d86abd51b2c" providerId="ADAL" clId="{F58A1FAD-1D58-4A10-86CF-FB2DBAA9F4CF}" dt="2022-05-27T22:06:25.929" v="178" actId="26606"/>
        <pc:sldMkLst>
          <pc:docMk/>
          <pc:sldMk cId="3290364244" sldId="258"/>
        </pc:sldMkLst>
        <pc:spChg chg="mod">
          <ac:chgData name="Madhu Madhavan" userId="05843e9c-5a64-4412-ab8c-7d86abd51b2c" providerId="ADAL" clId="{F58A1FAD-1D58-4A10-86CF-FB2DBAA9F4CF}" dt="2022-05-27T22:06:25.929" v="178" actId="26606"/>
          <ac:spMkLst>
            <pc:docMk/>
            <pc:sldMk cId="3290364244" sldId="258"/>
            <ac:spMk id="2" creationId="{F6A971F9-FCAC-6D6F-0579-828E9358F0DC}"/>
          </ac:spMkLst>
        </pc:spChg>
        <pc:spChg chg="mod">
          <ac:chgData name="Madhu Madhavan" userId="05843e9c-5a64-4412-ab8c-7d86abd51b2c" providerId="ADAL" clId="{F58A1FAD-1D58-4A10-86CF-FB2DBAA9F4CF}" dt="2022-05-27T22:06:25.929" v="178" actId="26606"/>
          <ac:spMkLst>
            <pc:docMk/>
            <pc:sldMk cId="3290364244" sldId="258"/>
            <ac:spMk id="3" creationId="{B1A7AEB1-5793-098F-CC8B-3CA9F247B08B}"/>
          </ac:spMkLst>
        </pc:spChg>
        <pc:spChg chg="add">
          <ac:chgData name="Madhu Madhavan" userId="05843e9c-5a64-4412-ab8c-7d86abd51b2c" providerId="ADAL" clId="{F58A1FAD-1D58-4A10-86CF-FB2DBAA9F4CF}" dt="2022-05-27T22:06:25.929" v="178" actId="26606"/>
          <ac:spMkLst>
            <pc:docMk/>
            <pc:sldMk cId="3290364244" sldId="258"/>
            <ac:spMk id="3" creationId="{CBFF659F-D040-4A67-B951-3D6D61BB1FDE}"/>
          </ac:spMkLst>
        </pc:spChg>
        <pc:spChg chg="add">
          <ac:chgData name="Madhu Madhavan" userId="05843e9c-5a64-4412-ab8c-7d86abd51b2c" providerId="ADAL" clId="{F58A1FAD-1D58-4A10-86CF-FB2DBAA9F4CF}" dt="2022-05-27T22:06:25.929" v="178" actId="26606"/>
          <ac:spMkLst>
            <pc:docMk/>
            <pc:sldMk cId="3290364244" sldId="258"/>
            <ac:spMk id="8" creationId="{4A0BDAB0-3EB0-4CD2-9B81-1EC0C79ADFE6}"/>
          </ac:spMkLst>
        </pc:spChg>
      </pc:sldChg>
      <pc:sldChg chg="addSp modSp mod setBg">
        <pc:chgData name="Madhu Madhavan" userId="05843e9c-5a64-4412-ab8c-7d86abd51b2c" providerId="ADAL" clId="{F58A1FAD-1D58-4A10-86CF-FB2DBAA9F4CF}" dt="2022-05-27T22:06:28.434" v="179" actId="26606"/>
        <pc:sldMkLst>
          <pc:docMk/>
          <pc:sldMk cId="2027729590" sldId="259"/>
        </pc:sldMkLst>
        <pc:spChg chg="mod">
          <ac:chgData name="Madhu Madhavan" userId="05843e9c-5a64-4412-ab8c-7d86abd51b2c" providerId="ADAL" clId="{F58A1FAD-1D58-4A10-86CF-FB2DBAA9F4CF}" dt="2022-05-27T22:06:28.434" v="179" actId="26606"/>
          <ac:spMkLst>
            <pc:docMk/>
            <pc:sldMk cId="2027729590" sldId="259"/>
            <ac:spMk id="2" creationId="{1F16E83F-9CB4-1B07-0328-958494B8A8BB}"/>
          </ac:spMkLst>
        </pc:spChg>
        <pc:spChg chg="mod">
          <ac:chgData name="Madhu Madhavan" userId="05843e9c-5a64-4412-ab8c-7d86abd51b2c" providerId="ADAL" clId="{F58A1FAD-1D58-4A10-86CF-FB2DBAA9F4CF}" dt="2022-05-27T22:06:28.434" v="179" actId="26606"/>
          <ac:spMkLst>
            <pc:docMk/>
            <pc:sldMk cId="2027729590" sldId="259"/>
            <ac:spMk id="3" creationId="{001FCE09-F542-434B-4D5F-549DA52C878B}"/>
          </ac:spMkLst>
        </pc:spChg>
        <pc:spChg chg="add">
          <ac:chgData name="Madhu Madhavan" userId="05843e9c-5a64-4412-ab8c-7d86abd51b2c" providerId="ADAL" clId="{F58A1FAD-1D58-4A10-86CF-FB2DBAA9F4CF}" dt="2022-05-27T22:06:28.434" v="179" actId="26606"/>
          <ac:spMkLst>
            <pc:docMk/>
            <pc:sldMk cId="2027729590" sldId="259"/>
            <ac:spMk id="3" creationId="{CBFF659F-D040-4A67-B951-3D6D61BB1FDE}"/>
          </ac:spMkLst>
        </pc:spChg>
        <pc:spChg chg="add">
          <ac:chgData name="Madhu Madhavan" userId="05843e9c-5a64-4412-ab8c-7d86abd51b2c" providerId="ADAL" clId="{F58A1FAD-1D58-4A10-86CF-FB2DBAA9F4CF}" dt="2022-05-27T22:06:28.434" v="179" actId="26606"/>
          <ac:spMkLst>
            <pc:docMk/>
            <pc:sldMk cId="2027729590" sldId="259"/>
            <ac:spMk id="8" creationId="{4A0BDAB0-3EB0-4CD2-9B81-1EC0C79ADFE6}"/>
          </ac:spMkLst>
        </pc:spChg>
      </pc:sldChg>
      <pc:sldChg chg="addSp delSp modSp mod setBg">
        <pc:chgData name="Madhu Madhavan" userId="05843e9c-5a64-4412-ab8c-7d86abd51b2c" providerId="ADAL" clId="{F58A1FAD-1D58-4A10-86CF-FB2DBAA9F4CF}" dt="2022-05-31T21:25:38.661" v="256" actId="255"/>
        <pc:sldMkLst>
          <pc:docMk/>
          <pc:sldMk cId="2685443320" sldId="260"/>
        </pc:sldMkLst>
        <pc:spChg chg="mod">
          <ac:chgData name="Madhu Madhavan" userId="05843e9c-5a64-4412-ab8c-7d86abd51b2c" providerId="ADAL" clId="{F58A1FAD-1D58-4A10-86CF-FB2DBAA9F4CF}" dt="2022-05-27T22:06:32.218" v="180" actId="26606"/>
          <ac:spMkLst>
            <pc:docMk/>
            <pc:sldMk cId="2685443320" sldId="260"/>
            <ac:spMk id="2" creationId="{8F87517E-44EE-30D2-B204-5D83EE2F5FF8}"/>
          </ac:spMkLst>
        </pc:spChg>
        <pc:spChg chg="mod">
          <ac:chgData name="Madhu Madhavan" userId="05843e9c-5a64-4412-ab8c-7d86abd51b2c" providerId="ADAL" clId="{F58A1FAD-1D58-4A10-86CF-FB2DBAA9F4CF}" dt="2022-05-31T21:25:38.661" v="256" actId="255"/>
          <ac:spMkLst>
            <pc:docMk/>
            <pc:sldMk cId="2685443320" sldId="260"/>
            <ac:spMk id="3" creationId="{082D6AFB-0B2B-BFAB-1736-FAC9A09B9C5F}"/>
          </ac:spMkLst>
        </pc:spChg>
        <pc:spChg chg="add">
          <ac:chgData name="Madhu Madhavan" userId="05843e9c-5a64-4412-ab8c-7d86abd51b2c" providerId="ADAL" clId="{F58A1FAD-1D58-4A10-86CF-FB2DBAA9F4CF}" dt="2022-05-27T22:06:58.425" v="183" actId="26606"/>
          <ac:spMkLst>
            <pc:docMk/>
            <pc:sldMk cId="2685443320" sldId="260"/>
            <ac:spMk id="4" creationId="{CBFF659F-D040-4A67-B951-3D6D61BB1FDE}"/>
          </ac:spMkLst>
        </pc:spChg>
        <pc:spChg chg="add del">
          <ac:chgData name="Madhu Madhavan" userId="05843e9c-5a64-4412-ab8c-7d86abd51b2c" providerId="ADAL" clId="{F58A1FAD-1D58-4A10-86CF-FB2DBAA9F4CF}" dt="2022-05-27T22:06:58.425" v="183" actId="26606"/>
          <ac:spMkLst>
            <pc:docMk/>
            <pc:sldMk cId="2685443320" sldId="260"/>
            <ac:spMk id="8" creationId="{4A0BDAB0-3EB0-4CD2-9B81-1EC0C79ADFE6}"/>
          </ac:spMkLst>
        </pc:spChg>
        <pc:spChg chg="add del">
          <ac:chgData name="Madhu Madhavan" userId="05843e9c-5a64-4412-ab8c-7d86abd51b2c" providerId="ADAL" clId="{F58A1FAD-1D58-4A10-86CF-FB2DBAA9F4CF}" dt="2022-05-27T22:06:58.425" v="183" actId="26606"/>
          <ac:spMkLst>
            <pc:docMk/>
            <pc:sldMk cId="2685443320" sldId="260"/>
            <ac:spMk id="10" creationId="{CBFF659F-D040-4A67-B951-3D6D61BB1FDE}"/>
          </ac:spMkLst>
        </pc:spChg>
        <pc:spChg chg="add">
          <ac:chgData name="Madhu Madhavan" userId="05843e9c-5a64-4412-ab8c-7d86abd51b2c" providerId="ADAL" clId="{F58A1FAD-1D58-4A10-86CF-FB2DBAA9F4CF}" dt="2022-05-27T22:06:58.425" v="183" actId="26606"/>
          <ac:spMkLst>
            <pc:docMk/>
            <pc:sldMk cId="2685443320" sldId="260"/>
            <ac:spMk id="15" creationId="{4A0BDAB0-3EB0-4CD2-9B81-1EC0C79ADFE6}"/>
          </ac:spMkLst>
        </pc:spChg>
      </pc:sldChg>
      <pc:sldChg chg="addSp modSp mod setBg">
        <pc:chgData name="Madhu Madhavan" userId="05843e9c-5a64-4412-ab8c-7d86abd51b2c" providerId="ADAL" clId="{F58A1FAD-1D58-4A10-86CF-FB2DBAA9F4CF}" dt="2022-05-31T21:29:30.752" v="336" actId="20577"/>
        <pc:sldMkLst>
          <pc:docMk/>
          <pc:sldMk cId="1266272337" sldId="261"/>
        </pc:sldMkLst>
        <pc:spChg chg="mod">
          <ac:chgData name="Madhu Madhavan" userId="05843e9c-5a64-4412-ab8c-7d86abd51b2c" providerId="ADAL" clId="{F58A1FAD-1D58-4A10-86CF-FB2DBAA9F4CF}" dt="2022-05-31T21:29:30.752" v="336" actId="20577"/>
          <ac:spMkLst>
            <pc:docMk/>
            <pc:sldMk cId="1266272337" sldId="261"/>
            <ac:spMk id="2" creationId="{6CFE259A-BAAB-031C-F72E-440B114CD972}"/>
          </ac:spMkLst>
        </pc:spChg>
        <pc:spChg chg="mod">
          <ac:chgData name="Madhu Madhavan" userId="05843e9c-5a64-4412-ab8c-7d86abd51b2c" providerId="ADAL" clId="{F58A1FAD-1D58-4A10-86CF-FB2DBAA9F4CF}" dt="2022-05-27T22:07:06.340" v="184" actId="26606"/>
          <ac:spMkLst>
            <pc:docMk/>
            <pc:sldMk cId="1266272337" sldId="261"/>
            <ac:spMk id="3" creationId="{6C18C607-D907-46F3-DC8C-51C8708721D1}"/>
          </ac:spMkLst>
        </pc:spChg>
        <pc:spChg chg="add">
          <ac:chgData name="Madhu Madhavan" userId="05843e9c-5a64-4412-ab8c-7d86abd51b2c" providerId="ADAL" clId="{F58A1FAD-1D58-4A10-86CF-FB2DBAA9F4CF}" dt="2022-05-27T22:07:06.340" v="184" actId="26606"/>
          <ac:spMkLst>
            <pc:docMk/>
            <pc:sldMk cId="1266272337" sldId="261"/>
            <ac:spMk id="4" creationId="{CBFF659F-D040-4A67-B951-3D6D61BB1FDE}"/>
          </ac:spMkLst>
        </pc:spChg>
        <pc:spChg chg="add">
          <ac:chgData name="Madhu Madhavan" userId="05843e9c-5a64-4412-ab8c-7d86abd51b2c" providerId="ADAL" clId="{F58A1FAD-1D58-4A10-86CF-FB2DBAA9F4CF}" dt="2022-05-27T22:07:06.340" v="184" actId="26606"/>
          <ac:spMkLst>
            <pc:docMk/>
            <pc:sldMk cId="1266272337" sldId="261"/>
            <ac:spMk id="8" creationId="{4A0BDAB0-3EB0-4CD2-9B81-1EC0C79ADFE6}"/>
          </ac:spMkLst>
        </pc:spChg>
      </pc:sldChg>
      <pc:sldChg chg="modSp mod">
        <pc:chgData name="Madhu Madhavan" userId="05843e9c-5a64-4412-ab8c-7d86abd51b2c" providerId="ADAL" clId="{F58A1FAD-1D58-4A10-86CF-FB2DBAA9F4CF}" dt="2022-05-31T21:29:40.484" v="340" actId="20577"/>
        <pc:sldMkLst>
          <pc:docMk/>
          <pc:sldMk cId="466678262" sldId="262"/>
        </pc:sldMkLst>
        <pc:spChg chg="mod">
          <ac:chgData name="Madhu Madhavan" userId="05843e9c-5a64-4412-ab8c-7d86abd51b2c" providerId="ADAL" clId="{F58A1FAD-1D58-4A10-86CF-FB2DBAA9F4CF}" dt="2022-05-31T21:29:40.484" v="340" actId="20577"/>
          <ac:spMkLst>
            <pc:docMk/>
            <pc:sldMk cId="466678262" sldId="262"/>
            <ac:spMk id="2" creationId="{6CFE259A-BAAB-031C-F72E-440B114CD972}"/>
          </ac:spMkLst>
        </pc:spChg>
      </pc:sldChg>
      <pc:sldChg chg="modSp modAnim">
        <pc:chgData name="Madhu Madhavan" userId="05843e9c-5a64-4412-ab8c-7d86abd51b2c" providerId="ADAL" clId="{F58A1FAD-1D58-4A10-86CF-FB2DBAA9F4CF}" dt="2022-05-31T21:23:43.998" v="247" actId="20577"/>
        <pc:sldMkLst>
          <pc:docMk/>
          <pc:sldMk cId="310633243" sldId="265"/>
        </pc:sldMkLst>
        <pc:spChg chg="mod">
          <ac:chgData name="Madhu Madhavan" userId="05843e9c-5a64-4412-ab8c-7d86abd51b2c" providerId="ADAL" clId="{F58A1FAD-1D58-4A10-86CF-FB2DBAA9F4CF}" dt="2022-05-31T21:23:43.998" v="247" actId="20577"/>
          <ac:spMkLst>
            <pc:docMk/>
            <pc:sldMk cId="310633243" sldId="265"/>
            <ac:spMk id="2" creationId="{1F16E83F-9CB4-1B07-0328-958494B8A8BB}"/>
          </ac:spMkLst>
        </pc:spChg>
      </pc:sldChg>
      <pc:sldChg chg="addSp modSp mod modAnim">
        <pc:chgData name="Madhu Madhavan" userId="05843e9c-5a64-4412-ab8c-7d86abd51b2c" providerId="ADAL" clId="{F58A1FAD-1D58-4A10-86CF-FB2DBAA9F4CF}" dt="2022-05-31T21:20:33.745" v="231"/>
        <pc:sldMkLst>
          <pc:docMk/>
          <pc:sldMk cId="435946027" sldId="266"/>
        </pc:sldMkLst>
        <pc:picChg chg="mod">
          <ac:chgData name="Madhu Madhavan" userId="05843e9c-5a64-4412-ab8c-7d86abd51b2c" providerId="ADAL" clId="{F58A1FAD-1D58-4A10-86CF-FB2DBAA9F4CF}" dt="2022-05-31T21:18:40.384" v="221" actId="1076"/>
          <ac:picMkLst>
            <pc:docMk/>
            <pc:sldMk cId="435946027" sldId="266"/>
            <ac:picMk id="4" creationId="{4490D735-9E9F-1036-94D6-AAACA3FA4339}"/>
          </ac:picMkLst>
        </pc:picChg>
        <pc:picChg chg="add mod">
          <ac:chgData name="Madhu Madhavan" userId="05843e9c-5a64-4412-ab8c-7d86abd51b2c" providerId="ADAL" clId="{F58A1FAD-1D58-4A10-86CF-FB2DBAA9F4CF}" dt="2022-05-31T21:18:43.436" v="222" actId="1076"/>
          <ac:picMkLst>
            <pc:docMk/>
            <pc:sldMk cId="435946027" sldId="266"/>
            <ac:picMk id="6" creationId="{C5E3AFA0-04BB-0609-5320-3ABFA3DE17A2}"/>
          </ac:picMkLst>
        </pc:picChg>
        <pc:picChg chg="add mod">
          <ac:chgData name="Madhu Madhavan" userId="05843e9c-5a64-4412-ab8c-7d86abd51b2c" providerId="ADAL" clId="{F58A1FAD-1D58-4A10-86CF-FB2DBAA9F4CF}" dt="2022-05-31T21:19:57.021" v="227" actId="1076"/>
          <ac:picMkLst>
            <pc:docMk/>
            <pc:sldMk cId="435946027" sldId="266"/>
            <ac:picMk id="9" creationId="{0116F198-1AB0-5E14-482C-E5B612C6A640}"/>
          </ac:picMkLst>
        </pc:picChg>
        <pc:picChg chg="mod">
          <ac:chgData name="Madhu Madhavan" userId="05843e9c-5a64-4412-ab8c-7d86abd51b2c" providerId="ADAL" clId="{F58A1FAD-1D58-4A10-86CF-FB2DBAA9F4CF}" dt="2022-05-31T21:17:51.005" v="215" actId="1076"/>
          <ac:picMkLst>
            <pc:docMk/>
            <pc:sldMk cId="435946027" sldId="266"/>
            <ac:picMk id="11" creationId="{9E32B2DF-A5A8-918D-55A5-38EA796AEE99}"/>
          </ac:picMkLst>
        </pc:picChg>
      </pc:sldChg>
      <pc:sldChg chg="modSp mod modAnim">
        <pc:chgData name="Madhu Madhavan" userId="05843e9c-5a64-4412-ab8c-7d86abd51b2c" providerId="ADAL" clId="{F58A1FAD-1D58-4A10-86CF-FB2DBAA9F4CF}" dt="2022-05-31T21:24:10.486" v="254"/>
        <pc:sldMkLst>
          <pc:docMk/>
          <pc:sldMk cId="2683800007" sldId="267"/>
        </pc:sldMkLst>
        <pc:spChg chg="mod">
          <ac:chgData name="Madhu Madhavan" userId="05843e9c-5a64-4412-ab8c-7d86abd51b2c" providerId="ADAL" clId="{F58A1FAD-1D58-4A10-86CF-FB2DBAA9F4CF}" dt="2022-05-31T21:24:01.683" v="253" actId="20577"/>
          <ac:spMkLst>
            <pc:docMk/>
            <pc:sldMk cId="2683800007" sldId="267"/>
            <ac:spMk id="2" creationId="{1F16E83F-9CB4-1B07-0328-958494B8A8BB}"/>
          </ac:spMkLst>
        </pc:spChg>
      </pc:sldChg>
      <pc:sldChg chg="modSp mod">
        <pc:chgData name="Madhu Madhavan" userId="05843e9c-5a64-4412-ab8c-7d86abd51b2c" providerId="ADAL" clId="{F58A1FAD-1D58-4A10-86CF-FB2DBAA9F4CF}" dt="2022-05-31T21:28:24.746" v="325" actId="14100"/>
        <pc:sldMkLst>
          <pc:docMk/>
          <pc:sldMk cId="1111864298" sldId="268"/>
        </pc:sldMkLst>
        <pc:spChg chg="mod">
          <ac:chgData name="Madhu Madhavan" userId="05843e9c-5a64-4412-ab8c-7d86abd51b2c" providerId="ADAL" clId="{F58A1FAD-1D58-4A10-86CF-FB2DBAA9F4CF}" dt="2022-05-31T21:28:24.746" v="325" actId="14100"/>
          <ac:spMkLst>
            <pc:docMk/>
            <pc:sldMk cId="1111864298" sldId="268"/>
            <ac:spMk id="3" creationId="{082D6AFB-0B2B-BFAB-1736-FAC9A09B9C5F}"/>
          </ac:spMkLst>
        </pc:spChg>
      </pc:sldChg>
      <pc:sldChg chg="modSp mod">
        <pc:chgData name="Madhu Madhavan" userId="05843e9c-5a64-4412-ab8c-7d86abd51b2c" providerId="ADAL" clId="{F58A1FAD-1D58-4A10-86CF-FB2DBAA9F4CF}" dt="2022-05-31T21:25:17.112" v="255" actId="255"/>
        <pc:sldMkLst>
          <pc:docMk/>
          <pc:sldMk cId="1497479508" sldId="269"/>
        </pc:sldMkLst>
        <pc:spChg chg="mod">
          <ac:chgData name="Madhu Madhavan" userId="05843e9c-5a64-4412-ab8c-7d86abd51b2c" providerId="ADAL" clId="{F58A1FAD-1D58-4A10-86CF-FB2DBAA9F4CF}" dt="2022-05-31T21:25:17.112" v="255" actId="255"/>
          <ac:spMkLst>
            <pc:docMk/>
            <pc:sldMk cId="1497479508" sldId="269"/>
            <ac:spMk id="3" creationId="{082D6AFB-0B2B-BFAB-1736-FAC9A09B9C5F}"/>
          </ac:spMkLst>
        </pc:spChg>
      </pc:sldChg>
      <pc:sldChg chg="modSp mod">
        <pc:chgData name="Madhu Madhavan" userId="05843e9c-5a64-4412-ab8c-7d86abd51b2c" providerId="ADAL" clId="{F58A1FAD-1D58-4A10-86CF-FB2DBAA9F4CF}" dt="2022-05-31T21:27:19.365" v="305" actId="1076"/>
        <pc:sldMkLst>
          <pc:docMk/>
          <pc:sldMk cId="1513255821" sldId="270"/>
        </pc:sldMkLst>
        <pc:spChg chg="mod">
          <ac:chgData name="Madhu Madhavan" userId="05843e9c-5a64-4412-ab8c-7d86abd51b2c" providerId="ADAL" clId="{F58A1FAD-1D58-4A10-86CF-FB2DBAA9F4CF}" dt="2022-05-31T21:27:02.609" v="304" actId="114"/>
          <ac:spMkLst>
            <pc:docMk/>
            <pc:sldMk cId="1513255821" sldId="270"/>
            <ac:spMk id="3" creationId="{082D6AFB-0B2B-BFAB-1736-FAC9A09B9C5F}"/>
          </ac:spMkLst>
        </pc:spChg>
        <pc:picChg chg="mod">
          <ac:chgData name="Madhu Madhavan" userId="05843e9c-5a64-4412-ab8c-7d86abd51b2c" providerId="ADAL" clId="{F58A1FAD-1D58-4A10-86CF-FB2DBAA9F4CF}" dt="2022-05-31T21:27:19.365" v="305" actId="1076"/>
          <ac:picMkLst>
            <pc:docMk/>
            <pc:sldMk cId="1513255821" sldId="270"/>
            <ac:picMk id="5" creationId="{66E932EE-BE4E-6BB5-02BB-0CB04DD880BC}"/>
          </ac:picMkLst>
        </pc:picChg>
      </pc:sldChg>
      <pc:sldChg chg="modAnim">
        <pc:chgData name="Madhu Madhavan" userId="05843e9c-5a64-4412-ab8c-7d86abd51b2c" providerId="ADAL" clId="{F58A1FAD-1D58-4A10-86CF-FB2DBAA9F4CF}" dt="2022-05-31T21:23:17.700" v="240"/>
        <pc:sldMkLst>
          <pc:docMk/>
          <pc:sldMk cId="2455123349" sldId="271"/>
        </pc:sldMkLst>
      </pc:sldChg>
      <pc:sldChg chg="modSp mod">
        <pc:chgData name="Madhu Madhavan" userId="05843e9c-5a64-4412-ab8c-7d86abd51b2c" providerId="ADAL" clId="{F58A1FAD-1D58-4A10-86CF-FB2DBAA9F4CF}" dt="2022-05-31T21:29:15.641" v="332" actId="20577"/>
        <pc:sldMkLst>
          <pc:docMk/>
          <pc:sldMk cId="3316538293" sldId="272"/>
        </pc:sldMkLst>
        <pc:spChg chg="mod">
          <ac:chgData name="Madhu Madhavan" userId="05843e9c-5a64-4412-ab8c-7d86abd51b2c" providerId="ADAL" clId="{F58A1FAD-1D58-4A10-86CF-FB2DBAA9F4CF}" dt="2022-05-31T21:29:15.641" v="332" actId="20577"/>
          <ac:spMkLst>
            <pc:docMk/>
            <pc:sldMk cId="3316538293" sldId="272"/>
            <ac:spMk id="2" creationId="{6CFE259A-BAAB-031C-F72E-440B114CD972}"/>
          </ac:spMkLst>
        </pc:spChg>
        <pc:spChg chg="mod">
          <ac:chgData name="Madhu Madhavan" userId="05843e9c-5a64-4412-ab8c-7d86abd51b2c" providerId="ADAL" clId="{F58A1FAD-1D58-4A10-86CF-FB2DBAA9F4CF}" dt="2022-05-31T21:29:10.209" v="330" actId="14100"/>
          <ac:spMkLst>
            <pc:docMk/>
            <pc:sldMk cId="3316538293" sldId="272"/>
            <ac:spMk id="3" creationId="{6C18C607-D907-46F3-DC8C-51C8708721D1}"/>
          </ac:spMkLst>
        </pc:spChg>
      </pc:sldChg>
      <pc:sldChg chg="addSp delSp modSp add mod delAnim">
        <pc:chgData name="Madhu Madhavan" userId="05843e9c-5a64-4412-ab8c-7d86abd51b2c" providerId="ADAL" clId="{F58A1FAD-1D58-4A10-86CF-FB2DBAA9F4CF}" dt="2022-05-31T21:51:18.426" v="385" actId="1076"/>
        <pc:sldMkLst>
          <pc:docMk/>
          <pc:sldMk cId="2210209899" sldId="274"/>
        </pc:sldMkLst>
        <pc:spChg chg="del mod">
          <ac:chgData name="Madhu Madhavan" userId="05843e9c-5a64-4412-ab8c-7d86abd51b2c" providerId="ADAL" clId="{F58A1FAD-1D58-4A10-86CF-FB2DBAA9F4CF}" dt="2022-05-31T21:29:59.684" v="343" actId="478"/>
          <ac:spMkLst>
            <pc:docMk/>
            <pc:sldMk cId="2210209899" sldId="274"/>
            <ac:spMk id="2" creationId="{6CFE259A-BAAB-031C-F72E-440B114CD972}"/>
          </ac:spMkLst>
        </pc:spChg>
        <pc:spChg chg="del">
          <ac:chgData name="Madhu Madhavan" userId="05843e9c-5a64-4412-ab8c-7d86abd51b2c" providerId="ADAL" clId="{F58A1FAD-1D58-4A10-86CF-FB2DBAA9F4CF}" dt="2022-05-31T21:48:06.777" v="345" actId="478"/>
          <ac:spMkLst>
            <pc:docMk/>
            <pc:sldMk cId="2210209899" sldId="274"/>
            <ac:spMk id="3" creationId="{6C18C607-D907-46F3-DC8C-51C8708721D1}"/>
          </ac:spMkLst>
        </pc:spChg>
        <pc:spChg chg="del">
          <ac:chgData name="Madhu Madhavan" userId="05843e9c-5a64-4412-ab8c-7d86abd51b2c" providerId="ADAL" clId="{F58A1FAD-1D58-4A10-86CF-FB2DBAA9F4CF}" dt="2022-05-31T21:48:06.777" v="345" actId="478"/>
          <ac:spMkLst>
            <pc:docMk/>
            <pc:sldMk cId="2210209899" sldId="274"/>
            <ac:spMk id="5" creationId="{3FE8CFF9-A8FF-8946-C748-D3283DBBD372}"/>
          </ac:spMkLst>
        </pc:spChg>
        <pc:spChg chg="add del mod">
          <ac:chgData name="Madhu Madhavan" userId="05843e9c-5a64-4412-ab8c-7d86abd51b2c" providerId="ADAL" clId="{F58A1FAD-1D58-4A10-86CF-FB2DBAA9F4CF}" dt="2022-05-31T21:48:01.836" v="344" actId="478"/>
          <ac:spMkLst>
            <pc:docMk/>
            <pc:sldMk cId="2210209899" sldId="274"/>
            <ac:spMk id="6" creationId="{52D8E611-683A-05C3-9ECF-10C57D934BD2}"/>
          </ac:spMkLst>
        </pc:spChg>
        <pc:spChg chg="add del mod">
          <ac:chgData name="Madhu Madhavan" userId="05843e9c-5a64-4412-ab8c-7d86abd51b2c" providerId="ADAL" clId="{F58A1FAD-1D58-4A10-86CF-FB2DBAA9F4CF}" dt="2022-05-31T21:48:12.625" v="346" actId="478"/>
          <ac:spMkLst>
            <pc:docMk/>
            <pc:sldMk cId="2210209899" sldId="274"/>
            <ac:spMk id="12" creationId="{127BDD64-E3A9-328E-0426-9DC2F0B8C1F0}"/>
          </ac:spMkLst>
        </pc:spChg>
        <pc:spChg chg="add del mod">
          <ac:chgData name="Madhu Madhavan" userId="05843e9c-5a64-4412-ab8c-7d86abd51b2c" providerId="ADAL" clId="{F58A1FAD-1D58-4A10-86CF-FB2DBAA9F4CF}" dt="2022-05-31T21:49:51.100" v="366" actId="478"/>
          <ac:spMkLst>
            <pc:docMk/>
            <pc:sldMk cId="2210209899" sldId="274"/>
            <ac:spMk id="13" creationId="{9175FB51-765D-36A9-AC91-52513F38BC49}"/>
          </ac:spMkLst>
        </pc:spChg>
        <pc:spChg chg="add mod">
          <ac:chgData name="Madhu Madhavan" userId="05843e9c-5a64-4412-ab8c-7d86abd51b2c" providerId="ADAL" clId="{F58A1FAD-1D58-4A10-86CF-FB2DBAA9F4CF}" dt="2022-05-31T21:51:18.426" v="385" actId="1076"/>
          <ac:spMkLst>
            <pc:docMk/>
            <pc:sldMk cId="2210209899" sldId="274"/>
            <ac:spMk id="14" creationId="{1D2804F0-D61A-EADE-381C-13820BA016E9}"/>
          </ac:spMkLst>
        </pc:spChg>
        <pc:picChg chg="del">
          <ac:chgData name="Madhu Madhavan" userId="05843e9c-5a64-4412-ab8c-7d86abd51b2c" providerId="ADAL" clId="{F58A1FAD-1D58-4A10-86CF-FB2DBAA9F4CF}" dt="2022-05-31T21:48:06.777" v="345" actId="478"/>
          <ac:picMkLst>
            <pc:docMk/>
            <pc:sldMk cId="2210209899" sldId="274"/>
            <ac:picMk id="7" creationId="{442A7294-7B9A-D86D-AF54-1420747EF023}"/>
          </ac:picMkLst>
        </pc:picChg>
        <pc:picChg chg="del">
          <ac:chgData name="Madhu Madhavan" userId="05843e9c-5a64-4412-ab8c-7d86abd51b2c" providerId="ADAL" clId="{F58A1FAD-1D58-4A10-86CF-FB2DBAA9F4CF}" dt="2022-05-31T21:48:06.777" v="345" actId="478"/>
          <ac:picMkLst>
            <pc:docMk/>
            <pc:sldMk cId="2210209899" sldId="274"/>
            <ac:picMk id="11" creationId="{0CED80A9-51DA-EADE-1013-6536A5452E4A}"/>
          </ac:picMkLst>
        </pc:picChg>
      </pc:sldChg>
      <pc:sldMasterChg chg="setBg modSldLayout">
        <pc:chgData name="Madhu Madhavan" userId="05843e9c-5a64-4412-ab8c-7d86abd51b2c" providerId="ADAL" clId="{F58A1FAD-1D58-4A10-86CF-FB2DBAA9F4CF}" dt="2022-05-27T21:58:47.453" v="74"/>
        <pc:sldMasterMkLst>
          <pc:docMk/>
          <pc:sldMasterMk cId="0" sldId="2147483648"/>
        </pc:sldMasterMkLst>
        <pc:sldLayoutChg chg="setBg">
          <pc:chgData name="Madhu Madhavan" userId="05843e9c-5a64-4412-ab8c-7d86abd51b2c" providerId="ADAL" clId="{F58A1FAD-1D58-4A10-86CF-FB2DBAA9F4CF}" dt="2022-05-27T21:58:47.453" v="74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Madhu Madhavan" userId="05843e9c-5a64-4412-ab8c-7d86abd51b2c" providerId="ADAL" clId="{F58A1FAD-1D58-4A10-86CF-FB2DBAA9F4CF}" dt="2022-05-27T21:58:47.453" v="74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Madhu Madhavan" userId="05843e9c-5a64-4412-ab8c-7d86abd51b2c" providerId="ADAL" clId="{F58A1FAD-1D58-4A10-86CF-FB2DBAA9F4CF}" dt="2022-05-27T21:58:47.453" v="74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Madhu Madhavan" userId="05843e9c-5a64-4412-ab8c-7d86abd51b2c" providerId="ADAL" clId="{F58A1FAD-1D58-4A10-86CF-FB2DBAA9F4CF}" dt="2022-05-27T21:58:47.453" v="74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Madhu Madhavan" userId="05843e9c-5a64-4412-ab8c-7d86abd51b2c" providerId="ADAL" clId="{F58A1FAD-1D58-4A10-86CF-FB2DBAA9F4CF}" dt="2022-05-27T21:58:47.453" v="74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Madhu Madhavan" userId="05843e9c-5a64-4412-ab8c-7d86abd51b2c" providerId="ADAL" clId="{F58A1FAD-1D58-4A10-86CF-FB2DBAA9F4CF}" dt="2022-05-27T21:58:47.453" v="74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Madhu Madhavan" userId="05843e9c-5a64-4412-ab8c-7d86abd51b2c" providerId="ADAL" clId="{F58A1FAD-1D58-4A10-86CF-FB2DBAA9F4CF}" dt="2022-05-27T21:58:47.453" v="74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Madhu Madhavan" userId="05843e9c-5a64-4412-ab8c-7d86abd51b2c" providerId="ADAL" clId="{F58A1FAD-1D58-4A10-86CF-FB2DBAA9F4CF}" dt="2022-05-27T21:58:47.453" v="74"/>
          <pc:sldLayoutMkLst>
            <pc:docMk/>
            <pc:sldMasterMk cId="0" sldId="2147483648"/>
            <pc:sldLayoutMk cId="0" sldId="2147483668"/>
          </pc:sldLayoutMkLst>
        </pc:sldLayoutChg>
        <pc:sldLayoutChg chg="setBg">
          <pc:chgData name="Madhu Madhavan" userId="05843e9c-5a64-4412-ab8c-7d86abd51b2c" providerId="ADAL" clId="{F58A1FAD-1D58-4A10-86CF-FB2DBAA9F4CF}" dt="2022-05-27T21:58:47.453" v="74"/>
          <pc:sldLayoutMkLst>
            <pc:docMk/>
            <pc:sldMasterMk cId="0" sldId="2147483648"/>
            <pc:sldLayoutMk cId="0" sldId="2147483669"/>
          </pc:sldLayoutMkLst>
        </pc:sldLayoutChg>
        <pc:sldLayoutChg chg="setBg">
          <pc:chgData name="Madhu Madhavan" userId="05843e9c-5a64-4412-ab8c-7d86abd51b2c" providerId="ADAL" clId="{F58A1FAD-1D58-4A10-86CF-FB2DBAA9F4CF}" dt="2022-05-27T21:58:47.453" v="74"/>
          <pc:sldLayoutMkLst>
            <pc:docMk/>
            <pc:sldMasterMk cId="0" sldId="2147483648"/>
            <pc:sldLayoutMk cId="0" sldId="2147483670"/>
          </pc:sldLayoutMkLst>
        </pc:sldLayoutChg>
        <pc:sldLayoutChg chg="setBg">
          <pc:chgData name="Madhu Madhavan" userId="05843e9c-5a64-4412-ab8c-7d86abd51b2c" providerId="ADAL" clId="{F58A1FAD-1D58-4A10-86CF-FB2DBAA9F4CF}" dt="2022-05-27T21:58:47.453" v="74"/>
          <pc:sldLayoutMkLst>
            <pc:docMk/>
            <pc:sldMasterMk cId="0" sldId="2147483648"/>
            <pc:sldLayoutMk cId="0" sldId="2147483671"/>
          </pc:sldLayoutMkLst>
        </pc:sldLayoutChg>
        <pc:sldLayoutChg chg="setBg">
          <pc:chgData name="Madhu Madhavan" userId="05843e9c-5a64-4412-ab8c-7d86abd51b2c" providerId="ADAL" clId="{F58A1FAD-1D58-4A10-86CF-FB2DBAA9F4CF}" dt="2022-05-27T21:58:47.453" v="74"/>
          <pc:sldLayoutMkLst>
            <pc:docMk/>
            <pc:sldMasterMk cId="0" sldId="2147483648"/>
            <pc:sldLayoutMk cId="0" sldId="2147483672"/>
          </pc:sldLayoutMkLst>
        </pc:sldLayoutChg>
        <pc:sldLayoutChg chg="setBg">
          <pc:chgData name="Madhu Madhavan" userId="05843e9c-5a64-4412-ab8c-7d86abd51b2c" providerId="ADAL" clId="{F58A1FAD-1D58-4A10-86CF-FB2DBAA9F4CF}" dt="2022-05-27T21:58:47.453" v="74"/>
          <pc:sldLayoutMkLst>
            <pc:docMk/>
            <pc:sldMasterMk cId="0" sldId="2147483648"/>
            <pc:sldLayoutMk cId="0" sldId="2147483673"/>
          </pc:sldLayoutMkLst>
        </pc:sldLayoutChg>
        <pc:sldLayoutChg chg="setBg">
          <pc:chgData name="Madhu Madhavan" userId="05843e9c-5a64-4412-ab8c-7d86abd51b2c" providerId="ADAL" clId="{F58A1FAD-1D58-4A10-86CF-FB2DBAA9F4CF}" dt="2022-05-27T21:58:47.453" v="74"/>
          <pc:sldLayoutMkLst>
            <pc:docMk/>
            <pc:sldMasterMk cId="0" sldId="2147483648"/>
            <pc:sldLayoutMk cId="0" sldId="2147483674"/>
          </pc:sldLayoutMkLst>
        </pc:sldLayoutChg>
      </pc:sldMasterChg>
    </pc:docChg>
  </pc:docChgLst>
  <pc:docChgLst>
    <pc:chgData name="Scott Normore" userId="S::scott.normore@edu.sait.ca::97f54e1f-de1d-4e26-b2cf-f10fb849c7ec" providerId="AD" clId="Web-{D04DAFEB-56D2-4888-A701-E141D15A4628}"/>
    <pc:docChg chg="addSld delSld modSld">
      <pc:chgData name="Scott Normore" userId="S::scott.normore@edu.sait.ca::97f54e1f-de1d-4e26-b2cf-f10fb849c7ec" providerId="AD" clId="Web-{D04DAFEB-56D2-4888-A701-E141D15A4628}" dt="2022-05-29T19:01:42.106" v="175" actId="20577"/>
      <pc:docMkLst>
        <pc:docMk/>
      </pc:docMkLst>
      <pc:sldChg chg="modSp">
        <pc:chgData name="Scott Normore" userId="S::scott.normore@edu.sait.ca::97f54e1f-de1d-4e26-b2cf-f10fb849c7ec" providerId="AD" clId="Web-{D04DAFEB-56D2-4888-A701-E141D15A4628}" dt="2022-05-29T19:01:39.106" v="174" actId="20577"/>
        <pc:sldMkLst>
          <pc:docMk/>
          <pc:sldMk cId="1266272337" sldId="261"/>
        </pc:sldMkLst>
        <pc:spChg chg="mod">
          <ac:chgData name="Scott Normore" userId="S::scott.normore@edu.sait.ca::97f54e1f-de1d-4e26-b2cf-f10fb849c7ec" providerId="AD" clId="Web-{D04DAFEB-56D2-4888-A701-E141D15A4628}" dt="2022-05-29T19:01:39.106" v="174" actId="20577"/>
          <ac:spMkLst>
            <pc:docMk/>
            <pc:sldMk cId="1266272337" sldId="261"/>
            <ac:spMk id="3" creationId="{6C18C607-D907-46F3-DC8C-51C8708721D1}"/>
          </ac:spMkLst>
        </pc:spChg>
      </pc:sldChg>
      <pc:sldChg chg="modSp add replId">
        <pc:chgData name="Scott Normore" userId="S::scott.normore@edu.sait.ca::97f54e1f-de1d-4e26-b2cf-f10fb849c7ec" providerId="AD" clId="Web-{D04DAFEB-56D2-4888-A701-E141D15A4628}" dt="2022-05-29T19:01:42.106" v="175" actId="20577"/>
        <pc:sldMkLst>
          <pc:docMk/>
          <pc:sldMk cId="466678262" sldId="262"/>
        </pc:sldMkLst>
        <pc:spChg chg="mod">
          <ac:chgData name="Scott Normore" userId="S::scott.normore@edu.sait.ca::97f54e1f-de1d-4e26-b2cf-f10fb849c7ec" providerId="AD" clId="Web-{D04DAFEB-56D2-4888-A701-E141D15A4628}" dt="2022-05-29T18:56:42.071" v="25" actId="20577"/>
          <ac:spMkLst>
            <pc:docMk/>
            <pc:sldMk cId="466678262" sldId="262"/>
            <ac:spMk id="2" creationId="{6CFE259A-BAAB-031C-F72E-440B114CD972}"/>
          </ac:spMkLst>
        </pc:spChg>
        <pc:spChg chg="mod">
          <ac:chgData name="Scott Normore" userId="S::scott.normore@edu.sait.ca::97f54e1f-de1d-4e26-b2cf-f10fb849c7ec" providerId="AD" clId="Web-{D04DAFEB-56D2-4888-A701-E141D15A4628}" dt="2022-05-29T19:01:42.106" v="175" actId="20577"/>
          <ac:spMkLst>
            <pc:docMk/>
            <pc:sldMk cId="466678262" sldId="262"/>
            <ac:spMk id="3" creationId="{6C18C607-D907-46F3-DC8C-51C8708721D1}"/>
          </ac:spMkLst>
        </pc:spChg>
      </pc:sldChg>
      <pc:sldChg chg="new del">
        <pc:chgData name="Scott Normore" userId="S::scott.normore@edu.sait.ca::97f54e1f-de1d-4e26-b2cf-f10fb849c7ec" providerId="AD" clId="Web-{D04DAFEB-56D2-4888-A701-E141D15A4628}" dt="2022-05-29T18:56:22.493" v="1"/>
        <pc:sldMkLst>
          <pc:docMk/>
          <pc:sldMk cId="3403408854" sldId="262"/>
        </pc:sldMkLst>
      </pc:sldChg>
    </pc:docChg>
  </pc:docChgLst>
  <pc:docChgLst>
    <pc:chgData name="Gao Liu" userId="f611117d-6275-4eb6-9728-fc42e298620d" providerId="ADAL" clId="{1DC0E2F8-901E-FF47-835E-6A971BF68DD4}"/>
    <pc:docChg chg="undo custSel addSld delSld modSld sldOrd">
      <pc:chgData name="Gao Liu" userId="f611117d-6275-4eb6-9728-fc42e298620d" providerId="ADAL" clId="{1DC0E2F8-901E-FF47-835E-6A971BF68DD4}" dt="2022-06-02T00:14:45.632" v="1653" actId="20577"/>
      <pc:docMkLst>
        <pc:docMk/>
      </pc:docMkLst>
      <pc:sldChg chg="modSp mod">
        <pc:chgData name="Gao Liu" userId="f611117d-6275-4eb6-9728-fc42e298620d" providerId="ADAL" clId="{1DC0E2F8-901E-FF47-835E-6A971BF68DD4}" dt="2022-06-02T00:13:33.135" v="1633" actId="20577"/>
        <pc:sldMkLst>
          <pc:docMk/>
          <pc:sldMk cId="2029002549" sldId="256"/>
        </pc:sldMkLst>
        <pc:spChg chg="mod">
          <ac:chgData name="Gao Liu" userId="f611117d-6275-4eb6-9728-fc42e298620d" providerId="ADAL" clId="{1DC0E2F8-901E-FF47-835E-6A971BF68DD4}" dt="2022-06-02T00:13:33.135" v="1633" actId="20577"/>
          <ac:spMkLst>
            <pc:docMk/>
            <pc:sldMk cId="2029002549" sldId="256"/>
            <ac:spMk id="3" creationId="{00000000-0000-0000-0000-000000000000}"/>
          </ac:spMkLst>
        </pc:spChg>
      </pc:sldChg>
      <pc:sldChg chg="addSp delSp modSp mod">
        <pc:chgData name="Gao Liu" userId="f611117d-6275-4eb6-9728-fc42e298620d" providerId="ADAL" clId="{1DC0E2F8-901E-FF47-835E-6A971BF68DD4}" dt="2022-05-31T20:53:18.357" v="1475" actId="1076"/>
        <pc:sldMkLst>
          <pc:docMk/>
          <pc:sldMk cId="2685443320" sldId="260"/>
        </pc:sldMkLst>
        <pc:spChg chg="mod">
          <ac:chgData name="Gao Liu" userId="f611117d-6275-4eb6-9728-fc42e298620d" providerId="ADAL" clId="{1DC0E2F8-901E-FF47-835E-6A971BF68DD4}" dt="2022-05-31T20:53:13.974" v="1474" actId="2710"/>
          <ac:spMkLst>
            <pc:docMk/>
            <pc:sldMk cId="2685443320" sldId="260"/>
            <ac:spMk id="3" creationId="{082D6AFB-0B2B-BFAB-1736-FAC9A09B9C5F}"/>
          </ac:spMkLst>
        </pc:spChg>
        <pc:picChg chg="add del mod">
          <ac:chgData name="Gao Liu" userId="f611117d-6275-4eb6-9728-fc42e298620d" providerId="ADAL" clId="{1DC0E2F8-901E-FF47-835E-6A971BF68DD4}" dt="2022-05-31T20:50:22.723" v="1302" actId="21"/>
          <ac:picMkLst>
            <pc:docMk/>
            <pc:sldMk cId="2685443320" sldId="260"/>
            <ac:picMk id="5" creationId="{2FB5F023-5319-3452-D34F-5104FA35EF07}"/>
          </ac:picMkLst>
        </pc:picChg>
        <pc:picChg chg="add mod">
          <ac:chgData name="Gao Liu" userId="f611117d-6275-4eb6-9728-fc42e298620d" providerId="ADAL" clId="{1DC0E2F8-901E-FF47-835E-6A971BF68DD4}" dt="2022-05-31T20:53:18.357" v="1475" actId="1076"/>
          <ac:picMkLst>
            <pc:docMk/>
            <pc:sldMk cId="2685443320" sldId="260"/>
            <ac:picMk id="7" creationId="{A011E83A-8F76-8A72-FC6F-008F3CF31365}"/>
          </ac:picMkLst>
        </pc:picChg>
      </pc:sldChg>
      <pc:sldChg chg="addSp modSp add mod">
        <pc:chgData name="Gao Liu" userId="f611117d-6275-4eb6-9728-fc42e298620d" providerId="ADAL" clId="{1DC0E2F8-901E-FF47-835E-6A971BF68DD4}" dt="2022-06-02T00:14:45.632" v="1653" actId="20577"/>
        <pc:sldMkLst>
          <pc:docMk/>
          <pc:sldMk cId="1111864298" sldId="268"/>
        </pc:sldMkLst>
        <pc:spChg chg="mod">
          <ac:chgData name="Gao Liu" userId="f611117d-6275-4eb6-9728-fc42e298620d" providerId="ADAL" clId="{1DC0E2F8-901E-FF47-835E-6A971BF68DD4}" dt="2022-06-02T00:14:45.632" v="1653" actId="20577"/>
          <ac:spMkLst>
            <pc:docMk/>
            <pc:sldMk cId="1111864298" sldId="268"/>
            <ac:spMk id="3" creationId="{082D6AFB-0B2B-BFAB-1736-FAC9A09B9C5F}"/>
          </ac:spMkLst>
        </pc:spChg>
        <pc:picChg chg="add mod">
          <ac:chgData name="Gao Liu" userId="f611117d-6275-4eb6-9728-fc42e298620d" providerId="ADAL" clId="{1DC0E2F8-901E-FF47-835E-6A971BF68DD4}" dt="2022-05-31T20:58:30.405" v="1627" actId="1076"/>
          <ac:picMkLst>
            <pc:docMk/>
            <pc:sldMk cId="1111864298" sldId="268"/>
            <ac:picMk id="5" creationId="{89CC63B9-647A-AEBE-DF73-C1E61A082CDF}"/>
          </ac:picMkLst>
        </pc:picChg>
      </pc:sldChg>
      <pc:sldChg chg="new del">
        <pc:chgData name="Gao Liu" userId="f611117d-6275-4eb6-9728-fc42e298620d" providerId="ADAL" clId="{1DC0E2F8-901E-FF47-835E-6A971BF68DD4}" dt="2022-05-31T05:27:05.264" v="277" actId="2696"/>
        <pc:sldMkLst>
          <pc:docMk/>
          <pc:sldMk cId="4042732695" sldId="268"/>
        </pc:sldMkLst>
      </pc:sldChg>
      <pc:sldChg chg="addSp modSp add mod ord">
        <pc:chgData name="Gao Liu" userId="f611117d-6275-4eb6-9728-fc42e298620d" providerId="ADAL" clId="{1DC0E2F8-901E-FF47-835E-6A971BF68DD4}" dt="2022-06-02T00:14:28.035" v="1641" actId="20577"/>
        <pc:sldMkLst>
          <pc:docMk/>
          <pc:sldMk cId="1497479508" sldId="269"/>
        </pc:sldMkLst>
        <pc:spChg chg="mod">
          <ac:chgData name="Gao Liu" userId="f611117d-6275-4eb6-9728-fc42e298620d" providerId="ADAL" clId="{1DC0E2F8-901E-FF47-835E-6A971BF68DD4}" dt="2022-06-02T00:14:28.035" v="1641" actId="20577"/>
          <ac:spMkLst>
            <pc:docMk/>
            <pc:sldMk cId="1497479508" sldId="269"/>
            <ac:spMk id="3" creationId="{082D6AFB-0B2B-BFAB-1736-FAC9A09B9C5F}"/>
          </ac:spMkLst>
        </pc:spChg>
        <pc:picChg chg="add mod">
          <ac:chgData name="Gao Liu" userId="f611117d-6275-4eb6-9728-fc42e298620d" providerId="ADAL" clId="{1DC0E2F8-901E-FF47-835E-6A971BF68DD4}" dt="2022-05-31T20:53:39.934" v="1477" actId="1076"/>
          <ac:picMkLst>
            <pc:docMk/>
            <pc:sldMk cId="1497479508" sldId="269"/>
            <ac:picMk id="6" creationId="{846C7B0E-3C6A-35B1-5287-5B5F398D93C5}"/>
          </ac:picMkLst>
        </pc:picChg>
      </pc:sldChg>
      <pc:sldChg chg="addSp modSp add mod">
        <pc:chgData name="Gao Liu" userId="f611117d-6275-4eb6-9728-fc42e298620d" providerId="ADAL" clId="{1DC0E2F8-901E-FF47-835E-6A971BF68DD4}" dt="2022-06-02T00:14:35.288" v="1645" actId="20577"/>
        <pc:sldMkLst>
          <pc:docMk/>
          <pc:sldMk cId="1513255821" sldId="270"/>
        </pc:sldMkLst>
        <pc:spChg chg="mod">
          <ac:chgData name="Gao Liu" userId="f611117d-6275-4eb6-9728-fc42e298620d" providerId="ADAL" clId="{1DC0E2F8-901E-FF47-835E-6A971BF68DD4}" dt="2022-06-02T00:14:35.288" v="1645" actId="20577"/>
          <ac:spMkLst>
            <pc:docMk/>
            <pc:sldMk cId="1513255821" sldId="270"/>
            <ac:spMk id="3" creationId="{082D6AFB-0B2B-BFAB-1736-FAC9A09B9C5F}"/>
          </ac:spMkLst>
        </pc:spChg>
        <pc:picChg chg="add mod">
          <ac:chgData name="Gao Liu" userId="f611117d-6275-4eb6-9728-fc42e298620d" providerId="ADAL" clId="{1DC0E2F8-901E-FF47-835E-6A971BF68DD4}" dt="2022-05-31T20:57:09.538" v="1598" actId="1076"/>
          <ac:picMkLst>
            <pc:docMk/>
            <pc:sldMk cId="1513255821" sldId="270"/>
            <ac:picMk id="5" creationId="{66E932EE-BE4E-6BB5-02BB-0CB04DD880BC}"/>
          </ac:picMkLst>
        </pc:picChg>
      </pc:sldChg>
    </pc:docChg>
  </pc:docChgLst>
  <pc:docChgLst>
    <pc:chgData name="Liam MacDiarmid" userId="S::liam.macdiarmid@edu.sait.ca::10e58bc0-cf49-4933-bff5-75d45ecddb07" providerId="AD" clId="Web-{59393F25-A83A-4170-AFA2-ACD72FD5F773}"/>
    <pc:docChg chg="modSld">
      <pc:chgData name="Liam MacDiarmid" userId="S::liam.macdiarmid@edu.sait.ca::10e58bc0-cf49-4933-bff5-75d45ecddb07" providerId="AD" clId="Web-{59393F25-A83A-4170-AFA2-ACD72FD5F773}" dt="2022-05-31T20:32:44.317" v="6"/>
      <pc:docMkLst>
        <pc:docMk/>
      </pc:docMkLst>
      <pc:sldChg chg="addAnim delAnim modAnim">
        <pc:chgData name="Liam MacDiarmid" userId="S::liam.macdiarmid@edu.sait.ca::10e58bc0-cf49-4933-bff5-75d45ecddb07" providerId="AD" clId="Web-{59393F25-A83A-4170-AFA2-ACD72FD5F773}" dt="2022-05-31T20:32:44.317" v="6"/>
        <pc:sldMkLst>
          <pc:docMk/>
          <pc:sldMk cId="435946027" sldId="266"/>
        </pc:sldMkLst>
      </pc:sldChg>
    </pc:docChg>
  </pc:docChgLst>
  <pc:docChgLst>
    <pc:chgData name="Liam MacDiarmid" userId="S::liam.macdiarmid@edu.sait.ca::10e58bc0-cf49-4933-bff5-75d45ecddb07" providerId="AD" clId="Web-{2BD70861-937B-47D9-A2C6-45145338E15B}"/>
    <pc:docChg chg="modSld">
      <pc:chgData name="Liam MacDiarmid" userId="S::liam.macdiarmid@edu.sait.ca::10e58bc0-cf49-4933-bff5-75d45ecddb07" providerId="AD" clId="Web-{2BD70861-937B-47D9-A2C6-45145338E15B}" dt="2022-05-31T09:03:19.943" v="72" actId="20577"/>
      <pc:docMkLst>
        <pc:docMk/>
      </pc:docMkLst>
      <pc:sldChg chg="addSp modSp addAnim">
        <pc:chgData name="Liam MacDiarmid" userId="S::liam.macdiarmid@edu.sait.ca::10e58bc0-cf49-4933-bff5-75d45ecddb07" providerId="AD" clId="Web-{2BD70861-937B-47D9-A2C6-45145338E15B}" dt="2022-05-31T09:03:19.943" v="72" actId="20577"/>
        <pc:sldMkLst>
          <pc:docMk/>
          <pc:sldMk cId="435946027" sldId="266"/>
        </pc:sldMkLst>
        <pc:spChg chg="mod">
          <ac:chgData name="Liam MacDiarmid" userId="S::liam.macdiarmid@edu.sait.ca::10e58bc0-cf49-4933-bff5-75d45ecddb07" providerId="AD" clId="Web-{2BD70861-937B-47D9-A2C6-45145338E15B}" dt="2022-05-31T08:35:23.742" v="7" actId="20577"/>
          <ac:spMkLst>
            <pc:docMk/>
            <pc:sldMk cId="435946027" sldId="266"/>
            <ac:spMk id="5" creationId="{355B113D-4E27-FCB7-A5C6-6B9776A7B8DF}"/>
          </ac:spMkLst>
        </pc:spChg>
        <pc:spChg chg="add mod">
          <ac:chgData name="Liam MacDiarmid" userId="S::liam.macdiarmid@edu.sait.ca::10e58bc0-cf49-4933-bff5-75d45ecddb07" providerId="AD" clId="Web-{2BD70861-937B-47D9-A2C6-45145338E15B}" dt="2022-05-31T09:03:19.943" v="72" actId="20577"/>
          <ac:spMkLst>
            <pc:docMk/>
            <pc:sldMk cId="435946027" sldId="266"/>
            <ac:spMk id="6" creationId="{0489E8DE-F049-AE4F-3924-60FEFDD588C0}"/>
          </ac:spMkLst>
        </pc:spChg>
        <pc:picChg chg="add mod">
          <ac:chgData name="Liam MacDiarmid" userId="S::liam.macdiarmid@edu.sait.ca::10e58bc0-cf49-4933-bff5-75d45ecddb07" providerId="AD" clId="Web-{2BD70861-937B-47D9-A2C6-45145338E15B}" dt="2022-05-31T08:40:31.717" v="54" actId="1076"/>
          <ac:picMkLst>
            <pc:docMk/>
            <pc:sldMk cId="435946027" sldId="266"/>
            <ac:picMk id="4" creationId="{4490D735-9E9F-1036-94D6-AAACA3FA4339}"/>
          </ac:picMkLst>
        </pc:picChg>
        <pc:picChg chg="mod">
          <ac:chgData name="Liam MacDiarmid" userId="S::liam.macdiarmid@edu.sait.ca::10e58bc0-cf49-4933-bff5-75d45ecddb07" providerId="AD" clId="Web-{2BD70861-937B-47D9-A2C6-45145338E15B}" dt="2022-05-31T08:40:27.545" v="53" actId="1076"/>
          <ac:picMkLst>
            <pc:docMk/>
            <pc:sldMk cId="435946027" sldId="266"/>
            <ac:picMk id="11" creationId="{9E32B2DF-A5A8-918D-55A5-38EA796AEE99}"/>
          </ac:picMkLst>
        </pc:picChg>
      </pc:sldChg>
    </pc:docChg>
  </pc:docChgLst>
  <pc:docChgLst>
    <pc:chgData name="Eze Adiele" userId="S::eze.adiele@edu.sait.ca::b742bf9e-a384-4125-9db3-5b49c1232ace" providerId="AD" clId="Web-{DC238BAE-4870-4B50-9838-6C8E7B952D03}"/>
    <pc:docChg chg="addSld modSld">
      <pc:chgData name="Eze Adiele" userId="S::eze.adiele@edu.sait.ca::b742bf9e-a384-4125-9db3-5b49c1232ace" providerId="AD" clId="Web-{DC238BAE-4870-4B50-9838-6C8E7B952D03}" dt="2022-07-03T19:52:23.951" v="51" actId="14100"/>
      <pc:docMkLst>
        <pc:docMk/>
      </pc:docMkLst>
      <pc:sldChg chg="addSp delSp modSp add replId delAnim">
        <pc:chgData name="Eze Adiele" userId="S::eze.adiele@edu.sait.ca::b742bf9e-a384-4125-9db3-5b49c1232ace" providerId="AD" clId="Web-{DC238BAE-4870-4B50-9838-6C8E7B952D03}" dt="2022-07-03T19:41:19.359" v="35" actId="14100"/>
        <pc:sldMkLst>
          <pc:docMk/>
          <pc:sldMk cId="2970060064" sldId="276"/>
        </pc:sldMkLst>
        <pc:spChg chg="mod">
          <ac:chgData name="Eze Adiele" userId="S::eze.adiele@edu.sait.ca::b742bf9e-a384-4125-9db3-5b49c1232ace" providerId="AD" clId="Web-{DC238BAE-4870-4B50-9838-6C8E7B952D03}" dt="2022-07-03T19:40:07.154" v="20" actId="20577"/>
          <ac:spMkLst>
            <pc:docMk/>
            <pc:sldMk cId="2970060064" sldId="276"/>
            <ac:spMk id="2" creationId="{6CFE259A-BAAB-031C-F72E-440B114CD972}"/>
          </ac:spMkLst>
        </pc:spChg>
        <pc:spChg chg="del">
          <ac:chgData name="Eze Adiele" userId="S::eze.adiele@edu.sait.ca::b742bf9e-a384-4125-9db3-5b49c1232ace" providerId="AD" clId="Web-{DC238BAE-4870-4B50-9838-6C8E7B952D03}" dt="2022-07-03T19:40:16.342" v="24"/>
          <ac:spMkLst>
            <pc:docMk/>
            <pc:sldMk cId="2970060064" sldId="276"/>
            <ac:spMk id="3" creationId="{6C18C607-D907-46F3-DC8C-51C8708721D1}"/>
          </ac:spMkLst>
        </pc:spChg>
        <pc:spChg chg="del mod">
          <ac:chgData name="Eze Adiele" userId="S::eze.adiele@edu.sait.ca::b742bf9e-a384-4125-9db3-5b49c1232ace" providerId="AD" clId="Web-{DC238BAE-4870-4B50-9838-6C8E7B952D03}" dt="2022-07-03T19:40:14.592" v="23"/>
          <ac:spMkLst>
            <pc:docMk/>
            <pc:sldMk cId="2970060064" sldId="276"/>
            <ac:spMk id="5" creationId="{3FE8CFF9-A8FF-8946-C748-D3283DBBD372}"/>
          </ac:spMkLst>
        </pc:spChg>
        <pc:spChg chg="add del mod">
          <ac:chgData name="Eze Adiele" userId="S::eze.adiele@edu.sait.ca::b742bf9e-a384-4125-9db3-5b49c1232ace" providerId="AD" clId="Web-{DC238BAE-4870-4B50-9838-6C8E7B952D03}" dt="2022-07-03T19:40:46.858" v="29"/>
          <ac:spMkLst>
            <pc:docMk/>
            <pc:sldMk cId="2970060064" sldId="276"/>
            <ac:spMk id="6" creationId="{7BDEF14C-884E-EA47-99CB-579BF16DB21A}"/>
          </ac:spMkLst>
        </pc:spChg>
        <pc:picChg chg="del">
          <ac:chgData name="Eze Adiele" userId="S::eze.adiele@edu.sait.ca::b742bf9e-a384-4125-9db3-5b49c1232ace" providerId="AD" clId="Web-{DC238BAE-4870-4B50-9838-6C8E7B952D03}" dt="2022-07-03T19:40:17.092" v="25"/>
          <ac:picMkLst>
            <pc:docMk/>
            <pc:sldMk cId="2970060064" sldId="276"/>
            <ac:picMk id="7" creationId="{442A7294-7B9A-D86D-AF54-1420747EF023}"/>
          </ac:picMkLst>
        </pc:picChg>
        <pc:picChg chg="add mod">
          <ac:chgData name="Eze Adiele" userId="S::eze.adiele@edu.sait.ca::b742bf9e-a384-4125-9db3-5b49c1232ace" providerId="AD" clId="Web-{DC238BAE-4870-4B50-9838-6C8E7B952D03}" dt="2022-07-03T19:41:19.359" v="35" actId="14100"/>
          <ac:picMkLst>
            <pc:docMk/>
            <pc:sldMk cId="2970060064" sldId="276"/>
            <ac:picMk id="9" creationId="{EADF9BCF-60B7-1792-9CA7-91022ADAFD2E}"/>
          </ac:picMkLst>
        </pc:picChg>
        <pc:picChg chg="del">
          <ac:chgData name="Eze Adiele" userId="S::eze.adiele@edu.sait.ca::b742bf9e-a384-4125-9db3-5b49c1232ace" providerId="AD" clId="Web-{DC238BAE-4870-4B50-9838-6C8E7B952D03}" dt="2022-07-03T19:40:41.967" v="28"/>
          <ac:picMkLst>
            <pc:docMk/>
            <pc:sldMk cId="2970060064" sldId="276"/>
            <ac:picMk id="11" creationId="{0CED80A9-51DA-EADE-1013-6536A5452E4A}"/>
          </ac:picMkLst>
        </pc:picChg>
      </pc:sldChg>
      <pc:sldChg chg="addSp delSp modSp add replId">
        <pc:chgData name="Eze Adiele" userId="S::eze.adiele@edu.sait.ca::b742bf9e-a384-4125-9db3-5b49c1232ace" providerId="AD" clId="Web-{DC238BAE-4870-4B50-9838-6C8E7B952D03}" dt="2022-07-03T19:52:23.951" v="51" actId="14100"/>
        <pc:sldMkLst>
          <pc:docMk/>
          <pc:sldMk cId="2913491355" sldId="277"/>
        </pc:sldMkLst>
        <pc:spChg chg="mod">
          <ac:chgData name="Eze Adiele" userId="S::eze.adiele@edu.sait.ca::b742bf9e-a384-4125-9db3-5b49c1232ace" providerId="AD" clId="Web-{DC238BAE-4870-4B50-9838-6C8E7B952D03}" dt="2022-07-03T19:52:01.763" v="44" actId="20577"/>
          <ac:spMkLst>
            <pc:docMk/>
            <pc:sldMk cId="2913491355" sldId="277"/>
            <ac:spMk id="2" creationId="{6CFE259A-BAAB-031C-F72E-440B114CD972}"/>
          </ac:spMkLst>
        </pc:spChg>
        <pc:picChg chg="add mod">
          <ac:chgData name="Eze Adiele" userId="S::eze.adiele@edu.sait.ca::b742bf9e-a384-4125-9db3-5b49c1232ace" providerId="AD" clId="Web-{DC238BAE-4870-4B50-9838-6C8E7B952D03}" dt="2022-07-03T19:52:23.951" v="51" actId="14100"/>
          <ac:picMkLst>
            <pc:docMk/>
            <pc:sldMk cId="2913491355" sldId="277"/>
            <ac:picMk id="3" creationId="{1CA62A14-6217-1914-FCB2-240095DBB6C5}"/>
          </ac:picMkLst>
        </pc:picChg>
        <pc:picChg chg="del">
          <ac:chgData name="Eze Adiele" userId="S::eze.adiele@edu.sait.ca::b742bf9e-a384-4125-9db3-5b49c1232ace" providerId="AD" clId="Web-{DC238BAE-4870-4B50-9838-6C8E7B952D03}" dt="2022-07-03T19:52:03.138" v="45"/>
          <ac:picMkLst>
            <pc:docMk/>
            <pc:sldMk cId="2913491355" sldId="277"/>
            <ac:picMk id="9" creationId="{EADF9BCF-60B7-1792-9CA7-91022ADAFD2E}"/>
          </ac:picMkLst>
        </pc:picChg>
      </pc:sldChg>
    </pc:docChg>
  </pc:docChgLst>
  <pc:docChgLst>
    <pc:chgData name="Scott Normore" userId="97f54e1f-de1d-4e26-b2cf-f10fb849c7ec" providerId="ADAL" clId="{865EF311-F42D-4EBE-BF2E-CA0A57E726BA}"/>
    <pc:docChg chg="undo custSel addSld delSld modSld sldOrd">
      <pc:chgData name="Scott Normore" userId="97f54e1f-de1d-4e26-b2cf-f10fb849c7ec" providerId="ADAL" clId="{865EF311-F42D-4EBE-BF2E-CA0A57E726BA}" dt="2022-06-02T17:15:54.777" v="282" actId="20577"/>
      <pc:docMkLst>
        <pc:docMk/>
      </pc:docMkLst>
      <pc:sldChg chg="addSp modSp mod modAnim">
        <pc:chgData name="Scott Normore" userId="97f54e1f-de1d-4e26-b2cf-f10fb849c7ec" providerId="ADAL" clId="{865EF311-F42D-4EBE-BF2E-CA0A57E726BA}" dt="2022-06-02T17:15:54.777" v="282" actId="20577"/>
        <pc:sldMkLst>
          <pc:docMk/>
          <pc:sldMk cId="1266272337" sldId="261"/>
        </pc:sldMkLst>
        <pc:spChg chg="mod">
          <ac:chgData name="Scott Normore" userId="97f54e1f-de1d-4e26-b2cf-f10fb849c7ec" providerId="ADAL" clId="{865EF311-F42D-4EBE-BF2E-CA0A57E726BA}" dt="2022-05-31T19:52:13.892" v="77" actId="20577"/>
          <ac:spMkLst>
            <pc:docMk/>
            <pc:sldMk cId="1266272337" sldId="261"/>
            <ac:spMk id="2" creationId="{6CFE259A-BAAB-031C-F72E-440B114CD972}"/>
          </ac:spMkLst>
        </pc:spChg>
        <pc:spChg chg="mod">
          <ac:chgData name="Scott Normore" userId="97f54e1f-de1d-4e26-b2cf-f10fb849c7ec" providerId="ADAL" clId="{865EF311-F42D-4EBE-BF2E-CA0A57E726BA}" dt="2022-06-02T17:15:54.777" v="282" actId="20577"/>
          <ac:spMkLst>
            <pc:docMk/>
            <pc:sldMk cId="1266272337" sldId="261"/>
            <ac:spMk id="3" creationId="{6C18C607-D907-46F3-DC8C-51C8708721D1}"/>
          </ac:spMkLst>
        </pc:spChg>
        <pc:spChg chg="add mod">
          <ac:chgData name="Scott Normore" userId="97f54e1f-de1d-4e26-b2cf-f10fb849c7ec" providerId="ADAL" clId="{865EF311-F42D-4EBE-BF2E-CA0A57E726BA}" dt="2022-05-31T20:05:26.620" v="161" actId="1076"/>
          <ac:spMkLst>
            <pc:docMk/>
            <pc:sldMk cId="1266272337" sldId="261"/>
            <ac:spMk id="6" creationId="{0CC3EAAF-C4B5-778C-783D-F5BA327B96F6}"/>
          </ac:spMkLst>
        </pc:spChg>
        <pc:picChg chg="add mod">
          <ac:chgData name="Scott Normore" userId="97f54e1f-de1d-4e26-b2cf-f10fb849c7ec" providerId="ADAL" clId="{865EF311-F42D-4EBE-BF2E-CA0A57E726BA}" dt="2022-05-31T20:05:07.730" v="159" actId="1076"/>
          <ac:picMkLst>
            <pc:docMk/>
            <pc:sldMk cId="1266272337" sldId="261"/>
            <ac:picMk id="5" creationId="{1F9160AD-350F-0061-DC71-4302023CDC6C}"/>
          </ac:picMkLst>
        </pc:picChg>
        <pc:picChg chg="add mod">
          <ac:chgData name="Scott Normore" userId="97f54e1f-de1d-4e26-b2cf-f10fb849c7ec" providerId="ADAL" clId="{865EF311-F42D-4EBE-BF2E-CA0A57E726BA}" dt="2022-05-31T20:05:33.221" v="162" actId="1076"/>
          <ac:picMkLst>
            <pc:docMk/>
            <pc:sldMk cId="1266272337" sldId="261"/>
            <ac:picMk id="9" creationId="{33B67B1B-3906-5C02-A344-FFDFD387CF47}"/>
          </ac:picMkLst>
        </pc:picChg>
      </pc:sldChg>
      <pc:sldChg chg="addSp delSp modSp mod modAnim">
        <pc:chgData name="Scott Normore" userId="97f54e1f-de1d-4e26-b2cf-f10fb849c7ec" providerId="ADAL" clId="{865EF311-F42D-4EBE-BF2E-CA0A57E726BA}" dt="2022-05-31T20:19:50.377" v="263"/>
        <pc:sldMkLst>
          <pc:docMk/>
          <pc:sldMk cId="466678262" sldId="262"/>
        </pc:sldMkLst>
        <pc:spChg chg="mod">
          <ac:chgData name="Scott Normore" userId="97f54e1f-de1d-4e26-b2cf-f10fb849c7ec" providerId="ADAL" clId="{865EF311-F42D-4EBE-BF2E-CA0A57E726BA}" dt="2022-05-31T19:52:21.584" v="93" actId="27636"/>
          <ac:spMkLst>
            <pc:docMk/>
            <pc:sldMk cId="466678262" sldId="262"/>
            <ac:spMk id="2" creationId="{6CFE259A-BAAB-031C-F72E-440B114CD972}"/>
          </ac:spMkLst>
        </pc:spChg>
        <pc:spChg chg="mod">
          <ac:chgData name="Scott Normore" userId="97f54e1f-de1d-4e26-b2cf-f10fb849c7ec" providerId="ADAL" clId="{865EF311-F42D-4EBE-BF2E-CA0A57E726BA}" dt="2022-05-31T20:16:57.345" v="242" actId="1076"/>
          <ac:spMkLst>
            <pc:docMk/>
            <pc:sldMk cId="466678262" sldId="262"/>
            <ac:spMk id="3" creationId="{6C18C607-D907-46F3-DC8C-51C8708721D1}"/>
          </ac:spMkLst>
        </pc:spChg>
        <pc:spChg chg="add del mod">
          <ac:chgData name="Scott Normore" userId="97f54e1f-de1d-4e26-b2cf-f10fb849c7ec" providerId="ADAL" clId="{865EF311-F42D-4EBE-BF2E-CA0A57E726BA}" dt="2022-05-31T20:15:52.517" v="232"/>
          <ac:spMkLst>
            <pc:docMk/>
            <pc:sldMk cId="466678262" sldId="262"/>
            <ac:spMk id="4" creationId="{A057A966-9AAC-4770-3FC9-E400F2BE6C71}"/>
          </ac:spMkLst>
        </pc:spChg>
        <pc:spChg chg="add mod">
          <ac:chgData name="Scott Normore" userId="97f54e1f-de1d-4e26-b2cf-f10fb849c7ec" providerId="ADAL" clId="{865EF311-F42D-4EBE-BF2E-CA0A57E726BA}" dt="2022-05-31T20:16:50.118" v="241" actId="1076"/>
          <ac:spMkLst>
            <pc:docMk/>
            <pc:sldMk cId="466678262" sldId="262"/>
            <ac:spMk id="5" creationId="{3FE8CFF9-A8FF-8946-C748-D3283DBBD372}"/>
          </ac:spMkLst>
        </pc:spChg>
        <pc:picChg chg="add mod">
          <ac:chgData name="Scott Normore" userId="97f54e1f-de1d-4e26-b2cf-f10fb849c7ec" providerId="ADAL" clId="{865EF311-F42D-4EBE-BF2E-CA0A57E726BA}" dt="2022-05-31T20:17:48.766" v="250" actId="1076"/>
          <ac:picMkLst>
            <pc:docMk/>
            <pc:sldMk cId="466678262" sldId="262"/>
            <ac:picMk id="7" creationId="{442A7294-7B9A-D86D-AF54-1420747EF023}"/>
          </ac:picMkLst>
        </pc:picChg>
        <pc:picChg chg="add mod">
          <ac:chgData name="Scott Normore" userId="97f54e1f-de1d-4e26-b2cf-f10fb849c7ec" providerId="ADAL" clId="{865EF311-F42D-4EBE-BF2E-CA0A57E726BA}" dt="2022-05-31T20:17:39.405" v="248" actId="1076"/>
          <ac:picMkLst>
            <pc:docMk/>
            <pc:sldMk cId="466678262" sldId="262"/>
            <ac:picMk id="11" creationId="{0CED80A9-51DA-EADE-1013-6536A5452E4A}"/>
          </ac:picMkLst>
        </pc:picChg>
      </pc:sldChg>
      <pc:sldChg chg="new del">
        <pc:chgData name="Scott Normore" userId="97f54e1f-de1d-4e26-b2cf-f10fb849c7ec" providerId="ADAL" clId="{865EF311-F42D-4EBE-BF2E-CA0A57E726BA}" dt="2022-05-31T19:51:15.826" v="14" actId="680"/>
        <pc:sldMkLst>
          <pc:docMk/>
          <pc:sldMk cId="1811817567" sldId="272"/>
        </pc:sldMkLst>
      </pc:sldChg>
      <pc:sldChg chg="addSp delSp modSp add mod ord modAnim">
        <pc:chgData name="Scott Normore" userId="97f54e1f-de1d-4e26-b2cf-f10fb849c7ec" providerId="ADAL" clId="{865EF311-F42D-4EBE-BF2E-CA0A57E726BA}" dt="2022-05-31T20:20:15.882" v="265"/>
        <pc:sldMkLst>
          <pc:docMk/>
          <pc:sldMk cId="3316538293" sldId="272"/>
        </pc:sldMkLst>
        <pc:spChg chg="mod">
          <ac:chgData name="Scott Normore" userId="97f54e1f-de1d-4e26-b2cf-f10fb849c7ec" providerId="ADAL" clId="{865EF311-F42D-4EBE-BF2E-CA0A57E726BA}" dt="2022-05-31T20:06:32.085" v="197" actId="20577"/>
          <ac:spMkLst>
            <pc:docMk/>
            <pc:sldMk cId="3316538293" sldId="272"/>
            <ac:spMk id="3" creationId="{6C18C607-D907-46F3-DC8C-51C8708721D1}"/>
          </ac:spMkLst>
        </pc:spChg>
        <pc:spChg chg="add del mod">
          <ac:chgData name="Scott Normore" userId="97f54e1f-de1d-4e26-b2cf-f10fb849c7ec" providerId="ADAL" clId="{865EF311-F42D-4EBE-BF2E-CA0A57E726BA}" dt="2022-05-31T19:54:12.845" v="101" actId="478"/>
          <ac:spMkLst>
            <pc:docMk/>
            <pc:sldMk cId="3316538293" sldId="272"/>
            <ac:spMk id="4" creationId="{B0C25FA0-4DCC-70D9-DB8E-AE085BF3DADF}"/>
          </ac:spMkLst>
        </pc:spChg>
        <pc:spChg chg="add mod">
          <ac:chgData name="Scott Normore" userId="97f54e1f-de1d-4e26-b2cf-f10fb849c7ec" providerId="ADAL" clId="{865EF311-F42D-4EBE-BF2E-CA0A57E726BA}" dt="2022-05-31T20:09:07.448" v="218" actId="1076"/>
          <ac:spMkLst>
            <pc:docMk/>
            <pc:sldMk cId="3316538293" sldId="272"/>
            <ac:spMk id="5" creationId="{02C4323D-2484-BC08-C4A6-11EC8D917AD7}"/>
          </ac:spMkLst>
        </pc:spChg>
        <pc:spChg chg="add mod">
          <ac:chgData name="Scott Normore" userId="97f54e1f-de1d-4e26-b2cf-f10fb849c7ec" providerId="ADAL" clId="{865EF311-F42D-4EBE-BF2E-CA0A57E726BA}" dt="2022-05-31T20:09:45.068" v="227" actId="1076"/>
          <ac:spMkLst>
            <pc:docMk/>
            <pc:sldMk cId="3316538293" sldId="272"/>
            <ac:spMk id="6" creationId="{A6295638-0AC1-7BA9-66C8-817B58F06795}"/>
          </ac:spMkLst>
        </pc:spChg>
        <pc:picChg chg="add mod">
          <ac:chgData name="Scott Normore" userId="97f54e1f-de1d-4e26-b2cf-f10fb849c7ec" providerId="ADAL" clId="{865EF311-F42D-4EBE-BF2E-CA0A57E726BA}" dt="2022-05-31T20:09:16.735" v="222" actId="1076"/>
          <ac:picMkLst>
            <pc:docMk/>
            <pc:sldMk cId="3316538293" sldId="272"/>
            <ac:picMk id="9" creationId="{C151E226-431E-0696-8F63-B26C6483F688}"/>
          </ac:picMkLst>
        </pc:picChg>
        <pc:picChg chg="add del mod">
          <ac:chgData name="Scott Normore" userId="97f54e1f-de1d-4e26-b2cf-f10fb849c7ec" providerId="ADAL" clId="{865EF311-F42D-4EBE-BF2E-CA0A57E726BA}" dt="2022-05-31T20:09:14.257" v="221" actId="478"/>
          <ac:picMkLst>
            <pc:docMk/>
            <pc:sldMk cId="3316538293" sldId="272"/>
            <ac:picMk id="11" creationId="{2F0771BA-9411-0425-5B30-6745EB82A9BE}"/>
          </ac:picMkLst>
        </pc:picChg>
        <pc:picChg chg="add mod">
          <ac:chgData name="Scott Normore" userId="97f54e1f-de1d-4e26-b2cf-f10fb849c7ec" providerId="ADAL" clId="{865EF311-F42D-4EBE-BF2E-CA0A57E726BA}" dt="2022-05-31T20:09:27.093" v="225" actId="1076"/>
          <ac:picMkLst>
            <pc:docMk/>
            <pc:sldMk cId="3316538293" sldId="272"/>
            <ac:picMk id="12" creationId="{D1F4C861-CB02-FD60-149E-2D680F101130}"/>
          </ac:picMkLst>
        </pc:picChg>
      </pc:sldChg>
    </pc:docChg>
  </pc:docChgLst>
  <pc:docChgLst>
    <pc:chgData name="Eze Adiele" userId="S::eze.adiele@edu.sait.ca::b742bf9e-a384-4125-9db3-5b49c1232ace" providerId="AD" clId="Web-{7EE282C5-76D6-4BDF-9B99-C33C89192F3C}"/>
    <pc:docChg chg="modSld">
      <pc:chgData name="Eze Adiele" userId="S::eze.adiele@edu.sait.ca::b742bf9e-a384-4125-9db3-5b49c1232ace" providerId="AD" clId="Web-{7EE282C5-76D6-4BDF-9B99-C33C89192F3C}" dt="2022-06-01T21:08:21.968" v="0" actId="1076"/>
      <pc:docMkLst>
        <pc:docMk/>
      </pc:docMkLst>
      <pc:sldChg chg="modSp">
        <pc:chgData name="Eze Adiele" userId="S::eze.adiele@edu.sait.ca::b742bf9e-a384-4125-9db3-5b49c1232ace" providerId="AD" clId="Web-{7EE282C5-76D6-4BDF-9B99-C33C89192F3C}" dt="2022-06-01T21:08:21.968" v="0" actId="1076"/>
        <pc:sldMkLst>
          <pc:docMk/>
          <pc:sldMk cId="1027468857" sldId="257"/>
        </pc:sldMkLst>
        <pc:spChg chg="mod">
          <ac:chgData name="Eze Adiele" userId="S::eze.adiele@edu.sait.ca::b742bf9e-a384-4125-9db3-5b49c1232ace" providerId="AD" clId="Web-{7EE282C5-76D6-4BDF-9B99-C33C89192F3C}" dt="2022-06-01T21:08:21.968" v="0" actId="1076"/>
          <ac:spMkLst>
            <pc:docMk/>
            <pc:sldMk cId="1027468857" sldId="257"/>
            <ac:spMk id="15" creationId="{7EBDE44B-DEF5-533E-FB2D-7F768E1ABA9D}"/>
          </ac:spMkLst>
        </pc:spChg>
      </pc:sldChg>
    </pc:docChg>
  </pc:docChgLst>
  <pc:docChgLst>
    <pc:chgData name="Madhu Madhavan" userId="05843e9c-5a64-4412-ab8c-7d86abd51b2c" providerId="ADAL" clId="{BE850690-A95D-4378-B421-02D78B8D9BD0}"/>
    <pc:docChg chg="custSel addSld delSld modSld">
      <pc:chgData name="Madhu Madhavan" userId="05843e9c-5a64-4412-ab8c-7d86abd51b2c" providerId="ADAL" clId="{BE850690-A95D-4378-B421-02D78B8D9BD0}" dt="2022-06-02T00:35:53.281" v="665" actId="1076"/>
      <pc:docMkLst>
        <pc:docMk/>
      </pc:docMkLst>
      <pc:sldChg chg="modSp mod modAnim">
        <pc:chgData name="Madhu Madhavan" userId="05843e9c-5a64-4412-ab8c-7d86abd51b2c" providerId="ADAL" clId="{BE850690-A95D-4378-B421-02D78B8D9BD0}" dt="2022-06-01T23:54:00.018" v="663" actId="1076"/>
        <pc:sldMkLst>
          <pc:docMk/>
          <pc:sldMk cId="2029002549" sldId="256"/>
        </pc:sldMkLst>
        <pc:spChg chg="mod">
          <ac:chgData name="Madhu Madhavan" userId="05843e9c-5a64-4412-ab8c-7d86abd51b2c" providerId="ADAL" clId="{BE850690-A95D-4378-B421-02D78B8D9BD0}" dt="2022-05-29T19:54:59.151" v="1" actId="20577"/>
          <ac:spMkLst>
            <pc:docMk/>
            <pc:sldMk cId="2029002549" sldId="256"/>
            <ac:spMk id="3" creationId="{00000000-0000-0000-0000-000000000000}"/>
          </ac:spMkLst>
        </pc:spChg>
        <pc:picChg chg="mod">
          <ac:chgData name="Madhu Madhavan" userId="05843e9c-5a64-4412-ab8c-7d86abd51b2c" providerId="ADAL" clId="{BE850690-A95D-4378-B421-02D78B8D9BD0}" dt="2022-06-01T23:54:00.018" v="663" actId="1076"/>
          <ac:picMkLst>
            <pc:docMk/>
            <pc:sldMk cId="2029002549" sldId="256"/>
            <ac:picMk id="1026" creationId="{D62EBF47-8689-9D0E-6021-3FBF0D25AC80}"/>
          </ac:picMkLst>
        </pc:picChg>
      </pc:sldChg>
      <pc:sldChg chg="addSp delSp modSp mod delAnim modAnim">
        <pc:chgData name="Madhu Madhavan" userId="05843e9c-5a64-4412-ab8c-7d86abd51b2c" providerId="ADAL" clId="{BE850690-A95D-4378-B421-02D78B8D9BD0}" dt="2022-06-01T23:53:31.562" v="662"/>
        <pc:sldMkLst>
          <pc:docMk/>
          <pc:sldMk cId="1027468857" sldId="257"/>
        </pc:sldMkLst>
        <pc:spChg chg="mod">
          <ac:chgData name="Madhu Madhavan" userId="05843e9c-5a64-4412-ab8c-7d86abd51b2c" providerId="ADAL" clId="{BE850690-A95D-4378-B421-02D78B8D9BD0}" dt="2022-05-30T00:03:51.037" v="8" actId="1076"/>
          <ac:spMkLst>
            <pc:docMk/>
            <pc:sldMk cId="1027468857" sldId="257"/>
            <ac:spMk id="3" creationId="{D62BDFFC-B4FF-6B9A-1ABD-E102CA4021D4}"/>
          </ac:spMkLst>
        </pc:spChg>
        <pc:spChg chg="del">
          <ac:chgData name="Madhu Madhavan" userId="05843e9c-5a64-4412-ab8c-7d86abd51b2c" providerId="ADAL" clId="{BE850690-A95D-4378-B421-02D78B8D9BD0}" dt="2022-06-01T23:52:01.181" v="655" actId="478"/>
          <ac:spMkLst>
            <pc:docMk/>
            <pc:sldMk cId="1027468857" sldId="257"/>
            <ac:spMk id="4" creationId="{2978876A-947E-0DE1-5A83-CEF98F30F406}"/>
          </ac:spMkLst>
        </pc:spChg>
        <pc:spChg chg="mod">
          <ac:chgData name="Madhu Madhavan" userId="05843e9c-5a64-4412-ab8c-7d86abd51b2c" providerId="ADAL" clId="{BE850690-A95D-4378-B421-02D78B8D9BD0}" dt="2022-06-01T23:52:20.267" v="658" actId="1076"/>
          <ac:spMkLst>
            <pc:docMk/>
            <pc:sldMk cId="1027468857" sldId="257"/>
            <ac:spMk id="15" creationId="{7EBDE44B-DEF5-533E-FB2D-7F768E1ABA9D}"/>
          </ac:spMkLst>
        </pc:spChg>
        <pc:picChg chg="del">
          <ac:chgData name="Madhu Madhavan" userId="05843e9c-5a64-4412-ab8c-7d86abd51b2c" providerId="ADAL" clId="{BE850690-A95D-4378-B421-02D78B8D9BD0}" dt="2022-06-01T23:51:57.904" v="654" actId="478"/>
          <ac:picMkLst>
            <pc:docMk/>
            <pc:sldMk cId="1027468857" sldId="257"/>
            <ac:picMk id="6" creationId="{BF38F2B8-7FFB-6673-578A-79D0C9AEE0F6}"/>
          </ac:picMkLst>
        </pc:picChg>
        <pc:picChg chg="add mod">
          <ac:chgData name="Madhu Madhavan" userId="05843e9c-5a64-4412-ab8c-7d86abd51b2c" providerId="ADAL" clId="{BE850690-A95D-4378-B421-02D78B8D9BD0}" dt="2022-06-01T23:52:22.956" v="659" actId="1076"/>
          <ac:picMkLst>
            <pc:docMk/>
            <pc:sldMk cId="1027468857" sldId="257"/>
            <ac:picMk id="1026" creationId="{2DC571C0-09E1-CC42-0BFB-C91CA3F25255}"/>
          </ac:picMkLst>
        </pc:picChg>
      </pc:sldChg>
      <pc:sldChg chg="addSp delSp modSp mod modTransition modAnim">
        <pc:chgData name="Madhu Madhavan" userId="05843e9c-5a64-4412-ab8c-7d86abd51b2c" providerId="ADAL" clId="{BE850690-A95D-4378-B421-02D78B8D9BD0}" dt="2022-05-30T00:52:35.988" v="566" actId="14100"/>
        <pc:sldMkLst>
          <pc:docMk/>
          <pc:sldMk cId="3290364244" sldId="258"/>
        </pc:sldMkLst>
        <pc:spChg chg="del mod">
          <ac:chgData name="Madhu Madhavan" userId="05843e9c-5a64-4412-ab8c-7d86abd51b2c" providerId="ADAL" clId="{BE850690-A95D-4378-B421-02D78B8D9BD0}" dt="2022-05-30T00:04:54.378" v="12" actId="478"/>
          <ac:spMkLst>
            <pc:docMk/>
            <pc:sldMk cId="3290364244" sldId="258"/>
            <ac:spMk id="3" creationId="{B1A7AEB1-5793-098F-CC8B-3CA9F247B08B}"/>
          </ac:spMkLst>
        </pc:spChg>
        <pc:spChg chg="add mod">
          <ac:chgData name="Madhu Madhavan" userId="05843e9c-5a64-4412-ab8c-7d86abd51b2c" providerId="ADAL" clId="{BE850690-A95D-4378-B421-02D78B8D9BD0}" dt="2022-05-30T00:52:35.988" v="566" actId="14100"/>
          <ac:spMkLst>
            <pc:docMk/>
            <pc:sldMk cId="3290364244" sldId="258"/>
            <ac:spMk id="4" creationId="{C0DE7759-7E93-46FD-CCA2-C3E1D76A332E}"/>
          </ac:spMkLst>
        </pc:spChg>
        <pc:spChg chg="add mod">
          <ac:chgData name="Madhu Madhavan" userId="05843e9c-5a64-4412-ab8c-7d86abd51b2c" providerId="ADAL" clId="{BE850690-A95D-4378-B421-02D78B8D9BD0}" dt="2022-05-30T00:52:16.005" v="562" actId="255"/>
          <ac:spMkLst>
            <pc:docMk/>
            <pc:sldMk cId="3290364244" sldId="258"/>
            <ac:spMk id="11" creationId="{C951657A-0656-6F67-927E-3BA1A3EB029F}"/>
          </ac:spMkLst>
        </pc:spChg>
        <pc:spChg chg="add mod">
          <ac:chgData name="Madhu Madhavan" userId="05843e9c-5a64-4412-ab8c-7d86abd51b2c" providerId="ADAL" clId="{BE850690-A95D-4378-B421-02D78B8D9BD0}" dt="2022-05-30T00:52:21.089" v="563" actId="255"/>
          <ac:spMkLst>
            <pc:docMk/>
            <pc:sldMk cId="3290364244" sldId="258"/>
            <ac:spMk id="16" creationId="{CCC29449-CA92-982E-60E9-F738C30CEE87}"/>
          </ac:spMkLst>
        </pc:spChg>
        <pc:spChg chg="add mod">
          <ac:chgData name="Madhu Madhavan" userId="05843e9c-5a64-4412-ab8c-7d86abd51b2c" providerId="ADAL" clId="{BE850690-A95D-4378-B421-02D78B8D9BD0}" dt="2022-05-30T00:52:26.583" v="564" actId="255"/>
          <ac:spMkLst>
            <pc:docMk/>
            <pc:sldMk cId="3290364244" sldId="258"/>
            <ac:spMk id="17" creationId="{A5702C25-9807-1FAC-DED1-EBD003998448}"/>
          </ac:spMkLst>
        </pc:spChg>
        <pc:picChg chg="add mod">
          <ac:chgData name="Madhu Madhavan" userId="05843e9c-5a64-4412-ab8c-7d86abd51b2c" providerId="ADAL" clId="{BE850690-A95D-4378-B421-02D78B8D9BD0}" dt="2022-05-30T00:06:48.887" v="47" actId="1076"/>
          <ac:picMkLst>
            <pc:docMk/>
            <pc:sldMk cId="3290364244" sldId="258"/>
            <ac:picMk id="6" creationId="{2789CC1A-24A8-D961-6155-D52BB34CBE9E}"/>
          </ac:picMkLst>
        </pc:picChg>
        <pc:picChg chg="add mod">
          <ac:chgData name="Madhu Madhavan" userId="05843e9c-5a64-4412-ab8c-7d86abd51b2c" providerId="ADAL" clId="{BE850690-A95D-4378-B421-02D78B8D9BD0}" dt="2022-05-30T00:10:45.966" v="61" actId="1076"/>
          <ac:picMkLst>
            <pc:docMk/>
            <pc:sldMk cId="3290364244" sldId="258"/>
            <ac:picMk id="9" creationId="{1C209652-2D6D-95BA-89C5-CE15B4AD7699}"/>
          </ac:picMkLst>
        </pc:picChg>
        <pc:picChg chg="add del mod">
          <ac:chgData name="Madhu Madhavan" userId="05843e9c-5a64-4412-ab8c-7d86abd51b2c" providerId="ADAL" clId="{BE850690-A95D-4378-B421-02D78B8D9BD0}" dt="2022-05-30T00:12:14.649" v="77" actId="478"/>
          <ac:picMkLst>
            <pc:docMk/>
            <pc:sldMk cId="3290364244" sldId="258"/>
            <ac:picMk id="12" creationId="{ACAA13AD-6CA6-3EC9-7EFB-CD5F4B421FCB}"/>
          </ac:picMkLst>
        </pc:picChg>
        <pc:picChg chg="add del mod">
          <ac:chgData name="Madhu Madhavan" userId="05843e9c-5a64-4412-ab8c-7d86abd51b2c" providerId="ADAL" clId="{BE850690-A95D-4378-B421-02D78B8D9BD0}" dt="2022-05-30T00:12:12.800" v="76" actId="478"/>
          <ac:picMkLst>
            <pc:docMk/>
            <pc:sldMk cId="3290364244" sldId="258"/>
            <ac:picMk id="13" creationId="{1315F76D-1216-5F31-3142-FA20DDC6A46F}"/>
          </ac:picMkLst>
        </pc:picChg>
        <pc:picChg chg="add mod">
          <ac:chgData name="Madhu Madhavan" userId="05843e9c-5a64-4412-ab8c-7d86abd51b2c" providerId="ADAL" clId="{BE850690-A95D-4378-B421-02D78B8D9BD0}" dt="2022-05-30T00:12:44.470" v="82" actId="1076"/>
          <ac:picMkLst>
            <pc:docMk/>
            <pc:sldMk cId="3290364244" sldId="258"/>
            <ac:picMk id="14" creationId="{5209C605-A34D-C4FA-165C-982E4489378C}"/>
          </ac:picMkLst>
        </pc:picChg>
        <pc:picChg chg="add mod">
          <ac:chgData name="Madhu Madhavan" userId="05843e9c-5a64-4412-ab8c-7d86abd51b2c" providerId="ADAL" clId="{BE850690-A95D-4378-B421-02D78B8D9BD0}" dt="2022-05-30T00:10:58.794" v="64" actId="1076"/>
          <ac:picMkLst>
            <pc:docMk/>
            <pc:sldMk cId="3290364244" sldId="258"/>
            <ac:picMk id="15" creationId="{BEB962BD-2245-DF3C-86EB-AD426EBF93CD}"/>
          </ac:picMkLst>
        </pc:picChg>
      </pc:sldChg>
      <pc:sldChg chg="addSp delSp modSp mod modAnim">
        <pc:chgData name="Madhu Madhavan" userId="05843e9c-5a64-4412-ab8c-7d86abd51b2c" providerId="ADAL" clId="{BE850690-A95D-4378-B421-02D78B8D9BD0}" dt="2022-05-30T01:00:59.020" v="628"/>
        <pc:sldMkLst>
          <pc:docMk/>
          <pc:sldMk cId="2027729590" sldId="259"/>
        </pc:sldMkLst>
        <pc:spChg chg="mod">
          <ac:chgData name="Madhu Madhavan" userId="05843e9c-5a64-4412-ab8c-7d86abd51b2c" providerId="ADAL" clId="{BE850690-A95D-4378-B421-02D78B8D9BD0}" dt="2022-05-30T00:46:32.266" v="457"/>
          <ac:spMkLst>
            <pc:docMk/>
            <pc:sldMk cId="2027729590" sldId="259"/>
            <ac:spMk id="2" creationId="{1F16E83F-9CB4-1B07-0328-958494B8A8BB}"/>
          </ac:spMkLst>
        </pc:spChg>
        <pc:spChg chg="del">
          <ac:chgData name="Madhu Madhavan" userId="05843e9c-5a64-4412-ab8c-7d86abd51b2c" providerId="ADAL" clId="{BE850690-A95D-4378-B421-02D78B8D9BD0}" dt="2022-05-30T00:46:47.597" v="458" actId="478"/>
          <ac:spMkLst>
            <pc:docMk/>
            <pc:sldMk cId="2027729590" sldId="259"/>
            <ac:spMk id="3" creationId="{001FCE09-F542-434B-4D5F-549DA52C878B}"/>
          </ac:spMkLst>
        </pc:spChg>
        <pc:spChg chg="add del mod">
          <ac:chgData name="Madhu Madhavan" userId="05843e9c-5a64-4412-ab8c-7d86abd51b2c" providerId="ADAL" clId="{BE850690-A95D-4378-B421-02D78B8D9BD0}" dt="2022-05-30T00:46:52.052" v="459" actId="478"/>
          <ac:spMkLst>
            <pc:docMk/>
            <pc:sldMk cId="2027729590" sldId="259"/>
            <ac:spMk id="5" creationId="{8AABECE4-B12B-9125-C1DC-E47FFD1F4F95}"/>
          </ac:spMkLst>
        </pc:spChg>
        <pc:spChg chg="add del mod">
          <ac:chgData name="Madhu Madhavan" userId="05843e9c-5a64-4412-ab8c-7d86abd51b2c" providerId="ADAL" clId="{BE850690-A95D-4378-B421-02D78B8D9BD0}" dt="2022-05-30T00:47:54.305" v="475"/>
          <ac:spMkLst>
            <pc:docMk/>
            <pc:sldMk cId="2027729590" sldId="259"/>
            <ac:spMk id="6" creationId="{F7628E16-432C-A35D-E481-726A50143C45}"/>
          </ac:spMkLst>
        </pc:spChg>
        <pc:spChg chg="add mod">
          <ac:chgData name="Madhu Madhavan" userId="05843e9c-5a64-4412-ab8c-7d86abd51b2c" providerId="ADAL" clId="{BE850690-A95D-4378-B421-02D78B8D9BD0}" dt="2022-05-30T00:51:22.389" v="557" actId="14100"/>
          <ac:spMkLst>
            <pc:docMk/>
            <pc:sldMk cId="2027729590" sldId="259"/>
            <ac:spMk id="7" creationId="{1435ADB3-88BA-01E8-7D61-39C761A107C6}"/>
          </ac:spMkLst>
        </pc:spChg>
        <pc:spChg chg="add mod">
          <ac:chgData name="Madhu Madhavan" userId="05843e9c-5a64-4412-ab8c-7d86abd51b2c" providerId="ADAL" clId="{BE850690-A95D-4378-B421-02D78B8D9BD0}" dt="2022-05-30T00:54:50.053" v="584" actId="1076"/>
          <ac:spMkLst>
            <pc:docMk/>
            <pc:sldMk cId="2027729590" sldId="259"/>
            <ac:spMk id="11" creationId="{57771792-29D2-18AB-00AC-904BDE981891}"/>
          </ac:spMkLst>
        </pc:spChg>
        <pc:spChg chg="add mod">
          <ac:chgData name="Madhu Madhavan" userId="05843e9c-5a64-4412-ab8c-7d86abd51b2c" providerId="ADAL" clId="{BE850690-A95D-4378-B421-02D78B8D9BD0}" dt="2022-05-30T00:54:59.823" v="586" actId="1076"/>
          <ac:spMkLst>
            <pc:docMk/>
            <pc:sldMk cId="2027729590" sldId="259"/>
            <ac:spMk id="12" creationId="{695B1D16-7880-6099-0051-E65EC2B65CE0}"/>
          </ac:spMkLst>
        </pc:spChg>
        <pc:spChg chg="add mod">
          <ac:chgData name="Madhu Madhavan" userId="05843e9c-5a64-4412-ab8c-7d86abd51b2c" providerId="ADAL" clId="{BE850690-A95D-4378-B421-02D78B8D9BD0}" dt="2022-05-30T00:56:22.798" v="594" actId="1076"/>
          <ac:spMkLst>
            <pc:docMk/>
            <pc:sldMk cId="2027729590" sldId="259"/>
            <ac:spMk id="13" creationId="{55A3D13D-3F0D-F5D2-438C-7606D46D0808}"/>
          </ac:spMkLst>
        </pc:spChg>
        <pc:spChg chg="add del mod">
          <ac:chgData name="Madhu Madhavan" userId="05843e9c-5a64-4412-ab8c-7d86abd51b2c" providerId="ADAL" clId="{BE850690-A95D-4378-B421-02D78B8D9BD0}" dt="2022-05-30T00:49:49.647" v="534" actId="21"/>
          <ac:spMkLst>
            <pc:docMk/>
            <pc:sldMk cId="2027729590" sldId="259"/>
            <ac:spMk id="14" creationId="{40C454A4-DB9C-29B7-1DB7-EFD8F2689FE9}"/>
          </ac:spMkLst>
        </pc:spChg>
        <pc:picChg chg="add del mod">
          <ac:chgData name="Madhu Madhavan" userId="05843e9c-5a64-4412-ab8c-7d86abd51b2c" providerId="ADAL" clId="{BE850690-A95D-4378-B421-02D78B8D9BD0}" dt="2022-05-30T00:59:17.641" v="613" actId="478"/>
          <ac:picMkLst>
            <pc:docMk/>
            <pc:sldMk cId="2027729590" sldId="259"/>
            <ac:picMk id="15" creationId="{2D0F3568-D7C0-C52A-56DE-98B47050311F}"/>
          </ac:picMkLst>
        </pc:picChg>
        <pc:picChg chg="add mod">
          <ac:chgData name="Madhu Madhavan" userId="05843e9c-5a64-4412-ab8c-7d86abd51b2c" providerId="ADAL" clId="{BE850690-A95D-4378-B421-02D78B8D9BD0}" dt="2022-05-30T00:58:25.904" v="611" actId="1076"/>
          <ac:picMkLst>
            <pc:docMk/>
            <pc:sldMk cId="2027729590" sldId="259"/>
            <ac:picMk id="17" creationId="{8E0F83F2-D95C-9D20-94D0-D963686ABB94}"/>
          </ac:picMkLst>
        </pc:picChg>
        <pc:picChg chg="add mod">
          <ac:chgData name="Madhu Madhavan" userId="05843e9c-5a64-4412-ab8c-7d86abd51b2c" providerId="ADAL" clId="{BE850690-A95D-4378-B421-02D78B8D9BD0}" dt="2022-05-30T00:57:45.240" v="606" actId="1076"/>
          <ac:picMkLst>
            <pc:docMk/>
            <pc:sldMk cId="2027729590" sldId="259"/>
            <ac:picMk id="19" creationId="{DE5E96A9-800D-5046-4315-5D9B2046982C}"/>
          </ac:picMkLst>
        </pc:picChg>
        <pc:picChg chg="add mod">
          <ac:chgData name="Madhu Madhavan" userId="05843e9c-5a64-4412-ab8c-7d86abd51b2c" providerId="ADAL" clId="{BE850690-A95D-4378-B421-02D78B8D9BD0}" dt="2022-05-30T00:59:26.904" v="617" actId="1076"/>
          <ac:picMkLst>
            <pc:docMk/>
            <pc:sldMk cId="2027729590" sldId="259"/>
            <ac:picMk id="21" creationId="{A23F6B1C-FF51-50FC-1DAF-DFC5D210D932}"/>
          </ac:picMkLst>
        </pc:picChg>
        <pc:picChg chg="add mod">
          <ac:chgData name="Madhu Madhavan" userId="05843e9c-5a64-4412-ab8c-7d86abd51b2c" providerId="ADAL" clId="{BE850690-A95D-4378-B421-02D78B8D9BD0}" dt="2022-05-30T01:00:20.336" v="624" actId="14100"/>
          <ac:picMkLst>
            <pc:docMk/>
            <pc:sldMk cId="2027729590" sldId="259"/>
            <ac:picMk id="23" creationId="{A44A40FC-6DB2-1060-A490-573116A6DD0B}"/>
          </ac:picMkLst>
        </pc:picChg>
      </pc:sldChg>
      <pc:sldChg chg="modAnim">
        <pc:chgData name="Madhu Madhavan" userId="05843e9c-5a64-4412-ab8c-7d86abd51b2c" providerId="ADAL" clId="{BE850690-A95D-4378-B421-02D78B8D9BD0}" dt="2022-06-01T23:41:26.348" v="648"/>
        <pc:sldMkLst>
          <pc:docMk/>
          <pc:sldMk cId="2685443320" sldId="260"/>
        </pc:sldMkLst>
      </pc:sldChg>
      <pc:sldChg chg="add del">
        <pc:chgData name="Madhu Madhavan" userId="05843e9c-5a64-4412-ab8c-7d86abd51b2c" providerId="ADAL" clId="{BE850690-A95D-4378-B421-02D78B8D9BD0}" dt="2022-05-30T00:39:10.690" v="429" actId="2696"/>
        <pc:sldMkLst>
          <pc:docMk/>
          <pc:sldMk cId="1316525715" sldId="263"/>
        </pc:sldMkLst>
      </pc:sldChg>
      <pc:sldChg chg="addSp delSp modSp add mod modAnim">
        <pc:chgData name="Madhu Madhavan" userId="05843e9c-5a64-4412-ab8c-7d86abd51b2c" providerId="ADAL" clId="{BE850690-A95D-4378-B421-02D78B8D9BD0}" dt="2022-05-30T00:51:59.683" v="561" actId="255"/>
        <pc:sldMkLst>
          <pc:docMk/>
          <pc:sldMk cId="41921361" sldId="264"/>
        </pc:sldMkLst>
        <pc:spChg chg="del">
          <ac:chgData name="Madhu Madhavan" userId="05843e9c-5a64-4412-ab8c-7d86abd51b2c" providerId="ADAL" clId="{BE850690-A95D-4378-B421-02D78B8D9BD0}" dt="2022-05-30T00:18:34.211" v="110" actId="478"/>
          <ac:spMkLst>
            <pc:docMk/>
            <pc:sldMk cId="41921361" sldId="264"/>
            <ac:spMk id="3" creationId="{B1A7AEB1-5793-098F-CC8B-3CA9F247B08B}"/>
          </ac:spMkLst>
        </pc:spChg>
        <pc:spChg chg="add mod">
          <ac:chgData name="Madhu Madhavan" userId="05843e9c-5a64-4412-ab8c-7d86abd51b2c" providerId="ADAL" clId="{BE850690-A95D-4378-B421-02D78B8D9BD0}" dt="2022-05-30T00:23:59.882" v="201" actId="1076"/>
          <ac:spMkLst>
            <pc:docMk/>
            <pc:sldMk cId="41921361" sldId="264"/>
            <ac:spMk id="4" creationId="{D9117CC8-11A9-A8EB-4DC5-18CA674F4546}"/>
          </ac:spMkLst>
        </pc:spChg>
        <pc:spChg chg="add mod">
          <ac:chgData name="Madhu Madhavan" userId="05843e9c-5a64-4412-ab8c-7d86abd51b2c" providerId="ADAL" clId="{BE850690-A95D-4378-B421-02D78B8D9BD0}" dt="2022-05-30T00:51:44.868" v="559" actId="255"/>
          <ac:spMkLst>
            <pc:docMk/>
            <pc:sldMk cId="41921361" sldId="264"/>
            <ac:spMk id="7" creationId="{34D1F824-0114-1916-68AF-23EA974CC150}"/>
          </ac:spMkLst>
        </pc:spChg>
        <pc:spChg chg="add mod">
          <ac:chgData name="Madhu Madhavan" userId="05843e9c-5a64-4412-ab8c-7d86abd51b2c" providerId="ADAL" clId="{BE850690-A95D-4378-B421-02D78B8D9BD0}" dt="2022-05-30T00:24:03.338" v="202" actId="1076"/>
          <ac:spMkLst>
            <pc:docMk/>
            <pc:sldMk cId="41921361" sldId="264"/>
            <ac:spMk id="9" creationId="{A53BF62B-933C-C649-2EC0-C78F850774C4}"/>
          </ac:spMkLst>
        </pc:spChg>
        <pc:spChg chg="add mod">
          <ac:chgData name="Madhu Madhavan" userId="05843e9c-5a64-4412-ab8c-7d86abd51b2c" providerId="ADAL" clId="{BE850690-A95D-4378-B421-02D78B8D9BD0}" dt="2022-05-30T00:36:52.027" v="410" actId="1076"/>
          <ac:spMkLst>
            <pc:docMk/>
            <pc:sldMk cId="41921361" sldId="264"/>
            <ac:spMk id="11" creationId="{F77FE0ED-BCA1-31C8-D004-DC02FDDD2EB4}"/>
          </ac:spMkLst>
        </pc:spChg>
        <pc:spChg chg="add mod">
          <ac:chgData name="Madhu Madhavan" userId="05843e9c-5a64-4412-ab8c-7d86abd51b2c" providerId="ADAL" clId="{BE850690-A95D-4378-B421-02D78B8D9BD0}" dt="2022-05-30T00:37:11.773" v="414" actId="1076"/>
          <ac:spMkLst>
            <pc:docMk/>
            <pc:sldMk cId="41921361" sldId="264"/>
            <ac:spMk id="12" creationId="{22104780-63E5-9ADE-FC2B-1915CE51E379}"/>
          </ac:spMkLst>
        </pc:spChg>
        <pc:spChg chg="add mod">
          <ac:chgData name="Madhu Madhavan" userId="05843e9c-5a64-4412-ab8c-7d86abd51b2c" providerId="ADAL" clId="{BE850690-A95D-4378-B421-02D78B8D9BD0}" dt="2022-05-30T00:37:25.449" v="417" actId="1076"/>
          <ac:spMkLst>
            <pc:docMk/>
            <pc:sldMk cId="41921361" sldId="264"/>
            <ac:spMk id="13" creationId="{00C724B6-2329-203E-7032-C171C3C72E68}"/>
          </ac:spMkLst>
        </pc:spChg>
        <pc:spChg chg="add mod">
          <ac:chgData name="Madhu Madhavan" userId="05843e9c-5a64-4412-ab8c-7d86abd51b2c" providerId="ADAL" clId="{BE850690-A95D-4378-B421-02D78B8D9BD0}" dt="2022-05-30T00:51:51.499" v="560" actId="255"/>
          <ac:spMkLst>
            <pc:docMk/>
            <pc:sldMk cId="41921361" sldId="264"/>
            <ac:spMk id="15" creationId="{2E4B3AE9-7836-1B42-BA78-1414405328E4}"/>
          </ac:spMkLst>
        </pc:spChg>
        <pc:spChg chg="add mod">
          <ac:chgData name="Madhu Madhavan" userId="05843e9c-5a64-4412-ab8c-7d86abd51b2c" providerId="ADAL" clId="{BE850690-A95D-4378-B421-02D78B8D9BD0}" dt="2022-05-30T00:28:59.600" v="253" actId="20577"/>
          <ac:spMkLst>
            <pc:docMk/>
            <pc:sldMk cId="41921361" sldId="264"/>
            <ac:spMk id="16" creationId="{58A56758-F174-CF93-99C2-D67D4918ED4A}"/>
          </ac:spMkLst>
        </pc:spChg>
        <pc:spChg chg="add mod">
          <ac:chgData name="Madhu Madhavan" userId="05843e9c-5a64-4412-ab8c-7d86abd51b2c" providerId="ADAL" clId="{BE850690-A95D-4378-B421-02D78B8D9BD0}" dt="2022-05-30T00:29:15.670" v="265" actId="20577"/>
          <ac:spMkLst>
            <pc:docMk/>
            <pc:sldMk cId="41921361" sldId="264"/>
            <ac:spMk id="17" creationId="{E8E2F81E-431E-E933-691C-2C1DD6333AE6}"/>
          </ac:spMkLst>
        </pc:spChg>
        <pc:spChg chg="add mod">
          <ac:chgData name="Madhu Madhavan" userId="05843e9c-5a64-4412-ab8c-7d86abd51b2c" providerId="ADAL" clId="{BE850690-A95D-4378-B421-02D78B8D9BD0}" dt="2022-05-30T00:36:56.416" v="411" actId="1076"/>
          <ac:spMkLst>
            <pc:docMk/>
            <pc:sldMk cId="41921361" sldId="264"/>
            <ac:spMk id="18" creationId="{65DE99BC-042B-4A3B-AE57-552790AB1034}"/>
          </ac:spMkLst>
        </pc:spChg>
        <pc:spChg chg="add mod">
          <ac:chgData name="Madhu Madhavan" userId="05843e9c-5a64-4412-ab8c-7d86abd51b2c" providerId="ADAL" clId="{BE850690-A95D-4378-B421-02D78B8D9BD0}" dt="2022-05-30T00:38:25.003" v="424" actId="1076"/>
          <ac:spMkLst>
            <pc:docMk/>
            <pc:sldMk cId="41921361" sldId="264"/>
            <ac:spMk id="19" creationId="{DA509576-CEE2-DC2B-8EB3-928C883847B6}"/>
          </ac:spMkLst>
        </pc:spChg>
        <pc:spChg chg="add mod">
          <ac:chgData name="Madhu Madhavan" userId="05843e9c-5a64-4412-ab8c-7d86abd51b2c" providerId="ADAL" clId="{BE850690-A95D-4378-B421-02D78B8D9BD0}" dt="2022-05-30T00:38:28.978" v="425" actId="1076"/>
          <ac:spMkLst>
            <pc:docMk/>
            <pc:sldMk cId="41921361" sldId="264"/>
            <ac:spMk id="20" creationId="{EC4DF2D2-3A7D-317A-DDD2-0ABDADD9AACB}"/>
          </ac:spMkLst>
        </pc:spChg>
        <pc:spChg chg="add mod">
          <ac:chgData name="Madhu Madhavan" userId="05843e9c-5a64-4412-ab8c-7d86abd51b2c" providerId="ADAL" clId="{BE850690-A95D-4378-B421-02D78B8D9BD0}" dt="2022-05-30T00:30:54.400" v="318" actId="20577"/>
          <ac:spMkLst>
            <pc:docMk/>
            <pc:sldMk cId="41921361" sldId="264"/>
            <ac:spMk id="21" creationId="{BE6E6251-48B0-C360-FE40-F9729B4C4273}"/>
          </ac:spMkLst>
        </pc:spChg>
        <pc:spChg chg="add mod">
          <ac:chgData name="Madhu Madhavan" userId="05843e9c-5a64-4412-ab8c-7d86abd51b2c" providerId="ADAL" clId="{BE850690-A95D-4378-B421-02D78B8D9BD0}" dt="2022-05-30T00:31:17.261" v="340" actId="20577"/>
          <ac:spMkLst>
            <pc:docMk/>
            <pc:sldMk cId="41921361" sldId="264"/>
            <ac:spMk id="22" creationId="{E89397BA-F4CC-1EDE-F3A7-0D8C11BDD60E}"/>
          </ac:spMkLst>
        </pc:spChg>
        <pc:spChg chg="add mod">
          <ac:chgData name="Madhu Madhavan" userId="05843e9c-5a64-4412-ab8c-7d86abd51b2c" providerId="ADAL" clId="{BE850690-A95D-4378-B421-02D78B8D9BD0}" dt="2022-05-30T00:38:36.115" v="426" actId="1076"/>
          <ac:spMkLst>
            <pc:docMk/>
            <pc:sldMk cId="41921361" sldId="264"/>
            <ac:spMk id="23" creationId="{F636D78D-9736-4726-4F7C-700F109E3702}"/>
          </ac:spMkLst>
        </pc:spChg>
        <pc:spChg chg="add mod">
          <ac:chgData name="Madhu Madhavan" userId="05843e9c-5a64-4412-ab8c-7d86abd51b2c" providerId="ADAL" clId="{BE850690-A95D-4378-B421-02D78B8D9BD0}" dt="2022-05-30T00:38:39.666" v="427" actId="1076"/>
          <ac:spMkLst>
            <pc:docMk/>
            <pc:sldMk cId="41921361" sldId="264"/>
            <ac:spMk id="24" creationId="{D20EE775-7824-78EA-CD1F-67FD9291A713}"/>
          </ac:spMkLst>
        </pc:spChg>
        <pc:spChg chg="add mod">
          <ac:chgData name="Madhu Madhavan" userId="05843e9c-5a64-4412-ab8c-7d86abd51b2c" providerId="ADAL" clId="{BE850690-A95D-4378-B421-02D78B8D9BD0}" dt="2022-05-30T00:38:47.382" v="428" actId="1076"/>
          <ac:spMkLst>
            <pc:docMk/>
            <pc:sldMk cId="41921361" sldId="264"/>
            <ac:spMk id="25" creationId="{CA330E9A-DEA8-F2D0-12D8-0728B53C7930}"/>
          </ac:spMkLst>
        </pc:spChg>
        <pc:spChg chg="add mod">
          <ac:chgData name="Madhu Madhavan" userId="05843e9c-5a64-4412-ab8c-7d86abd51b2c" providerId="ADAL" clId="{BE850690-A95D-4378-B421-02D78B8D9BD0}" dt="2022-05-30T00:51:59.683" v="561" actId="255"/>
          <ac:spMkLst>
            <pc:docMk/>
            <pc:sldMk cId="41921361" sldId="264"/>
            <ac:spMk id="27" creationId="{26D9662D-A24A-5984-3757-ED3A8FFEC914}"/>
          </ac:spMkLst>
        </pc:spChg>
        <pc:picChg chg="add mod">
          <ac:chgData name="Madhu Madhavan" userId="05843e9c-5a64-4412-ab8c-7d86abd51b2c" providerId="ADAL" clId="{BE850690-A95D-4378-B421-02D78B8D9BD0}" dt="2022-05-30T00:23:50.492" v="200" actId="1076"/>
          <ac:picMkLst>
            <pc:docMk/>
            <pc:sldMk cId="41921361" sldId="264"/>
            <ac:picMk id="6" creationId="{0EA51283-C442-6F7C-0BDF-C81FDA523B4D}"/>
          </ac:picMkLst>
        </pc:picChg>
        <pc:picChg chg="add mod">
          <ac:chgData name="Madhu Madhavan" userId="05843e9c-5a64-4412-ab8c-7d86abd51b2c" providerId="ADAL" clId="{BE850690-A95D-4378-B421-02D78B8D9BD0}" dt="2022-05-30T00:23:47.866" v="199" actId="1076"/>
          <ac:picMkLst>
            <pc:docMk/>
            <pc:sldMk cId="41921361" sldId="264"/>
            <ac:picMk id="14" creationId="{04609B0E-21C9-39A8-A4EE-2DA4F4276C27}"/>
          </ac:picMkLst>
        </pc:picChg>
        <pc:picChg chg="add mod">
          <ac:chgData name="Madhu Madhavan" userId="05843e9c-5a64-4412-ab8c-7d86abd51b2c" providerId="ADAL" clId="{BE850690-A95D-4378-B421-02D78B8D9BD0}" dt="2022-05-30T00:25:22.172" v="213" actId="1076"/>
          <ac:picMkLst>
            <pc:docMk/>
            <pc:sldMk cId="41921361" sldId="264"/>
            <ac:picMk id="26" creationId="{9B0240B2-897B-EFC8-1705-94922B3C4D9D}"/>
          </ac:picMkLst>
        </pc:picChg>
        <pc:picChg chg="add mod">
          <ac:chgData name="Madhu Madhavan" userId="05843e9c-5a64-4412-ab8c-7d86abd51b2c" providerId="ADAL" clId="{BE850690-A95D-4378-B421-02D78B8D9BD0}" dt="2022-05-30T00:36:29.975" v="405" actId="1076"/>
          <ac:picMkLst>
            <pc:docMk/>
            <pc:sldMk cId="41921361" sldId="264"/>
            <ac:picMk id="28" creationId="{000E5051-A6D4-E1E9-F3D8-94E012D02E03}"/>
          </ac:picMkLst>
        </pc:picChg>
        <pc:picChg chg="add mod">
          <ac:chgData name="Madhu Madhavan" userId="05843e9c-5a64-4412-ab8c-7d86abd51b2c" providerId="ADAL" clId="{BE850690-A95D-4378-B421-02D78B8D9BD0}" dt="2022-05-30T00:36:37.952" v="407" actId="1076"/>
          <ac:picMkLst>
            <pc:docMk/>
            <pc:sldMk cId="41921361" sldId="264"/>
            <ac:picMk id="29" creationId="{145CA6CE-89C8-6924-87F7-BB892CBF764D}"/>
          </ac:picMkLst>
        </pc:picChg>
        <pc:picChg chg="add mod">
          <ac:chgData name="Madhu Madhavan" userId="05843e9c-5a64-4412-ab8c-7d86abd51b2c" providerId="ADAL" clId="{BE850690-A95D-4378-B421-02D78B8D9BD0}" dt="2022-05-30T00:36:46.094" v="409" actId="1076"/>
          <ac:picMkLst>
            <pc:docMk/>
            <pc:sldMk cId="41921361" sldId="264"/>
            <ac:picMk id="30" creationId="{BA661108-783E-64AC-B2F5-FE9DCFC728EC}"/>
          </ac:picMkLst>
        </pc:picChg>
        <pc:picChg chg="add mod">
          <ac:chgData name="Madhu Madhavan" userId="05843e9c-5a64-4412-ab8c-7d86abd51b2c" providerId="ADAL" clId="{BE850690-A95D-4378-B421-02D78B8D9BD0}" dt="2022-05-30T00:37:07.458" v="413" actId="1076"/>
          <ac:picMkLst>
            <pc:docMk/>
            <pc:sldMk cId="41921361" sldId="264"/>
            <ac:picMk id="31" creationId="{65AD5930-D5DF-AC94-11D0-3E176EB71930}"/>
          </ac:picMkLst>
        </pc:picChg>
        <pc:picChg chg="add mod">
          <ac:chgData name="Madhu Madhavan" userId="05843e9c-5a64-4412-ab8c-7d86abd51b2c" providerId="ADAL" clId="{BE850690-A95D-4378-B421-02D78B8D9BD0}" dt="2022-05-30T00:37:20.024" v="416" actId="1076"/>
          <ac:picMkLst>
            <pc:docMk/>
            <pc:sldMk cId="41921361" sldId="264"/>
            <ac:picMk id="32" creationId="{66B6DD3C-53A4-0ECA-DC44-2F3770B3A2DF}"/>
          </ac:picMkLst>
        </pc:picChg>
        <pc:picChg chg="add del mod">
          <ac:chgData name="Madhu Madhavan" userId="05843e9c-5a64-4412-ab8c-7d86abd51b2c" providerId="ADAL" clId="{BE850690-A95D-4378-B421-02D78B8D9BD0}" dt="2022-05-30T00:37:33.057" v="419" actId="478"/>
          <ac:picMkLst>
            <pc:docMk/>
            <pc:sldMk cId="41921361" sldId="264"/>
            <ac:picMk id="33" creationId="{48C4A9AA-8152-98E3-9B79-AF875C77185B}"/>
          </ac:picMkLst>
        </pc:picChg>
        <pc:picChg chg="add mod">
          <ac:chgData name="Madhu Madhavan" userId="05843e9c-5a64-4412-ab8c-7d86abd51b2c" providerId="ADAL" clId="{BE850690-A95D-4378-B421-02D78B8D9BD0}" dt="2022-05-30T00:38:03.089" v="421" actId="1076"/>
          <ac:picMkLst>
            <pc:docMk/>
            <pc:sldMk cId="41921361" sldId="264"/>
            <ac:picMk id="34" creationId="{DBA78FAF-EED8-F65E-9461-BFD322081456}"/>
          </ac:picMkLst>
        </pc:picChg>
        <pc:picChg chg="add mod">
          <ac:chgData name="Madhu Madhavan" userId="05843e9c-5a64-4412-ab8c-7d86abd51b2c" providerId="ADAL" clId="{BE850690-A95D-4378-B421-02D78B8D9BD0}" dt="2022-05-30T00:38:03.089" v="421" actId="1076"/>
          <ac:picMkLst>
            <pc:docMk/>
            <pc:sldMk cId="41921361" sldId="264"/>
            <ac:picMk id="35" creationId="{8B2F40D4-7467-B862-4FB5-170A393B2D27}"/>
          </ac:picMkLst>
        </pc:picChg>
        <pc:picChg chg="add mod">
          <ac:chgData name="Madhu Madhavan" userId="05843e9c-5a64-4412-ab8c-7d86abd51b2c" providerId="ADAL" clId="{BE850690-A95D-4378-B421-02D78B8D9BD0}" dt="2022-05-30T00:38:03.089" v="421" actId="1076"/>
          <ac:picMkLst>
            <pc:docMk/>
            <pc:sldMk cId="41921361" sldId="264"/>
            <ac:picMk id="36" creationId="{96169061-5451-56B3-731A-38DDF4D654CA}"/>
          </ac:picMkLst>
        </pc:picChg>
        <pc:picChg chg="add mod">
          <ac:chgData name="Madhu Madhavan" userId="05843e9c-5a64-4412-ab8c-7d86abd51b2c" providerId="ADAL" clId="{BE850690-A95D-4378-B421-02D78B8D9BD0}" dt="2022-05-30T00:38:03.089" v="421" actId="1076"/>
          <ac:picMkLst>
            <pc:docMk/>
            <pc:sldMk cId="41921361" sldId="264"/>
            <ac:picMk id="37" creationId="{699C1865-D8F4-E4EF-DE8C-30C4CD5AB07B}"/>
          </ac:picMkLst>
        </pc:picChg>
        <pc:picChg chg="add mod">
          <ac:chgData name="Madhu Madhavan" userId="05843e9c-5a64-4412-ab8c-7d86abd51b2c" providerId="ADAL" clId="{BE850690-A95D-4378-B421-02D78B8D9BD0}" dt="2022-05-30T00:38:03.089" v="421" actId="1076"/>
          <ac:picMkLst>
            <pc:docMk/>
            <pc:sldMk cId="41921361" sldId="264"/>
            <ac:picMk id="38" creationId="{879DBF2D-9534-07A6-EFE3-381EE5D3DF1A}"/>
          </ac:picMkLst>
        </pc:picChg>
        <pc:picChg chg="add mod">
          <ac:chgData name="Madhu Madhavan" userId="05843e9c-5a64-4412-ab8c-7d86abd51b2c" providerId="ADAL" clId="{BE850690-A95D-4378-B421-02D78B8D9BD0}" dt="2022-05-30T00:38:15.146" v="423" actId="1076"/>
          <ac:picMkLst>
            <pc:docMk/>
            <pc:sldMk cId="41921361" sldId="264"/>
            <ac:picMk id="39" creationId="{E689D5D0-9742-B5DC-C3E6-49B76F2F159A}"/>
          </ac:picMkLst>
        </pc:picChg>
        <pc:picChg chg="add mod">
          <ac:chgData name="Madhu Madhavan" userId="05843e9c-5a64-4412-ab8c-7d86abd51b2c" providerId="ADAL" clId="{BE850690-A95D-4378-B421-02D78B8D9BD0}" dt="2022-05-30T00:38:15.146" v="423" actId="1076"/>
          <ac:picMkLst>
            <pc:docMk/>
            <pc:sldMk cId="41921361" sldId="264"/>
            <ac:picMk id="40" creationId="{0F33CDA0-541B-308E-638A-F39F4BB83E76}"/>
          </ac:picMkLst>
        </pc:picChg>
        <pc:picChg chg="add mod">
          <ac:chgData name="Madhu Madhavan" userId="05843e9c-5a64-4412-ab8c-7d86abd51b2c" providerId="ADAL" clId="{BE850690-A95D-4378-B421-02D78B8D9BD0}" dt="2022-05-30T00:38:15.146" v="423" actId="1076"/>
          <ac:picMkLst>
            <pc:docMk/>
            <pc:sldMk cId="41921361" sldId="264"/>
            <ac:picMk id="41" creationId="{33E2B55E-C084-CF97-1265-02C3AEC6CF27}"/>
          </ac:picMkLst>
        </pc:picChg>
        <pc:picChg chg="add mod">
          <ac:chgData name="Madhu Madhavan" userId="05843e9c-5a64-4412-ab8c-7d86abd51b2c" providerId="ADAL" clId="{BE850690-A95D-4378-B421-02D78B8D9BD0}" dt="2022-05-30T00:38:15.146" v="423" actId="1076"/>
          <ac:picMkLst>
            <pc:docMk/>
            <pc:sldMk cId="41921361" sldId="264"/>
            <ac:picMk id="42" creationId="{E36D058E-C8F8-7DA5-0873-B75F6CF410D4}"/>
          </ac:picMkLst>
        </pc:picChg>
        <pc:picChg chg="add mod">
          <ac:chgData name="Madhu Madhavan" userId="05843e9c-5a64-4412-ab8c-7d86abd51b2c" providerId="ADAL" clId="{BE850690-A95D-4378-B421-02D78B8D9BD0}" dt="2022-05-30T00:38:15.146" v="423" actId="1076"/>
          <ac:picMkLst>
            <pc:docMk/>
            <pc:sldMk cId="41921361" sldId="264"/>
            <ac:picMk id="43" creationId="{F9F4CBA3-4242-4899-C2FA-C70C409A3E48}"/>
          </ac:picMkLst>
        </pc:picChg>
      </pc:sldChg>
      <pc:sldChg chg="add">
        <pc:chgData name="Madhu Madhavan" userId="05843e9c-5a64-4412-ab8c-7d86abd51b2c" providerId="ADAL" clId="{BE850690-A95D-4378-B421-02D78B8D9BD0}" dt="2022-05-30T00:46:13.316" v="456" actId="2890"/>
        <pc:sldMkLst>
          <pc:docMk/>
          <pc:sldMk cId="310633243" sldId="265"/>
        </pc:sldMkLst>
      </pc:sldChg>
      <pc:sldChg chg="new del">
        <pc:chgData name="Madhu Madhavan" userId="05843e9c-5a64-4412-ab8c-7d86abd51b2c" providerId="ADAL" clId="{BE850690-A95D-4378-B421-02D78B8D9BD0}" dt="2022-05-30T00:45:59.035" v="455" actId="2696"/>
        <pc:sldMkLst>
          <pc:docMk/>
          <pc:sldMk cId="1803666568" sldId="265"/>
        </pc:sldMkLst>
      </pc:sldChg>
      <pc:sldChg chg="addSp delSp modSp add mod">
        <pc:chgData name="Madhu Madhavan" userId="05843e9c-5a64-4412-ab8c-7d86abd51b2c" providerId="ADAL" clId="{BE850690-A95D-4378-B421-02D78B8D9BD0}" dt="2022-05-30T01:02:15.452" v="641" actId="14100"/>
        <pc:sldMkLst>
          <pc:docMk/>
          <pc:sldMk cId="435946027" sldId="266"/>
        </pc:sldMkLst>
        <pc:spChg chg="add mod">
          <ac:chgData name="Madhu Madhavan" userId="05843e9c-5a64-4412-ab8c-7d86abd51b2c" providerId="ADAL" clId="{BE850690-A95D-4378-B421-02D78B8D9BD0}" dt="2022-05-30T01:02:07.465" v="637" actId="1076"/>
          <ac:spMkLst>
            <pc:docMk/>
            <pc:sldMk cId="435946027" sldId="266"/>
            <ac:spMk id="5" creationId="{355B113D-4E27-FCB7-A5C6-6B9776A7B8DF}"/>
          </ac:spMkLst>
        </pc:spChg>
        <pc:picChg chg="add del mod">
          <ac:chgData name="Madhu Madhavan" userId="05843e9c-5a64-4412-ab8c-7d86abd51b2c" providerId="ADAL" clId="{BE850690-A95D-4378-B421-02D78B8D9BD0}" dt="2022-05-30T01:01:37.792" v="633" actId="478"/>
          <ac:picMkLst>
            <pc:docMk/>
            <pc:sldMk cId="435946027" sldId="266"/>
            <ac:picMk id="4" creationId="{6EEB3F5E-3995-DB29-A6E5-F7E59C83EC8A}"/>
          </ac:picMkLst>
        </pc:picChg>
        <pc:picChg chg="add del mod">
          <ac:chgData name="Madhu Madhavan" userId="05843e9c-5a64-4412-ab8c-7d86abd51b2c" providerId="ADAL" clId="{BE850690-A95D-4378-B421-02D78B8D9BD0}" dt="2022-05-30T01:01:37.792" v="633" actId="478"/>
          <ac:picMkLst>
            <pc:docMk/>
            <pc:sldMk cId="435946027" sldId="266"/>
            <ac:picMk id="7" creationId="{B648DDB2-B432-EEA9-FDAB-9F1DE6A03A14}"/>
          </ac:picMkLst>
        </pc:picChg>
        <pc:picChg chg="add mod">
          <ac:chgData name="Madhu Madhavan" userId="05843e9c-5a64-4412-ab8c-7d86abd51b2c" providerId="ADAL" clId="{BE850690-A95D-4378-B421-02D78B8D9BD0}" dt="2022-05-30T01:02:15.452" v="641" actId="14100"/>
          <ac:picMkLst>
            <pc:docMk/>
            <pc:sldMk cId="435946027" sldId="266"/>
            <ac:picMk id="11" creationId="{9E32B2DF-A5A8-918D-55A5-38EA796AEE99}"/>
          </ac:picMkLst>
        </pc:picChg>
      </pc:sldChg>
      <pc:sldChg chg="modAnim">
        <pc:chgData name="Madhu Madhavan" userId="05843e9c-5a64-4412-ab8c-7d86abd51b2c" providerId="ADAL" clId="{BE850690-A95D-4378-B421-02D78B8D9BD0}" dt="2022-06-01T23:42:16.772" v="651"/>
        <pc:sldMkLst>
          <pc:docMk/>
          <pc:sldMk cId="1111864298" sldId="268"/>
        </pc:sldMkLst>
      </pc:sldChg>
      <pc:sldChg chg="modAnim">
        <pc:chgData name="Madhu Madhavan" userId="05843e9c-5a64-4412-ab8c-7d86abd51b2c" providerId="ADAL" clId="{BE850690-A95D-4378-B421-02D78B8D9BD0}" dt="2022-06-01T23:41:41.863" v="649"/>
        <pc:sldMkLst>
          <pc:docMk/>
          <pc:sldMk cId="1497479508" sldId="269"/>
        </pc:sldMkLst>
      </pc:sldChg>
      <pc:sldChg chg="modAnim">
        <pc:chgData name="Madhu Madhavan" userId="05843e9c-5a64-4412-ab8c-7d86abd51b2c" providerId="ADAL" clId="{BE850690-A95D-4378-B421-02D78B8D9BD0}" dt="2022-06-01T23:42:01.760" v="650"/>
        <pc:sldMkLst>
          <pc:docMk/>
          <pc:sldMk cId="1513255821" sldId="270"/>
        </pc:sldMkLst>
      </pc:sldChg>
      <pc:sldChg chg="modSp mod modAnim">
        <pc:chgData name="Madhu Madhavan" userId="05843e9c-5a64-4412-ab8c-7d86abd51b2c" providerId="ADAL" clId="{BE850690-A95D-4378-B421-02D78B8D9BD0}" dt="2022-06-02T00:35:53.281" v="665" actId="1076"/>
        <pc:sldMkLst>
          <pc:docMk/>
          <pc:sldMk cId="1799072335" sldId="273"/>
        </pc:sldMkLst>
        <pc:spChg chg="mod">
          <ac:chgData name="Madhu Madhavan" userId="05843e9c-5a64-4412-ab8c-7d86abd51b2c" providerId="ADAL" clId="{BE850690-A95D-4378-B421-02D78B8D9BD0}" dt="2022-06-02T00:35:50.503" v="664" actId="1076"/>
          <ac:spMkLst>
            <pc:docMk/>
            <pc:sldMk cId="1799072335" sldId="273"/>
            <ac:spMk id="3" creationId="{79288AFB-8400-CE6D-B3C1-007F98900F57}"/>
          </ac:spMkLst>
        </pc:spChg>
        <pc:spChg chg="mod">
          <ac:chgData name="Madhu Madhavan" userId="05843e9c-5a64-4412-ab8c-7d86abd51b2c" providerId="ADAL" clId="{BE850690-A95D-4378-B421-02D78B8D9BD0}" dt="2022-06-01T23:40:19.298" v="646" actId="255"/>
          <ac:spMkLst>
            <pc:docMk/>
            <pc:sldMk cId="1799072335" sldId="273"/>
            <ac:spMk id="4" creationId="{4EB7142F-4B25-392C-FF86-C3441469DA83}"/>
          </ac:spMkLst>
        </pc:spChg>
        <pc:picChg chg="mod">
          <ac:chgData name="Madhu Madhavan" userId="05843e9c-5a64-4412-ab8c-7d86abd51b2c" providerId="ADAL" clId="{BE850690-A95D-4378-B421-02D78B8D9BD0}" dt="2022-06-02T00:35:53.281" v="665" actId="1076"/>
          <ac:picMkLst>
            <pc:docMk/>
            <pc:sldMk cId="1799072335" sldId="273"/>
            <ac:picMk id="6" creationId="{923558F7-801E-C294-10D4-52136F6B4CDB}"/>
          </ac:picMkLst>
        </pc:picChg>
      </pc:sldChg>
      <pc:sldChg chg="modAnim">
        <pc:chgData name="Madhu Madhavan" userId="05843e9c-5a64-4412-ab8c-7d86abd51b2c" providerId="ADAL" clId="{BE850690-A95D-4378-B421-02D78B8D9BD0}" dt="2022-06-01T23:42:48.379" v="652"/>
        <pc:sldMkLst>
          <pc:docMk/>
          <pc:sldMk cId="2210209899" sldId="274"/>
        </pc:sldMkLst>
      </pc:sldChg>
    </pc:docChg>
  </pc:docChgLst>
  <pc:docChgLst>
    <pc:chgData name="Liam MacDiarmid" userId="S::liam.macdiarmid@edu.sait.ca::10e58bc0-cf49-4933-bff5-75d45ecddb07" providerId="AD" clId="Web-{AF62E410-0CEF-43D5-8E2F-458F2739993D}"/>
    <pc:docChg chg="addSld delSld modSld">
      <pc:chgData name="Liam MacDiarmid" userId="S::liam.macdiarmid@edu.sait.ca::10e58bc0-cf49-4933-bff5-75d45ecddb07" providerId="AD" clId="Web-{AF62E410-0CEF-43D5-8E2F-458F2739993D}" dt="2022-05-31T09:53:37.226" v="461" actId="1076"/>
      <pc:docMkLst>
        <pc:docMk/>
      </pc:docMkLst>
      <pc:sldChg chg="addSp delSp modSp">
        <pc:chgData name="Liam MacDiarmid" userId="S::liam.macdiarmid@edu.sait.ca::10e58bc0-cf49-4933-bff5-75d45ecddb07" providerId="AD" clId="Web-{AF62E410-0CEF-43D5-8E2F-458F2739993D}" dt="2022-05-31T09:23:11.266" v="398" actId="20577"/>
        <pc:sldMkLst>
          <pc:docMk/>
          <pc:sldMk cId="435946027" sldId="266"/>
        </pc:sldMkLst>
        <pc:spChg chg="add del mod">
          <ac:chgData name="Liam MacDiarmid" userId="S::liam.macdiarmid@edu.sait.ca::10e58bc0-cf49-4933-bff5-75d45ecddb07" providerId="AD" clId="Web-{AF62E410-0CEF-43D5-8E2F-458F2739993D}" dt="2022-05-31T09:05:31.067" v="9"/>
          <ac:spMkLst>
            <pc:docMk/>
            <pc:sldMk cId="435946027" sldId="266"/>
            <ac:spMk id="3" creationId="{96C3080A-7D6F-C9F5-FC46-6E680ADD824A}"/>
          </ac:spMkLst>
        </pc:spChg>
        <pc:spChg chg="mod">
          <ac:chgData name="Liam MacDiarmid" userId="S::liam.macdiarmid@edu.sait.ca::10e58bc0-cf49-4933-bff5-75d45ecddb07" providerId="AD" clId="Web-{AF62E410-0CEF-43D5-8E2F-458F2739993D}" dt="2022-05-31T09:10:35.039" v="105" actId="20577"/>
          <ac:spMkLst>
            <pc:docMk/>
            <pc:sldMk cId="435946027" sldId="266"/>
            <ac:spMk id="5" creationId="{355B113D-4E27-FCB7-A5C6-6B9776A7B8DF}"/>
          </ac:spMkLst>
        </pc:spChg>
        <pc:spChg chg="del">
          <ac:chgData name="Liam MacDiarmid" userId="S::liam.macdiarmid@edu.sait.ca::10e58bc0-cf49-4933-bff5-75d45ecddb07" providerId="AD" clId="Web-{AF62E410-0CEF-43D5-8E2F-458F2739993D}" dt="2022-05-31T09:05:12.255" v="2"/>
          <ac:spMkLst>
            <pc:docMk/>
            <pc:sldMk cId="435946027" sldId="266"/>
            <ac:spMk id="6" creationId="{0489E8DE-F049-AE4F-3924-60FEFDD588C0}"/>
          </ac:spMkLst>
        </pc:spChg>
        <pc:spChg chg="add mod">
          <ac:chgData name="Liam MacDiarmid" userId="S::liam.macdiarmid@edu.sait.ca::10e58bc0-cf49-4933-bff5-75d45ecddb07" providerId="AD" clId="Web-{AF62E410-0CEF-43D5-8E2F-458F2739993D}" dt="2022-05-31T09:09:57.695" v="98" actId="1076"/>
          <ac:spMkLst>
            <pc:docMk/>
            <pc:sldMk cId="435946027" sldId="266"/>
            <ac:spMk id="12" creationId="{9C5186A5-5F40-5F51-C096-497802F0EB44}"/>
          </ac:spMkLst>
        </pc:spChg>
        <pc:spChg chg="add del mod">
          <ac:chgData name="Liam MacDiarmid" userId="S::liam.macdiarmid@edu.sait.ca::10e58bc0-cf49-4933-bff5-75d45ecddb07" providerId="AD" clId="Web-{AF62E410-0CEF-43D5-8E2F-458F2739993D}" dt="2022-05-31T09:06:49.990" v="31"/>
          <ac:spMkLst>
            <pc:docMk/>
            <pc:sldMk cId="435946027" sldId="266"/>
            <ac:spMk id="13" creationId="{56BD9306-325C-5D66-2DF5-DA7D268D02D9}"/>
          </ac:spMkLst>
        </pc:spChg>
        <pc:spChg chg="add mod">
          <ac:chgData name="Liam MacDiarmid" userId="S::liam.macdiarmid@edu.sait.ca::10e58bc0-cf49-4933-bff5-75d45ecddb07" providerId="AD" clId="Web-{AF62E410-0CEF-43D5-8E2F-458F2739993D}" dt="2022-05-31T09:22:40.953" v="371" actId="1076"/>
          <ac:spMkLst>
            <pc:docMk/>
            <pc:sldMk cId="435946027" sldId="266"/>
            <ac:spMk id="14" creationId="{480FB9B0-0C0B-401B-578B-56D11E5011ED}"/>
          </ac:spMkLst>
        </pc:spChg>
        <pc:spChg chg="add mod">
          <ac:chgData name="Liam MacDiarmid" userId="S::liam.macdiarmid@edu.sait.ca::10e58bc0-cf49-4933-bff5-75d45ecddb07" providerId="AD" clId="Web-{AF62E410-0CEF-43D5-8E2F-458F2739993D}" dt="2022-05-31T09:23:11.266" v="398" actId="20577"/>
          <ac:spMkLst>
            <pc:docMk/>
            <pc:sldMk cId="435946027" sldId="266"/>
            <ac:spMk id="15" creationId="{0AFF78BA-06DF-1115-AB2E-CE782C371F0F}"/>
          </ac:spMkLst>
        </pc:spChg>
        <pc:picChg chg="mod">
          <ac:chgData name="Liam MacDiarmid" userId="S::liam.macdiarmid@edu.sait.ca::10e58bc0-cf49-4933-bff5-75d45ecddb07" providerId="AD" clId="Web-{AF62E410-0CEF-43D5-8E2F-458F2739993D}" dt="2022-05-31T09:09:57.695" v="97" actId="1076"/>
          <ac:picMkLst>
            <pc:docMk/>
            <pc:sldMk cId="435946027" sldId="266"/>
            <ac:picMk id="4" creationId="{4490D735-9E9F-1036-94D6-AAACA3FA4339}"/>
          </ac:picMkLst>
        </pc:picChg>
        <pc:picChg chg="add del mod">
          <ac:chgData name="Liam MacDiarmid" userId="S::liam.macdiarmid@edu.sait.ca::10e58bc0-cf49-4933-bff5-75d45ecddb07" providerId="AD" clId="Web-{AF62E410-0CEF-43D5-8E2F-458F2739993D}" dt="2022-05-31T09:05:36.599" v="13"/>
          <ac:picMkLst>
            <pc:docMk/>
            <pc:sldMk cId="435946027" sldId="266"/>
            <ac:picMk id="7" creationId="{52A2F9A5-2976-C945-390C-FD221CF5DB8C}"/>
          </ac:picMkLst>
        </pc:picChg>
        <pc:picChg chg="add del mod">
          <ac:chgData name="Liam MacDiarmid" userId="S::liam.macdiarmid@edu.sait.ca::10e58bc0-cf49-4933-bff5-75d45ecddb07" providerId="AD" clId="Web-{AF62E410-0CEF-43D5-8E2F-458F2739993D}" dt="2022-05-31T09:05:34.599" v="11"/>
          <ac:picMkLst>
            <pc:docMk/>
            <pc:sldMk cId="435946027" sldId="266"/>
            <ac:picMk id="9" creationId="{97929ACD-5F60-BE8C-102C-11A39B37A188}"/>
          </ac:picMkLst>
        </pc:picChg>
        <pc:picChg chg="mod">
          <ac:chgData name="Liam MacDiarmid" userId="S::liam.macdiarmid@edu.sait.ca::10e58bc0-cf49-4933-bff5-75d45ecddb07" providerId="AD" clId="Web-{AF62E410-0CEF-43D5-8E2F-458F2739993D}" dt="2022-05-31T09:09:57.695" v="96" actId="1076"/>
          <ac:picMkLst>
            <pc:docMk/>
            <pc:sldMk cId="435946027" sldId="266"/>
            <ac:picMk id="11" creationId="{9E32B2DF-A5A8-918D-55A5-38EA796AEE99}"/>
          </ac:picMkLst>
        </pc:picChg>
      </pc:sldChg>
      <pc:sldChg chg="new del">
        <pc:chgData name="Liam MacDiarmid" userId="S::liam.macdiarmid@edu.sait.ca::10e58bc0-cf49-4933-bff5-75d45ecddb07" providerId="AD" clId="Web-{AF62E410-0CEF-43D5-8E2F-458F2739993D}" dt="2022-05-31T09:07:50.491" v="93"/>
        <pc:sldMkLst>
          <pc:docMk/>
          <pc:sldMk cId="29745438" sldId="271"/>
        </pc:sldMkLst>
      </pc:sldChg>
      <pc:sldChg chg="addSp delSp modSp add replId addAnim delAnim">
        <pc:chgData name="Liam MacDiarmid" userId="S::liam.macdiarmid@edu.sait.ca::10e58bc0-cf49-4933-bff5-75d45ecddb07" providerId="AD" clId="Web-{AF62E410-0CEF-43D5-8E2F-458F2739993D}" dt="2022-05-31T09:53:37.226" v="461" actId="1076"/>
        <pc:sldMkLst>
          <pc:docMk/>
          <pc:sldMk cId="2455123349" sldId="271"/>
        </pc:sldMkLst>
        <pc:spChg chg="add del mod">
          <ac:chgData name="Liam MacDiarmid" userId="S::liam.macdiarmid@edu.sait.ca::10e58bc0-cf49-4933-bff5-75d45ecddb07" providerId="AD" clId="Web-{AF62E410-0CEF-43D5-8E2F-458F2739993D}" dt="2022-05-31T09:16:17.777" v="251"/>
          <ac:spMkLst>
            <pc:docMk/>
            <pc:sldMk cId="2455123349" sldId="271"/>
            <ac:spMk id="3" creationId="{3A783B22-53EC-A3CA-7FBA-0926F5592EA6}"/>
          </ac:spMkLst>
        </pc:spChg>
        <pc:spChg chg="del mod">
          <ac:chgData name="Liam MacDiarmid" userId="S::liam.macdiarmid@edu.sait.ca::10e58bc0-cf49-4933-bff5-75d45ecddb07" providerId="AD" clId="Web-{AF62E410-0CEF-43D5-8E2F-458F2739993D}" dt="2022-05-31T09:16:23.434" v="252"/>
          <ac:spMkLst>
            <pc:docMk/>
            <pc:sldMk cId="2455123349" sldId="271"/>
            <ac:spMk id="5" creationId="{355B113D-4E27-FCB7-A5C6-6B9776A7B8DF}"/>
          </ac:spMkLst>
        </pc:spChg>
        <pc:spChg chg="add del mod">
          <ac:chgData name="Liam MacDiarmid" userId="S::liam.macdiarmid@edu.sait.ca::10e58bc0-cf49-4933-bff5-75d45ecddb07" providerId="AD" clId="Web-{AF62E410-0CEF-43D5-8E2F-458F2739993D}" dt="2022-05-31T09:16:17.777" v="250"/>
          <ac:spMkLst>
            <pc:docMk/>
            <pc:sldMk cId="2455123349" sldId="271"/>
            <ac:spMk id="6" creationId="{A8F855F6-99FE-1827-15CF-9250000125A3}"/>
          </ac:spMkLst>
        </pc:spChg>
        <pc:spChg chg="add mod">
          <ac:chgData name="Liam MacDiarmid" userId="S::liam.macdiarmid@edu.sait.ca::10e58bc0-cf49-4933-bff5-75d45ecddb07" providerId="AD" clId="Web-{AF62E410-0CEF-43D5-8E2F-458F2739993D}" dt="2022-05-31T09:53:37.226" v="461" actId="1076"/>
          <ac:spMkLst>
            <pc:docMk/>
            <pc:sldMk cId="2455123349" sldId="271"/>
            <ac:spMk id="9" creationId="{3F667C43-FB61-5BA2-5610-D10D4420183D}"/>
          </ac:spMkLst>
        </pc:spChg>
        <pc:spChg chg="del">
          <ac:chgData name="Liam MacDiarmid" userId="S::liam.macdiarmid@edu.sait.ca::10e58bc0-cf49-4933-bff5-75d45ecddb07" providerId="AD" clId="Web-{AF62E410-0CEF-43D5-8E2F-458F2739993D}" dt="2022-05-31T09:10:49.477" v="107"/>
          <ac:spMkLst>
            <pc:docMk/>
            <pc:sldMk cId="2455123349" sldId="271"/>
            <ac:spMk id="12" creationId="{9C5186A5-5F40-5F51-C096-497802F0EB44}"/>
          </ac:spMkLst>
        </pc:spChg>
        <pc:spChg chg="del">
          <ac:chgData name="Liam MacDiarmid" userId="S::liam.macdiarmid@edu.sait.ca::10e58bc0-cf49-4933-bff5-75d45ecddb07" providerId="AD" clId="Web-{AF62E410-0CEF-43D5-8E2F-458F2739993D}" dt="2022-05-31T09:10:49.477" v="106"/>
          <ac:spMkLst>
            <pc:docMk/>
            <pc:sldMk cId="2455123349" sldId="271"/>
            <ac:spMk id="14" creationId="{480FB9B0-0C0B-401B-578B-56D11E5011ED}"/>
          </ac:spMkLst>
        </pc:spChg>
        <pc:spChg chg="add del mod">
          <ac:chgData name="Liam MacDiarmid" userId="S::liam.macdiarmid@edu.sait.ca::10e58bc0-cf49-4933-bff5-75d45ecddb07" providerId="AD" clId="Web-{AF62E410-0CEF-43D5-8E2F-458F2739993D}" dt="2022-05-31T09:19:38.358" v="312"/>
          <ac:spMkLst>
            <pc:docMk/>
            <pc:sldMk cId="2455123349" sldId="271"/>
            <ac:spMk id="15" creationId="{6F7287A9-BE40-C000-DA52-C2F465032CA5}"/>
          </ac:spMkLst>
        </pc:spChg>
        <pc:spChg chg="add del mod">
          <ac:chgData name="Liam MacDiarmid" userId="S::liam.macdiarmid@edu.sait.ca::10e58bc0-cf49-4933-bff5-75d45ecddb07" providerId="AD" clId="Web-{AF62E410-0CEF-43D5-8E2F-458F2739993D}" dt="2022-05-31T09:13:31.057" v="178"/>
          <ac:spMkLst>
            <pc:docMk/>
            <pc:sldMk cId="2455123349" sldId="271"/>
            <ac:spMk id="17" creationId="{257E5BAF-545D-3A04-DC16-71818312DE92}"/>
          </ac:spMkLst>
        </pc:spChg>
        <pc:spChg chg="add del mod">
          <ac:chgData name="Liam MacDiarmid" userId="S::liam.macdiarmid@edu.sait.ca::10e58bc0-cf49-4933-bff5-75d45ecddb07" providerId="AD" clId="Web-{AF62E410-0CEF-43D5-8E2F-458F2739993D}" dt="2022-05-31T09:19:38.358" v="310"/>
          <ac:spMkLst>
            <pc:docMk/>
            <pc:sldMk cId="2455123349" sldId="271"/>
            <ac:spMk id="23" creationId="{36AD9F5F-6DC1-1E66-7908-4BF1160B7F84}"/>
          </ac:spMkLst>
        </pc:spChg>
        <pc:spChg chg="add del mod">
          <ac:chgData name="Liam MacDiarmid" userId="S::liam.macdiarmid@edu.sait.ca::10e58bc0-cf49-4933-bff5-75d45ecddb07" providerId="AD" clId="Web-{AF62E410-0CEF-43D5-8E2F-458F2739993D}" dt="2022-05-31T09:19:38.358" v="309"/>
          <ac:spMkLst>
            <pc:docMk/>
            <pc:sldMk cId="2455123349" sldId="271"/>
            <ac:spMk id="25" creationId="{42E6E396-C5C8-C226-E47D-EA78875CB335}"/>
          </ac:spMkLst>
        </pc:spChg>
        <pc:spChg chg="add mod">
          <ac:chgData name="Liam MacDiarmid" userId="S::liam.macdiarmid@edu.sait.ca::10e58bc0-cf49-4933-bff5-75d45ecddb07" providerId="AD" clId="Web-{AF62E410-0CEF-43D5-8E2F-458F2739993D}" dt="2022-05-31T09:21:09.843" v="359" actId="1076"/>
          <ac:spMkLst>
            <pc:docMk/>
            <pc:sldMk cId="2455123349" sldId="271"/>
            <ac:spMk id="27" creationId="{521A2897-E727-528D-7C17-E2C664280685}"/>
          </ac:spMkLst>
        </pc:spChg>
        <pc:spChg chg="add mod">
          <ac:chgData name="Liam MacDiarmid" userId="S::liam.macdiarmid@edu.sait.ca::10e58bc0-cf49-4933-bff5-75d45ecddb07" providerId="AD" clId="Web-{AF62E410-0CEF-43D5-8E2F-458F2739993D}" dt="2022-05-31T09:21:09.843" v="360" actId="1076"/>
          <ac:spMkLst>
            <pc:docMk/>
            <pc:sldMk cId="2455123349" sldId="271"/>
            <ac:spMk id="29" creationId="{41B6AEDF-1E64-3200-5672-E8E8B20531D3}"/>
          </ac:spMkLst>
        </pc:spChg>
        <pc:spChg chg="add mod">
          <ac:chgData name="Liam MacDiarmid" userId="S::liam.macdiarmid@edu.sait.ca::10e58bc0-cf49-4933-bff5-75d45ecddb07" providerId="AD" clId="Web-{AF62E410-0CEF-43D5-8E2F-458F2739993D}" dt="2022-05-31T09:36:22.978" v="437" actId="20577"/>
          <ac:spMkLst>
            <pc:docMk/>
            <pc:sldMk cId="2455123349" sldId="271"/>
            <ac:spMk id="31" creationId="{D1C815E3-1A6C-3117-3A1B-0BC830D73829}"/>
          </ac:spMkLst>
        </pc:spChg>
        <pc:spChg chg="add mod">
          <ac:chgData name="Liam MacDiarmid" userId="S::liam.macdiarmid@edu.sait.ca::10e58bc0-cf49-4933-bff5-75d45ecddb07" providerId="AD" clId="Web-{AF62E410-0CEF-43D5-8E2F-458F2739993D}" dt="2022-05-31T09:53:28.773" v="459" actId="1076"/>
          <ac:spMkLst>
            <pc:docMk/>
            <pc:sldMk cId="2455123349" sldId="271"/>
            <ac:spMk id="33" creationId="{FA79FC03-BE5E-68E8-71B0-71A8D7672C01}"/>
          </ac:spMkLst>
        </pc:spChg>
        <pc:spChg chg="add mod">
          <ac:chgData name="Liam MacDiarmid" userId="S::liam.macdiarmid@edu.sait.ca::10e58bc0-cf49-4933-bff5-75d45ecddb07" providerId="AD" clId="Web-{AF62E410-0CEF-43D5-8E2F-458F2739993D}" dt="2022-05-31T09:21:09.859" v="364" actId="1076"/>
          <ac:spMkLst>
            <pc:docMk/>
            <pc:sldMk cId="2455123349" sldId="271"/>
            <ac:spMk id="37" creationId="{7EAD9074-FE05-8EF0-F4AC-DD942181C9DD}"/>
          </ac:spMkLst>
        </pc:spChg>
        <pc:spChg chg="add mod">
          <ac:chgData name="Liam MacDiarmid" userId="S::liam.macdiarmid@edu.sait.ca::10e58bc0-cf49-4933-bff5-75d45ecddb07" providerId="AD" clId="Web-{AF62E410-0CEF-43D5-8E2F-458F2739993D}" dt="2022-05-31T09:35:49.759" v="421" actId="20577"/>
          <ac:spMkLst>
            <pc:docMk/>
            <pc:sldMk cId="2455123349" sldId="271"/>
            <ac:spMk id="39" creationId="{30D15977-1231-CEC9-092F-FE4DACE0AA6B}"/>
          </ac:spMkLst>
        </pc:spChg>
        <pc:spChg chg="add mod">
          <ac:chgData name="Liam MacDiarmid" userId="S::liam.macdiarmid@edu.sait.ca::10e58bc0-cf49-4933-bff5-75d45ecddb07" providerId="AD" clId="Web-{AF62E410-0CEF-43D5-8E2F-458F2739993D}" dt="2022-05-31T09:36:01.118" v="430" actId="20577"/>
          <ac:spMkLst>
            <pc:docMk/>
            <pc:sldMk cId="2455123349" sldId="271"/>
            <ac:spMk id="41" creationId="{EBBF669D-38C7-83A7-CB52-0D9B47F207DF}"/>
          </ac:spMkLst>
        </pc:spChg>
        <pc:picChg chg="del">
          <ac:chgData name="Liam MacDiarmid" userId="S::liam.macdiarmid@edu.sait.ca::10e58bc0-cf49-4933-bff5-75d45ecddb07" providerId="AD" clId="Web-{AF62E410-0CEF-43D5-8E2F-458F2739993D}" dt="2022-05-31T09:10:49.477" v="108"/>
          <ac:picMkLst>
            <pc:docMk/>
            <pc:sldMk cId="2455123349" sldId="271"/>
            <ac:picMk id="4" creationId="{4490D735-9E9F-1036-94D6-AAACA3FA4339}"/>
          </ac:picMkLst>
        </pc:picChg>
        <pc:picChg chg="del">
          <ac:chgData name="Liam MacDiarmid" userId="S::liam.macdiarmid@edu.sait.ca::10e58bc0-cf49-4933-bff5-75d45ecddb07" providerId="AD" clId="Web-{AF62E410-0CEF-43D5-8E2F-458F2739993D}" dt="2022-05-31T09:10:49.477" v="109"/>
          <ac:picMkLst>
            <pc:docMk/>
            <pc:sldMk cId="2455123349" sldId="271"/>
            <ac:picMk id="11" creationId="{9E32B2DF-A5A8-918D-55A5-38EA796AEE99}"/>
          </ac:picMkLst>
        </pc:picChg>
        <pc:picChg chg="add del mod">
          <ac:chgData name="Liam MacDiarmid" userId="S::liam.macdiarmid@edu.sait.ca::10e58bc0-cf49-4933-bff5-75d45ecddb07" providerId="AD" clId="Web-{AF62E410-0CEF-43D5-8E2F-458F2739993D}" dt="2022-05-31T09:19:38.358" v="311"/>
          <ac:picMkLst>
            <pc:docMk/>
            <pc:sldMk cId="2455123349" sldId="271"/>
            <ac:picMk id="19" creationId="{3361323D-BFB8-61D1-E480-C825FBBDFD63}"/>
          </ac:picMkLst>
        </pc:picChg>
        <pc:picChg chg="add mod">
          <ac:chgData name="Liam MacDiarmid" userId="S::liam.macdiarmid@edu.sait.ca::10e58bc0-cf49-4933-bff5-75d45ecddb07" providerId="AD" clId="Web-{AF62E410-0CEF-43D5-8E2F-458F2739993D}" dt="2022-05-31T09:53:34.539" v="460" actId="1076"/>
          <ac:picMkLst>
            <pc:docMk/>
            <pc:sldMk cId="2455123349" sldId="271"/>
            <ac:picMk id="21" creationId="{8653C4DB-C3FD-9002-5D0E-F48A3C12BAF3}"/>
          </ac:picMkLst>
        </pc:picChg>
        <pc:picChg chg="add mod">
          <ac:chgData name="Liam MacDiarmid" userId="S::liam.macdiarmid@edu.sait.ca::10e58bc0-cf49-4933-bff5-75d45ecddb07" providerId="AD" clId="Web-{AF62E410-0CEF-43D5-8E2F-458F2739993D}" dt="2022-05-31T09:53:25.367" v="458" actId="1076"/>
          <ac:picMkLst>
            <pc:docMk/>
            <pc:sldMk cId="2455123349" sldId="271"/>
            <ac:picMk id="35" creationId="{CC592A91-4F98-AD5F-FA25-10AE739F7344}"/>
          </ac:picMkLst>
        </pc:picChg>
        <pc:picChg chg="add mod">
          <ac:chgData name="Liam MacDiarmid" userId="S::liam.macdiarmid@edu.sait.ca::10e58bc0-cf49-4933-bff5-75d45ecddb07" providerId="AD" clId="Web-{AF62E410-0CEF-43D5-8E2F-458F2739993D}" dt="2022-05-31T09:36:59.480" v="439" actId="1076"/>
          <ac:picMkLst>
            <pc:docMk/>
            <pc:sldMk cId="2455123349" sldId="271"/>
            <ac:picMk id="43" creationId="{0AD18ABD-9978-9F6F-9A76-12F4F568B68D}"/>
          </ac:picMkLst>
        </pc:picChg>
        <pc:picChg chg="add mod">
          <ac:chgData name="Liam MacDiarmid" userId="S::liam.macdiarmid@edu.sait.ca::10e58bc0-cf49-4933-bff5-75d45ecddb07" providerId="AD" clId="Web-{AF62E410-0CEF-43D5-8E2F-458F2739993D}" dt="2022-05-31T09:37:33.762" v="445" actId="1076"/>
          <ac:picMkLst>
            <pc:docMk/>
            <pc:sldMk cId="2455123349" sldId="271"/>
            <ac:picMk id="45" creationId="{2F0CDDA7-5641-0CC8-6891-C942C49FBDAA}"/>
          </ac:picMkLst>
        </pc:picChg>
        <pc:picChg chg="add mod">
          <ac:chgData name="Liam MacDiarmid" userId="S::liam.macdiarmid@edu.sait.ca::10e58bc0-cf49-4933-bff5-75d45ecddb07" providerId="AD" clId="Web-{AF62E410-0CEF-43D5-8E2F-458F2739993D}" dt="2022-05-31T09:38:14.231" v="451" actId="1076"/>
          <ac:picMkLst>
            <pc:docMk/>
            <pc:sldMk cId="2455123349" sldId="271"/>
            <ac:picMk id="47" creationId="{E43B1C9C-212B-BFAB-3BCD-059722469719}"/>
          </ac:picMkLst>
        </pc:picChg>
        <pc:picChg chg="add mod">
          <ac:chgData name="Liam MacDiarmid" userId="S::liam.macdiarmid@edu.sait.ca::10e58bc0-cf49-4933-bff5-75d45ecddb07" providerId="AD" clId="Web-{AF62E410-0CEF-43D5-8E2F-458F2739993D}" dt="2022-05-31T09:38:00.028" v="450" actId="1076"/>
          <ac:picMkLst>
            <pc:docMk/>
            <pc:sldMk cId="2455123349" sldId="271"/>
            <ac:picMk id="49" creationId="{5D42851B-2CEC-08AA-FDAF-964D54D2BC91}"/>
          </ac:picMkLst>
        </pc:picChg>
        <pc:picChg chg="add mod">
          <ac:chgData name="Liam MacDiarmid" userId="S::liam.macdiarmid@edu.sait.ca::10e58bc0-cf49-4933-bff5-75d45ecddb07" providerId="AD" clId="Web-{AF62E410-0CEF-43D5-8E2F-458F2739993D}" dt="2022-05-31T09:37:49.700" v="449" actId="1076"/>
          <ac:picMkLst>
            <pc:docMk/>
            <pc:sldMk cId="2455123349" sldId="271"/>
            <ac:picMk id="51" creationId="{19C9F183-C9E0-D642-4628-DA078943D2A9}"/>
          </ac:picMkLst>
        </pc:picChg>
        <pc:picChg chg="add mod">
          <ac:chgData name="Liam MacDiarmid" userId="S::liam.macdiarmid@edu.sait.ca::10e58bc0-cf49-4933-bff5-75d45ecddb07" providerId="AD" clId="Web-{AF62E410-0CEF-43D5-8E2F-458F2739993D}" dt="2022-05-31T09:37:43.543" v="448" actId="1076"/>
          <ac:picMkLst>
            <pc:docMk/>
            <pc:sldMk cId="2455123349" sldId="271"/>
            <ac:picMk id="53" creationId="{FE54C53C-D0BE-6DD3-3917-DDCD01B78124}"/>
          </ac:picMkLst>
        </pc:picChg>
      </pc:sldChg>
    </pc:docChg>
  </pc:docChgLst>
  <pc:docChgLst>
    <pc:chgData name="Eze Adiele" userId="S::eze.adiele@edu.sait.ca::b742bf9e-a384-4125-9db3-5b49c1232ace" providerId="AD" clId="Web-{C47E5D8D-601A-4936-9FD0-50E6C622F29E}"/>
    <pc:docChg chg="modSld">
      <pc:chgData name="Eze Adiele" userId="S::eze.adiele@edu.sait.ca::b742bf9e-a384-4125-9db3-5b49c1232ace" providerId="AD" clId="Web-{C47E5D8D-601A-4936-9FD0-50E6C622F29E}" dt="2022-05-31T06:04:08.494" v="4" actId="14100"/>
      <pc:docMkLst>
        <pc:docMk/>
      </pc:docMkLst>
      <pc:sldChg chg="modSp">
        <pc:chgData name="Eze Adiele" userId="S::eze.adiele@edu.sait.ca::b742bf9e-a384-4125-9db3-5b49c1232ace" providerId="AD" clId="Web-{C47E5D8D-601A-4936-9FD0-50E6C622F29E}" dt="2022-05-31T06:04:08.494" v="4" actId="14100"/>
        <pc:sldMkLst>
          <pc:docMk/>
          <pc:sldMk cId="1027468857" sldId="257"/>
        </pc:sldMkLst>
        <pc:spChg chg="mod">
          <ac:chgData name="Eze Adiele" userId="S::eze.adiele@edu.sait.ca::b742bf9e-a384-4125-9db3-5b49c1232ace" providerId="AD" clId="Web-{C47E5D8D-601A-4936-9FD0-50E6C622F29E}" dt="2022-05-31T06:04:08.494" v="4" actId="14100"/>
          <ac:spMkLst>
            <pc:docMk/>
            <pc:sldMk cId="1027468857" sldId="257"/>
            <ac:spMk id="3" creationId="{D62BDFFC-B4FF-6B9A-1ABD-E102CA4021D4}"/>
          </ac:spMkLst>
        </pc:spChg>
      </pc:sldChg>
    </pc:docChg>
  </pc:docChgLst>
  <pc:docChgLst>
    <pc:chgData name="Eze Adiele" userId="S::eze.adiele@edu.sait.ca::b742bf9e-a384-4125-9db3-5b49c1232ace" providerId="AD" clId="Web-{6F277D5B-579D-4863-87B2-EC73BACE8FD0}"/>
    <pc:docChg chg="addSld modSld">
      <pc:chgData name="Eze Adiele" userId="S::eze.adiele@edu.sait.ca::b742bf9e-a384-4125-9db3-5b49c1232ace" providerId="AD" clId="Web-{6F277D5B-579D-4863-87B2-EC73BACE8FD0}" dt="2022-07-03T03:02:15.848" v="34" actId="1076"/>
      <pc:docMkLst>
        <pc:docMk/>
      </pc:docMkLst>
      <pc:sldChg chg="addSp delSp modSp add replId delAnim">
        <pc:chgData name="Eze Adiele" userId="S::eze.adiele@edu.sait.ca::b742bf9e-a384-4125-9db3-5b49c1232ace" providerId="AD" clId="Web-{6F277D5B-579D-4863-87B2-EC73BACE8FD0}" dt="2022-07-03T03:02:15.848" v="34" actId="1076"/>
        <pc:sldMkLst>
          <pc:docMk/>
          <pc:sldMk cId="2728334670" sldId="275"/>
        </pc:sldMkLst>
        <pc:spChg chg="mod">
          <ac:chgData name="Eze Adiele" userId="S::eze.adiele@edu.sait.ca::b742bf9e-a384-4125-9db3-5b49c1232ace" providerId="AD" clId="Web-{6F277D5B-579D-4863-87B2-EC73BACE8FD0}" dt="2022-07-03T02:33:18.494" v="15" actId="20577"/>
          <ac:spMkLst>
            <pc:docMk/>
            <pc:sldMk cId="2728334670" sldId="275"/>
            <ac:spMk id="3" creationId="{6C18C607-D907-46F3-DC8C-51C8708721D1}"/>
          </ac:spMkLst>
        </pc:spChg>
        <pc:spChg chg="add del mod">
          <ac:chgData name="Eze Adiele" userId="S::eze.adiele@edu.sait.ca::b742bf9e-a384-4125-9db3-5b49c1232ace" providerId="AD" clId="Web-{6F277D5B-579D-4863-87B2-EC73BACE8FD0}" dt="2022-07-03T02:40:05.707" v="20"/>
          <ac:spMkLst>
            <pc:docMk/>
            <pc:sldMk cId="2728334670" sldId="275"/>
            <ac:spMk id="4" creationId="{010D2EFD-D1D4-BC6E-7DCA-9DC9B97757B0}"/>
          </ac:spMkLst>
        </pc:spChg>
        <pc:spChg chg="mod">
          <ac:chgData name="Eze Adiele" userId="S::eze.adiele@edu.sait.ca::b742bf9e-a384-4125-9db3-5b49c1232ace" providerId="AD" clId="Web-{6F277D5B-579D-4863-87B2-EC73BACE8FD0}" dt="2022-07-03T02:32:49.541" v="10" actId="20577"/>
          <ac:spMkLst>
            <pc:docMk/>
            <pc:sldMk cId="2728334670" sldId="275"/>
            <ac:spMk id="5" creationId="{3FE8CFF9-A8FF-8946-C748-D3283DBBD372}"/>
          </ac:spMkLst>
        </pc:spChg>
        <pc:picChg chg="add mod">
          <ac:chgData name="Eze Adiele" userId="S::eze.adiele@edu.sait.ca::b742bf9e-a384-4125-9db3-5b49c1232ace" providerId="AD" clId="Web-{6F277D5B-579D-4863-87B2-EC73BACE8FD0}" dt="2022-07-03T03:02:15.848" v="34" actId="1076"/>
          <ac:picMkLst>
            <pc:docMk/>
            <pc:sldMk cId="2728334670" sldId="275"/>
            <ac:picMk id="4" creationId="{16303A73-B921-61ED-8E9B-F0AE329AE799}"/>
          </ac:picMkLst>
        </pc:picChg>
        <pc:picChg chg="add del mod">
          <ac:chgData name="Eze Adiele" userId="S::eze.adiele@edu.sait.ca::b742bf9e-a384-4125-9db3-5b49c1232ace" providerId="AD" clId="Web-{6F277D5B-579D-4863-87B2-EC73BACE8FD0}" dt="2022-07-03T03:01:37.284" v="27"/>
          <ac:picMkLst>
            <pc:docMk/>
            <pc:sldMk cId="2728334670" sldId="275"/>
            <ac:picMk id="6" creationId="{9C2AE409-FEFF-426F-7BF2-9FF3879DAC51}"/>
          </ac:picMkLst>
        </pc:picChg>
        <pc:picChg chg="del">
          <ac:chgData name="Eze Adiele" userId="S::eze.adiele@edu.sait.ca::b742bf9e-a384-4125-9db3-5b49c1232ace" providerId="AD" clId="Web-{6F277D5B-579D-4863-87B2-EC73BACE8FD0}" dt="2022-07-03T02:32:04.385" v="5"/>
          <ac:picMkLst>
            <pc:docMk/>
            <pc:sldMk cId="2728334670" sldId="275"/>
            <ac:picMk id="7" creationId="{442A7294-7B9A-D86D-AF54-1420747EF023}"/>
          </ac:picMkLst>
        </pc:picChg>
        <pc:picChg chg="mod">
          <ac:chgData name="Eze Adiele" userId="S::eze.adiele@edu.sait.ca::b742bf9e-a384-4125-9db3-5b49c1232ace" providerId="AD" clId="Web-{6F277D5B-579D-4863-87B2-EC73BACE8FD0}" dt="2022-07-03T02:32:54.791" v="13" actId="1076"/>
          <ac:picMkLst>
            <pc:docMk/>
            <pc:sldMk cId="2728334670" sldId="275"/>
            <ac:picMk id="11" creationId="{0CED80A9-51DA-EADE-1013-6536A5452E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4D27C2E9-DB41-453D-8197-4596D08C6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6">
            <a:extLst>
              <a:ext uri="{FF2B5EF4-FFF2-40B4-BE49-F238E27FC236}">
                <a16:creationId xmlns:a16="http://schemas.microsoft.com/office/drawing/2014/main" id="{FEA0DBF3-132B-433F-B693-1F96F9BE7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899" y="5869932"/>
            <a:ext cx="11733335" cy="469322"/>
          </a:xfrm>
          <a:effectLst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Madhu Madhavan, Scott Normore, Saksham </a:t>
            </a:r>
            <a:r>
              <a:rPr lang="en-US" sz="2000" err="1"/>
              <a:t>Ohri</a:t>
            </a:r>
            <a:r>
              <a:rPr lang="en-US" sz="2000"/>
              <a:t>, Eze </a:t>
            </a:r>
            <a:r>
              <a:rPr lang="en-US" sz="2000" err="1"/>
              <a:t>Adiele</a:t>
            </a:r>
            <a:r>
              <a:rPr lang="en-US" sz="2000"/>
              <a:t>, Gao</a:t>
            </a:r>
            <a:r>
              <a:rPr lang="zh-CN" altLang="en-US" sz="2000"/>
              <a:t> </a:t>
            </a:r>
            <a:r>
              <a:rPr lang="en-US" sz="2000"/>
              <a:t>Liu and Liam MacDiarmid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054F7B-AED9-C49B-C71E-FB515CC4AFE6}"/>
              </a:ext>
            </a:extLst>
          </p:cNvPr>
          <p:cNvSpPr txBox="1"/>
          <p:nvPr/>
        </p:nvSpPr>
        <p:spPr>
          <a:xfrm>
            <a:off x="5174273" y="5394081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GROUP 1</a:t>
            </a:r>
            <a:endParaRPr lang="en-CA"/>
          </a:p>
        </p:txBody>
      </p:sp>
      <p:pic>
        <p:nvPicPr>
          <p:cNvPr id="1026" name="Picture 2" descr="Home Pro &#10;DELIVERS TRUSTED REPAIR SERVICES ">
            <a:extLst>
              <a:ext uri="{FF2B5EF4-FFF2-40B4-BE49-F238E27FC236}">
                <a16:creationId xmlns:a16="http://schemas.microsoft.com/office/drawing/2014/main" id="{D62EBF47-8689-9D0E-6021-3FBF0D25A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41" y="1055457"/>
            <a:ext cx="9945117" cy="271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6E83F-9CB4-1B07-0328-958494B8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/>
              <a:t>Overview of Internal System Structures</a:t>
            </a:r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95B61B4D-C719-4A02-8E41-B4D36F95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57" y="2633176"/>
            <a:ext cx="10083799" cy="36122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380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7517E-44EE-30D2-B204-5D83EE2F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/>
              <a:t>HCI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D6AFB-0B2B-BFAB-1736-FAC9A09B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88" y="2286833"/>
            <a:ext cx="10939396" cy="3756158"/>
          </a:xfrm>
          <a:effectLst/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3600">
                <a:ea typeface="+mn-lt"/>
                <a:cs typeface="+mn-lt"/>
              </a:rPr>
              <a:t>                      </a:t>
            </a:r>
            <a:r>
              <a:rPr lang="en-US" altLang="zh-CN" sz="2800">
                <a:ea typeface="+mn-lt"/>
                <a:cs typeface="+mn-lt"/>
              </a:rPr>
              <a:t>Flexible</a:t>
            </a:r>
          </a:p>
          <a:p>
            <a:pPr marL="0" indent="0">
              <a:buNone/>
            </a:pPr>
            <a:r>
              <a:rPr lang="en-US" altLang="zh-CN" sz="3600">
                <a:ea typeface="+mn-lt"/>
                <a:cs typeface="+mn-lt"/>
              </a:rPr>
              <a:t>	</a:t>
            </a:r>
            <a:r>
              <a:rPr lang="zh-CN" altLang="en-US" sz="3600">
                <a:ea typeface="+mn-lt"/>
                <a:cs typeface="+mn-lt"/>
              </a:rPr>
              <a:t>            </a:t>
            </a:r>
            <a:r>
              <a:rPr lang="en-US" altLang="zh-CN">
                <a:ea typeface="+mn-lt"/>
                <a:cs typeface="+mn-lt"/>
              </a:rPr>
              <a:t>-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Error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messages</a:t>
            </a:r>
          </a:p>
          <a:p>
            <a:pPr marL="0" indent="0">
              <a:buNone/>
            </a:pPr>
            <a:r>
              <a:rPr lang="en-US" altLang="zh-CN">
                <a:ea typeface="+mn-lt"/>
                <a:cs typeface="+mn-lt"/>
              </a:rPr>
              <a:t>	</a:t>
            </a:r>
            <a:r>
              <a:rPr lang="zh-CN" altLang="en-US">
                <a:ea typeface="+mn-lt"/>
                <a:cs typeface="+mn-lt"/>
              </a:rPr>
              <a:t>                        </a:t>
            </a:r>
            <a:r>
              <a:rPr lang="en-US" altLang="zh-CN">
                <a:ea typeface="+mn-lt"/>
                <a:cs typeface="+mn-lt"/>
              </a:rPr>
              <a:t>-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Alert </a:t>
            </a:r>
          </a:p>
          <a:p>
            <a:pPr marL="0" indent="0">
              <a:buNone/>
            </a:pPr>
            <a:r>
              <a:rPr lang="en-US" altLang="zh-CN">
                <a:ea typeface="+mn-lt"/>
                <a:cs typeface="+mn-lt"/>
              </a:rPr>
              <a:t>	</a:t>
            </a:r>
            <a:r>
              <a:rPr lang="zh-CN" altLang="en-US">
                <a:ea typeface="+mn-lt"/>
                <a:cs typeface="+mn-lt"/>
              </a:rPr>
              <a:t>                        </a:t>
            </a:r>
            <a:r>
              <a:rPr lang="en-US" altLang="zh-CN">
                <a:ea typeface="+mn-lt"/>
                <a:cs typeface="+mn-lt"/>
              </a:rPr>
              <a:t>-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Inquiry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request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form</a:t>
            </a:r>
          </a:p>
          <a:p>
            <a:pPr marL="0" indent="0">
              <a:buNone/>
            </a:pPr>
            <a:r>
              <a:rPr lang="en-US" altLang="zh-CN">
                <a:ea typeface="+mn-lt"/>
                <a:cs typeface="+mn-lt"/>
              </a:rPr>
              <a:t>	</a:t>
            </a:r>
            <a:r>
              <a:rPr lang="zh-CN" altLang="en-US">
                <a:ea typeface="+mn-lt"/>
                <a:cs typeface="+mn-lt"/>
              </a:rPr>
              <a:t>                        </a:t>
            </a:r>
            <a:r>
              <a:rPr lang="en-US" altLang="zh-CN">
                <a:ea typeface="+mn-lt"/>
                <a:cs typeface="+mn-lt"/>
              </a:rPr>
              <a:t>-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System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feedback</a:t>
            </a:r>
          </a:p>
        </p:txBody>
      </p:sp>
      <p:pic>
        <p:nvPicPr>
          <p:cNvPr id="7" name="Graphic 6" descr="Warning with solid fill">
            <a:extLst>
              <a:ext uri="{FF2B5EF4-FFF2-40B4-BE49-F238E27FC236}">
                <a16:creationId xmlns:a16="http://schemas.microsoft.com/office/drawing/2014/main" id="{A011E83A-8F76-8A72-FC6F-008F3CF31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1774" y="2915478"/>
            <a:ext cx="513522" cy="51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4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7517E-44EE-30D2-B204-5D83EE2F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/>
              <a:t>HCI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D6AFB-0B2B-BFAB-1736-FAC9A09B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37" y="2288896"/>
            <a:ext cx="10939396" cy="3636511"/>
          </a:xfrm>
          <a:effectLst/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3600">
                <a:ea typeface="+mn-lt"/>
                <a:cs typeface="+mn-lt"/>
              </a:rPr>
              <a:t>                 </a:t>
            </a:r>
            <a:r>
              <a:rPr lang="en-US" altLang="zh-CN" sz="2800">
                <a:ea typeface="+mn-lt"/>
                <a:cs typeface="+mn-lt"/>
              </a:rPr>
              <a:t>Error</a:t>
            </a:r>
            <a:r>
              <a:rPr lang="zh-CN" altLang="en-US" sz="2800">
                <a:ea typeface="+mn-lt"/>
                <a:cs typeface="+mn-lt"/>
              </a:rPr>
              <a:t> </a:t>
            </a:r>
            <a:r>
              <a:rPr lang="en-US" altLang="zh-CN" sz="2800">
                <a:ea typeface="+mn-lt"/>
                <a:cs typeface="+mn-lt"/>
              </a:rPr>
              <a:t>Messages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ea typeface="+mn-lt"/>
                <a:cs typeface="+mn-lt"/>
              </a:rPr>
              <a:t>	</a:t>
            </a:r>
            <a:r>
              <a:rPr lang="zh-CN" altLang="en-US">
                <a:ea typeface="+mn-lt"/>
                <a:cs typeface="+mn-lt"/>
              </a:rPr>
              <a:t>                  </a:t>
            </a:r>
            <a:r>
              <a:rPr lang="en-US" altLang="zh-CN">
                <a:ea typeface="+mn-lt"/>
                <a:cs typeface="+mn-lt"/>
              </a:rPr>
              <a:t>-</a:t>
            </a:r>
            <a:r>
              <a:rPr lang="zh-CN" altLang="en-US">
                <a:ea typeface="+mn-lt"/>
                <a:cs typeface="+mn-lt"/>
              </a:rPr>
              <a:t>  </a:t>
            </a:r>
            <a:r>
              <a:rPr lang="en-US" altLang="zh-CN">
                <a:ea typeface="+mn-lt"/>
                <a:cs typeface="+mn-lt"/>
              </a:rPr>
              <a:t>Missing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fields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in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the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form	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ea typeface="+mn-lt"/>
                <a:cs typeface="+mn-lt"/>
              </a:rPr>
              <a:t>	</a:t>
            </a:r>
            <a:r>
              <a:rPr lang="zh-CN" altLang="en-US">
                <a:ea typeface="+mn-lt"/>
                <a:cs typeface="+mn-lt"/>
              </a:rPr>
              <a:t>                  </a:t>
            </a:r>
            <a:r>
              <a:rPr lang="en-US" altLang="zh-CN">
                <a:ea typeface="+mn-lt"/>
                <a:cs typeface="+mn-lt"/>
              </a:rPr>
              <a:t>-</a:t>
            </a:r>
            <a:r>
              <a:rPr lang="zh-CN" altLang="en-US">
                <a:ea typeface="+mn-lt"/>
                <a:cs typeface="+mn-lt"/>
              </a:rPr>
              <a:t>  </a:t>
            </a:r>
            <a:r>
              <a:rPr lang="en-US" altLang="zh-CN">
                <a:ea typeface="+mn-lt"/>
                <a:cs typeface="+mn-lt"/>
              </a:rPr>
              <a:t>Wrong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input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pattern</a:t>
            </a:r>
            <a:r>
              <a:rPr lang="zh-CN" altLang="en-US">
                <a:ea typeface="+mn-lt"/>
                <a:cs typeface="+mn-lt"/>
              </a:rPr>
              <a:t> </a:t>
            </a:r>
            <a:endParaRPr lang="en-US" altLang="zh-CN">
              <a:ea typeface="+mn-lt"/>
              <a:cs typeface="+mn-lt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ea typeface="+mn-lt"/>
                <a:cs typeface="+mn-lt"/>
              </a:rPr>
              <a:t>	</a:t>
            </a:r>
            <a:r>
              <a:rPr lang="zh-CN" altLang="en-US">
                <a:ea typeface="+mn-lt"/>
                <a:cs typeface="+mn-lt"/>
              </a:rPr>
              <a:t>                  </a:t>
            </a:r>
            <a:r>
              <a:rPr lang="en-US" altLang="zh-CN">
                <a:ea typeface="+mn-lt"/>
                <a:cs typeface="+mn-lt"/>
              </a:rPr>
              <a:t>-</a:t>
            </a:r>
            <a:r>
              <a:rPr lang="zh-CN" altLang="en-US">
                <a:ea typeface="+mn-lt"/>
                <a:cs typeface="+mn-lt"/>
              </a:rPr>
              <a:t>  </a:t>
            </a:r>
            <a:r>
              <a:rPr lang="en-US" altLang="zh-CN">
                <a:ea typeface="+mn-lt"/>
                <a:cs typeface="+mn-lt"/>
              </a:rPr>
              <a:t>Failed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authentication</a:t>
            </a:r>
            <a:r>
              <a:rPr lang="zh-CN" altLang="en-US">
                <a:ea typeface="+mn-lt"/>
                <a:cs typeface="+mn-lt"/>
              </a:rPr>
              <a:t> </a:t>
            </a:r>
            <a:endParaRPr lang="en-US" altLang="zh-CN">
              <a:ea typeface="+mn-lt"/>
              <a:cs typeface="+mn-lt"/>
            </a:endParaRPr>
          </a:p>
        </p:txBody>
      </p:sp>
      <p:pic>
        <p:nvPicPr>
          <p:cNvPr id="6" name="Graphic 5" descr="Chat bubble with solid fill">
            <a:extLst>
              <a:ext uri="{FF2B5EF4-FFF2-40B4-BE49-F238E27FC236}">
                <a16:creationId xmlns:a16="http://schemas.microsoft.com/office/drawing/2014/main" id="{846C7B0E-3C6A-35B1-5287-5B5F398D9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675" y="3017488"/>
            <a:ext cx="619539" cy="61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7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7517E-44EE-30D2-B204-5D83EE2F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/>
              <a:t>HCI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D6AFB-0B2B-BFAB-1736-FAC9A09B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38624"/>
            <a:ext cx="10939396" cy="3636511"/>
          </a:xfrm>
          <a:effectLst/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3600">
                <a:ea typeface="+mn-lt"/>
                <a:cs typeface="+mn-lt"/>
              </a:rPr>
              <a:t>             </a:t>
            </a:r>
            <a:r>
              <a:rPr lang="en-US" altLang="zh-CN" sz="2800">
                <a:ea typeface="+mn-lt"/>
                <a:cs typeface="+mn-lt"/>
              </a:rPr>
              <a:t>Responsive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600">
                <a:ea typeface="+mn-lt"/>
                <a:cs typeface="+mn-lt"/>
              </a:rPr>
              <a:t>	</a:t>
            </a:r>
            <a:r>
              <a:rPr lang="zh-CN" altLang="en-US" sz="3600">
                <a:ea typeface="+mn-lt"/>
                <a:cs typeface="+mn-lt"/>
              </a:rPr>
              <a:t>     </a:t>
            </a:r>
            <a:r>
              <a:rPr lang="en-US" altLang="zh-CN">
                <a:ea typeface="+mn-lt"/>
                <a:cs typeface="+mn-lt"/>
              </a:rPr>
              <a:t>-</a:t>
            </a:r>
            <a:r>
              <a:rPr lang="zh-CN" altLang="en-US" sz="360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Web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components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respond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to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user’s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behavior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and</a:t>
            </a:r>
            <a:r>
              <a:rPr lang="zh-CN" altLang="en-US">
                <a:ea typeface="+mn-lt"/>
                <a:cs typeface="+mn-lt"/>
              </a:rPr>
              <a:t>  </a:t>
            </a:r>
            <a:r>
              <a:rPr lang="en-US" altLang="zh-CN">
                <a:ea typeface="+mn-lt"/>
                <a:cs typeface="+mn-lt"/>
              </a:rPr>
              <a:t>environment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based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on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screen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size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>
                <a:ea typeface="+mn-lt"/>
                <a:cs typeface="+mn-lt"/>
              </a:rPr>
              <a:t>			</a:t>
            </a:r>
            <a:r>
              <a:rPr lang="zh-CN" altLang="en-US">
                <a:ea typeface="+mn-lt"/>
                <a:cs typeface="+mn-lt"/>
              </a:rPr>
              <a:t>            </a:t>
            </a:r>
            <a:r>
              <a:rPr lang="en-US" altLang="zh-CN" i="1">
                <a:ea typeface="+mn-lt"/>
                <a:cs typeface="+mn-lt"/>
              </a:rPr>
              <a:t>ex.</a:t>
            </a:r>
            <a:r>
              <a:rPr lang="zh-CN" altLang="en-US" i="1">
                <a:ea typeface="+mn-lt"/>
                <a:cs typeface="+mn-lt"/>
              </a:rPr>
              <a:t> </a:t>
            </a:r>
            <a:r>
              <a:rPr lang="en-US" altLang="zh-CN" i="1">
                <a:ea typeface="+mn-lt"/>
                <a:cs typeface="+mn-lt"/>
              </a:rPr>
              <a:t>nav</a:t>
            </a:r>
            <a:r>
              <a:rPr lang="zh-CN" altLang="en-US" i="1">
                <a:ea typeface="+mn-lt"/>
                <a:cs typeface="+mn-lt"/>
              </a:rPr>
              <a:t> </a:t>
            </a:r>
            <a:r>
              <a:rPr lang="en-US" altLang="zh-CN" i="1">
                <a:ea typeface="+mn-lt"/>
                <a:cs typeface="+mn-lt"/>
              </a:rPr>
              <a:t>bar</a:t>
            </a:r>
            <a:r>
              <a:rPr lang="zh-CN" altLang="en-US" i="1">
                <a:ea typeface="+mn-lt"/>
                <a:cs typeface="+mn-lt"/>
              </a:rPr>
              <a:t> </a:t>
            </a:r>
            <a:r>
              <a:rPr lang="en-US" altLang="zh-CN" i="1">
                <a:ea typeface="+mn-lt"/>
                <a:cs typeface="+mn-lt"/>
              </a:rPr>
              <a:t>will</a:t>
            </a:r>
            <a:r>
              <a:rPr lang="zh-CN" altLang="en-US" i="1">
                <a:ea typeface="+mn-lt"/>
                <a:cs typeface="+mn-lt"/>
              </a:rPr>
              <a:t> </a:t>
            </a:r>
            <a:r>
              <a:rPr lang="en-US" altLang="zh-CN" i="1">
                <a:ea typeface="+mn-lt"/>
                <a:cs typeface="+mn-lt"/>
              </a:rPr>
              <a:t>become</a:t>
            </a:r>
            <a:r>
              <a:rPr lang="zh-CN" altLang="en-US" i="1">
                <a:ea typeface="+mn-lt"/>
                <a:cs typeface="+mn-lt"/>
              </a:rPr>
              <a:t> </a:t>
            </a:r>
            <a:r>
              <a:rPr lang="en-US" altLang="zh-CN" i="1">
                <a:ea typeface="+mn-lt"/>
                <a:cs typeface="+mn-lt"/>
              </a:rPr>
              <a:t>hamburger</a:t>
            </a:r>
            <a:r>
              <a:rPr lang="zh-CN" altLang="en-US" i="1">
                <a:ea typeface="+mn-lt"/>
                <a:cs typeface="+mn-lt"/>
              </a:rPr>
              <a:t> </a:t>
            </a:r>
            <a:r>
              <a:rPr lang="en-US" altLang="zh-CN" i="1">
                <a:ea typeface="+mn-lt"/>
                <a:cs typeface="+mn-lt"/>
              </a:rPr>
              <a:t>bar</a:t>
            </a:r>
            <a:r>
              <a:rPr lang="zh-CN" altLang="en-US" i="1">
                <a:ea typeface="+mn-lt"/>
                <a:cs typeface="+mn-lt"/>
              </a:rPr>
              <a:t> </a:t>
            </a:r>
            <a:r>
              <a:rPr lang="en-US" altLang="zh-CN" i="1">
                <a:ea typeface="+mn-lt"/>
                <a:cs typeface="+mn-lt"/>
              </a:rPr>
              <a:t>when</a:t>
            </a:r>
            <a:r>
              <a:rPr lang="zh-CN" altLang="en-US" i="1">
                <a:ea typeface="+mn-lt"/>
                <a:cs typeface="+mn-lt"/>
              </a:rPr>
              <a:t> </a:t>
            </a:r>
            <a:r>
              <a:rPr lang="en-US" altLang="zh-CN" i="1">
                <a:ea typeface="+mn-lt"/>
                <a:cs typeface="+mn-lt"/>
              </a:rPr>
              <a:t>screen</a:t>
            </a:r>
            <a:r>
              <a:rPr lang="zh-CN" altLang="en-US" i="1">
                <a:ea typeface="+mn-lt"/>
                <a:cs typeface="+mn-lt"/>
              </a:rPr>
              <a:t> </a:t>
            </a:r>
            <a:r>
              <a:rPr lang="en-US" altLang="zh-CN" i="1">
                <a:ea typeface="+mn-lt"/>
                <a:cs typeface="+mn-lt"/>
              </a:rPr>
              <a:t>size</a:t>
            </a:r>
            <a:r>
              <a:rPr lang="zh-CN" altLang="en-US" i="1">
                <a:ea typeface="+mn-lt"/>
                <a:cs typeface="+mn-lt"/>
              </a:rPr>
              <a:t> </a:t>
            </a:r>
            <a:r>
              <a:rPr lang="en-US" altLang="zh-CN" i="1">
                <a:ea typeface="+mn-lt"/>
                <a:cs typeface="+mn-lt"/>
              </a:rPr>
              <a:t>is</a:t>
            </a:r>
            <a:r>
              <a:rPr lang="zh-CN" altLang="en-US" i="1">
                <a:ea typeface="+mn-lt"/>
                <a:cs typeface="+mn-lt"/>
              </a:rPr>
              <a:t> </a:t>
            </a:r>
            <a:r>
              <a:rPr lang="en-US" altLang="zh-CN" i="1">
                <a:ea typeface="+mn-lt"/>
                <a:cs typeface="+mn-lt"/>
              </a:rPr>
              <a:t>small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>
                <a:ea typeface="+mn-lt"/>
                <a:cs typeface="+mn-lt"/>
              </a:rPr>
              <a:t>	</a:t>
            </a:r>
            <a:r>
              <a:rPr lang="zh-CN" altLang="en-US">
                <a:ea typeface="+mn-lt"/>
                <a:cs typeface="+mn-lt"/>
              </a:rPr>
              <a:t>          </a:t>
            </a:r>
            <a:r>
              <a:rPr lang="en-US" altLang="zh-CN">
                <a:ea typeface="+mn-lt"/>
                <a:cs typeface="+mn-lt"/>
              </a:rPr>
              <a:t>-</a:t>
            </a:r>
            <a:r>
              <a:rPr lang="zh-CN" altLang="en-US">
                <a:ea typeface="+mn-lt"/>
                <a:cs typeface="+mn-lt"/>
              </a:rPr>
              <a:t>  </a:t>
            </a:r>
            <a:r>
              <a:rPr lang="en-US" altLang="zh-CN">
                <a:ea typeface="+mn-lt"/>
                <a:cs typeface="+mn-lt"/>
              </a:rPr>
              <a:t>Web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pages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look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good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on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all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devices!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sz="3200">
              <a:ea typeface="+mn-lt"/>
              <a:cs typeface="+mn-lt"/>
            </a:endParaRPr>
          </a:p>
        </p:txBody>
      </p:sp>
      <p:pic>
        <p:nvPicPr>
          <p:cNvPr id="5" name="Graphic 4" descr="Hamburger Menu Icon with solid fill">
            <a:extLst>
              <a:ext uri="{FF2B5EF4-FFF2-40B4-BE49-F238E27FC236}">
                <a16:creationId xmlns:a16="http://schemas.microsoft.com/office/drawing/2014/main" id="{66E932EE-BE4E-6BB5-02BB-0CB04DD88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4038" y="3082341"/>
            <a:ext cx="553278" cy="55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5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7517E-44EE-30D2-B204-5D83EE2F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/>
              <a:t>HCI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D6AFB-0B2B-BFAB-1736-FAC9A09B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536" y="2406102"/>
            <a:ext cx="10257779" cy="3636511"/>
          </a:xfrm>
          <a:effectLst/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3600">
                <a:ea typeface="+mn-lt"/>
                <a:cs typeface="+mn-lt"/>
              </a:rPr>
              <a:t>          </a:t>
            </a:r>
            <a:r>
              <a:rPr lang="en-US" altLang="zh-CN" sz="3600">
                <a:ea typeface="+mn-lt"/>
                <a:cs typeface="+mn-lt"/>
              </a:rPr>
              <a:t>Focused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ea typeface="+mn-lt"/>
                <a:cs typeface="+mn-lt"/>
              </a:rPr>
              <a:t>	   -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Keep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the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current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task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clear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and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in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focus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ea typeface="+mn-lt"/>
                <a:cs typeface="+mn-lt"/>
              </a:rPr>
              <a:t>	   -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Color: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solidFill>
                  <a:srgbClr val="FFBF63"/>
                </a:solidFill>
                <a:ea typeface="+mn-lt"/>
                <a:cs typeface="+mn-lt"/>
              </a:rPr>
              <a:t>orange</a:t>
            </a:r>
            <a:r>
              <a:rPr lang="zh-CN" altLang="en-US">
                <a:solidFill>
                  <a:srgbClr val="FFBF63"/>
                </a:solidFill>
                <a:ea typeface="+mn-lt"/>
                <a:cs typeface="+mn-lt"/>
              </a:rPr>
              <a:t> </a:t>
            </a:r>
            <a:r>
              <a:rPr lang="en-US" altLang="zh-CN">
                <a:solidFill>
                  <a:srgbClr val="FFBF63"/>
                </a:solidFill>
                <a:ea typeface="+mn-lt"/>
                <a:cs typeface="+mn-lt"/>
              </a:rPr>
              <a:t>(primary),</a:t>
            </a:r>
            <a:r>
              <a:rPr lang="zh-CN" altLang="en-US">
                <a:solidFill>
                  <a:srgbClr val="FFBF63"/>
                </a:solidFill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white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(secondary)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ea typeface="+mn-lt"/>
                <a:cs typeface="+mn-lt"/>
              </a:rPr>
              <a:t>	   -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Font:</a:t>
            </a:r>
            <a:r>
              <a:rPr lang="zh-CN" altLang="en-US">
                <a:ea typeface="+mn-lt"/>
                <a:cs typeface="+mn-lt"/>
              </a:rPr>
              <a:t>  </a:t>
            </a:r>
            <a:r>
              <a:rPr lang="en-US" altLang="zh-CN">
                <a:latin typeface=""/>
                <a:ea typeface="+mn-lt"/>
                <a:cs typeface="+mn-lt"/>
              </a:rPr>
              <a:t>Segoe</a:t>
            </a:r>
            <a:r>
              <a:rPr lang="zh-CN" altLang="en-US">
                <a:latin typeface=""/>
                <a:ea typeface="+mn-lt"/>
                <a:cs typeface="+mn-lt"/>
              </a:rPr>
              <a:t> </a:t>
            </a:r>
            <a:r>
              <a:rPr lang="en-US" altLang="zh-CN">
                <a:latin typeface=""/>
                <a:ea typeface="+mn-lt"/>
                <a:cs typeface="+mn-lt"/>
              </a:rPr>
              <a:t>UI</a:t>
            </a:r>
            <a:r>
              <a:rPr lang="en-US" altLang="zh-CN">
                <a:ea typeface="+mn-lt"/>
                <a:cs typeface="+mn-lt"/>
              </a:rPr>
              <a:t>,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latin typeface=""/>
                <a:ea typeface="+mn-lt"/>
                <a:cs typeface="+mn-lt"/>
              </a:rPr>
              <a:t>Roboto</a:t>
            </a:r>
            <a:r>
              <a:rPr lang="en-US" altLang="zh-CN">
                <a:ea typeface="+mn-lt"/>
                <a:cs typeface="+mn-lt"/>
              </a:rPr>
              <a:t>,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latin typeface=""/>
                <a:ea typeface="+mn-lt"/>
                <a:cs typeface="+mn-lt"/>
              </a:rPr>
              <a:t>Oxygen</a:t>
            </a:r>
            <a:endParaRPr lang="en-US" altLang="zh-CN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ea typeface="+mn-lt"/>
                <a:cs typeface="+mn-lt"/>
              </a:rPr>
              <a:t>		</a:t>
            </a:r>
            <a:r>
              <a:rPr lang="zh-CN" altLang="en-US">
                <a:ea typeface="+mn-lt"/>
                <a:cs typeface="+mn-lt"/>
              </a:rPr>
              <a:t>     </a:t>
            </a:r>
            <a:r>
              <a:rPr lang="en-US" altLang="zh-CN" i="1">
                <a:ea typeface="+mn-lt"/>
                <a:cs typeface="+mn-lt"/>
              </a:rPr>
              <a:t>Cantrell,</a:t>
            </a:r>
            <a:r>
              <a:rPr lang="zh-CN" altLang="en-US" i="1">
                <a:ea typeface="+mn-lt"/>
                <a:cs typeface="+mn-lt"/>
              </a:rPr>
              <a:t> </a:t>
            </a:r>
            <a:r>
              <a:rPr lang="en-US" altLang="zh-CN" i="1">
                <a:ea typeface="+mn-lt"/>
                <a:cs typeface="+mn-lt"/>
              </a:rPr>
              <a:t>Open</a:t>
            </a:r>
            <a:r>
              <a:rPr lang="zh-CN" altLang="en-US" i="1">
                <a:ea typeface="+mn-lt"/>
                <a:cs typeface="+mn-lt"/>
              </a:rPr>
              <a:t> </a:t>
            </a:r>
            <a:r>
              <a:rPr lang="en-US" altLang="zh-CN" i="1">
                <a:ea typeface="+mn-lt"/>
                <a:cs typeface="+mn-lt"/>
              </a:rPr>
              <a:t>Sans,</a:t>
            </a:r>
            <a:r>
              <a:rPr lang="zh-CN" altLang="en-US" i="1">
                <a:ea typeface="+mn-lt"/>
                <a:cs typeface="+mn-lt"/>
              </a:rPr>
              <a:t> </a:t>
            </a:r>
            <a:r>
              <a:rPr lang="en-US" altLang="zh-CN" i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Helvetica</a:t>
            </a:r>
            <a:r>
              <a:rPr lang="zh-CN" altLang="en-US" i="1">
                <a:latin typeface="Helvetica Neue" panose="02000503000000020004" pitchFamily="2" charset="0"/>
                <a:ea typeface="+mn-lt"/>
                <a:cs typeface="Helvetica Neue" panose="02000503000000020004" pitchFamily="2" charset="0"/>
              </a:rPr>
              <a:t> </a:t>
            </a:r>
            <a:r>
              <a:rPr lang="en-US" altLang="zh-CN" i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Neue</a:t>
            </a:r>
            <a:r>
              <a:rPr lang="en-US" altLang="zh-CN" i="1">
                <a:ea typeface="+mn-lt"/>
                <a:cs typeface="+mn-lt"/>
              </a:rPr>
              <a:t>,</a:t>
            </a:r>
            <a:r>
              <a:rPr lang="zh-CN" altLang="en-US" i="1">
                <a:ea typeface="+mn-lt"/>
                <a:cs typeface="+mn-lt"/>
              </a:rPr>
              <a:t> </a:t>
            </a:r>
            <a:r>
              <a:rPr lang="en-US" altLang="zh-CN" i="1">
                <a:ea typeface="+mn-lt"/>
                <a:cs typeface="+mn-lt"/>
              </a:rPr>
              <a:t>Sans-Serif</a:t>
            </a:r>
            <a:endParaRPr lang="en-CA" altLang="zh-CN" i="1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ea typeface="+mn-lt"/>
                <a:cs typeface="+mn-lt"/>
              </a:rPr>
              <a:t>	   -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Differentiate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the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active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window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from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inactive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windows</a:t>
            </a:r>
          </a:p>
        </p:txBody>
      </p:sp>
      <p:pic>
        <p:nvPicPr>
          <p:cNvPr id="5" name="Graphic 4" descr="Typewriter outline">
            <a:extLst>
              <a:ext uri="{FF2B5EF4-FFF2-40B4-BE49-F238E27FC236}">
                <a16:creationId xmlns:a16="http://schemas.microsoft.com/office/drawing/2014/main" id="{89CC63B9-647A-AEBE-DF73-C1E61A082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0470" y="2862469"/>
            <a:ext cx="566531" cy="56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6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E259A-BAAB-031C-F72E-440B114C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/>
              <a:t>Plan for Project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C607-D907-46F3-DC8C-51C870872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72811"/>
            <a:ext cx="7147119" cy="971551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Two major parts: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4323D-2484-BC08-C4A6-11EC8D917AD7}"/>
              </a:ext>
            </a:extLst>
          </p:cNvPr>
          <p:cNvSpPr txBox="1"/>
          <p:nvPr/>
        </p:nvSpPr>
        <p:spPr>
          <a:xfrm>
            <a:off x="2064023" y="3733681"/>
            <a:ext cx="224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The Execution</a:t>
            </a:r>
            <a:endParaRPr lang="en-CA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95638-0AC1-7BA9-66C8-817B58F06795}"/>
              </a:ext>
            </a:extLst>
          </p:cNvPr>
          <p:cNvSpPr txBox="1"/>
          <p:nvPr/>
        </p:nvSpPr>
        <p:spPr>
          <a:xfrm>
            <a:off x="2072735" y="4504472"/>
            <a:ext cx="2637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The Deployment</a:t>
            </a:r>
          </a:p>
        </p:txBody>
      </p:sp>
      <p:pic>
        <p:nvPicPr>
          <p:cNvPr id="9" name="Graphic 8" descr="Ethernet with solid fill">
            <a:extLst>
              <a:ext uri="{FF2B5EF4-FFF2-40B4-BE49-F238E27FC236}">
                <a16:creationId xmlns:a16="http://schemas.microsoft.com/office/drawing/2014/main" id="{C151E226-431E-0696-8F63-B26C6483F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2000" y="3733681"/>
            <a:ext cx="502023" cy="502023"/>
          </a:xfrm>
          <a:prstGeom prst="rect">
            <a:avLst/>
          </a:prstGeom>
        </p:spPr>
      </p:pic>
      <p:pic>
        <p:nvPicPr>
          <p:cNvPr id="12" name="Graphic 11" descr="Ethernet with solid fill">
            <a:extLst>
              <a:ext uri="{FF2B5EF4-FFF2-40B4-BE49-F238E27FC236}">
                <a16:creationId xmlns:a16="http://schemas.microsoft.com/office/drawing/2014/main" id="{D1F4C861-CB02-FD60-149E-2D680F101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2000" y="4504870"/>
            <a:ext cx="502023" cy="50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3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E259A-BAAB-031C-F72E-440B114C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/>
              <a:t>Plan for Project Completion: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C607-D907-46F3-DC8C-51C870872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9293" y="2536791"/>
            <a:ext cx="6628463" cy="530339"/>
          </a:xfrm>
          <a:effectLst/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7200"/>
          </a:p>
          <a:p>
            <a:pPr marL="0" indent="0">
              <a:buNone/>
            </a:pPr>
            <a:r>
              <a:rPr lang="en-US" sz="8000"/>
              <a:t>Time Management</a:t>
            </a:r>
          </a:p>
          <a:p>
            <a:endParaRPr lang="en-US" sz="2400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Graphic 4" descr="Processor outline">
            <a:extLst>
              <a:ext uri="{FF2B5EF4-FFF2-40B4-BE49-F238E27FC236}">
                <a16:creationId xmlns:a16="http://schemas.microsoft.com/office/drawing/2014/main" id="{1F9160AD-350F-0061-DC71-4302023CD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7867" y="2552766"/>
            <a:ext cx="452487" cy="4524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C3EAAF-C4B5-778C-783D-F5BA327B96F6}"/>
              </a:ext>
            </a:extLst>
          </p:cNvPr>
          <p:cNvSpPr txBox="1"/>
          <p:nvPr/>
        </p:nvSpPr>
        <p:spPr>
          <a:xfrm>
            <a:off x="2275494" y="3935427"/>
            <a:ext cx="4435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/>
              <a:t>Collaboration</a:t>
            </a:r>
          </a:p>
          <a:p>
            <a:pPr marL="0" indent="0">
              <a:buNone/>
            </a:pPr>
            <a:r>
              <a:rPr lang="en-US" sz="2000"/>
              <a:t>    - Communication to each other</a:t>
            </a:r>
          </a:p>
          <a:p>
            <a:pPr marL="0" indent="0">
              <a:buNone/>
            </a:pPr>
            <a:r>
              <a:rPr lang="en-US" sz="2000"/>
              <a:t>    - Sharing of code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33B67B1B-3906-5C02-A344-FFDFD387C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7867" y="3935427"/>
            <a:ext cx="452487" cy="4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7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E259A-BAAB-031C-F72E-440B114C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/>
              <a:t>Plan for Project Completion: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C607-D907-46F3-DC8C-51C870872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153" y="2686394"/>
            <a:ext cx="4743102" cy="1011107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Hosting of database</a:t>
            </a:r>
          </a:p>
          <a:p>
            <a:pPr marL="0" indent="0">
              <a:buNone/>
            </a:pPr>
            <a:r>
              <a:rPr lang="en-US" sz="2400"/>
              <a:t>   - </a:t>
            </a:r>
            <a:r>
              <a:rPr lang="en-US" sz="2400" err="1"/>
              <a:t>MongoAtlas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8CFF9-A8FF-8946-C748-D3283DBBD372}"/>
              </a:ext>
            </a:extLst>
          </p:cNvPr>
          <p:cNvSpPr txBox="1"/>
          <p:nvPr/>
        </p:nvSpPr>
        <p:spPr>
          <a:xfrm>
            <a:off x="1291153" y="4015083"/>
            <a:ext cx="5705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Deployment of Site</a:t>
            </a:r>
          </a:p>
          <a:p>
            <a:pPr marL="0" indent="0">
              <a:buNone/>
            </a:pPr>
            <a:r>
              <a:rPr lang="en-US" sz="2400"/>
              <a:t>    -Docker, AWS, Heroku, Azure, etc...</a:t>
            </a:r>
          </a:p>
        </p:txBody>
      </p:sp>
      <p:pic>
        <p:nvPicPr>
          <p:cNvPr id="7" name="Graphic 6" descr="Cloud Computing with solid fill">
            <a:extLst>
              <a:ext uri="{FF2B5EF4-FFF2-40B4-BE49-F238E27FC236}">
                <a16:creationId xmlns:a16="http://schemas.microsoft.com/office/drawing/2014/main" id="{442A7294-7B9A-D86D-AF54-1420747EF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953" y="2686394"/>
            <a:ext cx="457200" cy="457200"/>
          </a:xfrm>
          <a:prstGeom prst="rect">
            <a:avLst/>
          </a:prstGeom>
        </p:spPr>
      </p:pic>
      <p:pic>
        <p:nvPicPr>
          <p:cNvPr id="11" name="Graphic 10" descr="Cloud Computing with solid fill">
            <a:extLst>
              <a:ext uri="{FF2B5EF4-FFF2-40B4-BE49-F238E27FC236}">
                <a16:creationId xmlns:a16="http://schemas.microsoft.com/office/drawing/2014/main" id="{0CED80A9-51DA-EADE-1013-6536A5452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000" y="39733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7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E259A-BAAB-031C-F72E-440B114C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Deployment: Monolithic</a:t>
            </a:r>
          </a:p>
        </p:txBody>
      </p:sp>
      <p:pic>
        <p:nvPicPr>
          <p:cNvPr id="9" name="Picture 11" descr="Diagram&#10;&#10;Description automatically generated">
            <a:extLst>
              <a:ext uri="{FF2B5EF4-FFF2-40B4-BE49-F238E27FC236}">
                <a16:creationId xmlns:a16="http://schemas.microsoft.com/office/drawing/2014/main" id="{EADF9BCF-60B7-1792-9CA7-91022ADA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88" y="2696022"/>
            <a:ext cx="9594226" cy="365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60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E259A-BAAB-031C-F72E-440B114C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Deployment: Microservices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1CA62A14-6217-1914-FCB2-240095DBB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065" y="2605039"/>
            <a:ext cx="9377082" cy="402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9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D7986-8CBC-73C5-E11D-A78A6D67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sz="4400"/>
              <a:t>Client Company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BDE44B-DEF5-533E-FB2D-7F768E1ABA9D}"/>
              </a:ext>
            </a:extLst>
          </p:cNvPr>
          <p:cNvSpPr txBox="1"/>
          <p:nvPr/>
        </p:nvSpPr>
        <p:spPr>
          <a:xfrm>
            <a:off x="3906409" y="2712590"/>
            <a:ext cx="4426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/>
              <a:t>AK COMPUTERS</a:t>
            </a:r>
          </a:p>
        </p:txBody>
      </p:sp>
      <p:pic>
        <p:nvPicPr>
          <p:cNvPr id="1026" name="Picture 2" descr="HOme Pro ">
            <a:extLst>
              <a:ext uri="{FF2B5EF4-FFF2-40B4-BE49-F238E27FC236}">
                <a16:creationId xmlns:a16="http://schemas.microsoft.com/office/drawing/2014/main" id="{2DC571C0-09E1-CC42-0BFB-C91CA3F25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1" y="4811027"/>
            <a:ext cx="35718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46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E259A-BAAB-031C-F72E-440B114C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/>
              <a:t>Plan for Project Completion: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C607-D907-46F3-DC8C-51C870872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8953" y="2593261"/>
            <a:ext cx="4743102" cy="1011107"/>
          </a:xfrm>
          <a:effectLst/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+mn-lt"/>
                <a:cs typeface="+mn-lt"/>
              </a:rPr>
              <a:t>Deployment of Site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+mn-lt"/>
                <a:cs typeface="+mn-lt"/>
              </a:rPr>
              <a:t>    -Docker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8CFF9-A8FF-8946-C748-D3283DBBD372}"/>
              </a:ext>
            </a:extLst>
          </p:cNvPr>
          <p:cNvSpPr txBox="1"/>
          <p:nvPr/>
        </p:nvSpPr>
        <p:spPr>
          <a:xfrm>
            <a:off x="1291153" y="4015083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/>
          </a:p>
        </p:txBody>
      </p:sp>
      <p:pic>
        <p:nvPicPr>
          <p:cNvPr id="11" name="Graphic 10" descr="Cloud Computing with solid fill">
            <a:extLst>
              <a:ext uri="{FF2B5EF4-FFF2-40B4-BE49-F238E27FC236}">
                <a16:creationId xmlns:a16="http://schemas.microsoft.com/office/drawing/2014/main" id="{0CED80A9-51DA-EADE-1013-6536A5452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1533" y="2830381"/>
            <a:ext cx="457200" cy="457200"/>
          </a:xfrm>
          <a:prstGeom prst="rect">
            <a:avLst/>
          </a:prstGeom>
        </p:spPr>
      </p:pic>
      <p:pic>
        <p:nvPicPr>
          <p:cNvPr id="4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6303A73-B921-61ED-8E9B-F0AE329AE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580" y="3696680"/>
            <a:ext cx="5539740" cy="231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3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804F0-D61A-EADE-381C-13820BA016E9}"/>
              </a:ext>
            </a:extLst>
          </p:cNvPr>
          <p:cNvSpPr/>
          <p:nvPr/>
        </p:nvSpPr>
        <p:spPr>
          <a:xfrm>
            <a:off x="2993781" y="3534437"/>
            <a:ext cx="5492731" cy="92333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BE6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1020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D7986-8CBC-73C5-E11D-A78A6D67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 sz="3700"/>
              <a:t>Business imperative: what problem is solved?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88AFB-8400-CE6D-B3C1-007F98900F57}"/>
              </a:ext>
            </a:extLst>
          </p:cNvPr>
          <p:cNvSpPr txBox="1"/>
          <p:nvPr/>
        </p:nvSpPr>
        <p:spPr>
          <a:xfrm>
            <a:off x="3030419" y="2950806"/>
            <a:ext cx="5024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ea typeface="Calibri" panose="020F0502020204030204" pitchFamily="34" charset="0"/>
              </a:rPr>
              <a:t>P</a:t>
            </a:r>
            <a:r>
              <a:rPr lang="en-US" sz="2800">
                <a:effectLst/>
                <a:ea typeface="Calibri" panose="020F0502020204030204" pitchFamily="34" charset="0"/>
              </a:rPr>
              <a:t>remier  IT  Service provider </a:t>
            </a:r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7142F-4B25-392C-FF86-C3441469DA83}"/>
              </a:ext>
            </a:extLst>
          </p:cNvPr>
          <p:cNvSpPr txBox="1"/>
          <p:nvPr/>
        </p:nvSpPr>
        <p:spPr>
          <a:xfrm>
            <a:off x="3091992" y="4477732"/>
            <a:ext cx="438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Effortless services search</a:t>
            </a:r>
          </a:p>
        </p:txBody>
      </p:sp>
      <p:pic>
        <p:nvPicPr>
          <p:cNvPr id="6" name="Graphic 5" descr="Badge 1 outline">
            <a:extLst>
              <a:ext uri="{FF2B5EF4-FFF2-40B4-BE49-F238E27FC236}">
                <a16:creationId xmlns:a16="http://schemas.microsoft.com/office/drawing/2014/main" id="{923558F7-801E-C294-10D4-52136F6B4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9161" y="3032610"/>
            <a:ext cx="412831" cy="396390"/>
          </a:xfrm>
          <a:prstGeom prst="rect">
            <a:avLst/>
          </a:prstGeom>
        </p:spPr>
      </p:pic>
      <p:pic>
        <p:nvPicPr>
          <p:cNvPr id="9" name="Graphic 8" descr="Folder Search with solid fill">
            <a:extLst>
              <a:ext uri="{FF2B5EF4-FFF2-40B4-BE49-F238E27FC236}">
                <a16:creationId xmlns:a16="http://schemas.microsoft.com/office/drawing/2014/main" id="{C9CCBA1C-4F75-BA8D-80DE-4ABFE1365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0327" y="4477732"/>
            <a:ext cx="461665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7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971F9-FCAC-6D6F-0579-828E9358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/>
              <a:t>Overview of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E7759-7E93-46FD-CCA2-C3E1D76A332E}"/>
              </a:ext>
            </a:extLst>
          </p:cNvPr>
          <p:cNvSpPr txBox="1"/>
          <p:nvPr/>
        </p:nvSpPr>
        <p:spPr>
          <a:xfrm>
            <a:off x="1524001" y="2922334"/>
            <a:ext cx="2855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3 MAIN ENTITIES</a:t>
            </a:r>
          </a:p>
        </p:txBody>
      </p:sp>
      <p:pic>
        <p:nvPicPr>
          <p:cNvPr id="6" name="Graphic 5" descr="Users outline">
            <a:extLst>
              <a:ext uri="{FF2B5EF4-FFF2-40B4-BE49-F238E27FC236}">
                <a16:creationId xmlns:a16="http://schemas.microsoft.com/office/drawing/2014/main" id="{2789CC1A-24A8-D961-6155-D52BB34CB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151" y="2695967"/>
            <a:ext cx="914400" cy="914400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1C209652-2D6D-95BA-89C5-CE15B4AD7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4843" y="3534031"/>
            <a:ext cx="764367" cy="7643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51657A-0656-6F67-927E-3BA1A3EB029F}"/>
              </a:ext>
            </a:extLst>
          </p:cNvPr>
          <p:cNvSpPr txBox="1"/>
          <p:nvPr/>
        </p:nvSpPr>
        <p:spPr>
          <a:xfrm>
            <a:off x="5111576" y="3790217"/>
            <a:ext cx="2451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Customer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09C605-A34D-C4FA-165C-982E448937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4843" y="5197166"/>
            <a:ext cx="762066" cy="7620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B962BD-2245-DF3C-86EB-AD426EBF9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4843" y="4343491"/>
            <a:ext cx="762066" cy="7620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C29449-CA92-982E-60E9-F738C30CEE87}"/>
              </a:ext>
            </a:extLst>
          </p:cNvPr>
          <p:cNvSpPr txBox="1"/>
          <p:nvPr/>
        </p:nvSpPr>
        <p:spPr>
          <a:xfrm>
            <a:off x="5111578" y="4612713"/>
            <a:ext cx="2451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Technician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702C25-9807-1FAC-DED1-EBD003998448}"/>
              </a:ext>
            </a:extLst>
          </p:cNvPr>
          <p:cNvSpPr txBox="1"/>
          <p:nvPr/>
        </p:nvSpPr>
        <p:spPr>
          <a:xfrm>
            <a:off x="5111577" y="5423750"/>
            <a:ext cx="2451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Administrator</a:t>
            </a:r>
          </a:p>
        </p:txBody>
      </p:sp>
    </p:spTree>
    <p:extLst>
      <p:ext uri="{BB962C8B-B14F-4D97-AF65-F5344CB8AC3E}">
        <p14:creationId xmlns:p14="http://schemas.microsoft.com/office/powerpoint/2010/main" val="329036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971F9-FCAC-6D6F-0579-828E9358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/>
              <a:t>Overview of Requirements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0EA51283-C442-6F7C-0BDF-C81FDA523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340" y="2471098"/>
            <a:ext cx="764367" cy="7643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D1F824-0114-1916-68AF-23EA974CC150}"/>
              </a:ext>
            </a:extLst>
          </p:cNvPr>
          <p:cNvSpPr txBox="1"/>
          <p:nvPr/>
        </p:nvSpPr>
        <p:spPr>
          <a:xfrm>
            <a:off x="1295707" y="2633176"/>
            <a:ext cx="2451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Customer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17CC8-11A9-A8EB-4DC5-18CA674F4546}"/>
              </a:ext>
            </a:extLst>
          </p:cNvPr>
          <p:cNvSpPr txBox="1"/>
          <p:nvPr/>
        </p:nvSpPr>
        <p:spPr>
          <a:xfrm>
            <a:off x="1573427" y="3315808"/>
            <a:ext cx="41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Choose a 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BF62B-933C-C649-2EC0-C78F850774C4}"/>
              </a:ext>
            </a:extLst>
          </p:cNvPr>
          <p:cNvSpPr txBox="1"/>
          <p:nvPr/>
        </p:nvSpPr>
        <p:spPr>
          <a:xfrm>
            <a:off x="1573427" y="3831278"/>
            <a:ext cx="41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Book a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7FE0ED-BCA1-31C8-D004-DC02FDDD2EB4}"/>
              </a:ext>
            </a:extLst>
          </p:cNvPr>
          <p:cNvSpPr txBox="1"/>
          <p:nvPr/>
        </p:nvSpPr>
        <p:spPr>
          <a:xfrm>
            <a:off x="1573426" y="4370575"/>
            <a:ext cx="41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Post Reviews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04780-63E5-9ADE-FC2B-1915CE51E379}"/>
              </a:ext>
            </a:extLst>
          </p:cNvPr>
          <p:cNvSpPr txBox="1"/>
          <p:nvPr/>
        </p:nvSpPr>
        <p:spPr>
          <a:xfrm>
            <a:off x="1573426" y="4901581"/>
            <a:ext cx="41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Feedback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C724B6-2329-203E-7032-C171C3C72E68}"/>
              </a:ext>
            </a:extLst>
          </p:cNvPr>
          <p:cNvSpPr txBox="1"/>
          <p:nvPr/>
        </p:nvSpPr>
        <p:spPr>
          <a:xfrm>
            <a:off x="1573425" y="5454461"/>
            <a:ext cx="41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View Past Services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609B0E-21C9-39A8-A4EE-2DA4F4276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902" y="2473399"/>
            <a:ext cx="762066" cy="7620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4B3AE9-7836-1B42-BA78-1414405328E4}"/>
              </a:ext>
            </a:extLst>
          </p:cNvPr>
          <p:cNvSpPr txBox="1"/>
          <p:nvPr/>
        </p:nvSpPr>
        <p:spPr>
          <a:xfrm>
            <a:off x="5243383" y="2626774"/>
            <a:ext cx="2451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Technician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A56758-F174-CF93-99C2-D67D4918ED4A}"/>
              </a:ext>
            </a:extLst>
          </p:cNvPr>
          <p:cNvSpPr txBox="1"/>
          <p:nvPr/>
        </p:nvSpPr>
        <p:spPr>
          <a:xfrm>
            <a:off x="5474043" y="3344559"/>
            <a:ext cx="41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Available Jobs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E2F81E-431E-E933-691C-2C1DD6333AE6}"/>
              </a:ext>
            </a:extLst>
          </p:cNvPr>
          <p:cNvSpPr txBox="1"/>
          <p:nvPr/>
        </p:nvSpPr>
        <p:spPr>
          <a:xfrm>
            <a:off x="5474043" y="3860029"/>
            <a:ext cx="41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Ongoing Jobs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E99BC-042B-4A3B-AE57-552790AB1034}"/>
              </a:ext>
            </a:extLst>
          </p:cNvPr>
          <p:cNvSpPr txBox="1"/>
          <p:nvPr/>
        </p:nvSpPr>
        <p:spPr>
          <a:xfrm>
            <a:off x="5474043" y="4416809"/>
            <a:ext cx="41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Schedule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509576-CEE2-DC2B-8EB3-928C883847B6}"/>
              </a:ext>
            </a:extLst>
          </p:cNvPr>
          <p:cNvSpPr txBox="1"/>
          <p:nvPr/>
        </p:nvSpPr>
        <p:spPr>
          <a:xfrm>
            <a:off x="5474043" y="4973198"/>
            <a:ext cx="41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Revenue info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4DF2D2-3A7D-317A-DDD2-0ABDADD9AACB}"/>
              </a:ext>
            </a:extLst>
          </p:cNvPr>
          <p:cNvSpPr txBox="1"/>
          <p:nvPr/>
        </p:nvSpPr>
        <p:spPr>
          <a:xfrm>
            <a:off x="5457909" y="5478595"/>
            <a:ext cx="41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Feedback &amp; Rating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6E6251-48B0-C360-FE40-F9729B4C4273}"/>
              </a:ext>
            </a:extLst>
          </p:cNvPr>
          <p:cNvSpPr txBox="1"/>
          <p:nvPr/>
        </p:nvSpPr>
        <p:spPr>
          <a:xfrm>
            <a:off x="9053383" y="3315808"/>
            <a:ext cx="41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Manage Customers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9397BA-F4CC-1EDE-F3A7-0D8C11BDD60E}"/>
              </a:ext>
            </a:extLst>
          </p:cNvPr>
          <p:cNvSpPr txBox="1"/>
          <p:nvPr/>
        </p:nvSpPr>
        <p:spPr>
          <a:xfrm>
            <a:off x="9053383" y="3831278"/>
            <a:ext cx="41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Manage Technicians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36D78D-9736-4726-4F7C-700F109E3702}"/>
              </a:ext>
            </a:extLst>
          </p:cNvPr>
          <p:cNvSpPr txBox="1"/>
          <p:nvPr/>
        </p:nvSpPr>
        <p:spPr>
          <a:xfrm>
            <a:off x="9053383" y="4360789"/>
            <a:ext cx="41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Generate Reports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0EE775-7824-78EA-CD1F-67FD9291A713}"/>
              </a:ext>
            </a:extLst>
          </p:cNvPr>
          <p:cNvSpPr txBox="1"/>
          <p:nvPr/>
        </p:nvSpPr>
        <p:spPr>
          <a:xfrm>
            <a:off x="9053383" y="4901581"/>
            <a:ext cx="41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Manage Services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330E9A-DEA8-F2D0-12D8-0728B53C7930}"/>
              </a:ext>
            </a:extLst>
          </p:cNvPr>
          <p:cNvSpPr txBox="1"/>
          <p:nvPr/>
        </p:nvSpPr>
        <p:spPr>
          <a:xfrm>
            <a:off x="9053383" y="5475598"/>
            <a:ext cx="41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Financial Data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B0240B2-897B-EFC8-1705-94922B3C4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954" y="2506249"/>
            <a:ext cx="762066" cy="76206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6D9662D-A24A-5984-3757-ED3A8FFEC914}"/>
              </a:ext>
            </a:extLst>
          </p:cNvPr>
          <p:cNvSpPr txBox="1"/>
          <p:nvPr/>
        </p:nvSpPr>
        <p:spPr>
          <a:xfrm>
            <a:off x="8709435" y="2659624"/>
            <a:ext cx="2451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Administrator</a:t>
            </a:r>
          </a:p>
        </p:txBody>
      </p:sp>
      <p:pic>
        <p:nvPicPr>
          <p:cNvPr id="28" name="Graphic 27" descr="Internet with solid fill">
            <a:extLst>
              <a:ext uri="{FF2B5EF4-FFF2-40B4-BE49-F238E27FC236}">
                <a16:creationId xmlns:a16="http://schemas.microsoft.com/office/drawing/2014/main" id="{000E5051-A6D4-E1E9-F3D8-94E012D02E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4094" y="3335908"/>
            <a:ext cx="369333" cy="369333"/>
          </a:xfrm>
          <a:prstGeom prst="rect">
            <a:avLst/>
          </a:prstGeom>
        </p:spPr>
      </p:pic>
      <p:pic>
        <p:nvPicPr>
          <p:cNvPr id="29" name="Graphic 28" descr="Internet with solid fill">
            <a:extLst>
              <a:ext uri="{FF2B5EF4-FFF2-40B4-BE49-F238E27FC236}">
                <a16:creationId xmlns:a16="http://schemas.microsoft.com/office/drawing/2014/main" id="{145CA6CE-89C8-6924-87F7-BB892CBF7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4094" y="3822628"/>
            <a:ext cx="369333" cy="369333"/>
          </a:xfrm>
          <a:prstGeom prst="rect">
            <a:avLst/>
          </a:prstGeom>
        </p:spPr>
      </p:pic>
      <p:pic>
        <p:nvPicPr>
          <p:cNvPr id="30" name="Graphic 29" descr="Internet with solid fill">
            <a:extLst>
              <a:ext uri="{FF2B5EF4-FFF2-40B4-BE49-F238E27FC236}">
                <a16:creationId xmlns:a16="http://schemas.microsoft.com/office/drawing/2014/main" id="{BA661108-783E-64AC-B2F5-FE9DCFC72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4093" y="4365285"/>
            <a:ext cx="369333" cy="369333"/>
          </a:xfrm>
          <a:prstGeom prst="rect">
            <a:avLst/>
          </a:prstGeom>
        </p:spPr>
      </p:pic>
      <p:pic>
        <p:nvPicPr>
          <p:cNvPr id="31" name="Graphic 30" descr="Internet with solid fill">
            <a:extLst>
              <a:ext uri="{FF2B5EF4-FFF2-40B4-BE49-F238E27FC236}">
                <a16:creationId xmlns:a16="http://schemas.microsoft.com/office/drawing/2014/main" id="{65AD5930-D5DF-AC94-11D0-3E176EB719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4093" y="4907942"/>
            <a:ext cx="369333" cy="369333"/>
          </a:xfrm>
          <a:prstGeom prst="rect">
            <a:avLst/>
          </a:prstGeom>
        </p:spPr>
      </p:pic>
      <p:pic>
        <p:nvPicPr>
          <p:cNvPr id="32" name="Graphic 31" descr="Internet with solid fill">
            <a:extLst>
              <a:ext uri="{FF2B5EF4-FFF2-40B4-BE49-F238E27FC236}">
                <a16:creationId xmlns:a16="http://schemas.microsoft.com/office/drawing/2014/main" id="{66B6DD3C-53A4-0ECA-DC44-2F3770B3A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4092" y="5456426"/>
            <a:ext cx="369333" cy="369333"/>
          </a:xfrm>
          <a:prstGeom prst="rect">
            <a:avLst/>
          </a:prstGeom>
        </p:spPr>
      </p:pic>
      <p:pic>
        <p:nvPicPr>
          <p:cNvPr id="34" name="Graphic 33" descr="Internet with solid fill">
            <a:extLst>
              <a:ext uri="{FF2B5EF4-FFF2-40B4-BE49-F238E27FC236}">
                <a16:creationId xmlns:a16="http://schemas.microsoft.com/office/drawing/2014/main" id="{DBA78FAF-EED8-F65E-9461-BFD3220814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716" y="3387286"/>
            <a:ext cx="369333" cy="369333"/>
          </a:xfrm>
          <a:prstGeom prst="rect">
            <a:avLst/>
          </a:prstGeom>
        </p:spPr>
      </p:pic>
      <p:pic>
        <p:nvPicPr>
          <p:cNvPr id="35" name="Graphic 34" descr="Internet with solid fill">
            <a:extLst>
              <a:ext uri="{FF2B5EF4-FFF2-40B4-BE49-F238E27FC236}">
                <a16:creationId xmlns:a16="http://schemas.microsoft.com/office/drawing/2014/main" id="{8B2F40D4-7467-B862-4FB5-170A393B2D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716" y="3874006"/>
            <a:ext cx="369333" cy="369333"/>
          </a:xfrm>
          <a:prstGeom prst="rect">
            <a:avLst/>
          </a:prstGeom>
        </p:spPr>
      </p:pic>
      <p:pic>
        <p:nvPicPr>
          <p:cNvPr id="36" name="Graphic 35" descr="Internet with solid fill">
            <a:extLst>
              <a:ext uri="{FF2B5EF4-FFF2-40B4-BE49-F238E27FC236}">
                <a16:creationId xmlns:a16="http://schemas.microsoft.com/office/drawing/2014/main" id="{96169061-5451-56B3-731A-38DDF4D65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715" y="4416663"/>
            <a:ext cx="369333" cy="369333"/>
          </a:xfrm>
          <a:prstGeom prst="rect">
            <a:avLst/>
          </a:prstGeom>
        </p:spPr>
      </p:pic>
      <p:pic>
        <p:nvPicPr>
          <p:cNvPr id="37" name="Graphic 36" descr="Internet with solid fill">
            <a:extLst>
              <a:ext uri="{FF2B5EF4-FFF2-40B4-BE49-F238E27FC236}">
                <a16:creationId xmlns:a16="http://schemas.microsoft.com/office/drawing/2014/main" id="{699C1865-D8F4-E4EF-DE8C-30C4CD5AB0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715" y="4959320"/>
            <a:ext cx="369333" cy="369333"/>
          </a:xfrm>
          <a:prstGeom prst="rect">
            <a:avLst/>
          </a:prstGeom>
        </p:spPr>
      </p:pic>
      <p:pic>
        <p:nvPicPr>
          <p:cNvPr id="38" name="Graphic 37" descr="Internet with solid fill">
            <a:extLst>
              <a:ext uri="{FF2B5EF4-FFF2-40B4-BE49-F238E27FC236}">
                <a16:creationId xmlns:a16="http://schemas.microsoft.com/office/drawing/2014/main" id="{879DBF2D-9534-07A6-EFE3-381EE5D3DF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714" y="5507804"/>
            <a:ext cx="369333" cy="369333"/>
          </a:xfrm>
          <a:prstGeom prst="rect">
            <a:avLst/>
          </a:prstGeom>
        </p:spPr>
      </p:pic>
      <p:pic>
        <p:nvPicPr>
          <p:cNvPr id="39" name="Graphic 38" descr="Internet with solid fill">
            <a:extLst>
              <a:ext uri="{FF2B5EF4-FFF2-40B4-BE49-F238E27FC236}">
                <a16:creationId xmlns:a16="http://schemas.microsoft.com/office/drawing/2014/main" id="{E689D5D0-9742-B5DC-C3E6-49B76F2F15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31909" y="3360042"/>
            <a:ext cx="369333" cy="369333"/>
          </a:xfrm>
          <a:prstGeom prst="rect">
            <a:avLst/>
          </a:prstGeom>
        </p:spPr>
      </p:pic>
      <p:pic>
        <p:nvPicPr>
          <p:cNvPr id="40" name="Graphic 39" descr="Internet with solid fill">
            <a:extLst>
              <a:ext uri="{FF2B5EF4-FFF2-40B4-BE49-F238E27FC236}">
                <a16:creationId xmlns:a16="http://schemas.microsoft.com/office/drawing/2014/main" id="{0F33CDA0-541B-308E-638A-F39F4BB83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31909" y="3846762"/>
            <a:ext cx="369333" cy="369333"/>
          </a:xfrm>
          <a:prstGeom prst="rect">
            <a:avLst/>
          </a:prstGeom>
        </p:spPr>
      </p:pic>
      <p:pic>
        <p:nvPicPr>
          <p:cNvPr id="41" name="Graphic 40" descr="Internet with solid fill">
            <a:extLst>
              <a:ext uri="{FF2B5EF4-FFF2-40B4-BE49-F238E27FC236}">
                <a16:creationId xmlns:a16="http://schemas.microsoft.com/office/drawing/2014/main" id="{33E2B55E-C084-CF97-1265-02C3AEC6C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31908" y="4389419"/>
            <a:ext cx="369333" cy="369333"/>
          </a:xfrm>
          <a:prstGeom prst="rect">
            <a:avLst/>
          </a:prstGeom>
        </p:spPr>
      </p:pic>
      <p:pic>
        <p:nvPicPr>
          <p:cNvPr id="42" name="Graphic 41" descr="Internet with solid fill">
            <a:extLst>
              <a:ext uri="{FF2B5EF4-FFF2-40B4-BE49-F238E27FC236}">
                <a16:creationId xmlns:a16="http://schemas.microsoft.com/office/drawing/2014/main" id="{E36D058E-C8F8-7DA5-0873-B75F6CF41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31908" y="4932076"/>
            <a:ext cx="369333" cy="369333"/>
          </a:xfrm>
          <a:prstGeom prst="rect">
            <a:avLst/>
          </a:prstGeom>
        </p:spPr>
      </p:pic>
      <p:pic>
        <p:nvPicPr>
          <p:cNvPr id="43" name="Graphic 42" descr="Internet with solid fill">
            <a:extLst>
              <a:ext uri="{FF2B5EF4-FFF2-40B4-BE49-F238E27FC236}">
                <a16:creationId xmlns:a16="http://schemas.microsoft.com/office/drawing/2014/main" id="{F9F4CBA3-4242-4899-C2FA-C70C409A3E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31907" y="5480560"/>
            <a:ext cx="369333" cy="36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9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6E83F-9CB4-1B07-0328-958494B8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/>
              <a:t>Overview of Requirements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5ADB3-88BA-01E8-7D61-39C761A107C6}"/>
              </a:ext>
            </a:extLst>
          </p:cNvPr>
          <p:cNvSpPr txBox="1"/>
          <p:nvPr/>
        </p:nvSpPr>
        <p:spPr>
          <a:xfrm>
            <a:off x="1225296" y="2980944"/>
            <a:ext cx="3255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Location Bound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771792-29D2-18AB-00AC-904BDE981891}"/>
              </a:ext>
            </a:extLst>
          </p:cNvPr>
          <p:cNvSpPr txBox="1"/>
          <p:nvPr/>
        </p:nvSpPr>
        <p:spPr>
          <a:xfrm>
            <a:off x="3612263" y="3775900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Secure Logins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5B1D16-7880-6099-0051-E65EC2B65CE0}"/>
              </a:ext>
            </a:extLst>
          </p:cNvPr>
          <p:cNvSpPr txBox="1"/>
          <p:nvPr/>
        </p:nvSpPr>
        <p:spPr>
          <a:xfrm>
            <a:off x="5285230" y="4784496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Ease of Usability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3D13D-3F0D-F5D2-438C-7606D46D0808}"/>
              </a:ext>
            </a:extLst>
          </p:cNvPr>
          <p:cNvSpPr txBox="1"/>
          <p:nvPr/>
        </p:nvSpPr>
        <p:spPr>
          <a:xfrm>
            <a:off x="7359316" y="579309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Guest</a:t>
            </a:r>
          </a:p>
        </p:txBody>
      </p:sp>
      <p:pic>
        <p:nvPicPr>
          <p:cNvPr id="17" name="Graphic 16" descr="Lock">
            <a:extLst>
              <a:ext uri="{FF2B5EF4-FFF2-40B4-BE49-F238E27FC236}">
                <a16:creationId xmlns:a16="http://schemas.microsoft.com/office/drawing/2014/main" id="{8E0F83F2-D95C-9D20-94D0-D963686AB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9230" y="3775900"/>
            <a:ext cx="539498" cy="539498"/>
          </a:xfrm>
          <a:prstGeom prst="rect">
            <a:avLst/>
          </a:prstGeom>
        </p:spPr>
      </p:pic>
      <p:pic>
        <p:nvPicPr>
          <p:cNvPr id="19" name="Graphic 18" descr="Badge Tick with solid fill">
            <a:extLst>
              <a:ext uri="{FF2B5EF4-FFF2-40B4-BE49-F238E27FC236}">
                <a16:creationId xmlns:a16="http://schemas.microsoft.com/office/drawing/2014/main" id="{DE5E96A9-800D-5046-4315-5D9B204698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3799" y="4784496"/>
            <a:ext cx="610123" cy="610123"/>
          </a:xfrm>
          <a:prstGeom prst="rect">
            <a:avLst/>
          </a:prstGeom>
        </p:spPr>
      </p:pic>
      <p:pic>
        <p:nvPicPr>
          <p:cNvPr id="21" name="Graphic 20" descr="Route (Two Pins With A Path) with solid fill">
            <a:extLst>
              <a:ext uri="{FF2B5EF4-FFF2-40B4-BE49-F238E27FC236}">
                <a16:creationId xmlns:a16="http://schemas.microsoft.com/office/drawing/2014/main" id="{A23F6B1C-FF51-50FC-1DAF-DFC5D210D9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62860" y="2980944"/>
            <a:ext cx="562436" cy="562436"/>
          </a:xfrm>
          <a:prstGeom prst="rect">
            <a:avLst/>
          </a:prstGeom>
        </p:spPr>
      </p:pic>
      <p:pic>
        <p:nvPicPr>
          <p:cNvPr id="23" name="Graphic 22" descr="Luggage outline">
            <a:extLst>
              <a:ext uri="{FF2B5EF4-FFF2-40B4-BE49-F238E27FC236}">
                <a16:creationId xmlns:a16="http://schemas.microsoft.com/office/drawing/2014/main" id="{A44A40FC-6DB2-1060-A490-573116A6DD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757417" y="5728178"/>
            <a:ext cx="601900" cy="6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2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6E83F-9CB4-1B07-0328-958494B8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/>
              <a:t>Overview of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B113D-4E27-FCB7-A5C6-6B9776A7B8DF}"/>
              </a:ext>
            </a:extLst>
          </p:cNvPr>
          <p:cNvSpPr txBox="1"/>
          <p:nvPr/>
        </p:nvSpPr>
        <p:spPr>
          <a:xfrm>
            <a:off x="3215052" y="2985155"/>
            <a:ext cx="5121915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/>
              <a:t>Easy Payments and Transfers</a:t>
            </a:r>
          </a:p>
        </p:txBody>
      </p:sp>
      <p:pic>
        <p:nvPicPr>
          <p:cNvPr id="11" name="Graphic 10" descr="Money with solid fill">
            <a:extLst>
              <a:ext uri="{FF2B5EF4-FFF2-40B4-BE49-F238E27FC236}">
                <a16:creationId xmlns:a16="http://schemas.microsoft.com/office/drawing/2014/main" id="{9E32B2DF-A5A8-918D-55A5-38EA796AE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5705" y="2943032"/>
            <a:ext cx="610733" cy="610733"/>
          </a:xfrm>
          <a:prstGeom prst="rect">
            <a:avLst/>
          </a:prstGeom>
        </p:spPr>
      </p:pic>
      <p:pic>
        <p:nvPicPr>
          <p:cNvPr id="4" name="Graphic 3" descr="Key with solid fill">
            <a:extLst>
              <a:ext uri="{FF2B5EF4-FFF2-40B4-BE49-F238E27FC236}">
                <a16:creationId xmlns:a16="http://schemas.microsoft.com/office/drawing/2014/main" id="{4490D735-9E9F-1036-94D6-AAACA3FA4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338771" y="3733892"/>
            <a:ext cx="666978" cy="66697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9C5186A5-5F40-5F51-C096-497802F0EB44}"/>
              </a:ext>
            </a:extLst>
          </p:cNvPr>
          <p:cNvSpPr txBox="1"/>
          <p:nvPr/>
        </p:nvSpPr>
        <p:spPr>
          <a:xfrm>
            <a:off x="4005749" y="3805771"/>
            <a:ext cx="2887329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Secure Services</a:t>
            </a:r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480FB9B0-0C0B-401B-578B-56D11E5011ED}"/>
              </a:ext>
            </a:extLst>
          </p:cNvPr>
          <p:cNvSpPr txBox="1"/>
          <p:nvPr/>
        </p:nvSpPr>
        <p:spPr>
          <a:xfrm>
            <a:off x="4680436" y="4623333"/>
            <a:ext cx="295305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Familiar Systems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0AFF78BA-06DF-1115-AB2E-CE782C371F0F}"/>
              </a:ext>
            </a:extLst>
          </p:cNvPr>
          <p:cNvSpPr txBox="1"/>
          <p:nvPr/>
        </p:nvSpPr>
        <p:spPr>
          <a:xfrm>
            <a:off x="5585311" y="5440896"/>
            <a:ext cx="3002745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Data Encryption</a:t>
            </a:r>
            <a:endParaRPr lang="en-US"/>
          </a:p>
        </p:txBody>
      </p:sp>
      <p:pic>
        <p:nvPicPr>
          <p:cNvPr id="6" name="Graphic 5" descr="Network diagram with solid fill">
            <a:extLst>
              <a:ext uri="{FF2B5EF4-FFF2-40B4-BE49-F238E27FC236}">
                <a16:creationId xmlns:a16="http://schemas.microsoft.com/office/drawing/2014/main" id="{C5E3AFA0-04BB-0609-5320-3ABFA3DE17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4719" y="4623333"/>
            <a:ext cx="595717" cy="595717"/>
          </a:xfrm>
          <a:prstGeom prst="rect">
            <a:avLst/>
          </a:prstGeom>
        </p:spPr>
      </p:pic>
      <p:pic>
        <p:nvPicPr>
          <p:cNvPr id="9" name="Graphic 8" descr="Usb Stick with solid fill">
            <a:extLst>
              <a:ext uri="{FF2B5EF4-FFF2-40B4-BE49-F238E27FC236}">
                <a16:creationId xmlns:a16="http://schemas.microsoft.com/office/drawing/2014/main" id="{0116F198-1AB0-5E14-482C-E5B612C6A6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84885" y="5446896"/>
            <a:ext cx="555380" cy="5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4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6E83F-9CB4-1B07-0328-958494B8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/>
              <a:t>Overview of Requirements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667C43-FB61-5BA2-5610-D10D4420183D}"/>
              </a:ext>
            </a:extLst>
          </p:cNvPr>
          <p:cNvSpPr txBox="1"/>
          <p:nvPr/>
        </p:nvSpPr>
        <p:spPr>
          <a:xfrm>
            <a:off x="7058332" y="3117364"/>
            <a:ext cx="2451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Customer</a:t>
            </a:r>
          </a:p>
        </p:txBody>
      </p:sp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8653C4DB-C3FD-9002-5D0E-F48A3C12B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5552" y="2996560"/>
            <a:ext cx="764367" cy="76436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21A2897-E727-528D-7C17-E2C664280685}"/>
              </a:ext>
            </a:extLst>
          </p:cNvPr>
          <p:cNvSpPr txBox="1"/>
          <p:nvPr/>
        </p:nvSpPr>
        <p:spPr>
          <a:xfrm>
            <a:off x="6678826" y="3761895"/>
            <a:ext cx="414363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Easy payment systems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B6AEDF-1E64-3200-5672-E8E8B20531D3}"/>
              </a:ext>
            </a:extLst>
          </p:cNvPr>
          <p:cNvSpPr txBox="1"/>
          <p:nvPr/>
        </p:nvSpPr>
        <p:spPr>
          <a:xfrm>
            <a:off x="6678826" y="4127020"/>
            <a:ext cx="414363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Confirmation emails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C815E3-1A6C-3117-3A1B-0BC830D73829}"/>
              </a:ext>
            </a:extLst>
          </p:cNvPr>
          <p:cNvSpPr txBox="1"/>
          <p:nvPr/>
        </p:nvSpPr>
        <p:spPr>
          <a:xfrm>
            <a:off x="6680414" y="4493733"/>
            <a:ext cx="414363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Required Signature for payment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79FC03-BE5E-68E8-71B0-71A8D7672C01}"/>
              </a:ext>
            </a:extLst>
          </p:cNvPr>
          <p:cNvSpPr txBox="1"/>
          <p:nvPr/>
        </p:nvSpPr>
        <p:spPr>
          <a:xfrm>
            <a:off x="2345045" y="3166576"/>
            <a:ext cx="245153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/>
              <a:t>Technician</a:t>
            </a:r>
          </a:p>
        </p:txBody>
      </p:sp>
      <p:pic>
        <p:nvPicPr>
          <p:cNvPr id="35" name="Graphic 34" descr="User with solid fill">
            <a:extLst>
              <a:ext uri="{FF2B5EF4-FFF2-40B4-BE49-F238E27FC236}">
                <a16:creationId xmlns:a16="http://schemas.microsoft.com/office/drawing/2014/main" id="{CC592A91-4F98-AD5F-FA25-10AE739F7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327" y="2998147"/>
            <a:ext cx="764367" cy="76436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EAD9074-FE05-8EF0-F4AC-DD942181C9DD}"/>
              </a:ext>
            </a:extLst>
          </p:cNvPr>
          <p:cNvSpPr txBox="1"/>
          <p:nvPr/>
        </p:nvSpPr>
        <p:spPr>
          <a:xfrm>
            <a:off x="1957601" y="3811108"/>
            <a:ext cx="414363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ea typeface="+mn-lt"/>
                <a:cs typeface="+mn-lt"/>
              </a:rPr>
              <a:t>Easily generated invoices</a:t>
            </a:r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D15977-1231-CEC9-092F-FE4DACE0AA6B}"/>
              </a:ext>
            </a:extLst>
          </p:cNvPr>
          <p:cNvSpPr txBox="1"/>
          <p:nvPr/>
        </p:nvSpPr>
        <p:spPr>
          <a:xfrm>
            <a:off x="1957601" y="4176233"/>
            <a:ext cx="414363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Easy payment collection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BF669D-38C7-83A7-CB52-0D9B47F207DF}"/>
              </a:ext>
            </a:extLst>
          </p:cNvPr>
          <p:cNvSpPr txBox="1"/>
          <p:nvPr/>
        </p:nvSpPr>
        <p:spPr>
          <a:xfrm>
            <a:off x="1959189" y="4542945"/>
            <a:ext cx="414363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Limited interaction required</a:t>
            </a:r>
          </a:p>
        </p:txBody>
      </p:sp>
      <p:pic>
        <p:nvPicPr>
          <p:cNvPr id="43" name="Graphic 42" descr="Internet with solid fill">
            <a:extLst>
              <a:ext uri="{FF2B5EF4-FFF2-40B4-BE49-F238E27FC236}">
                <a16:creationId xmlns:a16="http://schemas.microsoft.com/office/drawing/2014/main" id="{0AD18ABD-9978-9F6F-9A76-12F4F568B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3031" y="3812158"/>
            <a:ext cx="369333" cy="369333"/>
          </a:xfrm>
          <a:prstGeom prst="rect">
            <a:avLst/>
          </a:prstGeom>
        </p:spPr>
      </p:pic>
      <p:pic>
        <p:nvPicPr>
          <p:cNvPr id="45" name="Graphic 44" descr="Internet with solid fill">
            <a:extLst>
              <a:ext uri="{FF2B5EF4-FFF2-40B4-BE49-F238E27FC236}">
                <a16:creationId xmlns:a16="http://schemas.microsoft.com/office/drawing/2014/main" id="{2F0CDDA7-5641-0CC8-6891-C942C49FB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5844" y="3740720"/>
            <a:ext cx="369333" cy="369333"/>
          </a:xfrm>
          <a:prstGeom prst="rect">
            <a:avLst/>
          </a:prstGeom>
        </p:spPr>
      </p:pic>
      <p:pic>
        <p:nvPicPr>
          <p:cNvPr id="47" name="Graphic 46" descr="Internet with solid fill">
            <a:extLst>
              <a:ext uri="{FF2B5EF4-FFF2-40B4-BE49-F238E27FC236}">
                <a16:creationId xmlns:a16="http://schemas.microsoft.com/office/drawing/2014/main" id="{E43B1C9C-212B-BFAB-3BCD-05972246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4619" y="4543995"/>
            <a:ext cx="369333" cy="369333"/>
          </a:xfrm>
          <a:prstGeom prst="rect">
            <a:avLst/>
          </a:prstGeom>
        </p:spPr>
      </p:pic>
      <p:pic>
        <p:nvPicPr>
          <p:cNvPr id="49" name="Graphic 48" descr="Internet with solid fill">
            <a:extLst>
              <a:ext uri="{FF2B5EF4-FFF2-40B4-BE49-F238E27FC236}">
                <a16:creationId xmlns:a16="http://schemas.microsoft.com/office/drawing/2014/main" id="{5D42851B-2CEC-08AA-FDAF-964D54D2B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8269" y="4172520"/>
            <a:ext cx="369333" cy="369333"/>
          </a:xfrm>
          <a:prstGeom prst="rect">
            <a:avLst/>
          </a:prstGeom>
        </p:spPr>
      </p:pic>
      <p:pic>
        <p:nvPicPr>
          <p:cNvPr id="51" name="Graphic 50" descr="Internet with solid fill">
            <a:extLst>
              <a:ext uri="{FF2B5EF4-FFF2-40B4-BE49-F238E27FC236}">
                <a16:creationId xmlns:a16="http://schemas.microsoft.com/office/drawing/2014/main" id="{19C9F183-C9E0-D642-4628-DA078943D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5844" y="4494783"/>
            <a:ext cx="369333" cy="369333"/>
          </a:xfrm>
          <a:prstGeom prst="rect">
            <a:avLst/>
          </a:prstGeom>
        </p:spPr>
      </p:pic>
      <p:pic>
        <p:nvPicPr>
          <p:cNvPr id="53" name="Graphic 52" descr="Internet with solid fill">
            <a:extLst>
              <a:ext uri="{FF2B5EF4-FFF2-40B4-BE49-F238E27FC236}">
                <a16:creationId xmlns:a16="http://schemas.microsoft.com/office/drawing/2014/main" id="{FE54C53C-D0BE-6DD3-3917-DDCD01B78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7431" y="4115370"/>
            <a:ext cx="369333" cy="36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2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  <p:bldP spid="29" grpId="0"/>
      <p:bldP spid="31" grpId="0"/>
      <p:bldP spid="33" grpId="0"/>
      <p:bldP spid="37" grpId="0"/>
      <p:bldP spid="39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0BDAB0-3EB0-4CD2-9B81-1EC0C79A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6E83F-9CB4-1B07-0328-958494B8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/>
              <a:t>Overview of Internal System Structures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A8BD99D-F602-6234-4535-79B82E38F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2547081"/>
            <a:ext cx="7391400" cy="3863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63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A2CE886ABF564A84D063E9B882FC3A" ma:contentTypeVersion="15" ma:contentTypeDescription="Create a new document." ma:contentTypeScope="" ma:versionID="39a24be14ad557af003a2604be134be1">
  <xsd:schema xmlns:xsd="http://www.w3.org/2001/XMLSchema" xmlns:xs="http://www.w3.org/2001/XMLSchema" xmlns:p="http://schemas.microsoft.com/office/2006/metadata/properties" xmlns:ns2="21316c24-bf52-4c97-be9a-71c5a96405ed" xmlns:ns3="77dcf62e-7658-4b73-b834-1fc558a6a3a9" targetNamespace="http://schemas.microsoft.com/office/2006/metadata/properties" ma:root="true" ma:fieldsID="55dc226046d538f92bd59cfd52421015" ns2:_="" ns3:_="">
    <xsd:import namespace="21316c24-bf52-4c97-be9a-71c5a96405ed"/>
    <xsd:import namespace="77dcf62e-7658-4b73-b834-1fc558a6a3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Details" minOccurs="0"/>
                <xsd:element ref="ns3:SharedWithUser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316c24-bf52-4c97-be9a-71c5a96405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4715c62-ccfc-45dc-bd41-71cb468c89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dcf62e-7658-4b73-b834-1fc558a6a3a9" elementFormDefault="qualified">
    <xsd:import namespace="http://schemas.microsoft.com/office/2006/documentManagement/types"/>
    <xsd:import namespace="http://schemas.microsoft.com/office/infopath/2007/PartnerControls"/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axCatchAll" ma:index="22" nillable="true" ma:displayName="Taxonomy Catch All Column" ma:hidden="true" ma:list="{66a952db-a884-4c17-b75f-d4b1d357257b}" ma:internalName="TaxCatchAll" ma:showField="CatchAllData" ma:web="77dcf62e-7658-4b73-b834-1fc558a6a3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1316c24-bf52-4c97-be9a-71c5a96405ed">
      <Terms xmlns="http://schemas.microsoft.com/office/infopath/2007/PartnerControls"/>
    </lcf76f155ced4ddcb4097134ff3c332f>
    <TaxCatchAll xmlns="77dcf62e-7658-4b73-b834-1fc558a6a3a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A45640-E5C9-4661-9B00-A45988BEB572}">
  <ds:schemaRefs>
    <ds:schemaRef ds:uri="21316c24-bf52-4c97-be9a-71c5a96405ed"/>
    <ds:schemaRef ds:uri="77dcf62e-7658-4b73-b834-1fc558a6a3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80303A8-88A7-4097-A525-FA4F65B42BE3}">
  <ds:schemaRefs>
    <ds:schemaRef ds:uri="21316c24-bf52-4c97-be9a-71c5a96405ed"/>
    <ds:schemaRef ds:uri="77dcf62e-7658-4b73-b834-1fc558a6a3a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B111947-07F1-4382-B59E-9FBA434896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Quotable</vt:lpstr>
      <vt:lpstr>PowerPoint Presentation</vt:lpstr>
      <vt:lpstr>Client Company</vt:lpstr>
      <vt:lpstr>Business imperative: what problem is solved?</vt:lpstr>
      <vt:lpstr>Overview of Requirements</vt:lpstr>
      <vt:lpstr>Overview of Requirements</vt:lpstr>
      <vt:lpstr>Overview of Requirements</vt:lpstr>
      <vt:lpstr>Overview of Requirements</vt:lpstr>
      <vt:lpstr>Overview of Requirements</vt:lpstr>
      <vt:lpstr>Overview of Internal System Structures</vt:lpstr>
      <vt:lpstr>Overview of Internal System Structures</vt:lpstr>
      <vt:lpstr>HCI standards</vt:lpstr>
      <vt:lpstr>HCI standards</vt:lpstr>
      <vt:lpstr>HCI standards</vt:lpstr>
      <vt:lpstr>HCI standards</vt:lpstr>
      <vt:lpstr>Plan for Project Completion</vt:lpstr>
      <vt:lpstr>Plan for Project Completion: Execution</vt:lpstr>
      <vt:lpstr>Plan for Project Completion: Deployment</vt:lpstr>
      <vt:lpstr>Deployment: Monolithic</vt:lpstr>
      <vt:lpstr>Deployment: Microservices</vt:lpstr>
      <vt:lpstr>Plan for Project Completion: 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</dc:title>
  <dc:creator/>
  <cp:revision>43</cp:revision>
  <dcterms:created xsi:type="dcterms:W3CDTF">2022-05-27T20:16:03Z</dcterms:created>
  <dcterms:modified xsi:type="dcterms:W3CDTF">2022-07-03T19:52:32Z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0x010100EDA2CE886ABF564A84D063E9B882FC3A</vt:lpwstr>
  </property>
  <property fmtid="{D5CDD505-2E9C-101B-9397-08002B2CF9AE}" pid="3" name="MediaServiceImageTags">
    <vt:lpwstr/>
  </property>
</Properties>
</file>