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3" r:id="rId6"/>
    <p:sldId id="283" r:id="rId7"/>
    <p:sldId id="264" r:id="rId8"/>
    <p:sldId id="259" r:id="rId9"/>
    <p:sldId id="281" r:id="rId10"/>
    <p:sldId id="267" r:id="rId11"/>
    <p:sldId id="268" r:id="rId12"/>
    <p:sldId id="279" r:id="rId13"/>
    <p:sldId id="282" r:id="rId14"/>
    <p:sldId id="286" r:id="rId15"/>
    <p:sldId id="272" r:id="rId16"/>
    <p:sldId id="284" r:id="rId17"/>
    <p:sldId id="285" r:id="rId18"/>
    <p:sldId id="277" r:id="rId19"/>
    <p:sldId id="287" r:id="rId20"/>
    <p:sldId id="278" r:id="rId21"/>
    <p:sldId id="261" r:id="rId22"/>
    <p:sldId id="280" r:id="rId23"/>
    <p:sldId id="262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63"/>
    <a:srgbClr val="FFBE62"/>
    <a:srgbClr val="FFC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5DBA5-8E58-B44E-BA73-9084B8E7F81F}" v="90" dt="2022-07-05T18:36:58.578"/>
    <p1510:client id="{A26CE373-0AB3-424C-9628-47CD597EB1B9}" v="13" dt="2022-07-05T03:04:14.244"/>
    <p1510:client id="{B1CDDBAE-5392-44ED-A31E-26B39034CFB6}" v="706" dt="2022-07-05T19:39:19.777"/>
    <p1510:client id="{EE22D0B6-4602-4EF4-ABC7-82F863AB6321}" v="760" dt="2022-07-05T20:00:35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 Liu" userId="f611117d-6275-4eb6-9728-fc42e298620d" providerId="ADAL" clId="{4EF5DBA5-8E58-B44E-BA73-9084B8E7F81F}"/>
    <pc:docChg chg="undo custSel addSld delSld modSld">
      <pc:chgData name="Gao Liu" userId="f611117d-6275-4eb6-9728-fc42e298620d" providerId="ADAL" clId="{4EF5DBA5-8E58-B44E-BA73-9084B8E7F81F}" dt="2022-07-05T18:36:58.579" v="89"/>
      <pc:docMkLst>
        <pc:docMk/>
      </pc:docMkLst>
      <pc:sldChg chg="addSp modSp mod">
        <pc:chgData name="Gao Liu" userId="f611117d-6275-4eb6-9728-fc42e298620d" providerId="ADAL" clId="{4EF5DBA5-8E58-B44E-BA73-9084B8E7F81F}" dt="2022-07-05T18:36:31.897" v="84" actId="1076"/>
        <pc:sldMkLst>
          <pc:docMk/>
          <pc:sldMk cId="2139313179" sldId="279"/>
        </pc:sldMkLst>
        <pc:spChg chg="mod">
          <ac:chgData name="Gao Liu" userId="f611117d-6275-4eb6-9728-fc42e298620d" providerId="ADAL" clId="{4EF5DBA5-8E58-B44E-BA73-9084B8E7F81F}" dt="2022-07-05T18:25:34.481" v="30" actId="20577"/>
          <ac:spMkLst>
            <pc:docMk/>
            <pc:sldMk cId="2139313179" sldId="279"/>
            <ac:spMk id="2" creationId="{8F87517E-44EE-30D2-B204-5D83EE2F5FF8}"/>
          </ac:spMkLst>
        </pc:spChg>
        <pc:picChg chg="add mod">
          <ac:chgData name="Gao Liu" userId="f611117d-6275-4eb6-9728-fc42e298620d" providerId="ADAL" clId="{4EF5DBA5-8E58-B44E-BA73-9084B8E7F81F}" dt="2022-07-05T18:36:31.897" v="84" actId="1076"/>
          <ac:picMkLst>
            <pc:docMk/>
            <pc:sldMk cId="2139313179" sldId="279"/>
            <ac:picMk id="4" creationId="{B3B86FC0-267B-645E-CC89-D8805A2B3F4A}"/>
          </ac:picMkLst>
        </pc:picChg>
        <pc:picChg chg="add mod">
          <ac:chgData name="Gao Liu" userId="f611117d-6275-4eb6-9728-fc42e298620d" providerId="ADAL" clId="{4EF5DBA5-8E58-B44E-BA73-9084B8E7F81F}" dt="2022-07-05T18:36:28.830" v="83" actId="1076"/>
          <ac:picMkLst>
            <pc:docMk/>
            <pc:sldMk cId="2139313179" sldId="279"/>
            <ac:picMk id="7" creationId="{B8BEC27E-F3D1-86D4-89BF-9DC0C3849086}"/>
          </ac:picMkLst>
        </pc:picChg>
      </pc:sldChg>
      <pc:sldChg chg="addSp delSp modSp add mod">
        <pc:chgData name="Gao Liu" userId="f611117d-6275-4eb6-9728-fc42e298620d" providerId="ADAL" clId="{4EF5DBA5-8E58-B44E-BA73-9084B8E7F81F}" dt="2022-07-05T18:36:58.579" v="89"/>
        <pc:sldMkLst>
          <pc:docMk/>
          <pc:sldMk cId="2350158638" sldId="282"/>
        </pc:sldMkLst>
        <pc:spChg chg="mod">
          <ac:chgData name="Gao Liu" userId="f611117d-6275-4eb6-9728-fc42e298620d" providerId="ADAL" clId="{4EF5DBA5-8E58-B44E-BA73-9084B8E7F81F}" dt="2022-07-05T18:25:40.429" v="38" actId="20577"/>
          <ac:spMkLst>
            <pc:docMk/>
            <pc:sldMk cId="2350158638" sldId="282"/>
            <ac:spMk id="2" creationId="{8F87517E-44EE-30D2-B204-5D83EE2F5FF8}"/>
          </ac:spMkLst>
        </pc:spChg>
        <pc:spChg chg="add del mod">
          <ac:chgData name="Gao Liu" userId="f611117d-6275-4eb6-9728-fc42e298620d" providerId="ADAL" clId="{4EF5DBA5-8E58-B44E-BA73-9084B8E7F81F}" dt="2022-07-05T18:36:58.579" v="89"/>
          <ac:spMkLst>
            <pc:docMk/>
            <pc:sldMk cId="2350158638" sldId="282"/>
            <ac:spMk id="6" creationId="{F2A27605-ABD0-87EF-44C6-C3D6930DD3D7}"/>
          </ac:spMkLst>
        </pc:spChg>
        <pc:picChg chg="add mod modCrop">
          <ac:chgData name="Gao Liu" userId="f611117d-6275-4eb6-9728-fc42e298620d" providerId="ADAL" clId="{4EF5DBA5-8E58-B44E-BA73-9084B8E7F81F}" dt="2022-07-05T18:36:51.578" v="86" actId="732"/>
          <ac:picMkLst>
            <pc:docMk/>
            <pc:sldMk cId="2350158638" sldId="282"/>
            <ac:picMk id="4" creationId="{821E0BEB-D9CC-8F02-5AF2-CF6C903225FC}"/>
          </ac:picMkLst>
        </pc:picChg>
      </pc:sldChg>
      <pc:sldChg chg="new del">
        <pc:chgData name="Gao Liu" userId="f611117d-6275-4eb6-9728-fc42e298620d" providerId="ADAL" clId="{4EF5DBA5-8E58-B44E-BA73-9084B8E7F81F}" dt="2022-07-05T18:18:20.868" v="2" actId="2696"/>
        <pc:sldMkLst>
          <pc:docMk/>
          <pc:sldMk cId="1288191943" sldId="283"/>
        </pc:sldMkLst>
      </pc:sldChg>
      <pc:sldChg chg="addSp delSp modSp add mod">
        <pc:chgData name="Gao Liu" userId="f611117d-6275-4eb6-9728-fc42e298620d" providerId="ADAL" clId="{4EF5DBA5-8E58-B44E-BA73-9084B8E7F81F}" dt="2022-07-05T18:36:01.152" v="82" actId="20577"/>
        <pc:sldMkLst>
          <pc:docMk/>
          <pc:sldMk cId="2276974014" sldId="286"/>
        </pc:sldMkLst>
        <pc:spChg chg="mod">
          <ac:chgData name="Gao Liu" userId="f611117d-6275-4eb6-9728-fc42e298620d" providerId="ADAL" clId="{4EF5DBA5-8E58-B44E-BA73-9084B8E7F81F}" dt="2022-07-05T18:36:01.152" v="82" actId="20577"/>
          <ac:spMkLst>
            <pc:docMk/>
            <pc:sldMk cId="2276974014" sldId="286"/>
            <ac:spMk id="2" creationId="{8F87517E-44EE-30D2-B204-5D83EE2F5FF8}"/>
          </ac:spMkLst>
        </pc:spChg>
        <pc:picChg chg="del">
          <ac:chgData name="Gao Liu" userId="f611117d-6275-4eb6-9728-fc42e298620d" providerId="ADAL" clId="{4EF5DBA5-8E58-B44E-BA73-9084B8E7F81F}" dt="2022-07-05T18:35:35.603" v="57" actId="478"/>
          <ac:picMkLst>
            <pc:docMk/>
            <pc:sldMk cId="2276974014" sldId="286"/>
            <ac:picMk id="4" creationId="{821E0BEB-D9CC-8F02-5AF2-CF6C903225FC}"/>
          </ac:picMkLst>
        </pc:picChg>
        <pc:picChg chg="add mod">
          <ac:chgData name="Gao Liu" userId="f611117d-6275-4eb6-9728-fc42e298620d" providerId="ADAL" clId="{4EF5DBA5-8E58-B44E-BA73-9084B8E7F81F}" dt="2022-07-05T18:35:51.790" v="64" actId="1076"/>
          <ac:picMkLst>
            <pc:docMk/>
            <pc:sldMk cId="2276974014" sldId="286"/>
            <ac:picMk id="6" creationId="{D0324394-AEC5-E4A6-3972-158B774839FE}"/>
          </ac:picMkLst>
        </pc:picChg>
      </pc:sldChg>
    </pc:docChg>
  </pc:docChgLst>
  <pc:docChgLst>
    <pc:chgData name="Madhu Madhavan" userId="05843e9c-5a64-4412-ab8c-7d86abd51b2c" providerId="ADAL" clId="{EE22D0B6-4602-4EF4-ABC7-82F863AB6321}"/>
    <pc:docChg chg="undo custSel addSld delSld modSld">
      <pc:chgData name="Madhu Madhavan" userId="05843e9c-5a64-4412-ab8c-7d86abd51b2c" providerId="ADAL" clId="{EE22D0B6-4602-4EF4-ABC7-82F863AB6321}" dt="2022-07-05T20:00:35.916" v="900" actId="1076"/>
      <pc:docMkLst>
        <pc:docMk/>
      </pc:docMkLst>
      <pc:sldChg chg="addSp delSp modSp mod">
        <pc:chgData name="Madhu Madhavan" userId="05843e9c-5a64-4412-ab8c-7d86abd51b2c" providerId="ADAL" clId="{EE22D0B6-4602-4EF4-ABC7-82F863AB6321}" dt="2022-07-05T19:01:01.973" v="617" actId="1076"/>
        <pc:sldMkLst>
          <pc:docMk/>
          <pc:sldMk cId="2029002549" sldId="256"/>
        </pc:sldMkLst>
        <pc:spChg chg="mod">
          <ac:chgData name="Madhu Madhavan" userId="05843e9c-5a64-4412-ab8c-7d86abd51b2c" providerId="ADAL" clId="{EE22D0B6-4602-4EF4-ABC7-82F863AB6321}" dt="2022-07-05T18:55:27.415" v="577" actId="113"/>
          <ac:spMkLst>
            <pc:docMk/>
            <pc:sldMk cId="2029002549" sldId="256"/>
            <ac:spMk id="2" creationId="{B3054F7B-AED9-C49B-C71E-FB515CC4AFE6}"/>
          </ac:spMkLst>
        </pc:spChg>
        <pc:spChg chg="del">
          <ac:chgData name="Madhu Madhavan" userId="05843e9c-5a64-4412-ab8c-7d86abd51b2c" providerId="ADAL" clId="{EE22D0B6-4602-4EF4-ABC7-82F863AB6321}" dt="2022-07-05T18:54:49.065" v="571" actId="478"/>
          <ac:spMkLst>
            <pc:docMk/>
            <pc:sldMk cId="2029002549" sldId="256"/>
            <ac:spMk id="3" creationId="{00000000-0000-0000-0000-000000000000}"/>
          </ac:spMkLst>
        </pc:spChg>
        <pc:spChg chg="add del mod">
          <ac:chgData name="Madhu Madhavan" userId="05843e9c-5a64-4412-ab8c-7d86abd51b2c" providerId="ADAL" clId="{EE22D0B6-4602-4EF4-ABC7-82F863AB6321}" dt="2022-07-05T18:55:02.097" v="573" actId="478"/>
          <ac:spMkLst>
            <pc:docMk/>
            <pc:sldMk cId="2029002549" sldId="256"/>
            <ac:spMk id="11" creationId="{8C5DCEFF-5EA7-6D4A-79B3-3274DEC3B026}"/>
          </ac:spMkLst>
        </pc:spChg>
        <pc:spChg chg="add del mod">
          <ac:chgData name="Madhu Madhavan" userId="05843e9c-5a64-4412-ab8c-7d86abd51b2c" providerId="ADAL" clId="{EE22D0B6-4602-4EF4-ABC7-82F863AB6321}" dt="2022-07-05T19:00:40.801" v="610" actId="478"/>
          <ac:spMkLst>
            <pc:docMk/>
            <pc:sldMk cId="2029002549" sldId="256"/>
            <ac:spMk id="14" creationId="{68E25C10-2CDE-72B4-E201-E4EB7DA1D16B}"/>
          </ac:spMkLst>
        </pc:spChg>
        <pc:picChg chg="add del mod">
          <ac:chgData name="Madhu Madhavan" userId="05843e9c-5a64-4412-ab8c-7d86abd51b2c" providerId="ADAL" clId="{EE22D0B6-4602-4EF4-ABC7-82F863AB6321}" dt="2022-07-05T17:32:20.331" v="7" actId="478"/>
          <ac:picMkLst>
            <pc:docMk/>
            <pc:sldMk cId="2029002549" sldId="256"/>
            <ac:picMk id="5" creationId="{011663B3-840E-4DF1-9D03-27F1476B7B7B}"/>
          </ac:picMkLst>
        </pc:picChg>
        <pc:picChg chg="add del mod">
          <ac:chgData name="Madhu Madhavan" userId="05843e9c-5a64-4412-ab8c-7d86abd51b2c" providerId="ADAL" clId="{EE22D0B6-4602-4EF4-ABC7-82F863AB6321}" dt="2022-07-05T17:34:04.081" v="12" actId="478"/>
          <ac:picMkLst>
            <pc:docMk/>
            <pc:sldMk cId="2029002549" sldId="256"/>
            <ac:picMk id="7" creationId="{8972C5A4-2EF7-70E7-62C9-1064E278E10D}"/>
          </ac:picMkLst>
        </pc:picChg>
        <pc:picChg chg="add mod ord">
          <ac:chgData name="Madhu Madhavan" userId="05843e9c-5a64-4412-ab8c-7d86abd51b2c" providerId="ADAL" clId="{EE22D0B6-4602-4EF4-ABC7-82F863AB6321}" dt="2022-07-05T18:55:31.751" v="578" actId="166"/>
          <ac:picMkLst>
            <pc:docMk/>
            <pc:sldMk cId="2029002549" sldId="256"/>
            <ac:picMk id="9" creationId="{9D97B5FD-4E7F-CC39-1624-CD04ABBD340A}"/>
          </ac:picMkLst>
        </pc:picChg>
        <pc:picChg chg="add mod">
          <ac:chgData name="Madhu Madhavan" userId="05843e9c-5a64-4412-ab8c-7d86abd51b2c" providerId="ADAL" clId="{EE22D0B6-4602-4EF4-ABC7-82F863AB6321}" dt="2022-07-05T18:55:51.677" v="583" actId="1076"/>
          <ac:picMkLst>
            <pc:docMk/>
            <pc:sldMk cId="2029002549" sldId="256"/>
            <ac:picMk id="13" creationId="{39F7F684-C612-17C7-2223-30B8C003ED92}"/>
          </ac:picMkLst>
        </pc:picChg>
        <pc:picChg chg="add mod">
          <ac:chgData name="Madhu Madhavan" userId="05843e9c-5a64-4412-ab8c-7d86abd51b2c" providerId="ADAL" clId="{EE22D0B6-4602-4EF4-ABC7-82F863AB6321}" dt="2022-07-05T19:01:01.973" v="617" actId="1076"/>
          <ac:picMkLst>
            <pc:docMk/>
            <pc:sldMk cId="2029002549" sldId="256"/>
            <ac:picMk id="16" creationId="{F3E26199-4409-5AEB-2D36-D22777169589}"/>
          </ac:picMkLst>
        </pc:picChg>
        <pc:picChg chg="del">
          <ac:chgData name="Madhu Madhavan" userId="05843e9c-5a64-4412-ab8c-7d86abd51b2c" providerId="ADAL" clId="{EE22D0B6-4602-4EF4-ABC7-82F863AB6321}" dt="2022-07-05T17:33:57.876" v="8" actId="478"/>
          <ac:picMkLst>
            <pc:docMk/>
            <pc:sldMk cId="2029002549" sldId="256"/>
            <ac:picMk id="1026" creationId="{D62EBF47-8689-9D0E-6021-3FBF0D25AC80}"/>
          </ac:picMkLst>
        </pc:picChg>
      </pc:sldChg>
      <pc:sldChg chg="delSp del mod delAnim">
        <pc:chgData name="Madhu Madhavan" userId="05843e9c-5a64-4412-ab8c-7d86abd51b2c" providerId="ADAL" clId="{EE22D0B6-4602-4EF4-ABC7-82F863AB6321}" dt="2022-07-05T17:36:44.587" v="31" actId="47"/>
        <pc:sldMkLst>
          <pc:docMk/>
          <pc:sldMk cId="1027468857" sldId="257"/>
        </pc:sldMkLst>
        <pc:spChg chg="del">
          <ac:chgData name="Madhu Madhavan" userId="05843e9c-5a64-4412-ab8c-7d86abd51b2c" providerId="ADAL" clId="{EE22D0B6-4602-4EF4-ABC7-82F863AB6321}" dt="2022-07-05T17:35:15.421" v="20" actId="21"/>
          <ac:spMkLst>
            <pc:docMk/>
            <pc:sldMk cId="1027468857" sldId="257"/>
            <ac:spMk id="15" creationId="{7EBDE44B-DEF5-533E-FB2D-7F768E1ABA9D}"/>
          </ac:spMkLst>
        </pc:spChg>
      </pc:sldChg>
      <pc:sldChg chg="del">
        <pc:chgData name="Madhu Madhavan" userId="05843e9c-5a64-4412-ab8c-7d86abd51b2c" providerId="ADAL" clId="{EE22D0B6-4602-4EF4-ABC7-82F863AB6321}" dt="2022-07-05T17:37:08.349" v="32" actId="47"/>
        <pc:sldMkLst>
          <pc:docMk/>
          <pc:sldMk cId="3290364244" sldId="258"/>
        </pc:sldMkLst>
      </pc:sldChg>
      <pc:sldChg chg="addSp modSp mod">
        <pc:chgData name="Madhu Madhavan" userId="05843e9c-5a64-4412-ab8c-7d86abd51b2c" providerId="ADAL" clId="{EE22D0B6-4602-4EF4-ABC7-82F863AB6321}" dt="2022-07-05T18:30:03.407" v="209" actId="1076"/>
        <pc:sldMkLst>
          <pc:docMk/>
          <pc:sldMk cId="2027729590" sldId="259"/>
        </pc:sldMkLst>
        <pc:spChg chg="mod">
          <ac:chgData name="Madhu Madhavan" userId="05843e9c-5a64-4412-ab8c-7d86abd51b2c" providerId="ADAL" clId="{EE22D0B6-4602-4EF4-ABC7-82F863AB6321}" dt="2022-07-05T18:29:38.337" v="205" actId="1076"/>
          <ac:spMkLst>
            <pc:docMk/>
            <pc:sldMk cId="2027729590" sldId="259"/>
            <ac:spMk id="7" creationId="{1435ADB3-88BA-01E8-7D61-39C761A107C6}"/>
          </ac:spMkLst>
        </pc:spChg>
        <pc:spChg chg="mod">
          <ac:chgData name="Madhu Madhavan" userId="05843e9c-5a64-4412-ab8c-7d86abd51b2c" providerId="ADAL" clId="{EE22D0B6-4602-4EF4-ABC7-82F863AB6321}" dt="2022-07-05T18:29:53.593" v="207" actId="1076"/>
          <ac:spMkLst>
            <pc:docMk/>
            <pc:sldMk cId="2027729590" sldId="259"/>
            <ac:spMk id="11" creationId="{57771792-29D2-18AB-00AC-904BDE981891}"/>
          </ac:spMkLst>
        </pc:spChg>
        <pc:spChg chg="mod">
          <ac:chgData name="Madhu Madhavan" userId="05843e9c-5a64-4412-ab8c-7d86abd51b2c" providerId="ADAL" clId="{EE22D0B6-4602-4EF4-ABC7-82F863AB6321}" dt="2022-07-05T18:30:03.407" v="209" actId="1076"/>
          <ac:spMkLst>
            <pc:docMk/>
            <pc:sldMk cId="2027729590" sldId="259"/>
            <ac:spMk id="13" creationId="{55A3D13D-3F0D-F5D2-438C-7606D46D0808}"/>
          </ac:spMkLst>
        </pc:spChg>
        <pc:picChg chg="add mod">
          <ac:chgData name="Madhu Madhavan" userId="05843e9c-5a64-4412-ab8c-7d86abd51b2c" providerId="ADAL" clId="{EE22D0B6-4602-4EF4-ABC7-82F863AB6321}" dt="2022-07-05T17:40:14.424" v="43"/>
          <ac:picMkLst>
            <pc:docMk/>
            <pc:sldMk cId="2027729590" sldId="259"/>
            <ac:picMk id="14" creationId="{70ADDE1F-3291-6C0E-D616-D4FC270B7B15}"/>
          </ac:picMkLst>
        </pc:picChg>
        <pc:picChg chg="mod">
          <ac:chgData name="Madhu Madhavan" userId="05843e9c-5a64-4412-ab8c-7d86abd51b2c" providerId="ADAL" clId="{EE22D0B6-4602-4EF4-ABC7-82F863AB6321}" dt="2022-07-05T18:29:44.061" v="206" actId="1076"/>
          <ac:picMkLst>
            <pc:docMk/>
            <pc:sldMk cId="2027729590" sldId="259"/>
            <ac:picMk id="21" creationId="{A23F6B1C-FF51-50FC-1DAF-DFC5D210D932}"/>
          </ac:picMkLst>
        </pc:picChg>
        <pc:picChg chg="mod">
          <ac:chgData name="Madhu Madhavan" userId="05843e9c-5a64-4412-ab8c-7d86abd51b2c" providerId="ADAL" clId="{EE22D0B6-4602-4EF4-ABC7-82F863AB6321}" dt="2022-07-05T18:29:59.225" v="208" actId="1076"/>
          <ac:picMkLst>
            <pc:docMk/>
            <pc:sldMk cId="2027729590" sldId="259"/>
            <ac:picMk id="23" creationId="{A44A40FC-6DB2-1060-A490-573116A6DD0B}"/>
          </ac:picMkLst>
        </pc:picChg>
      </pc:sldChg>
      <pc:sldChg chg="addSp delSp modSp mod delAnim modAnim">
        <pc:chgData name="Madhu Madhavan" userId="05843e9c-5a64-4412-ab8c-7d86abd51b2c" providerId="ADAL" clId="{EE22D0B6-4602-4EF4-ABC7-82F863AB6321}" dt="2022-07-05T19:53:08.753" v="883" actId="14861"/>
        <pc:sldMkLst>
          <pc:docMk/>
          <pc:sldMk cId="1266272337" sldId="261"/>
        </pc:sldMkLst>
        <pc:spChg chg="del">
          <ac:chgData name="Madhu Madhavan" userId="05843e9c-5a64-4412-ab8c-7d86abd51b2c" providerId="ADAL" clId="{EE22D0B6-4602-4EF4-ABC7-82F863AB6321}" dt="2022-07-05T17:45:57.317" v="74" actId="478"/>
          <ac:spMkLst>
            <pc:docMk/>
            <pc:sldMk cId="1266272337" sldId="261"/>
            <ac:spMk id="2" creationId="{6CFE259A-BAAB-031C-F72E-440B114CD972}"/>
          </ac:spMkLst>
        </pc:spChg>
        <pc:spChg chg="del mod">
          <ac:chgData name="Madhu Madhavan" userId="05843e9c-5a64-4412-ab8c-7d86abd51b2c" providerId="ADAL" clId="{EE22D0B6-4602-4EF4-ABC7-82F863AB6321}" dt="2022-07-05T17:46:15.214" v="81" actId="478"/>
          <ac:spMkLst>
            <pc:docMk/>
            <pc:sldMk cId="1266272337" sldId="261"/>
            <ac:spMk id="3" creationId="{6C18C607-D907-46F3-DC8C-51C8708721D1}"/>
          </ac:spMkLst>
        </pc:spChg>
        <pc:spChg chg="del">
          <ac:chgData name="Madhu Madhavan" userId="05843e9c-5a64-4412-ab8c-7d86abd51b2c" providerId="ADAL" clId="{EE22D0B6-4602-4EF4-ABC7-82F863AB6321}" dt="2022-07-05T17:46:23.521" v="85" actId="478"/>
          <ac:spMkLst>
            <pc:docMk/>
            <pc:sldMk cId="1266272337" sldId="261"/>
            <ac:spMk id="6" creationId="{0CC3EAAF-C4B5-778C-783D-F5BA327B96F6}"/>
          </ac:spMkLst>
        </pc:spChg>
        <pc:spChg chg="add del mod">
          <ac:chgData name="Madhu Madhavan" userId="05843e9c-5a64-4412-ab8c-7d86abd51b2c" providerId="ADAL" clId="{EE22D0B6-4602-4EF4-ABC7-82F863AB6321}" dt="2022-07-05T17:45:59.662" v="75" actId="478"/>
          <ac:spMkLst>
            <pc:docMk/>
            <pc:sldMk cId="1266272337" sldId="261"/>
            <ac:spMk id="7" creationId="{0E9BBB3D-E17E-DE1B-2458-7903FD1BFE1C}"/>
          </ac:spMkLst>
        </pc:spChg>
        <pc:spChg chg="add mod">
          <ac:chgData name="Madhu Madhavan" userId="05843e9c-5a64-4412-ab8c-7d86abd51b2c" providerId="ADAL" clId="{EE22D0B6-4602-4EF4-ABC7-82F863AB6321}" dt="2022-07-05T17:47:46.017" v="90"/>
          <ac:spMkLst>
            <pc:docMk/>
            <pc:sldMk cId="1266272337" sldId="261"/>
            <ac:spMk id="12" creationId="{8DA6FAA7-000E-78DE-C4C4-F3FCA4579C6E}"/>
          </ac:spMkLst>
        </pc:spChg>
        <pc:spChg chg="add del mod">
          <ac:chgData name="Madhu Madhavan" userId="05843e9c-5a64-4412-ab8c-7d86abd51b2c" providerId="ADAL" clId="{EE22D0B6-4602-4EF4-ABC7-82F863AB6321}" dt="2022-07-05T17:46:17.818" v="82" actId="478"/>
          <ac:spMkLst>
            <pc:docMk/>
            <pc:sldMk cId="1266272337" sldId="261"/>
            <ac:spMk id="14" creationId="{AF460E0A-7C83-C27D-9EC2-84162C0129B0}"/>
          </ac:spMkLst>
        </pc:spChg>
        <pc:picChg chg="del">
          <ac:chgData name="Madhu Madhavan" userId="05843e9c-5a64-4412-ab8c-7d86abd51b2c" providerId="ADAL" clId="{EE22D0B6-4602-4EF4-ABC7-82F863AB6321}" dt="2022-07-05T17:46:13.180" v="79" actId="478"/>
          <ac:picMkLst>
            <pc:docMk/>
            <pc:sldMk cId="1266272337" sldId="261"/>
            <ac:picMk id="5" creationId="{1F9160AD-350F-0061-DC71-4302023CDC6C}"/>
          </ac:picMkLst>
        </pc:picChg>
        <pc:picChg chg="del">
          <ac:chgData name="Madhu Madhavan" userId="05843e9c-5a64-4412-ab8c-7d86abd51b2c" providerId="ADAL" clId="{EE22D0B6-4602-4EF4-ABC7-82F863AB6321}" dt="2022-07-05T17:46:20.286" v="83" actId="478"/>
          <ac:picMkLst>
            <pc:docMk/>
            <pc:sldMk cId="1266272337" sldId="261"/>
            <ac:picMk id="9" creationId="{33B67B1B-3906-5C02-A344-FFDFD387CF47}"/>
          </ac:picMkLst>
        </pc:picChg>
        <pc:picChg chg="add mod">
          <ac:chgData name="Madhu Madhavan" userId="05843e9c-5a64-4412-ab8c-7d86abd51b2c" providerId="ADAL" clId="{EE22D0B6-4602-4EF4-ABC7-82F863AB6321}" dt="2022-07-05T17:40:37.445" v="52"/>
          <ac:picMkLst>
            <pc:docMk/>
            <pc:sldMk cId="1266272337" sldId="261"/>
            <ac:picMk id="11" creationId="{23DAC733-7FF3-0F2A-EC7B-293EC5439009}"/>
          </ac:picMkLst>
        </pc:picChg>
        <pc:picChg chg="add del mod">
          <ac:chgData name="Madhu Madhavan" userId="05843e9c-5a64-4412-ab8c-7d86abd51b2c" providerId="ADAL" clId="{EE22D0B6-4602-4EF4-ABC7-82F863AB6321}" dt="2022-07-05T17:47:52.989" v="91" actId="478"/>
          <ac:picMkLst>
            <pc:docMk/>
            <pc:sldMk cId="1266272337" sldId="261"/>
            <ac:picMk id="15" creationId="{CEB84FE5-E546-3279-69A2-8DA04BBD342A}"/>
          </ac:picMkLst>
        </pc:picChg>
        <pc:picChg chg="add mod">
          <ac:chgData name="Madhu Madhavan" userId="05843e9c-5a64-4412-ab8c-7d86abd51b2c" providerId="ADAL" clId="{EE22D0B6-4602-4EF4-ABC7-82F863AB6321}" dt="2022-07-05T19:53:08.753" v="883" actId="14861"/>
          <ac:picMkLst>
            <pc:docMk/>
            <pc:sldMk cId="1266272337" sldId="261"/>
            <ac:picMk id="16" creationId="{19AF9484-EFD8-C355-9DAD-D56E7B59F445}"/>
          </ac:picMkLst>
        </pc:picChg>
      </pc:sldChg>
      <pc:sldChg chg="addSp delSp modSp mod delAnim modAnim">
        <pc:chgData name="Madhu Madhavan" userId="05843e9c-5a64-4412-ab8c-7d86abd51b2c" providerId="ADAL" clId="{EE22D0B6-4602-4EF4-ABC7-82F863AB6321}" dt="2022-07-05T17:58:58.700" v="188" actId="207"/>
        <pc:sldMkLst>
          <pc:docMk/>
          <pc:sldMk cId="466678262" sldId="262"/>
        </pc:sldMkLst>
        <pc:spChg chg="del">
          <ac:chgData name="Madhu Madhavan" userId="05843e9c-5a64-4412-ab8c-7d86abd51b2c" providerId="ADAL" clId="{EE22D0B6-4602-4EF4-ABC7-82F863AB6321}" dt="2022-07-05T17:48:35.468" v="95" actId="478"/>
          <ac:spMkLst>
            <pc:docMk/>
            <pc:sldMk cId="466678262" sldId="262"/>
            <ac:spMk id="3" creationId="{6C18C607-D907-46F3-DC8C-51C8708721D1}"/>
          </ac:spMkLst>
        </pc:spChg>
        <pc:spChg chg="del">
          <ac:chgData name="Madhu Madhavan" userId="05843e9c-5a64-4412-ab8c-7d86abd51b2c" providerId="ADAL" clId="{EE22D0B6-4602-4EF4-ABC7-82F863AB6321}" dt="2022-07-05T17:48:39.509" v="97" actId="478"/>
          <ac:spMkLst>
            <pc:docMk/>
            <pc:sldMk cId="466678262" sldId="262"/>
            <ac:spMk id="5" creationId="{3FE8CFF9-A8FF-8946-C748-D3283DBBD372}"/>
          </ac:spMkLst>
        </pc:spChg>
        <pc:spChg chg="add del mod">
          <ac:chgData name="Madhu Madhavan" userId="05843e9c-5a64-4412-ab8c-7d86abd51b2c" providerId="ADAL" clId="{EE22D0B6-4602-4EF4-ABC7-82F863AB6321}" dt="2022-07-05T17:48:37.329" v="96" actId="478"/>
          <ac:spMkLst>
            <pc:docMk/>
            <pc:sldMk cId="466678262" sldId="262"/>
            <ac:spMk id="6" creationId="{006BF9CA-8A60-BB1D-5967-438EEBA35F9E}"/>
          </ac:spMkLst>
        </pc:spChg>
        <pc:spChg chg="add mod">
          <ac:chgData name="Madhu Madhavan" userId="05843e9c-5a64-4412-ab8c-7d86abd51b2c" providerId="ADAL" clId="{EE22D0B6-4602-4EF4-ABC7-82F863AB6321}" dt="2022-07-05T17:58:58.700" v="188" actId="207"/>
          <ac:spMkLst>
            <pc:docMk/>
            <pc:sldMk cId="466678262" sldId="262"/>
            <ac:spMk id="12" creationId="{2D4F5501-C87F-EDB0-C219-FA46678D2934}"/>
          </ac:spMkLst>
        </pc:spChg>
        <pc:picChg chg="del">
          <ac:chgData name="Madhu Madhavan" userId="05843e9c-5a64-4412-ab8c-7d86abd51b2c" providerId="ADAL" clId="{EE22D0B6-4602-4EF4-ABC7-82F863AB6321}" dt="2022-07-05T17:48:33.432" v="94" actId="478"/>
          <ac:picMkLst>
            <pc:docMk/>
            <pc:sldMk cId="466678262" sldId="262"/>
            <ac:picMk id="7" creationId="{442A7294-7B9A-D86D-AF54-1420747EF023}"/>
          </ac:picMkLst>
        </pc:picChg>
        <pc:picChg chg="add mod">
          <ac:chgData name="Madhu Madhavan" userId="05843e9c-5a64-4412-ab8c-7d86abd51b2c" providerId="ADAL" clId="{EE22D0B6-4602-4EF4-ABC7-82F863AB6321}" dt="2022-07-05T17:40:39.413" v="53"/>
          <ac:picMkLst>
            <pc:docMk/>
            <pc:sldMk cId="466678262" sldId="262"/>
            <ac:picMk id="9" creationId="{87BBD64F-A11F-1747-4091-16ADF595394C}"/>
          </ac:picMkLst>
        </pc:picChg>
        <pc:picChg chg="del">
          <ac:chgData name="Madhu Madhavan" userId="05843e9c-5a64-4412-ab8c-7d86abd51b2c" providerId="ADAL" clId="{EE22D0B6-4602-4EF4-ABC7-82F863AB6321}" dt="2022-07-05T17:48:41.150" v="98" actId="478"/>
          <ac:picMkLst>
            <pc:docMk/>
            <pc:sldMk cId="466678262" sldId="262"/>
            <ac:picMk id="11" creationId="{0CED80A9-51DA-EADE-1013-6536A5452E4A}"/>
          </ac:picMkLst>
        </pc:picChg>
        <pc:picChg chg="add mod">
          <ac:chgData name="Madhu Madhavan" userId="05843e9c-5a64-4412-ab8c-7d86abd51b2c" providerId="ADAL" clId="{EE22D0B6-4602-4EF4-ABC7-82F863AB6321}" dt="2022-07-05T17:48:51.581" v="99"/>
          <ac:picMkLst>
            <pc:docMk/>
            <pc:sldMk cId="466678262" sldId="262"/>
            <ac:picMk id="13" creationId="{6197CD08-EEEF-8E4C-02E1-31CB27DC952A}"/>
          </ac:picMkLst>
        </pc:picChg>
        <pc:picChg chg="add mod">
          <ac:chgData name="Madhu Madhavan" userId="05843e9c-5a64-4412-ab8c-7d86abd51b2c" providerId="ADAL" clId="{EE22D0B6-4602-4EF4-ABC7-82F863AB6321}" dt="2022-07-05T17:56:38.571" v="183" actId="339"/>
          <ac:picMkLst>
            <pc:docMk/>
            <pc:sldMk cId="466678262" sldId="262"/>
            <ac:picMk id="14" creationId="{F9A11001-3431-4ECF-B799-595B71A956AE}"/>
          </ac:picMkLst>
        </pc:picChg>
      </pc:sldChg>
      <pc:sldChg chg="addSp modSp modAnim">
        <pc:chgData name="Madhu Madhavan" userId="05843e9c-5a64-4412-ab8c-7d86abd51b2c" providerId="ADAL" clId="{EE22D0B6-4602-4EF4-ABC7-82F863AB6321}" dt="2022-07-05T18:28:31.370" v="204"/>
        <pc:sldMkLst>
          <pc:docMk/>
          <pc:sldMk cId="41921361" sldId="264"/>
        </pc:sldMkLst>
        <pc:picChg chg="add mod">
          <ac:chgData name="Madhu Madhavan" userId="05843e9c-5a64-4412-ab8c-7d86abd51b2c" providerId="ADAL" clId="{EE22D0B6-4602-4EF4-ABC7-82F863AB6321}" dt="2022-07-05T17:40:11.555" v="42"/>
          <ac:picMkLst>
            <pc:docMk/>
            <pc:sldMk cId="41921361" sldId="264"/>
            <ac:picMk id="44" creationId="{969ADB80-9DF0-3297-6A52-862025E17B44}"/>
          </ac:picMkLst>
        </pc:picChg>
      </pc:sldChg>
      <pc:sldChg chg="addSp modSp del mod">
        <pc:chgData name="Madhu Madhavan" userId="05843e9c-5a64-4412-ab8c-7d86abd51b2c" providerId="ADAL" clId="{EE22D0B6-4602-4EF4-ABC7-82F863AB6321}" dt="2022-07-05T18:24:55.387" v="190" actId="2696"/>
        <pc:sldMkLst>
          <pc:docMk/>
          <pc:sldMk cId="310633243" sldId="265"/>
        </pc:sldMkLst>
        <pc:spChg chg="mod">
          <ac:chgData name="Madhu Madhavan" userId="05843e9c-5a64-4412-ab8c-7d86abd51b2c" providerId="ADAL" clId="{EE22D0B6-4602-4EF4-ABC7-82F863AB6321}" dt="2022-07-05T17:38:22.462" v="35" actId="6549"/>
          <ac:spMkLst>
            <pc:docMk/>
            <pc:sldMk cId="310633243" sldId="265"/>
            <ac:spMk id="2" creationId="{1F16E83F-9CB4-1B07-0328-958494B8A8BB}"/>
          </ac:spMkLst>
        </pc:spChg>
        <pc:picChg chg="add mod">
          <ac:chgData name="Madhu Madhavan" userId="05843e9c-5a64-4412-ab8c-7d86abd51b2c" providerId="ADAL" clId="{EE22D0B6-4602-4EF4-ABC7-82F863AB6321}" dt="2022-07-05T17:40:16.935" v="44"/>
          <ac:picMkLst>
            <pc:docMk/>
            <pc:sldMk cId="310633243" sldId="265"/>
            <ac:picMk id="6" creationId="{F01AF758-0489-FE8E-2CB4-4A5ADB44AF87}"/>
          </ac:picMkLst>
        </pc:picChg>
      </pc:sldChg>
      <pc:sldChg chg="del setBg delDesignElem">
        <pc:chgData name="Madhu Madhavan" userId="05843e9c-5a64-4412-ab8c-7d86abd51b2c" providerId="ADAL" clId="{EE22D0B6-4602-4EF4-ABC7-82F863AB6321}" dt="2022-07-05T17:52:21.459" v="112" actId="47"/>
        <pc:sldMkLst>
          <pc:docMk/>
          <pc:sldMk cId="435946027" sldId="266"/>
        </pc:sldMkLst>
      </pc:sldChg>
      <pc:sldChg chg="addSp modSp mod">
        <pc:chgData name="Madhu Madhavan" userId="05843e9c-5a64-4412-ab8c-7d86abd51b2c" providerId="ADAL" clId="{EE22D0B6-4602-4EF4-ABC7-82F863AB6321}" dt="2022-07-05T19:18:10.898" v="695" actId="14861"/>
        <pc:sldMkLst>
          <pc:docMk/>
          <pc:sldMk cId="2683800007" sldId="267"/>
        </pc:sldMkLst>
        <pc:spChg chg="mod">
          <ac:chgData name="Madhu Madhavan" userId="05843e9c-5a64-4412-ab8c-7d86abd51b2c" providerId="ADAL" clId="{EE22D0B6-4602-4EF4-ABC7-82F863AB6321}" dt="2022-07-05T17:38:31.264" v="36" actId="6549"/>
          <ac:spMkLst>
            <pc:docMk/>
            <pc:sldMk cId="2683800007" sldId="267"/>
            <ac:spMk id="2" creationId="{1F16E83F-9CB4-1B07-0328-958494B8A8BB}"/>
          </ac:spMkLst>
        </pc:spChg>
        <pc:picChg chg="mod">
          <ac:chgData name="Madhu Madhavan" userId="05843e9c-5a64-4412-ab8c-7d86abd51b2c" providerId="ADAL" clId="{EE22D0B6-4602-4EF4-ABC7-82F863AB6321}" dt="2022-07-05T19:18:10.898" v="695" actId="14861"/>
          <ac:picMkLst>
            <pc:docMk/>
            <pc:sldMk cId="2683800007" sldId="267"/>
            <ac:picMk id="6" creationId="{95B61B4D-C719-4A02-8E41-B4D36F95F57C}"/>
          </ac:picMkLst>
        </pc:picChg>
        <pc:picChg chg="add mod">
          <ac:chgData name="Madhu Madhavan" userId="05843e9c-5a64-4412-ab8c-7d86abd51b2c" providerId="ADAL" clId="{EE22D0B6-4602-4EF4-ABC7-82F863AB6321}" dt="2022-07-05T17:40:19.525" v="45"/>
          <ac:picMkLst>
            <pc:docMk/>
            <pc:sldMk cId="2683800007" sldId="267"/>
            <ac:picMk id="7" creationId="{679F0009-73A6-0E6B-B78D-73EF48523567}"/>
          </ac:picMkLst>
        </pc:picChg>
      </pc:sldChg>
      <pc:sldChg chg="addSp modSp">
        <pc:chgData name="Madhu Madhavan" userId="05843e9c-5a64-4412-ab8c-7d86abd51b2c" providerId="ADAL" clId="{EE22D0B6-4602-4EF4-ABC7-82F863AB6321}" dt="2022-07-05T17:40:21.525" v="46"/>
        <pc:sldMkLst>
          <pc:docMk/>
          <pc:sldMk cId="1111864298" sldId="268"/>
        </pc:sldMkLst>
        <pc:picChg chg="add mod">
          <ac:chgData name="Madhu Madhavan" userId="05843e9c-5a64-4412-ab8c-7d86abd51b2c" providerId="ADAL" clId="{EE22D0B6-4602-4EF4-ABC7-82F863AB6321}" dt="2022-07-05T17:40:21.525" v="46"/>
          <ac:picMkLst>
            <pc:docMk/>
            <pc:sldMk cId="1111864298" sldId="268"/>
            <ac:picMk id="7" creationId="{A99A695A-81CB-833C-9229-04AFB45A29EA}"/>
          </ac:picMkLst>
        </pc:picChg>
      </pc:sldChg>
      <pc:sldChg chg="addSp delSp modSp mod modAnim">
        <pc:chgData name="Madhu Madhavan" userId="05843e9c-5a64-4412-ab8c-7d86abd51b2c" providerId="ADAL" clId="{EE22D0B6-4602-4EF4-ABC7-82F863AB6321}" dt="2022-07-05T19:45:23.783" v="817"/>
        <pc:sldMkLst>
          <pc:docMk/>
          <pc:sldMk cId="3316538293" sldId="272"/>
        </pc:sldMkLst>
        <pc:spChg chg="mod">
          <ac:chgData name="Madhu Madhavan" userId="05843e9c-5a64-4412-ab8c-7d86abd51b2c" providerId="ADAL" clId="{EE22D0B6-4602-4EF4-ABC7-82F863AB6321}" dt="2022-07-05T17:53:12.898" v="136" actId="20577"/>
          <ac:spMkLst>
            <pc:docMk/>
            <pc:sldMk cId="3316538293" sldId="272"/>
            <ac:spMk id="2" creationId="{6CFE259A-BAAB-031C-F72E-440B114CD972}"/>
          </ac:spMkLst>
        </pc:spChg>
        <pc:spChg chg="mod">
          <ac:chgData name="Madhu Madhavan" userId="05843e9c-5a64-4412-ab8c-7d86abd51b2c" providerId="ADAL" clId="{EE22D0B6-4602-4EF4-ABC7-82F863AB6321}" dt="2022-07-05T19:43:30.917" v="808" actId="1076"/>
          <ac:spMkLst>
            <pc:docMk/>
            <pc:sldMk cId="3316538293" sldId="272"/>
            <ac:spMk id="4" creationId="{05DAB368-E182-4E83-A2FD-AEEF3483B952}"/>
          </ac:spMkLst>
        </pc:spChg>
        <pc:spChg chg="mod">
          <ac:chgData name="Madhu Madhavan" userId="05843e9c-5a64-4412-ab8c-7d86abd51b2c" providerId="ADAL" clId="{EE22D0B6-4602-4EF4-ABC7-82F863AB6321}" dt="2022-07-05T19:41:00.449" v="791" actId="1076"/>
          <ac:spMkLst>
            <pc:docMk/>
            <pc:sldMk cId="3316538293" sldId="272"/>
            <ac:spMk id="6" creationId="{B60D7BAC-2087-9F89-161C-77770959338D}"/>
          </ac:spMkLst>
        </pc:spChg>
        <pc:picChg chg="add mod">
          <ac:chgData name="Madhu Madhavan" userId="05843e9c-5a64-4412-ab8c-7d86abd51b2c" providerId="ADAL" clId="{EE22D0B6-4602-4EF4-ABC7-82F863AB6321}" dt="2022-07-05T17:40:27.268" v="48"/>
          <ac:picMkLst>
            <pc:docMk/>
            <pc:sldMk cId="3316538293" sldId="272"/>
            <ac:picMk id="5" creationId="{8556D10D-C97A-89B2-8EB0-855C90EBBCEF}"/>
          </ac:picMkLst>
        </pc:picChg>
        <pc:picChg chg="add mod">
          <ac:chgData name="Madhu Madhavan" userId="05843e9c-5a64-4412-ab8c-7d86abd51b2c" providerId="ADAL" clId="{EE22D0B6-4602-4EF4-ABC7-82F863AB6321}" dt="2022-07-05T19:41:07.404" v="793" actId="1076"/>
          <ac:picMkLst>
            <pc:docMk/>
            <pc:sldMk cId="3316538293" sldId="272"/>
            <ac:picMk id="9" creationId="{D90BF76F-788B-A2F4-C1D2-78B7DBA8F98F}"/>
          </ac:picMkLst>
        </pc:picChg>
        <pc:picChg chg="add del mod">
          <ac:chgData name="Madhu Madhavan" userId="05843e9c-5a64-4412-ab8c-7d86abd51b2c" providerId="ADAL" clId="{EE22D0B6-4602-4EF4-ABC7-82F863AB6321}" dt="2022-07-05T19:42:15.537" v="800" actId="478"/>
          <ac:picMkLst>
            <pc:docMk/>
            <pc:sldMk cId="3316538293" sldId="272"/>
            <ac:picMk id="12" creationId="{3D052B72-ADE5-462B-D3D5-DAC697892D3D}"/>
          </ac:picMkLst>
        </pc:picChg>
        <pc:picChg chg="add del mod">
          <ac:chgData name="Madhu Madhavan" userId="05843e9c-5a64-4412-ab8c-7d86abd51b2c" providerId="ADAL" clId="{EE22D0B6-4602-4EF4-ABC7-82F863AB6321}" dt="2022-07-05T19:42:15.537" v="800" actId="478"/>
          <ac:picMkLst>
            <pc:docMk/>
            <pc:sldMk cId="3316538293" sldId="272"/>
            <ac:picMk id="14" creationId="{77CDA001-6656-0AEB-8890-4BFA15F89277}"/>
          </ac:picMkLst>
        </pc:picChg>
        <pc:picChg chg="add mod">
          <ac:chgData name="Madhu Madhavan" userId="05843e9c-5a64-4412-ab8c-7d86abd51b2c" providerId="ADAL" clId="{EE22D0B6-4602-4EF4-ABC7-82F863AB6321}" dt="2022-07-05T19:43:39.357" v="811" actId="1076"/>
          <ac:picMkLst>
            <pc:docMk/>
            <pc:sldMk cId="3316538293" sldId="272"/>
            <ac:picMk id="16" creationId="{4898231A-51E0-927A-A87E-BFE47EFFA226}"/>
          </ac:picMkLst>
        </pc:picChg>
        <pc:picChg chg="add mod">
          <ac:chgData name="Madhu Madhavan" userId="05843e9c-5a64-4412-ab8c-7d86abd51b2c" providerId="ADAL" clId="{EE22D0B6-4602-4EF4-ABC7-82F863AB6321}" dt="2022-07-05T19:45:02.402" v="815" actId="1076"/>
          <ac:picMkLst>
            <pc:docMk/>
            <pc:sldMk cId="3316538293" sldId="272"/>
            <ac:picMk id="18" creationId="{B6CDFEB7-7F6D-B62E-1F89-2EAA50AEF5D6}"/>
          </ac:picMkLst>
        </pc:picChg>
      </pc:sldChg>
      <pc:sldChg chg="addSp modSp mod modAnim">
        <pc:chgData name="Madhu Madhavan" userId="05843e9c-5a64-4412-ab8c-7d86abd51b2c" providerId="ADAL" clId="{EE22D0B6-4602-4EF4-ABC7-82F863AB6321}" dt="2022-07-05T18:30:27.806" v="210"/>
        <pc:sldMkLst>
          <pc:docMk/>
          <pc:sldMk cId="1799072335" sldId="273"/>
        </pc:sldMkLst>
        <pc:spChg chg="mod">
          <ac:chgData name="Madhu Madhavan" userId="05843e9c-5a64-4412-ab8c-7d86abd51b2c" providerId="ADAL" clId="{EE22D0B6-4602-4EF4-ABC7-82F863AB6321}" dt="2022-07-05T17:36:32.548" v="30" actId="20577"/>
          <ac:spMkLst>
            <pc:docMk/>
            <pc:sldMk cId="1799072335" sldId="273"/>
            <ac:spMk id="2" creationId="{CABD7986-8CBC-73C5-E11D-A78A6D672436}"/>
          </ac:spMkLst>
        </pc:spChg>
        <pc:spChg chg="mod">
          <ac:chgData name="Madhu Madhavan" userId="05843e9c-5a64-4412-ab8c-7d86abd51b2c" providerId="ADAL" clId="{EE22D0B6-4602-4EF4-ABC7-82F863AB6321}" dt="2022-07-05T17:35:42.471" v="25" actId="1076"/>
          <ac:spMkLst>
            <pc:docMk/>
            <pc:sldMk cId="1799072335" sldId="273"/>
            <ac:spMk id="3" creationId="{79288AFB-8400-CE6D-B3C1-007F98900F57}"/>
          </ac:spMkLst>
        </pc:spChg>
        <pc:spChg chg="mod">
          <ac:chgData name="Madhu Madhavan" userId="05843e9c-5a64-4412-ab8c-7d86abd51b2c" providerId="ADAL" clId="{EE22D0B6-4602-4EF4-ABC7-82F863AB6321}" dt="2022-07-05T17:35:34.244" v="23" actId="1076"/>
          <ac:spMkLst>
            <pc:docMk/>
            <pc:sldMk cId="1799072335" sldId="273"/>
            <ac:spMk id="4" creationId="{4EB7142F-4B25-392C-FF86-C3441469DA83}"/>
          </ac:spMkLst>
        </pc:spChg>
        <pc:spChg chg="add mod">
          <ac:chgData name="Madhu Madhavan" userId="05843e9c-5a64-4412-ab8c-7d86abd51b2c" providerId="ADAL" clId="{EE22D0B6-4602-4EF4-ABC7-82F863AB6321}" dt="2022-07-05T17:35:54.384" v="27" actId="1076"/>
          <ac:spMkLst>
            <pc:docMk/>
            <pc:sldMk cId="1799072335" sldId="273"/>
            <ac:spMk id="11" creationId="{86B4A7C7-AE96-C93C-850D-49345AB91756}"/>
          </ac:spMkLst>
        </pc:spChg>
        <pc:picChg chg="mod">
          <ac:chgData name="Madhu Madhavan" userId="05843e9c-5a64-4412-ab8c-7d86abd51b2c" providerId="ADAL" clId="{EE22D0B6-4602-4EF4-ABC7-82F863AB6321}" dt="2022-07-05T17:35:46.421" v="26" actId="1076"/>
          <ac:picMkLst>
            <pc:docMk/>
            <pc:sldMk cId="1799072335" sldId="273"/>
            <ac:picMk id="6" creationId="{923558F7-801E-C294-10D4-52136F6B4CDB}"/>
          </ac:picMkLst>
        </pc:picChg>
        <pc:picChg chg="add mod">
          <ac:chgData name="Madhu Madhavan" userId="05843e9c-5a64-4412-ab8c-7d86abd51b2c" providerId="ADAL" clId="{EE22D0B6-4602-4EF4-ABC7-82F863AB6321}" dt="2022-07-05T17:39:38.794" v="41" actId="1076"/>
          <ac:picMkLst>
            <pc:docMk/>
            <pc:sldMk cId="1799072335" sldId="273"/>
            <ac:picMk id="7" creationId="{849D4FF3-F411-0840-9943-01F8ECF97683}"/>
          </ac:picMkLst>
        </pc:picChg>
        <pc:picChg chg="mod">
          <ac:chgData name="Madhu Madhavan" userId="05843e9c-5a64-4412-ab8c-7d86abd51b2c" providerId="ADAL" clId="{EE22D0B6-4602-4EF4-ABC7-82F863AB6321}" dt="2022-07-05T17:35:37.030" v="24" actId="1076"/>
          <ac:picMkLst>
            <pc:docMk/>
            <pc:sldMk cId="1799072335" sldId="273"/>
            <ac:picMk id="9" creationId="{C9CCBA1C-4F75-BA8D-80DE-4ABFE13657FE}"/>
          </ac:picMkLst>
        </pc:picChg>
      </pc:sldChg>
      <pc:sldChg chg="addSp delSp modSp mod delAnim modAnim">
        <pc:chgData name="Madhu Madhavan" userId="05843e9c-5a64-4412-ab8c-7d86abd51b2c" providerId="ADAL" clId="{EE22D0B6-4602-4EF4-ABC7-82F863AB6321}" dt="2022-07-05T20:00:35.916" v="900" actId="1076"/>
        <pc:sldMkLst>
          <pc:docMk/>
          <pc:sldMk cId="2210209899" sldId="274"/>
        </pc:sldMkLst>
        <pc:picChg chg="add mod">
          <ac:chgData name="Madhu Madhavan" userId="05843e9c-5a64-4412-ab8c-7d86abd51b2c" providerId="ADAL" clId="{EE22D0B6-4602-4EF4-ABC7-82F863AB6321}" dt="2022-07-05T20:00:35.916" v="900" actId="1076"/>
          <ac:picMkLst>
            <pc:docMk/>
            <pc:sldMk cId="2210209899" sldId="274"/>
            <ac:picMk id="3" creationId="{9EDF89AF-9BEC-36BD-DCD8-C7F46FEED75E}"/>
          </ac:picMkLst>
        </pc:picChg>
        <pc:picChg chg="add del mod">
          <ac:chgData name="Madhu Madhavan" userId="05843e9c-5a64-4412-ab8c-7d86abd51b2c" providerId="ADAL" clId="{EE22D0B6-4602-4EF4-ABC7-82F863AB6321}" dt="2022-07-05T17:43:15.113" v="67" actId="478"/>
          <ac:picMkLst>
            <pc:docMk/>
            <pc:sldMk cId="2210209899" sldId="274"/>
            <ac:picMk id="5" creationId="{0C4D1F93-3EDB-F0EC-0892-ABBF178A6FE1}"/>
          </ac:picMkLst>
        </pc:picChg>
        <pc:picChg chg="add mod">
          <ac:chgData name="Madhu Madhavan" userId="05843e9c-5a64-4412-ab8c-7d86abd51b2c" providerId="ADAL" clId="{EE22D0B6-4602-4EF4-ABC7-82F863AB6321}" dt="2022-07-05T19:58:47.051" v="895" actId="1076"/>
          <ac:picMkLst>
            <pc:docMk/>
            <pc:sldMk cId="2210209899" sldId="274"/>
            <ac:picMk id="6" creationId="{6FCAC230-4B1D-968F-EF87-970198469689}"/>
          </ac:picMkLst>
        </pc:picChg>
      </pc:sldChg>
      <pc:sldChg chg="addSp modSp del">
        <pc:chgData name="Madhu Madhavan" userId="05843e9c-5a64-4412-ab8c-7d86abd51b2c" providerId="ADAL" clId="{EE22D0B6-4602-4EF4-ABC7-82F863AB6321}" dt="2022-07-05T17:53:49.452" v="142" actId="2696"/>
        <pc:sldMkLst>
          <pc:docMk/>
          <pc:sldMk cId="3111176" sldId="276"/>
        </pc:sldMkLst>
        <pc:picChg chg="add mod">
          <ac:chgData name="Madhu Madhavan" userId="05843e9c-5a64-4412-ab8c-7d86abd51b2c" providerId="ADAL" clId="{EE22D0B6-4602-4EF4-ABC7-82F863AB6321}" dt="2022-07-05T17:40:32.583" v="50"/>
          <ac:picMkLst>
            <pc:docMk/>
            <pc:sldMk cId="3111176" sldId="276"/>
            <ac:picMk id="5" creationId="{0C5B02E8-59A4-05D3-4449-500374DFC0FC}"/>
          </ac:picMkLst>
        </pc:picChg>
      </pc:sldChg>
      <pc:sldChg chg="addSp delSp modSp mod modAnim">
        <pc:chgData name="Madhu Madhavan" userId="05843e9c-5a64-4412-ab8c-7d86abd51b2c" providerId="ADAL" clId="{EE22D0B6-4602-4EF4-ABC7-82F863AB6321}" dt="2022-07-05T19:52:30.858" v="869"/>
        <pc:sldMkLst>
          <pc:docMk/>
          <pc:sldMk cId="1362270463" sldId="277"/>
        </pc:sldMkLst>
        <pc:spChg chg="del mod">
          <ac:chgData name="Madhu Madhavan" userId="05843e9c-5a64-4412-ab8c-7d86abd51b2c" providerId="ADAL" clId="{EE22D0B6-4602-4EF4-ABC7-82F863AB6321}" dt="2022-07-05T17:53:33.076" v="139" actId="478"/>
          <ac:spMkLst>
            <pc:docMk/>
            <pc:sldMk cId="1362270463" sldId="277"/>
            <ac:spMk id="2" creationId="{6CFE259A-BAAB-031C-F72E-440B114CD972}"/>
          </ac:spMkLst>
        </pc:spChg>
        <pc:spChg chg="add del mod">
          <ac:chgData name="Madhu Madhavan" userId="05843e9c-5a64-4412-ab8c-7d86abd51b2c" providerId="ADAL" clId="{EE22D0B6-4602-4EF4-ABC7-82F863AB6321}" dt="2022-07-05T17:53:35.931" v="140" actId="478"/>
          <ac:spMkLst>
            <pc:docMk/>
            <pc:sldMk cId="1362270463" sldId="277"/>
            <ac:spMk id="4" creationId="{AA8450FD-45F6-36B3-F5E7-CDDDF3D7BB3E}"/>
          </ac:spMkLst>
        </pc:spChg>
        <pc:spChg chg="add mod">
          <ac:chgData name="Madhu Madhavan" userId="05843e9c-5a64-4412-ab8c-7d86abd51b2c" providerId="ADAL" clId="{EE22D0B6-4602-4EF4-ABC7-82F863AB6321}" dt="2022-07-05T17:53:39.641" v="141" actId="1076"/>
          <ac:spMkLst>
            <pc:docMk/>
            <pc:sldMk cId="1362270463" sldId="277"/>
            <ac:spMk id="6" creationId="{FE4E12B3-13C3-14C1-8BC6-D610AEFFE02C}"/>
          </ac:spMkLst>
        </pc:spChg>
        <pc:picChg chg="mod">
          <ac:chgData name="Madhu Madhavan" userId="05843e9c-5a64-4412-ab8c-7d86abd51b2c" providerId="ADAL" clId="{EE22D0B6-4602-4EF4-ABC7-82F863AB6321}" dt="2022-07-05T19:22:24.563" v="728" actId="14861"/>
          <ac:picMkLst>
            <pc:docMk/>
            <pc:sldMk cId="1362270463" sldId="277"/>
            <ac:picMk id="4" creationId="{7026AE9D-B1D8-4A31-8BBF-6BFCDA837CC5}"/>
          </ac:picMkLst>
        </pc:picChg>
        <pc:picChg chg="add mod">
          <ac:chgData name="Madhu Madhavan" userId="05843e9c-5a64-4412-ab8c-7d86abd51b2c" providerId="ADAL" clId="{EE22D0B6-4602-4EF4-ABC7-82F863AB6321}" dt="2022-07-05T17:40:30.678" v="49"/>
          <ac:picMkLst>
            <pc:docMk/>
            <pc:sldMk cId="1362270463" sldId="277"/>
            <ac:picMk id="5" creationId="{C6D9AFDC-E39A-62F0-434C-98707DEDB1FB}"/>
          </ac:picMkLst>
        </pc:picChg>
        <pc:picChg chg="add del mod">
          <ac:chgData name="Madhu Madhavan" userId="05843e9c-5a64-4412-ab8c-7d86abd51b2c" providerId="ADAL" clId="{EE22D0B6-4602-4EF4-ABC7-82F863AB6321}" dt="2022-07-05T19:24:53.179" v="743" actId="478"/>
          <ac:picMkLst>
            <pc:docMk/>
            <pc:sldMk cId="1362270463" sldId="277"/>
            <ac:picMk id="9" creationId="{32D9FA85-7E47-0786-29E6-BF085F48B5D6}"/>
          </ac:picMkLst>
        </pc:picChg>
      </pc:sldChg>
      <pc:sldChg chg="addSp delSp modSp mod modAnim">
        <pc:chgData name="Madhu Madhavan" userId="05843e9c-5a64-4412-ab8c-7d86abd51b2c" providerId="ADAL" clId="{EE22D0B6-4602-4EF4-ABC7-82F863AB6321}" dt="2022-07-05T19:33:25.153" v="778"/>
        <pc:sldMkLst>
          <pc:docMk/>
          <pc:sldMk cId="253496553" sldId="278"/>
        </pc:sldMkLst>
        <pc:spChg chg="mod">
          <ac:chgData name="Madhu Madhavan" userId="05843e9c-5a64-4412-ab8c-7d86abd51b2c" providerId="ADAL" clId="{EE22D0B6-4602-4EF4-ABC7-82F863AB6321}" dt="2022-07-05T17:54:11.325" v="144" actId="113"/>
          <ac:spMkLst>
            <pc:docMk/>
            <pc:sldMk cId="253496553" sldId="278"/>
            <ac:spMk id="2" creationId="{6CFE259A-BAAB-031C-F72E-440B114CD972}"/>
          </ac:spMkLst>
        </pc:spChg>
        <pc:spChg chg="add del mod">
          <ac:chgData name="Madhu Madhavan" userId="05843e9c-5a64-4412-ab8c-7d86abd51b2c" providerId="ADAL" clId="{EE22D0B6-4602-4EF4-ABC7-82F863AB6321}" dt="2022-07-05T19:31:25.978" v="768"/>
          <ac:spMkLst>
            <pc:docMk/>
            <pc:sldMk cId="253496553" sldId="278"/>
            <ac:spMk id="7" creationId="{D1EC13AF-33E9-B6FA-A891-DF897DF10B05}"/>
          </ac:spMkLst>
        </pc:spChg>
        <pc:picChg chg="add mod">
          <ac:chgData name="Madhu Madhavan" userId="05843e9c-5a64-4412-ab8c-7d86abd51b2c" providerId="ADAL" clId="{EE22D0B6-4602-4EF4-ABC7-82F863AB6321}" dt="2022-07-05T17:40:34.917" v="51"/>
          <ac:picMkLst>
            <pc:docMk/>
            <pc:sldMk cId="253496553" sldId="278"/>
            <ac:picMk id="5" creationId="{B7E82DAA-A66C-017B-798C-162B9ECB8326}"/>
          </ac:picMkLst>
        </pc:picChg>
        <pc:picChg chg="add del mod">
          <ac:chgData name="Madhu Madhavan" userId="05843e9c-5a64-4412-ab8c-7d86abd51b2c" providerId="ADAL" clId="{EE22D0B6-4602-4EF4-ABC7-82F863AB6321}" dt="2022-07-05T19:31:48.475" v="774" actId="478"/>
          <ac:picMkLst>
            <pc:docMk/>
            <pc:sldMk cId="253496553" sldId="278"/>
            <ac:picMk id="6" creationId="{42D87F19-1771-58E0-2D0B-02C2905A191F}"/>
          </ac:picMkLst>
        </pc:picChg>
        <pc:picChg chg="add mod">
          <ac:chgData name="Madhu Madhavan" userId="05843e9c-5a64-4412-ab8c-7d86abd51b2c" providerId="ADAL" clId="{EE22D0B6-4602-4EF4-ABC7-82F863AB6321}" dt="2022-07-05T19:32:12.644" v="777"/>
          <ac:picMkLst>
            <pc:docMk/>
            <pc:sldMk cId="253496553" sldId="278"/>
            <ac:picMk id="11" creationId="{2679A62A-DBE0-6411-C588-C9B458BCD3A4}"/>
          </ac:picMkLst>
        </pc:picChg>
      </pc:sldChg>
      <pc:sldChg chg="addSp modSp mod modAnim">
        <pc:chgData name="Madhu Madhavan" userId="05843e9c-5a64-4412-ab8c-7d86abd51b2c" providerId="ADAL" clId="{EE22D0B6-4602-4EF4-ABC7-82F863AB6321}" dt="2022-07-05T19:18:58.302" v="709" actId="14861"/>
        <pc:sldMkLst>
          <pc:docMk/>
          <pc:sldMk cId="2139313179" sldId="279"/>
        </pc:sldMkLst>
        <pc:picChg chg="mod">
          <ac:chgData name="Madhu Madhavan" userId="05843e9c-5a64-4412-ab8c-7d86abd51b2c" providerId="ADAL" clId="{EE22D0B6-4602-4EF4-ABC7-82F863AB6321}" dt="2022-07-05T19:18:46.526" v="702" actId="14861"/>
          <ac:picMkLst>
            <pc:docMk/>
            <pc:sldMk cId="2139313179" sldId="279"/>
            <ac:picMk id="4" creationId="{B3B86FC0-267B-645E-CC89-D8805A2B3F4A}"/>
          </ac:picMkLst>
        </pc:picChg>
        <pc:picChg chg="add mod">
          <ac:chgData name="Madhu Madhavan" userId="05843e9c-5a64-4412-ab8c-7d86abd51b2c" providerId="ADAL" clId="{EE22D0B6-4602-4EF4-ABC7-82F863AB6321}" dt="2022-07-05T17:40:23.776" v="47"/>
          <ac:picMkLst>
            <pc:docMk/>
            <pc:sldMk cId="2139313179" sldId="279"/>
            <ac:picMk id="5" creationId="{1EF64608-015D-2135-7CFF-F502F70E51BD}"/>
          </ac:picMkLst>
        </pc:picChg>
        <pc:picChg chg="mod">
          <ac:chgData name="Madhu Madhavan" userId="05843e9c-5a64-4412-ab8c-7d86abd51b2c" providerId="ADAL" clId="{EE22D0B6-4602-4EF4-ABC7-82F863AB6321}" dt="2022-07-05T19:18:58.302" v="709" actId="14861"/>
          <ac:picMkLst>
            <pc:docMk/>
            <pc:sldMk cId="2139313179" sldId="279"/>
            <ac:picMk id="7" creationId="{B8BEC27E-F3D1-86D4-89BF-9DC0C3849086}"/>
          </ac:picMkLst>
        </pc:picChg>
      </pc:sldChg>
      <pc:sldChg chg="modSp add mod modAnim">
        <pc:chgData name="Madhu Madhavan" userId="05843e9c-5a64-4412-ab8c-7d86abd51b2c" providerId="ADAL" clId="{EE22D0B6-4602-4EF4-ABC7-82F863AB6321}" dt="2022-07-05T19:53:19.020" v="889" actId="14861"/>
        <pc:sldMkLst>
          <pc:docMk/>
          <pc:sldMk cId="2938530710" sldId="280"/>
        </pc:sldMkLst>
        <pc:picChg chg="mod">
          <ac:chgData name="Madhu Madhavan" userId="05843e9c-5a64-4412-ab8c-7d86abd51b2c" providerId="ADAL" clId="{EE22D0B6-4602-4EF4-ABC7-82F863AB6321}" dt="2022-07-05T19:53:19.020" v="889" actId="14861"/>
          <ac:picMkLst>
            <pc:docMk/>
            <pc:sldMk cId="2938530710" sldId="280"/>
            <ac:picMk id="15" creationId="{CEB84FE5-E546-3279-69A2-8DA04BBD342A}"/>
          </ac:picMkLst>
        </pc:picChg>
      </pc:sldChg>
      <pc:sldChg chg="addSp delSp modSp add mod delAnim modAnim">
        <pc:chgData name="Madhu Madhavan" userId="05843e9c-5a64-4412-ab8c-7d86abd51b2c" providerId="ADAL" clId="{EE22D0B6-4602-4EF4-ABC7-82F863AB6321}" dt="2022-07-05T17:52:12.823" v="111"/>
        <pc:sldMkLst>
          <pc:docMk/>
          <pc:sldMk cId="2481106057" sldId="281"/>
        </pc:sldMkLst>
        <pc:spChg chg="del">
          <ac:chgData name="Madhu Madhavan" userId="05843e9c-5a64-4412-ab8c-7d86abd51b2c" providerId="ADAL" clId="{EE22D0B6-4602-4EF4-ABC7-82F863AB6321}" dt="2022-07-05T17:52:04.106" v="110" actId="478"/>
          <ac:spMkLst>
            <pc:docMk/>
            <pc:sldMk cId="2481106057" sldId="281"/>
            <ac:spMk id="7" creationId="{1435ADB3-88BA-01E8-7D61-39C761A107C6}"/>
          </ac:spMkLst>
        </pc:spChg>
        <pc:spChg chg="del">
          <ac:chgData name="Madhu Madhavan" userId="05843e9c-5a64-4412-ab8c-7d86abd51b2c" providerId="ADAL" clId="{EE22D0B6-4602-4EF4-ABC7-82F863AB6321}" dt="2022-07-05T17:52:04.106" v="110" actId="478"/>
          <ac:spMkLst>
            <pc:docMk/>
            <pc:sldMk cId="2481106057" sldId="281"/>
            <ac:spMk id="11" creationId="{57771792-29D2-18AB-00AC-904BDE981891}"/>
          </ac:spMkLst>
        </pc:spChg>
        <pc:spChg chg="del">
          <ac:chgData name="Madhu Madhavan" userId="05843e9c-5a64-4412-ab8c-7d86abd51b2c" providerId="ADAL" clId="{EE22D0B6-4602-4EF4-ABC7-82F863AB6321}" dt="2022-07-05T17:52:04.106" v="110" actId="478"/>
          <ac:spMkLst>
            <pc:docMk/>
            <pc:sldMk cId="2481106057" sldId="281"/>
            <ac:spMk id="12" creationId="{695B1D16-7880-6099-0051-E65EC2B65CE0}"/>
          </ac:spMkLst>
        </pc:spChg>
        <pc:spChg chg="del">
          <ac:chgData name="Madhu Madhavan" userId="05843e9c-5a64-4412-ab8c-7d86abd51b2c" providerId="ADAL" clId="{EE22D0B6-4602-4EF4-ABC7-82F863AB6321}" dt="2022-07-05T17:52:04.106" v="110" actId="478"/>
          <ac:spMkLst>
            <pc:docMk/>
            <pc:sldMk cId="2481106057" sldId="281"/>
            <ac:spMk id="13" creationId="{55A3D13D-3F0D-F5D2-438C-7606D46D0808}"/>
          </ac:spMkLst>
        </pc:spChg>
        <pc:spChg chg="add mod">
          <ac:chgData name="Madhu Madhavan" userId="05843e9c-5a64-4412-ab8c-7d86abd51b2c" providerId="ADAL" clId="{EE22D0B6-4602-4EF4-ABC7-82F863AB6321}" dt="2022-07-05T17:52:12.823" v="111"/>
          <ac:spMkLst>
            <pc:docMk/>
            <pc:sldMk cId="2481106057" sldId="281"/>
            <ac:spMk id="15" creationId="{6D703FE6-110D-DA21-1B08-D18406FFFEB7}"/>
          </ac:spMkLst>
        </pc:spChg>
        <pc:spChg chg="add mod">
          <ac:chgData name="Madhu Madhavan" userId="05843e9c-5a64-4412-ab8c-7d86abd51b2c" providerId="ADAL" clId="{EE22D0B6-4602-4EF4-ABC7-82F863AB6321}" dt="2022-07-05T17:52:12.823" v="111"/>
          <ac:spMkLst>
            <pc:docMk/>
            <pc:sldMk cId="2481106057" sldId="281"/>
            <ac:spMk id="20" creationId="{6F0510A5-F881-4A86-134A-9C82495AC30A}"/>
          </ac:spMkLst>
        </pc:spChg>
        <pc:spChg chg="add mod">
          <ac:chgData name="Madhu Madhavan" userId="05843e9c-5a64-4412-ab8c-7d86abd51b2c" providerId="ADAL" clId="{EE22D0B6-4602-4EF4-ABC7-82F863AB6321}" dt="2022-07-05T17:52:12.823" v="111"/>
          <ac:spMkLst>
            <pc:docMk/>
            <pc:sldMk cId="2481106057" sldId="281"/>
            <ac:spMk id="22" creationId="{330200FC-4E5B-ADF0-8A13-8C621FEDA8AF}"/>
          </ac:spMkLst>
        </pc:spChg>
        <pc:spChg chg="add mod">
          <ac:chgData name="Madhu Madhavan" userId="05843e9c-5a64-4412-ab8c-7d86abd51b2c" providerId="ADAL" clId="{EE22D0B6-4602-4EF4-ABC7-82F863AB6321}" dt="2022-07-05T17:52:12.823" v="111"/>
          <ac:spMkLst>
            <pc:docMk/>
            <pc:sldMk cId="2481106057" sldId="281"/>
            <ac:spMk id="24" creationId="{96CDFA15-C241-33E9-F78C-04805705CE65}"/>
          </ac:spMkLst>
        </pc:spChg>
        <pc:picChg chg="add mod">
          <ac:chgData name="Madhu Madhavan" userId="05843e9c-5a64-4412-ab8c-7d86abd51b2c" providerId="ADAL" clId="{EE22D0B6-4602-4EF4-ABC7-82F863AB6321}" dt="2022-07-05T17:52:12.823" v="111"/>
          <ac:picMkLst>
            <pc:docMk/>
            <pc:sldMk cId="2481106057" sldId="281"/>
            <ac:picMk id="16" creationId="{1CE5DFC3-35A3-E9A3-F8C6-3EFEFD7AC296}"/>
          </ac:picMkLst>
        </pc:picChg>
        <pc:picChg chg="del">
          <ac:chgData name="Madhu Madhavan" userId="05843e9c-5a64-4412-ab8c-7d86abd51b2c" providerId="ADAL" clId="{EE22D0B6-4602-4EF4-ABC7-82F863AB6321}" dt="2022-07-05T17:52:04.106" v="110" actId="478"/>
          <ac:picMkLst>
            <pc:docMk/>
            <pc:sldMk cId="2481106057" sldId="281"/>
            <ac:picMk id="17" creationId="{8E0F83F2-D95C-9D20-94D0-D963686ABB94}"/>
          </ac:picMkLst>
        </pc:picChg>
        <pc:picChg chg="add mod">
          <ac:chgData name="Madhu Madhavan" userId="05843e9c-5a64-4412-ab8c-7d86abd51b2c" providerId="ADAL" clId="{EE22D0B6-4602-4EF4-ABC7-82F863AB6321}" dt="2022-07-05T17:52:12.823" v="111"/>
          <ac:picMkLst>
            <pc:docMk/>
            <pc:sldMk cId="2481106057" sldId="281"/>
            <ac:picMk id="18" creationId="{75A0A5A8-A184-0EB9-0335-9ECB9EFBA3AD}"/>
          </ac:picMkLst>
        </pc:picChg>
        <pc:picChg chg="del">
          <ac:chgData name="Madhu Madhavan" userId="05843e9c-5a64-4412-ab8c-7d86abd51b2c" providerId="ADAL" clId="{EE22D0B6-4602-4EF4-ABC7-82F863AB6321}" dt="2022-07-05T17:52:04.106" v="110" actId="478"/>
          <ac:picMkLst>
            <pc:docMk/>
            <pc:sldMk cId="2481106057" sldId="281"/>
            <ac:picMk id="19" creationId="{DE5E96A9-800D-5046-4315-5D9B2046982C}"/>
          </ac:picMkLst>
        </pc:picChg>
        <pc:picChg chg="del">
          <ac:chgData name="Madhu Madhavan" userId="05843e9c-5a64-4412-ab8c-7d86abd51b2c" providerId="ADAL" clId="{EE22D0B6-4602-4EF4-ABC7-82F863AB6321}" dt="2022-07-05T17:52:04.106" v="110" actId="478"/>
          <ac:picMkLst>
            <pc:docMk/>
            <pc:sldMk cId="2481106057" sldId="281"/>
            <ac:picMk id="21" creationId="{A23F6B1C-FF51-50FC-1DAF-DFC5D210D932}"/>
          </ac:picMkLst>
        </pc:picChg>
        <pc:picChg chg="del">
          <ac:chgData name="Madhu Madhavan" userId="05843e9c-5a64-4412-ab8c-7d86abd51b2c" providerId="ADAL" clId="{EE22D0B6-4602-4EF4-ABC7-82F863AB6321}" dt="2022-07-05T17:52:04.106" v="110" actId="478"/>
          <ac:picMkLst>
            <pc:docMk/>
            <pc:sldMk cId="2481106057" sldId="281"/>
            <ac:picMk id="23" creationId="{A44A40FC-6DB2-1060-A490-573116A6DD0B}"/>
          </ac:picMkLst>
        </pc:picChg>
        <pc:picChg chg="add mod">
          <ac:chgData name="Madhu Madhavan" userId="05843e9c-5a64-4412-ab8c-7d86abd51b2c" providerId="ADAL" clId="{EE22D0B6-4602-4EF4-ABC7-82F863AB6321}" dt="2022-07-05T17:52:12.823" v="111"/>
          <ac:picMkLst>
            <pc:docMk/>
            <pc:sldMk cId="2481106057" sldId="281"/>
            <ac:picMk id="25" creationId="{9CB2DD1E-162E-AE1A-D041-186011CBEF39}"/>
          </ac:picMkLst>
        </pc:picChg>
        <pc:picChg chg="add mod">
          <ac:chgData name="Madhu Madhavan" userId="05843e9c-5a64-4412-ab8c-7d86abd51b2c" providerId="ADAL" clId="{EE22D0B6-4602-4EF4-ABC7-82F863AB6321}" dt="2022-07-05T17:52:12.823" v="111"/>
          <ac:picMkLst>
            <pc:docMk/>
            <pc:sldMk cId="2481106057" sldId="281"/>
            <ac:picMk id="26" creationId="{4FBB60B0-EA43-CD29-95F6-12B975855021}"/>
          </ac:picMkLst>
        </pc:picChg>
      </pc:sldChg>
      <pc:sldChg chg="modSp mod modAnim">
        <pc:chgData name="Madhu Madhavan" userId="05843e9c-5a64-4412-ab8c-7d86abd51b2c" providerId="ADAL" clId="{EE22D0B6-4602-4EF4-ABC7-82F863AB6321}" dt="2022-07-05T19:39:29.601" v="779"/>
        <pc:sldMkLst>
          <pc:docMk/>
          <pc:sldMk cId="2350158638" sldId="282"/>
        </pc:sldMkLst>
        <pc:picChg chg="mod">
          <ac:chgData name="Madhu Madhavan" userId="05843e9c-5a64-4412-ab8c-7d86abd51b2c" providerId="ADAL" clId="{EE22D0B6-4602-4EF4-ABC7-82F863AB6321}" dt="2022-07-05T19:19:40.974" v="716" actId="14861"/>
          <ac:picMkLst>
            <pc:docMk/>
            <pc:sldMk cId="2350158638" sldId="282"/>
            <ac:picMk id="4" creationId="{821E0BEB-D9CC-8F02-5AF2-CF6C903225FC}"/>
          </ac:picMkLst>
        </pc:picChg>
      </pc:sldChg>
      <pc:sldChg chg="addSp delSp modSp add mod delAnim modAnim">
        <pc:chgData name="Madhu Madhavan" userId="05843e9c-5a64-4412-ab8c-7d86abd51b2c" providerId="ADAL" clId="{EE22D0B6-4602-4EF4-ABC7-82F863AB6321}" dt="2022-07-05T19:14:22.083" v="686" actId="1076"/>
        <pc:sldMkLst>
          <pc:docMk/>
          <pc:sldMk cId="1227406332" sldId="283"/>
        </pc:sldMkLst>
        <pc:spChg chg="del mod">
          <ac:chgData name="Madhu Madhavan" userId="05843e9c-5a64-4412-ab8c-7d86abd51b2c" providerId="ADAL" clId="{EE22D0B6-4602-4EF4-ABC7-82F863AB6321}" dt="2022-07-05T19:01:50.867" v="618" actId="478"/>
          <ac:spMkLst>
            <pc:docMk/>
            <pc:sldMk cId="1227406332" sldId="283"/>
            <ac:spMk id="2" creationId="{CABD7986-8CBC-73C5-E11D-A78A6D672436}"/>
          </ac:spMkLst>
        </pc:spChg>
        <pc:spChg chg="mod">
          <ac:chgData name="Madhu Madhavan" userId="05843e9c-5a64-4412-ab8c-7d86abd51b2c" providerId="ADAL" clId="{EE22D0B6-4602-4EF4-ABC7-82F863AB6321}" dt="2022-07-05T18:47:11.654" v="523" actId="1076"/>
          <ac:spMkLst>
            <pc:docMk/>
            <pc:sldMk cId="1227406332" sldId="283"/>
            <ac:spMk id="3" creationId="{79288AFB-8400-CE6D-B3C1-007F98900F57}"/>
          </ac:spMkLst>
        </pc:spChg>
        <pc:spChg chg="mod">
          <ac:chgData name="Madhu Madhavan" userId="05843e9c-5a64-4412-ab8c-7d86abd51b2c" providerId="ADAL" clId="{EE22D0B6-4602-4EF4-ABC7-82F863AB6321}" dt="2022-07-05T18:47:03.376" v="522" actId="1076"/>
          <ac:spMkLst>
            <pc:docMk/>
            <pc:sldMk cId="1227406332" sldId="283"/>
            <ac:spMk id="4" creationId="{4EB7142F-4B25-392C-FF86-C3441469DA83}"/>
          </ac:spMkLst>
        </pc:spChg>
        <pc:spChg chg="del">
          <ac:chgData name="Madhu Madhavan" userId="05843e9c-5a64-4412-ab8c-7d86abd51b2c" providerId="ADAL" clId="{EE22D0B6-4602-4EF4-ABC7-82F863AB6321}" dt="2022-07-05T18:32:46.384" v="232" actId="478"/>
          <ac:spMkLst>
            <pc:docMk/>
            <pc:sldMk cId="1227406332" sldId="283"/>
            <ac:spMk id="11" creationId="{86B4A7C7-AE96-C93C-850D-49345AB91756}"/>
          </ac:spMkLst>
        </pc:spChg>
        <pc:spChg chg="add mod">
          <ac:chgData name="Madhu Madhavan" userId="05843e9c-5a64-4412-ab8c-7d86abd51b2c" providerId="ADAL" clId="{EE22D0B6-4602-4EF4-ABC7-82F863AB6321}" dt="2022-07-05T18:47:16.935" v="524" actId="1076"/>
          <ac:spMkLst>
            <pc:docMk/>
            <pc:sldMk cId="1227406332" sldId="283"/>
            <ac:spMk id="12" creationId="{8CFEBC19-5CDC-032B-F5D6-05C26EDF0F31}"/>
          </ac:spMkLst>
        </pc:spChg>
        <pc:spChg chg="add mod ord">
          <ac:chgData name="Madhu Madhavan" userId="05843e9c-5a64-4412-ab8c-7d86abd51b2c" providerId="ADAL" clId="{EE22D0B6-4602-4EF4-ABC7-82F863AB6321}" dt="2022-07-05T19:09:23.487" v="669" actId="167"/>
          <ac:spMkLst>
            <pc:docMk/>
            <pc:sldMk cId="1227406332" sldId="283"/>
            <ac:spMk id="14" creationId="{121A1C66-C828-2D4A-525C-FD8C7414E8D2}"/>
          </ac:spMkLst>
        </pc:spChg>
        <pc:spChg chg="add mod">
          <ac:chgData name="Madhu Madhavan" userId="05843e9c-5a64-4412-ab8c-7d86abd51b2c" providerId="ADAL" clId="{EE22D0B6-4602-4EF4-ABC7-82F863AB6321}" dt="2022-07-05T19:03:34.229" v="626" actId="20577"/>
          <ac:spMkLst>
            <pc:docMk/>
            <pc:sldMk cId="1227406332" sldId="283"/>
            <ac:spMk id="15" creationId="{690A0F8B-4951-60EC-256E-A2D8E3B92520}"/>
          </ac:spMkLst>
        </pc:spChg>
        <pc:spChg chg="add mod">
          <ac:chgData name="Madhu Madhavan" userId="05843e9c-5a64-4412-ab8c-7d86abd51b2c" providerId="ADAL" clId="{EE22D0B6-4602-4EF4-ABC7-82F863AB6321}" dt="2022-07-05T18:48:39.831" v="551" actId="14100"/>
          <ac:spMkLst>
            <pc:docMk/>
            <pc:sldMk cId="1227406332" sldId="283"/>
            <ac:spMk id="16" creationId="{FE1C3E1A-7103-AAE0-FDE4-62B0E04ABF8D}"/>
          </ac:spMkLst>
        </pc:spChg>
        <pc:spChg chg="add mod">
          <ac:chgData name="Madhu Madhavan" userId="05843e9c-5a64-4412-ab8c-7d86abd51b2c" providerId="ADAL" clId="{EE22D0B6-4602-4EF4-ABC7-82F863AB6321}" dt="2022-07-05T18:48:57.263" v="555" actId="14100"/>
          <ac:spMkLst>
            <pc:docMk/>
            <pc:sldMk cId="1227406332" sldId="283"/>
            <ac:spMk id="17" creationId="{32DC520A-09EC-AD4F-F66F-B0BFFEDE1FCE}"/>
          </ac:spMkLst>
        </pc:spChg>
        <pc:spChg chg="add mod">
          <ac:chgData name="Madhu Madhavan" userId="05843e9c-5a64-4412-ab8c-7d86abd51b2c" providerId="ADAL" clId="{EE22D0B6-4602-4EF4-ABC7-82F863AB6321}" dt="2022-07-05T18:48:42.401" v="552" actId="14100"/>
          <ac:spMkLst>
            <pc:docMk/>
            <pc:sldMk cId="1227406332" sldId="283"/>
            <ac:spMk id="18" creationId="{33537448-0C8C-6871-8E86-F552B3259E31}"/>
          </ac:spMkLst>
        </pc:spChg>
        <pc:spChg chg="add mod">
          <ac:chgData name="Madhu Madhavan" userId="05843e9c-5a64-4412-ab8c-7d86abd51b2c" providerId="ADAL" clId="{EE22D0B6-4602-4EF4-ABC7-82F863AB6321}" dt="2022-07-05T18:49:11.628" v="558" actId="14100"/>
          <ac:spMkLst>
            <pc:docMk/>
            <pc:sldMk cId="1227406332" sldId="283"/>
            <ac:spMk id="19" creationId="{90983815-080D-F766-AD44-8659E22838C4}"/>
          </ac:spMkLst>
        </pc:spChg>
        <pc:spChg chg="add mod">
          <ac:chgData name="Madhu Madhavan" userId="05843e9c-5a64-4412-ab8c-7d86abd51b2c" providerId="ADAL" clId="{EE22D0B6-4602-4EF4-ABC7-82F863AB6321}" dt="2022-07-05T18:48:51.521" v="554" actId="14100"/>
          <ac:spMkLst>
            <pc:docMk/>
            <pc:sldMk cId="1227406332" sldId="283"/>
            <ac:spMk id="20" creationId="{31161B0C-7F1E-3CB4-786A-2C1D24FF2CDA}"/>
          </ac:spMkLst>
        </pc:spChg>
        <pc:spChg chg="add mod">
          <ac:chgData name="Madhu Madhavan" userId="05843e9c-5a64-4412-ab8c-7d86abd51b2c" providerId="ADAL" clId="{EE22D0B6-4602-4EF4-ABC7-82F863AB6321}" dt="2022-07-05T18:49:20.988" v="559" actId="1076"/>
          <ac:spMkLst>
            <pc:docMk/>
            <pc:sldMk cId="1227406332" sldId="283"/>
            <ac:spMk id="21" creationId="{510A84CC-F650-F772-7000-CCB2C78079F7}"/>
          </ac:spMkLst>
        </pc:spChg>
        <pc:spChg chg="add mod">
          <ac:chgData name="Madhu Madhavan" userId="05843e9c-5a64-4412-ab8c-7d86abd51b2c" providerId="ADAL" clId="{EE22D0B6-4602-4EF4-ABC7-82F863AB6321}" dt="2022-07-05T18:44:54.872" v="461" actId="1076"/>
          <ac:spMkLst>
            <pc:docMk/>
            <pc:sldMk cId="1227406332" sldId="283"/>
            <ac:spMk id="22" creationId="{EA96FA4A-A7D9-EBBD-C447-E5CF3640AEEF}"/>
          </ac:spMkLst>
        </pc:spChg>
        <pc:spChg chg="add mod">
          <ac:chgData name="Madhu Madhavan" userId="05843e9c-5a64-4412-ab8c-7d86abd51b2c" providerId="ADAL" clId="{EE22D0B6-4602-4EF4-ABC7-82F863AB6321}" dt="2022-07-05T19:14:22.083" v="686" actId="1076"/>
          <ac:spMkLst>
            <pc:docMk/>
            <pc:sldMk cId="1227406332" sldId="283"/>
            <ac:spMk id="23" creationId="{508D0644-3064-9439-2D19-7E98B80E5298}"/>
          </ac:spMkLst>
        </pc:spChg>
        <pc:spChg chg="add mod">
          <ac:chgData name="Madhu Madhavan" userId="05843e9c-5a64-4412-ab8c-7d86abd51b2c" providerId="ADAL" clId="{EE22D0B6-4602-4EF4-ABC7-82F863AB6321}" dt="2022-07-05T18:46:00.865" v="486" actId="1076"/>
          <ac:spMkLst>
            <pc:docMk/>
            <pc:sldMk cId="1227406332" sldId="283"/>
            <ac:spMk id="24" creationId="{C8F94166-862A-E3BD-DC89-7B878851F71F}"/>
          </ac:spMkLst>
        </pc:spChg>
        <pc:spChg chg="add mod">
          <ac:chgData name="Madhu Madhavan" userId="05843e9c-5a64-4412-ab8c-7d86abd51b2c" providerId="ADAL" clId="{EE22D0B6-4602-4EF4-ABC7-82F863AB6321}" dt="2022-07-05T18:46:18.752" v="502" actId="20577"/>
          <ac:spMkLst>
            <pc:docMk/>
            <pc:sldMk cId="1227406332" sldId="283"/>
            <ac:spMk id="25" creationId="{57867ACB-63DD-2079-C01B-0A9934BFBDEF}"/>
          </ac:spMkLst>
        </pc:spChg>
        <pc:spChg chg="add mod">
          <ac:chgData name="Madhu Madhavan" userId="05843e9c-5a64-4412-ab8c-7d86abd51b2c" providerId="ADAL" clId="{EE22D0B6-4602-4EF4-ABC7-82F863AB6321}" dt="2022-07-05T18:46:51.442" v="521" actId="20577"/>
          <ac:spMkLst>
            <pc:docMk/>
            <pc:sldMk cId="1227406332" sldId="283"/>
            <ac:spMk id="26" creationId="{4AAA1645-067F-FF02-993A-95A818029EE2}"/>
          </ac:spMkLst>
        </pc:spChg>
        <pc:spChg chg="add del mod">
          <ac:chgData name="Madhu Madhavan" userId="05843e9c-5a64-4412-ab8c-7d86abd51b2c" providerId="ADAL" clId="{EE22D0B6-4602-4EF4-ABC7-82F863AB6321}" dt="2022-07-05T19:01:52.763" v="619" actId="478"/>
          <ac:spMkLst>
            <pc:docMk/>
            <pc:sldMk cId="1227406332" sldId="283"/>
            <ac:spMk id="30" creationId="{5B8B9B4B-7DA1-D7A8-B94E-6E6CBB7CE7E8}"/>
          </ac:spMkLst>
        </pc:spChg>
        <pc:picChg chg="del">
          <ac:chgData name="Madhu Madhavan" userId="05843e9c-5a64-4412-ab8c-7d86abd51b2c" providerId="ADAL" clId="{EE22D0B6-4602-4EF4-ABC7-82F863AB6321}" dt="2022-07-05T18:35:30.492" v="280" actId="478"/>
          <ac:picMkLst>
            <pc:docMk/>
            <pc:sldMk cId="1227406332" sldId="283"/>
            <ac:picMk id="6" creationId="{923558F7-801E-C294-10D4-52136F6B4CDB}"/>
          </ac:picMkLst>
        </pc:picChg>
        <pc:picChg chg="del">
          <ac:chgData name="Madhu Madhavan" userId="05843e9c-5a64-4412-ab8c-7d86abd51b2c" providerId="ADAL" clId="{EE22D0B6-4602-4EF4-ABC7-82F863AB6321}" dt="2022-07-05T18:35:31.456" v="281" actId="478"/>
          <ac:picMkLst>
            <pc:docMk/>
            <pc:sldMk cId="1227406332" sldId="283"/>
            <ac:picMk id="9" creationId="{C9CCBA1C-4F75-BA8D-80DE-4ABFE13657FE}"/>
          </ac:picMkLst>
        </pc:picChg>
        <pc:picChg chg="add del mod">
          <ac:chgData name="Madhu Madhavan" userId="05843e9c-5a64-4412-ab8c-7d86abd51b2c" providerId="ADAL" clId="{EE22D0B6-4602-4EF4-ABC7-82F863AB6321}" dt="2022-07-05T18:39:36.250" v="336" actId="478"/>
          <ac:picMkLst>
            <pc:docMk/>
            <pc:sldMk cId="1227406332" sldId="283"/>
            <ac:picMk id="13" creationId="{DA24281B-36A7-BDB6-E667-8DC050208066}"/>
          </ac:picMkLst>
        </pc:picChg>
        <pc:picChg chg="add mod">
          <ac:chgData name="Madhu Madhavan" userId="05843e9c-5a64-4412-ab8c-7d86abd51b2c" providerId="ADAL" clId="{EE22D0B6-4602-4EF4-ABC7-82F863AB6321}" dt="2022-07-05T18:54:08.750" v="569" actId="1076"/>
          <ac:picMkLst>
            <pc:docMk/>
            <pc:sldMk cId="1227406332" sldId="283"/>
            <ac:picMk id="28" creationId="{AE3CC65A-7F97-C998-372E-29BD9855DF7B}"/>
          </ac:picMkLst>
        </pc:picChg>
        <pc:picChg chg="add mod">
          <ac:chgData name="Madhu Madhavan" userId="05843e9c-5a64-4412-ab8c-7d86abd51b2c" providerId="ADAL" clId="{EE22D0B6-4602-4EF4-ABC7-82F863AB6321}" dt="2022-07-05T19:07:35.177" v="659" actId="1076"/>
          <ac:picMkLst>
            <pc:docMk/>
            <pc:sldMk cId="1227406332" sldId="283"/>
            <ac:picMk id="31" creationId="{269C893B-7B34-180C-42DB-8889B215BBF6}"/>
          </ac:picMkLst>
        </pc:picChg>
      </pc:sldChg>
      <pc:sldChg chg="add del">
        <pc:chgData name="Madhu Madhavan" userId="05843e9c-5a64-4412-ab8c-7d86abd51b2c" providerId="ADAL" clId="{EE22D0B6-4602-4EF4-ABC7-82F863AB6321}" dt="2022-07-05T18:24:58.341" v="191" actId="2696"/>
        <pc:sldMkLst>
          <pc:docMk/>
          <pc:sldMk cId="3744822094" sldId="283"/>
        </pc:sldMkLst>
      </pc:sldChg>
      <pc:sldChg chg="modSp mod modAnim">
        <pc:chgData name="Madhu Madhavan" userId="05843e9c-5a64-4412-ab8c-7d86abd51b2c" providerId="ADAL" clId="{EE22D0B6-4602-4EF4-ABC7-82F863AB6321}" dt="2022-07-05T19:46:31.498" v="835" actId="1076"/>
        <pc:sldMkLst>
          <pc:docMk/>
          <pc:sldMk cId="90647865" sldId="284"/>
        </pc:sldMkLst>
        <pc:spChg chg="mod">
          <ac:chgData name="Madhu Madhavan" userId="05843e9c-5a64-4412-ab8c-7d86abd51b2c" providerId="ADAL" clId="{EE22D0B6-4602-4EF4-ABC7-82F863AB6321}" dt="2022-07-05T19:46:31.498" v="835" actId="1076"/>
          <ac:spMkLst>
            <pc:docMk/>
            <pc:sldMk cId="90647865" sldId="284"/>
            <ac:spMk id="6" creationId="{B60D7BAC-2087-9F89-161C-77770959338D}"/>
          </ac:spMkLst>
        </pc:spChg>
        <pc:picChg chg="mod">
          <ac:chgData name="Madhu Madhavan" userId="05843e9c-5a64-4412-ab8c-7d86abd51b2c" providerId="ADAL" clId="{EE22D0B6-4602-4EF4-ABC7-82F863AB6321}" dt="2022-07-05T19:45:51.946" v="831" actId="14861"/>
          <ac:picMkLst>
            <pc:docMk/>
            <pc:sldMk cId="90647865" sldId="284"/>
            <ac:picMk id="7" creationId="{16F1C97B-8CA4-8757-1020-3E95DBA0A1B6}"/>
          </ac:picMkLst>
        </pc:picChg>
        <pc:picChg chg="mod">
          <ac:chgData name="Madhu Madhavan" userId="05843e9c-5a64-4412-ab8c-7d86abd51b2c" providerId="ADAL" clId="{EE22D0B6-4602-4EF4-ABC7-82F863AB6321}" dt="2022-07-05T19:45:44.960" v="824" actId="14861"/>
          <ac:picMkLst>
            <pc:docMk/>
            <pc:sldMk cId="90647865" sldId="284"/>
            <ac:picMk id="11" creationId="{BEB8188A-A23A-DE1C-AC82-2F1A99C6EA0E}"/>
          </ac:picMkLst>
        </pc:picChg>
      </pc:sldChg>
      <pc:sldChg chg="addSp modSp mod modAnim">
        <pc:chgData name="Madhu Madhavan" userId="05843e9c-5a64-4412-ab8c-7d86abd51b2c" providerId="ADAL" clId="{EE22D0B6-4602-4EF4-ABC7-82F863AB6321}" dt="2022-07-05T19:52:11.181" v="868"/>
        <pc:sldMkLst>
          <pc:docMk/>
          <pc:sldMk cId="1057793880" sldId="285"/>
        </pc:sldMkLst>
        <pc:spChg chg="mod">
          <ac:chgData name="Madhu Madhavan" userId="05843e9c-5a64-4412-ab8c-7d86abd51b2c" providerId="ADAL" clId="{EE22D0B6-4602-4EF4-ABC7-82F863AB6321}" dt="2022-07-05T19:46:52.778" v="838" actId="1076"/>
          <ac:spMkLst>
            <pc:docMk/>
            <pc:sldMk cId="1057793880" sldId="285"/>
            <ac:spMk id="11" creationId="{FAC44082-3CAA-978F-BF75-D6DDF92D64DA}"/>
          </ac:spMkLst>
        </pc:spChg>
        <pc:spChg chg="mod">
          <ac:chgData name="Madhu Madhavan" userId="05843e9c-5a64-4412-ab8c-7d86abd51b2c" providerId="ADAL" clId="{EE22D0B6-4602-4EF4-ABC7-82F863AB6321}" dt="2022-07-05T19:50:46.496" v="857" actId="1076"/>
          <ac:spMkLst>
            <pc:docMk/>
            <pc:sldMk cId="1057793880" sldId="285"/>
            <ac:spMk id="12" creationId="{F700C926-8CE7-0FAA-C632-3B00621472FD}"/>
          </ac:spMkLst>
        </pc:spChg>
        <pc:picChg chg="add mod">
          <ac:chgData name="Madhu Madhavan" userId="05843e9c-5a64-4412-ab8c-7d86abd51b2c" providerId="ADAL" clId="{EE22D0B6-4602-4EF4-ABC7-82F863AB6321}" dt="2022-07-05T19:50:50.193" v="858" actId="1076"/>
          <ac:picMkLst>
            <pc:docMk/>
            <pc:sldMk cId="1057793880" sldId="285"/>
            <ac:picMk id="7" creationId="{CBA06E16-EE52-9AF9-9436-40721A9B61BB}"/>
          </ac:picMkLst>
        </pc:picChg>
        <pc:picChg chg="add mod">
          <ac:chgData name="Madhu Madhavan" userId="05843e9c-5a64-4412-ab8c-7d86abd51b2c" providerId="ADAL" clId="{EE22D0B6-4602-4EF4-ABC7-82F863AB6321}" dt="2022-07-05T19:50:55.074" v="859" actId="1076"/>
          <ac:picMkLst>
            <pc:docMk/>
            <pc:sldMk cId="1057793880" sldId="285"/>
            <ac:picMk id="13" creationId="{68A783C1-4953-EDD1-A92E-602633BE8230}"/>
          </ac:picMkLst>
        </pc:picChg>
        <pc:picChg chg="add mod">
          <ac:chgData name="Madhu Madhavan" userId="05843e9c-5a64-4412-ab8c-7d86abd51b2c" providerId="ADAL" clId="{EE22D0B6-4602-4EF4-ABC7-82F863AB6321}" dt="2022-07-05T19:51:54.750" v="866" actId="1076"/>
          <ac:picMkLst>
            <pc:docMk/>
            <pc:sldMk cId="1057793880" sldId="285"/>
            <ac:picMk id="15" creationId="{A6897829-106D-4432-0410-1939FE747C02}"/>
          </ac:picMkLst>
        </pc:picChg>
      </pc:sldChg>
      <pc:sldChg chg="modSp mod modAnim">
        <pc:chgData name="Madhu Madhavan" userId="05843e9c-5a64-4412-ab8c-7d86abd51b2c" providerId="ADAL" clId="{EE22D0B6-4602-4EF4-ABC7-82F863AB6321}" dt="2022-07-05T19:39:39.659" v="780"/>
        <pc:sldMkLst>
          <pc:docMk/>
          <pc:sldMk cId="2276974014" sldId="286"/>
        </pc:sldMkLst>
        <pc:picChg chg="mod">
          <ac:chgData name="Madhu Madhavan" userId="05843e9c-5a64-4412-ab8c-7d86abd51b2c" providerId="ADAL" clId="{EE22D0B6-4602-4EF4-ABC7-82F863AB6321}" dt="2022-07-05T19:19:57.931" v="721" actId="14861"/>
          <ac:picMkLst>
            <pc:docMk/>
            <pc:sldMk cId="2276974014" sldId="286"/>
            <ac:picMk id="6" creationId="{D0324394-AEC5-E4A6-3972-158B774839FE}"/>
          </ac:picMkLst>
        </pc:picChg>
      </pc:sldChg>
      <pc:sldChg chg="modSp mod modAnim">
        <pc:chgData name="Madhu Madhavan" userId="05843e9c-5a64-4412-ab8c-7d86abd51b2c" providerId="ADAL" clId="{EE22D0B6-4602-4EF4-ABC7-82F863AB6321}" dt="2022-07-05T19:52:50.703" v="877" actId="14861"/>
        <pc:sldMkLst>
          <pc:docMk/>
          <pc:sldMk cId="689432870" sldId="287"/>
        </pc:sldMkLst>
        <pc:picChg chg="mod">
          <ac:chgData name="Madhu Madhavan" userId="05843e9c-5a64-4412-ab8c-7d86abd51b2c" providerId="ADAL" clId="{EE22D0B6-4602-4EF4-ABC7-82F863AB6321}" dt="2022-07-05T19:52:50.703" v="877" actId="14861"/>
          <ac:picMkLst>
            <pc:docMk/>
            <pc:sldMk cId="689432870" sldId="287"/>
            <ac:picMk id="4" creationId="{B8DD9807-BB39-3E92-3CD9-8B64237D265C}"/>
          </ac:picMkLst>
        </pc:picChg>
      </pc:sldChg>
    </pc:docChg>
  </pc:docChgLst>
  <pc:docChgLst>
    <pc:chgData name="Scott Normore" userId="97f54e1f-de1d-4e26-b2cf-f10fb849c7ec" providerId="ADAL" clId="{B1CDDBAE-5392-44ED-A31E-26B39034CFB6}"/>
    <pc:docChg chg="undo custSel addSld delSld modSld">
      <pc:chgData name="Scott Normore" userId="97f54e1f-de1d-4e26-b2cf-f10fb849c7ec" providerId="ADAL" clId="{B1CDDBAE-5392-44ED-A31E-26B39034CFB6}" dt="2022-07-05T19:39:19.777" v="714" actId="1076"/>
      <pc:docMkLst>
        <pc:docMk/>
      </pc:docMkLst>
      <pc:sldChg chg="addSp delSp modSp mod">
        <pc:chgData name="Scott Normore" userId="97f54e1f-de1d-4e26-b2cf-f10fb849c7ec" providerId="ADAL" clId="{B1CDDBAE-5392-44ED-A31E-26B39034CFB6}" dt="2022-07-05T19:39:19.777" v="714" actId="1076"/>
        <pc:sldMkLst>
          <pc:docMk/>
          <pc:sldMk cId="3316538293" sldId="272"/>
        </pc:sldMkLst>
        <pc:spChg chg="add del mod">
          <ac:chgData name="Scott Normore" userId="97f54e1f-de1d-4e26-b2cf-f10fb849c7ec" providerId="ADAL" clId="{B1CDDBAE-5392-44ED-A31E-26B39034CFB6}" dt="2022-07-05T18:27:50.380" v="2"/>
          <ac:spMkLst>
            <pc:docMk/>
            <pc:sldMk cId="3316538293" sldId="272"/>
            <ac:spMk id="3" creationId="{1C5570E2-AD9F-07E9-A1A9-5200F2559E94}"/>
          </ac:spMkLst>
        </pc:spChg>
        <pc:spChg chg="add mod">
          <ac:chgData name="Scott Normore" userId="97f54e1f-de1d-4e26-b2cf-f10fb849c7ec" providerId="ADAL" clId="{B1CDDBAE-5392-44ED-A31E-26B39034CFB6}" dt="2022-07-05T19:38:24.577" v="704" actId="1076"/>
          <ac:spMkLst>
            <pc:docMk/>
            <pc:sldMk cId="3316538293" sldId="272"/>
            <ac:spMk id="4" creationId="{05DAB368-E182-4E83-A2FD-AEEF3483B952}"/>
          </ac:spMkLst>
        </pc:spChg>
        <pc:spChg chg="add mod">
          <ac:chgData name="Scott Normore" userId="97f54e1f-de1d-4e26-b2cf-f10fb849c7ec" providerId="ADAL" clId="{B1CDDBAE-5392-44ED-A31E-26B39034CFB6}" dt="2022-07-05T19:39:19.777" v="714" actId="1076"/>
          <ac:spMkLst>
            <pc:docMk/>
            <pc:sldMk cId="3316538293" sldId="272"/>
            <ac:spMk id="6" creationId="{B60D7BAC-2087-9F89-161C-77770959338D}"/>
          </ac:spMkLst>
        </pc:spChg>
      </pc:sldChg>
      <pc:sldChg chg="addSp delSp modSp mod">
        <pc:chgData name="Scott Normore" userId="97f54e1f-de1d-4e26-b2cf-f10fb849c7ec" providerId="ADAL" clId="{B1CDDBAE-5392-44ED-A31E-26B39034CFB6}" dt="2022-07-05T19:21:49.736" v="666" actId="1076"/>
        <pc:sldMkLst>
          <pc:docMk/>
          <pc:sldMk cId="1362270463" sldId="277"/>
        </pc:sldMkLst>
        <pc:spChg chg="add del mod">
          <ac:chgData name="Scott Normore" userId="97f54e1f-de1d-4e26-b2cf-f10fb849c7ec" providerId="ADAL" clId="{B1CDDBAE-5392-44ED-A31E-26B39034CFB6}" dt="2022-07-05T19:20:29.185" v="657"/>
          <ac:spMkLst>
            <pc:docMk/>
            <pc:sldMk cId="1362270463" sldId="277"/>
            <ac:spMk id="2" creationId="{48089678-D38B-C5B2-74BC-5AE4D6302A08}"/>
          </ac:spMkLst>
        </pc:spChg>
        <pc:picChg chg="add mod">
          <ac:chgData name="Scott Normore" userId="97f54e1f-de1d-4e26-b2cf-f10fb849c7ec" providerId="ADAL" clId="{B1CDDBAE-5392-44ED-A31E-26B39034CFB6}" dt="2022-07-05T19:21:49.736" v="666" actId="1076"/>
          <ac:picMkLst>
            <pc:docMk/>
            <pc:sldMk cId="1362270463" sldId="277"/>
            <ac:picMk id="4" creationId="{7026AE9D-B1D8-4A31-8BBF-6BFCDA837CC5}"/>
          </ac:picMkLst>
        </pc:picChg>
      </pc:sldChg>
      <pc:sldChg chg="addSp delSp modSp add mod">
        <pc:chgData name="Scott Normore" userId="97f54e1f-de1d-4e26-b2cf-f10fb849c7ec" providerId="ADAL" clId="{B1CDDBAE-5392-44ED-A31E-26B39034CFB6}" dt="2022-07-05T19:35:23.096" v="686" actId="1076"/>
        <pc:sldMkLst>
          <pc:docMk/>
          <pc:sldMk cId="90647865" sldId="284"/>
        </pc:sldMkLst>
        <pc:spChg chg="del mod">
          <ac:chgData name="Scott Normore" userId="97f54e1f-de1d-4e26-b2cf-f10fb849c7ec" providerId="ADAL" clId="{B1CDDBAE-5392-44ED-A31E-26B39034CFB6}" dt="2022-07-05T18:39:40.014" v="499"/>
          <ac:spMkLst>
            <pc:docMk/>
            <pc:sldMk cId="90647865" sldId="284"/>
            <ac:spMk id="4" creationId="{05DAB368-E182-4E83-A2FD-AEEF3483B952}"/>
          </ac:spMkLst>
        </pc:spChg>
        <pc:spChg chg="mod">
          <ac:chgData name="Scott Normore" userId="97f54e1f-de1d-4e26-b2cf-f10fb849c7ec" providerId="ADAL" clId="{B1CDDBAE-5392-44ED-A31E-26B39034CFB6}" dt="2022-07-05T19:34:09.197" v="672" actId="1076"/>
          <ac:spMkLst>
            <pc:docMk/>
            <pc:sldMk cId="90647865" sldId="284"/>
            <ac:spMk id="6" creationId="{B60D7BAC-2087-9F89-161C-77770959338D}"/>
          </ac:spMkLst>
        </pc:spChg>
        <pc:picChg chg="add mod">
          <ac:chgData name="Scott Normore" userId="97f54e1f-de1d-4e26-b2cf-f10fb849c7ec" providerId="ADAL" clId="{B1CDDBAE-5392-44ED-A31E-26B39034CFB6}" dt="2022-07-05T19:35:23.096" v="686" actId="1076"/>
          <ac:picMkLst>
            <pc:docMk/>
            <pc:sldMk cId="90647865" sldId="284"/>
            <ac:picMk id="7" creationId="{16F1C97B-8CA4-8757-1020-3E95DBA0A1B6}"/>
          </ac:picMkLst>
        </pc:picChg>
        <pc:picChg chg="add mod">
          <ac:chgData name="Scott Normore" userId="97f54e1f-de1d-4e26-b2cf-f10fb849c7ec" providerId="ADAL" clId="{B1CDDBAE-5392-44ED-A31E-26B39034CFB6}" dt="2022-07-05T19:35:17.072" v="683" actId="14100"/>
          <ac:picMkLst>
            <pc:docMk/>
            <pc:sldMk cId="90647865" sldId="284"/>
            <ac:picMk id="11" creationId="{BEB8188A-A23A-DE1C-AC82-2F1A99C6EA0E}"/>
          </ac:picMkLst>
        </pc:picChg>
      </pc:sldChg>
      <pc:sldChg chg="new del">
        <pc:chgData name="Scott Normore" userId="97f54e1f-de1d-4e26-b2cf-f10fb849c7ec" providerId="ADAL" clId="{B1CDDBAE-5392-44ED-A31E-26B39034CFB6}" dt="2022-07-05T18:33:26.623" v="384" actId="680"/>
        <pc:sldMkLst>
          <pc:docMk/>
          <pc:sldMk cId="1103372651" sldId="284"/>
        </pc:sldMkLst>
      </pc:sldChg>
      <pc:sldChg chg="addSp delSp modSp add mod">
        <pc:chgData name="Scott Normore" userId="97f54e1f-de1d-4e26-b2cf-f10fb849c7ec" providerId="ADAL" clId="{B1CDDBAE-5392-44ED-A31E-26B39034CFB6}" dt="2022-07-05T19:39:11.330" v="713" actId="1076"/>
        <pc:sldMkLst>
          <pc:docMk/>
          <pc:sldMk cId="1057793880" sldId="285"/>
        </pc:sldMkLst>
        <pc:spChg chg="add del mod">
          <ac:chgData name="Scott Normore" userId="97f54e1f-de1d-4e26-b2cf-f10fb849c7ec" providerId="ADAL" clId="{B1CDDBAE-5392-44ED-A31E-26B39034CFB6}" dt="2022-07-05T18:39:47.967" v="502"/>
          <ac:spMkLst>
            <pc:docMk/>
            <pc:sldMk cId="1057793880" sldId="285"/>
            <ac:spMk id="3" creationId="{19B01200-4A06-80B9-FEA0-837EEF05F661}"/>
          </ac:spMkLst>
        </pc:spChg>
        <pc:spChg chg="del mod">
          <ac:chgData name="Scott Normore" userId="97f54e1f-de1d-4e26-b2cf-f10fb849c7ec" providerId="ADAL" clId="{B1CDDBAE-5392-44ED-A31E-26B39034CFB6}" dt="2022-07-05T18:38:59.856" v="391"/>
          <ac:spMkLst>
            <pc:docMk/>
            <pc:sldMk cId="1057793880" sldId="285"/>
            <ac:spMk id="4" creationId="{05DAB368-E182-4E83-A2FD-AEEF3483B952}"/>
          </ac:spMkLst>
        </pc:spChg>
        <pc:spChg chg="del mod">
          <ac:chgData name="Scott Normore" userId="97f54e1f-de1d-4e26-b2cf-f10fb849c7ec" providerId="ADAL" clId="{B1CDDBAE-5392-44ED-A31E-26B39034CFB6}" dt="2022-07-05T18:38:59.856" v="393"/>
          <ac:spMkLst>
            <pc:docMk/>
            <pc:sldMk cId="1057793880" sldId="285"/>
            <ac:spMk id="6" creationId="{B60D7BAC-2087-9F89-161C-77770959338D}"/>
          </ac:spMkLst>
        </pc:spChg>
        <pc:spChg chg="add mod">
          <ac:chgData name="Scott Normore" userId="97f54e1f-de1d-4e26-b2cf-f10fb849c7ec" providerId="ADAL" clId="{B1CDDBAE-5392-44ED-A31E-26B39034CFB6}" dt="2022-07-05T19:39:07.760" v="712" actId="1076"/>
          <ac:spMkLst>
            <pc:docMk/>
            <pc:sldMk cId="1057793880" sldId="285"/>
            <ac:spMk id="11" creationId="{FAC44082-3CAA-978F-BF75-D6DDF92D64DA}"/>
          </ac:spMkLst>
        </pc:spChg>
        <pc:spChg chg="add mod">
          <ac:chgData name="Scott Normore" userId="97f54e1f-de1d-4e26-b2cf-f10fb849c7ec" providerId="ADAL" clId="{B1CDDBAE-5392-44ED-A31E-26B39034CFB6}" dt="2022-07-05T19:39:11.330" v="713" actId="1076"/>
          <ac:spMkLst>
            <pc:docMk/>
            <pc:sldMk cId="1057793880" sldId="285"/>
            <ac:spMk id="12" creationId="{F700C926-8CE7-0FAA-C632-3B00621472FD}"/>
          </ac:spMkLst>
        </pc:spChg>
      </pc:sldChg>
      <pc:sldChg chg="new del">
        <pc:chgData name="Scott Normore" userId="97f54e1f-de1d-4e26-b2cf-f10fb849c7ec" providerId="ADAL" clId="{B1CDDBAE-5392-44ED-A31E-26B39034CFB6}" dt="2022-07-05T18:40:33.071" v="532" actId="680"/>
        <pc:sldMkLst>
          <pc:docMk/>
          <pc:sldMk cId="402298462" sldId="287"/>
        </pc:sldMkLst>
      </pc:sldChg>
      <pc:sldChg chg="addSp delSp modSp add mod">
        <pc:chgData name="Scott Normore" userId="97f54e1f-de1d-4e26-b2cf-f10fb849c7ec" providerId="ADAL" clId="{B1CDDBAE-5392-44ED-A31E-26B39034CFB6}" dt="2022-07-05T19:37:26.515" v="696" actId="1076"/>
        <pc:sldMkLst>
          <pc:docMk/>
          <pc:sldMk cId="689432870" sldId="287"/>
        </pc:sldMkLst>
        <pc:spChg chg="del mod">
          <ac:chgData name="Scott Normore" userId="97f54e1f-de1d-4e26-b2cf-f10fb849c7ec" providerId="ADAL" clId="{B1CDDBAE-5392-44ED-A31E-26B39034CFB6}" dt="2022-07-05T19:37:20.490" v="694"/>
          <ac:spMkLst>
            <pc:docMk/>
            <pc:sldMk cId="689432870" sldId="287"/>
            <ac:spMk id="2" creationId="{48089678-D38B-C5B2-74BC-5AE4D6302A08}"/>
          </ac:spMkLst>
        </pc:spChg>
        <pc:picChg chg="add mod">
          <ac:chgData name="Scott Normore" userId="97f54e1f-de1d-4e26-b2cf-f10fb849c7ec" providerId="ADAL" clId="{B1CDDBAE-5392-44ED-A31E-26B39034CFB6}" dt="2022-07-05T19:37:26.515" v="696" actId="1076"/>
          <ac:picMkLst>
            <pc:docMk/>
            <pc:sldMk cId="689432870" sldId="287"/>
            <ac:picMk id="4" creationId="{B8DD9807-BB39-3E92-3CD9-8B64237D265C}"/>
          </ac:picMkLst>
        </pc:picChg>
      </pc:sldChg>
    </pc:docChg>
  </pc:docChgLst>
  <pc:docChgLst>
    <pc:chgData name="Gao Liu" userId="S::gao.liu@edu.sait.ca::f611117d-6275-4eb6-9728-fc42e298620d" providerId="AD" clId="Web-{A26CE373-0AB3-424C-9628-47CD597EB1B9}"/>
    <pc:docChg chg="addSld delSld modSld">
      <pc:chgData name="Gao Liu" userId="S::gao.liu@edu.sait.ca::f611117d-6275-4eb6-9728-fc42e298620d" providerId="AD" clId="Web-{A26CE373-0AB3-424C-9628-47CD597EB1B9}" dt="2022-07-05T03:04:13.400" v="11" actId="20577"/>
      <pc:docMkLst>
        <pc:docMk/>
      </pc:docMkLst>
      <pc:sldChg chg="del">
        <pc:chgData name="Gao Liu" userId="S::gao.liu@edu.sait.ca::f611117d-6275-4eb6-9728-fc42e298620d" providerId="AD" clId="Web-{A26CE373-0AB3-424C-9628-47CD597EB1B9}" dt="2022-07-05T03:03:10.212" v="2"/>
        <pc:sldMkLst>
          <pc:docMk/>
          <pc:sldMk cId="2685443320" sldId="260"/>
        </pc:sldMkLst>
      </pc:sldChg>
      <pc:sldChg chg="del">
        <pc:chgData name="Gao Liu" userId="S::gao.liu@edu.sait.ca::f611117d-6275-4eb6-9728-fc42e298620d" providerId="AD" clId="Web-{A26CE373-0AB3-424C-9628-47CD597EB1B9}" dt="2022-07-05T03:02:55.243" v="0"/>
        <pc:sldMkLst>
          <pc:docMk/>
          <pc:sldMk cId="1497479508" sldId="269"/>
        </pc:sldMkLst>
      </pc:sldChg>
      <pc:sldChg chg="del">
        <pc:chgData name="Gao Liu" userId="S::gao.liu@edu.sait.ca::f611117d-6275-4eb6-9728-fc42e298620d" providerId="AD" clId="Web-{A26CE373-0AB3-424C-9628-47CD597EB1B9}" dt="2022-07-05T03:03:08.649" v="1"/>
        <pc:sldMkLst>
          <pc:docMk/>
          <pc:sldMk cId="1513255821" sldId="270"/>
        </pc:sldMkLst>
      </pc:sldChg>
      <pc:sldChg chg="del">
        <pc:chgData name="Gao Liu" userId="S::gao.liu@edu.sait.ca::f611117d-6275-4eb6-9728-fc42e298620d" providerId="AD" clId="Web-{A26CE373-0AB3-424C-9628-47CD597EB1B9}" dt="2022-07-05T03:03:14.259" v="3"/>
        <pc:sldMkLst>
          <pc:docMk/>
          <pc:sldMk cId="434530557" sldId="275"/>
        </pc:sldMkLst>
      </pc:sldChg>
      <pc:sldChg chg="addSp delSp modSp add replId delAnim">
        <pc:chgData name="Gao Liu" userId="S::gao.liu@edu.sait.ca::f611117d-6275-4eb6-9728-fc42e298620d" providerId="AD" clId="Web-{A26CE373-0AB3-424C-9628-47CD597EB1B9}" dt="2022-07-05T03:04:13.400" v="11" actId="20577"/>
        <pc:sldMkLst>
          <pc:docMk/>
          <pc:sldMk cId="2139313179" sldId="279"/>
        </pc:sldMkLst>
        <pc:spChg chg="mod">
          <ac:chgData name="Gao Liu" userId="S::gao.liu@edu.sait.ca::f611117d-6275-4eb6-9728-fc42e298620d" providerId="AD" clId="Web-{A26CE373-0AB3-424C-9628-47CD597EB1B9}" dt="2022-07-05T03:04:13.400" v="11" actId="20577"/>
          <ac:spMkLst>
            <pc:docMk/>
            <pc:sldMk cId="2139313179" sldId="279"/>
            <ac:spMk id="2" creationId="{8F87517E-44EE-30D2-B204-5D83EE2F5FF8}"/>
          </ac:spMkLst>
        </pc:spChg>
        <pc:spChg chg="del">
          <ac:chgData name="Gao Liu" userId="S::gao.liu@edu.sait.ca::f611117d-6275-4eb6-9728-fc42e298620d" providerId="AD" clId="Web-{A26CE373-0AB3-424C-9628-47CD597EB1B9}" dt="2022-07-05T03:03:57.416" v="7"/>
          <ac:spMkLst>
            <pc:docMk/>
            <pc:sldMk cId="2139313179" sldId="279"/>
            <ac:spMk id="3" creationId="{082D6AFB-0B2B-BFAB-1736-FAC9A09B9C5F}"/>
          </ac:spMkLst>
        </pc:spChg>
        <pc:spChg chg="add del mod">
          <ac:chgData name="Gao Liu" userId="S::gao.liu@edu.sait.ca::f611117d-6275-4eb6-9728-fc42e298620d" providerId="AD" clId="Web-{A26CE373-0AB3-424C-9628-47CD597EB1B9}" dt="2022-07-05T03:04:01.385" v="8"/>
          <ac:spMkLst>
            <pc:docMk/>
            <pc:sldMk cId="2139313179" sldId="279"/>
            <ac:spMk id="6" creationId="{0EF57393-148B-E854-4CF4-573FEA4AA1DD}"/>
          </ac:spMkLst>
        </pc:spChg>
        <pc:picChg chg="del">
          <ac:chgData name="Gao Liu" userId="S::gao.liu@edu.sait.ca::f611117d-6275-4eb6-9728-fc42e298620d" providerId="AD" clId="Web-{A26CE373-0AB3-424C-9628-47CD597EB1B9}" dt="2022-07-05T03:04:03.228" v="9"/>
          <ac:picMkLst>
            <pc:docMk/>
            <pc:sldMk cId="2139313179" sldId="279"/>
            <ac:picMk id="5" creationId="{89CC63B9-647A-AEBE-DF73-C1E61A082CDF}"/>
          </ac:picMkLst>
        </pc:picChg>
      </pc:sldChg>
      <pc:sldChg chg="new del">
        <pc:chgData name="Gao Liu" userId="S::gao.liu@edu.sait.ca::f611117d-6275-4eb6-9728-fc42e298620d" providerId="AD" clId="Web-{A26CE373-0AB3-424C-9628-47CD597EB1B9}" dt="2022-07-05T03:03:45.384" v="5"/>
        <pc:sldMkLst>
          <pc:docMk/>
          <pc:sldMk cId="2876613364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eg"/><Relationship Id="rId4" Type="http://schemas.openxmlformats.org/officeDocument/2006/relationships/image" Target="../media/image5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D27C2E9-DB41-453D-8197-4596D08C6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FEA0DBF3-132B-433F-B693-1F96F9BE7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54F7B-AED9-C49B-C71E-FB515CC4AFE6}"/>
              </a:ext>
            </a:extLst>
          </p:cNvPr>
          <p:cNvSpPr txBox="1"/>
          <p:nvPr/>
        </p:nvSpPr>
        <p:spPr>
          <a:xfrm>
            <a:off x="5174273" y="539408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GROUP 1</a:t>
            </a:r>
            <a:endParaRPr lang="en-CA" b="1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97B5FD-4E7F-CC39-1624-CD04ABBD3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70" y="-2259496"/>
            <a:ext cx="9332843" cy="10924857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low confidence">
            <a:extLst>
              <a:ext uri="{FF2B5EF4-FFF2-40B4-BE49-F238E27FC236}">
                <a16:creationId xmlns:a16="http://schemas.microsoft.com/office/drawing/2014/main" id="{39F7F684-C612-17C7-2223-30B8C003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89" y="5394081"/>
            <a:ext cx="1647066" cy="1647066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F3E26199-4409-5AEB-2D36-D22777169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998" y="3402038"/>
            <a:ext cx="7719812" cy="56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7517E-44EE-30D2-B204-5D83EE2F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HCI components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modal</a:t>
            </a:r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1EF64608-015D-2135-7CFF-F502F70E5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1E0BEB-D9CC-8F02-5AF2-CF6C90322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3" r="1476"/>
          <a:stretch/>
        </p:blipFill>
        <p:spPr>
          <a:xfrm>
            <a:off x="1826149" y="2533134"/>
            <a:ext cx="8158110" cy="3877677"/>
          </a:xfrm>
          <a:prstGeom prst="rect">
            <a:avLst/>
          </a:prstGeom>
          <a:effectLst>
            <a:glow rad="50800">
              <a:srgbClr val="FFBF63"/>
            </a:glow>
          </a:effectLst>
        </p:spPr>
      </p:pic>
    </p:spTree>
    <p:extLst>
      <p:ext uri="{BB962C8B-B14F-4D97-AF65-F5344CB8AC3E}">
        <p14:creationId xmlns:p14="http://schemas.microsoft.com/office/powerpoint/2010/main" val="23501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7517E-44EE-30D2-B204-5D83EE2F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HCI components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confirmation</a:t>
            </a:r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1EF64608-015D-2135-7CFF-F502F70E5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  <p:pic>
        <p:nvPicPr>
          <p:cNvPr id="6" name="Picture 5" descr="Graphical user interface, text, application, Word, website&#10;&#10;Description automatically generated">
            <a:extLst>
              <a:ext uri="{FF2B5EF4-FFF2-40B4-BE49-F238E27FC236}">
                <a16:creationId xmlns:a16="http://schemas.microsoft.com/office/drawing/2014/main" id="{D0324394-AEC5-E4A6-3972-158B7748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9" y="2488467"/>
            <a:ext cx="8305800" cy="3922345"/>
          </a:xfrm>
          <a:prstGeom prst="rect">
            <a:avLst/>
          </a:prstGeom>
          <a:effectLst>
            <a:glow rad="76200">
              <a:srgbClr val="FFBF63"/>
            </a:glow>
          </a:effectLst>
        </p:spPr>
      </p:pic>
    </p:spTree>
    <p:extLst>
      <p:ext uri="{BB962C8B-B14F-4D97-AF65-F5344CB8AC3E}">
        <p14:creationId xmlns:p14="http://schemas.microsoft.com/office/powerpoint/2010/main" val="227697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259A-BAAB-031C-F72E-440B114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i="0">
                <a:effectLst/>
              </a:rPr>
              <a:t>Technical challenges and solutions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556D10D-C97A-89B2-8EB0-855C90EB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AB368-E182-4E83-A2FD-AEEF3483B952}"/>
              </a:ext>
            </a:extLst>
          </p:cNvPr>
          <p:cNvSpPr txBox="1"/>
          <p:nvPr/>
        </p:nvSpPr>
        <p:spPr>
          <a:xfrm>
            <a:off x="3115646" y="3456252"/>
            <a:ext cx="7117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Connectivity</a:t>
            </a:r>
          </a:p>
          <a:p>
            <a:endParaRPr lang="en-US" sz="2400"/>
          </a:p>
          <a:p>
            <a:r>
              <a:rPr lang="en-US" sz="2400"/>
              <a:t>Validation</a:t>
            </a:r>
            <a:endParaRPr lang="en-CA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D7BAC-2087-9F89-161C-77770959338D}"/>
              </a:ext>
            </a:extLst>
          </p:cNvPr>
          <p:cNvSpPr txBox="1"/>
          <p:nvPr/>
        </p:nvSpPr>
        <p:spPr>
          <a:xfrm>
            <a:off x="2522298" y="2399065"/>
            <a:ext cx="80847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Backend Database and Server Interaction</a:t>
            </a:r>
          </a:p>
          <a:p>
            <a:endParaRPr lang="en-CA"/>
          </a:p>
        </p:txBody>
      </p:sp>
      <p:pic>
        <p:nvPicPr>
          <p:cNvPr id="9" name="Graphic 8" descr="Blockchain with solid fill">
            <a:extLst>
              <a:ext uri="{FF2B5EF4-FFF2-40B4-BE49-F238E27FC236}">
                <a16:creationId xmlns:a16="http://schemas.microsoft.com/office/drawing/2014/main" id="{D90BF76F-788B-A2F4-C1D2-78B7DBA8F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4424" y="2399065"/>
            <a:ext cx="627874" cy="627874"/>
          </a:xfrm>
          <a:prstGeom prst="rect">
            <a:avLst/>
          </a:prstGeom>
        </p:spPr>
      </p:pic>
      <p:pic>
        <p:nvPicPr>
          <p:cNvPr id="16" name="Graphic 15" descr="Wireless router with solid fill">
            <a:extLst>
              <a:ext uri="{FF2B5EF4-FFF2-40B4-BE49-F238E27FC236}">
                <a16:creationId xmlns:a16="http://schemas.microsoft.com/office/drawing/2014/main" id="{4898231A-51E0-927A-A87E-BFE47EFFA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2298" y="3412361"/>
            <a:ext cx="564088" cy="564088"/>
          </a:xfrm>
          <a:prstGeom prst="rect">
            <a:avLst/>
          </a:prstGeom>
        </p:spPr>
      </p:pic>
      <p:pic>
        <p:nvPicPr>
          <p:cNvPr id="18" name="Graphic 17" descr="Online meeting with solid fill">
            <a:extLst>
              <a:ext uri="{FF2B5EF4-FFF2-40B4-BE49-F238E27FC236}">
                <a16:creationId xmlns:a16="http://schemas.microsoft.com/office/drawing/2014/main" id="{B6CDFEB7-7F6D-B62E-1F89-2EAA50AEF5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2116" y="4208060"/>
            <a:ext cx="484452" cy="48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259A-BAAB-031C-F72E-440B114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i="0">
                <a:effectLst/>
              </a:rPr>
              <a:t>Technical challenges and solutions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556D10D-C97A-89B2-8EB0-855C90EB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D7BAC-2087-9F89-161C-77770959338D}"/>
              </a:ext>
            </a:extLst>
          </p:cNvPr>
          <p:cNvSpPr txBox="1"/>
          <p:nvPr/>
        </p:nvSpPr>
        <p:spPr>
          <a:xfrm>
            <a:off x="336394" y="2270412"/>
            <a:ext cx="992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Images of Postman request, one showing a missing field, the other being a success</a:t>
            </a:r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F1C97B-8CA4-8757-1020-3E95DBA0A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01" y="2757857"/>
            <a:ext cx="5727099" cy="3058152"/>
          </a:xfrm>
          <a:prstGeom prst="rect">
            <a:avLst/>
          </a:prstGeom>
          <a:effectLst>
            <a:glow rad="50800">
              <a:srgbClr val="FFBF63"/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B8188A-A23A-DE1C-AC82-2F1A99C6E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94" y="2754313"/>
            <a:ext cx="5703507" cy="3061696"/>
          </a:xfrm>
          <a:prstGeom prst="rect">
            <a:avLst/>
          </a:prstGeom>
          <a:effectLst>
            <a:glow rad="50800">
              <a:srgbClr val="FFBF63"/>
            </a:glow>
          </a:effectLst>
        </p:spPr>
      </p:pic>
    </p:spTree>
    <p:extLst>
      <p:ext uri="{BB962C8B-B14F-4D97-AF65-F5344CB8AC3E}">
        <p14:creationId xmlns:p14="http://schemas.microsoft.com/office/powerpoint/2010/main" val="9064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259A-BAAB-031C-F72E-440B114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i="0">
                <a:effectLst/>
              </a:rPr>
              <a:t>Technical challenges and solutions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556D10D-C97A-89B2-8EB0-855C90EB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44082-3CAA-978F-BF75-D6DDF92D64DA}"/>
              </a:ext>
            </a:extLst>
          </p:cNvPr>
          <p:cNvSpPr txBox="1"/>
          <p:nvPr/>
        </p:nvSpPr>
        <p:spPr>
          <a:xfrm>
            <a:off x="3155290" y="2628781"/>
            <a:ext cx="645264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System Security </a:t>
            </a:r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0C926-8CE7-0FAA-C632-3B00621472FD}"/>
              </a:ext>
            </a:extLst>
          </p:cNvPr>
          <p:cNvSpPr txBox="1"/>
          <p:nvPr/>
        </p:nvSpPr>
        <p:spPr>
          <a:xfrm>
            <a:off x="3754075" y="3624264"/>
            <a:ext cx="6452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Authentication </a:t>
            </a:r>
          </a:p>
          <a:p>
            <a:pPr marL="285750" indent="-285750">
              <a:buFontTx/>
              <a:buChar char="-"/>
            </a:pPr>
            <a:endParaRPr lang="en-US" sz="2400"/>
          </a:p>
          <a:p>
            <a:r>
              <a:rPr lang="en-US" sz="2400"/>
              <a:t>Authorization </a:t>
            </a:r>
            <a:endParaRPr lang="en-CA" sz="2400"/>
          </a:p>
        </p:txBody>
      </p:sp>
      <p:pic>
        <p:nvPicPr>
          <p:cNvPr id="7" name="Graphic 6" descr="Shield Tick with solid fill">
            <a:extLst>
              <a:ext uri="{FF2B5EF4-FFF2-40B4-BE49-F238E27FC236}">
                <a16:creationId xmlns:a16="http://schemas.microsoft.com/office/drawing/2014/main" id="{CBA06E16-EE52-9AF9-9436-40721A9B6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5290" y="3615971"/>
            <a:ext cx="569033" cy="569033"/>
          </a:xfrm>
          <a:prstGeom prst="rect">
            <a:avLst/>
          </a:prstGeom>
        </p:spPr>
      </p:pic>
      <p:pic>
        <p:nvPicPr>
          <p:cNvPr id="13" name="Graphic 12" descr="Signature with solid fill">
            <a:extLst>
              <a:ext uri="{FF2B5EF4-FFF2-40B4-BE49-F238E27FC236}">
                <a16:creationId xmlns:a16="http://schemas.microsoft.com/office/drawing/2014/main" id="{68A783C1-4953-EDD1-A92E-602633BE8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5852" y="4285235"/>
            <a:ext cx="533347" cy="533347"/>
          </a:xfrm>
          <a:prstGeom prst="rect">
            <a:avLst/>
          </a:prstGeom>
        </p:spPr>
      </p:pic>
      <p:pic>
        <p:nvPicPr>
          <p:cNvPr id="15" name="Graphic 14" descr="Safe with solid fill">
            <a:extLst>
              <a:ext uri="{FF2B5EF4-FFF2-40B4-BE49-F238E27FC236}">
                <a16:creationId xmlns:a16="http://schemas.microsoft.com/office/drawing/2014/main" id="{A6897829-106D-4432-0410-1939FE747C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8567" y="2628781"/>
            <a:ext cx="679536" cy="6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6D9AFDC-E39A-62F0-434C-98707DED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4E12B3-13C3-14C1-8BC6-D610AEFFE02C}"/>
              </a:ext>
            </a:extLst>
          </p:cNvPr>
          <p:cNvSpPr txBox="1">
            <a:spLocks/>
          </p:cNvSpPr>
          <p:nvPr/>
        </p:nvSpPr>
        <p:spPr>
          <a:xfrm>
            <a:off x="614057" y="347040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/>
              <a:t>Technical challenges and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6AE9D-B1D8-4A31-8BBF-6BFCDA837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513" y="2185988"/>
            <a:ext cx="7638974" cy="40156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50800">
              <a:srgbClr val="FFBF63"/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6227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6D9AFDC-E39A-62F0-434C-98707DED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4E12B3-13C3-14C1-8BC6-D610AEFFE02C}"/>
              </a:ext>
            </a:extLst>
          </p:cNvPr>
          <p:cNvSpPr txBox="1">
            <a:spLocks/>
          </p:cNvSpPr>
          <p:nvPr/>
        </p:nvSpPr>
        <p:spPr>
          <a:xfrm>
            <a:off x="614057" y="347040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/>
              <a:t>Technical challenges and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D9807-BB39-3E92-3CD9-8B64237D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62" y="2298980"/>
            <a:ext cx="8176876" cy="4088438"/>
          </a:xfrm>
          <a:prstGeom prst="rect">
            <a:avLst/>
          </a:prstGeom>
          <a:effectLst>
            <a:glow rad="50800">
              <a:srgbClr val="FFBF63"/>
            </a:glow>
          </a:effectLst>
        </p:spPr>
      </p:pic>
    </p:spTree>
    <p:extLst>
      <p:ext uri="{BB962C8B-B14F-4D97-AF65-F5344CB8AC3E}">
        <p14:creationId xmlns:p14="http://schemas.microsoft.com/office/powerpoint/2010/main" val="68943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259A-BAAB-031C-F72E-440B114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i="0">
                <a:effectLst/>
              </a:rPr>
              <a:t>DEMO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7E82DAA-A66C-017B-798C-162B9ECB8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2679A62A-DBE0-6411-C588-C9B458BCD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068" y="1335773"/>
            <a:ext cx="6672479" cy="66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23DAC733-7FF3-0F2A-EC7B-293EC543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DA6FAA7-000E-78DE-C4C4-F3FCA4579C6E}"/>
              </a:ext>
            </a:extLst>
          </p:cNvPr>
          <p:cNvSpPr txBox="1">
            <a:spLocks/>
          </p:cNvSpPr>
          <p:nvPr/>
        </p:nvSpPr>
        <p:spPr>
          <a:xfrm>
            <a:off x="810001" y="477929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Deployment: Monolithic</a:t>
            </a:r>
          </a:p>
        </p:txBody>
      </p:sp>
      <p:pic>
        <p:nvPicPr>
          <p:cNvPr id="16" name="Picture 11" descr="Diagram&#10;&#10;Description automatically generated">
            <a:extLst>
              <a:ext uri="{FF2B5EF4-FFF2-40B4-BE49-F238E27FC236}">
                <a16:creationId xmlns:a16="http://schemas.microsoft.com/office/drawing/2014/main" id="{19AF9484-EFD8-C355-9DAD-D56E7B59F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1" y="2385303"/>
            <a:ext cx="9594226" cy="3651102"/>
          </a:xfrm>
          <a:prstGeom prst="rect">
            <a:avLst/>
          </a:prstGeom>
          <a:effectLst>
            <a:glow rad="508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26627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23DAC733-7FF3-0F2A-EC7B-293EC543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DA6FAA7-000E-78DE-C4C4-F3FCA4579C6E}"/>
              </a:ext>
            </a:extLst>
          </p:cNvPr>
          <p:cNvSpPr txBox="1">
            <a:spLocks/>
          </p:cNvSpPr>
          <p:nvPr/>
        </p:nvSpPr>
        <p:spPr>
          <a:xfrm>
            <a:off x="810001" y="477929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Deployment: Microservices</a:t>
            </a:r>
          </a:p>
        </p:txBody>
      </p:sp>
      <p:pic>
        <p:nvPicPr>
          <p:cNvPr id="15" name="Picture 3" descr="Diagram&#10;&#10;Description automatically generated">
            <a:extLst>
              <a:ext uri="{FF2B5EF4-FFF2-40B4-BE49-F238E27FC236}">
                <a16:creationId xmlns:a16="http://schemas.microsoft.com/office/drawing/2014/main" id="{CEB84FE5-E546-3279-69A2-8DA04BBD3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69" y="2537340"/>
            <a:ext cx="9122480" cy="3671612"/>
          </a:xfrm>
          <a:prstGeom prst="rect">
            <a:avLst/>
          </a:prstGeom>
          <a:effectLst>
            <a:glow rad="508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93853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D7986-8CBC-73C5-E11D-A78A6D67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 sz="3700"/>
              <a:t>Business Imperative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88AFB-8400-CE6D-B3C1-007F98900F57}"/>
              </a:ext>
            </a:extLst>
          </p:cNvPr>
          <p:cNvSpPr txBox="1"/>
          <p:nvPr/>
        </p:nvSpPr>
        <p:spPr>
          <a:xfrm>
            <a:off x="3213912" y="4106216"/>
            <a:ext cx="502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ea typeface="Calibri" panose="020F0502020204030204" pitchFamily="34" charset="0"/>
              </a:rPr>
              <a:t>P</a:t>
            </a:r>
            <a:r>
              <a:rPr lang="en-US" sz="2800">
                <a:effectLst/>
                <a:ea typeface="Calibri" panose="020F0502020204030204" pitchFamily="34" charset="0"/>
              </a:rPr>
              <a:t>remier  IT  Service provider 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7142F-4B25-392C-FF86-C3441469DA83}"/>
              </a:ext>
            </a:extLst>
          </p:cNvPr>
          <p:cNvSpPr txBox="1"/>
          <p:nvPr/>
        </p:nvSpPr>
        <p:spPr>
          <a:xfrm>
            <a:off x="3213912" y="5157000"/>
            <a:ext cx="438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Effortless services search</a:t>
            </a:r>
          </a:p>
        </p:txBody>
      </p:sp>
      <p:pic>
        <p:nvPicPr>
          <p:cNvPr id="6" name="Graphic 5" descr="Badge 1 outline">
            <a:extLst>
              <a:ext uri="{FF2B5EF4-FFF2-40B4-BE49-F238E27FC236}">
                <a16:creationId xmlns:a16="http://schemas.microsoft.com/office/drawing/2014/main" id="{923558F7-801E-C294-10D4-52136F6B4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9160" y="4190455"/>
            <a:ext cx="412831" cy="39639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C9CCBA1C-4F75-BA8D-80DE-4ABFE1365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9160" y="5157000"/>
            <a:ext cx="461665" cy="4616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B4A7C7-AE96-C93C-850D-49345AB91756}"/>
              </a:ext>
            </a:extLst>
          </p:cNvPr>
          <p:cNvSpPr txBox="1"/>
          <p:nvPr/>
        </p:nvSpPr>
        <p:spPr>
          <a:xfrm>
            <a:off x="3141991" y="2751216"/>
            <a:ext cx="4426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/>
              <a:t>AK COMPUTERS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49D4FF3-F411-0840-9943-01F8ECF97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259A-BAAB-031C-F72E-440B114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Plan for Project Completion: Deployment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87BBD64F-A11F-1747-4091-16ADF595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4F5501-C87F-EDB0-C219-FA46678D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953" y="2593261"/>
            <a:ext cx="4743102" cy="1011107"/>
          </a:xfrm>
          <a:effectLst/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ea typeface="+mn-lt"/>
                <a:cs typeface="+mn-lt"/>
              </a:rPr>
              <a:t>Deployment of Site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ea typeface="+mn-lt"/>
                <a:cs typeface="+mn-lt"/>
              </a:rPr>
              <a:t>    -</a:t>
            </a:r>
            <a:r>
              <a:rPr lang="en-US" sz="2400" b="1">
                <a:solidFill>
                  <a:srgbClr val="FFC000"/>
                </a:solidFill>
                <a:ea typeface="+mn-lt"/>
                <a:cs typeface="+mn-lt"/>
              </a:rPr>
              <a:t>Docker</a:t>
            </a:r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13" name="Graphic 12" descr="Cloud Computing with solid fill">
            <a:extLst>
              <a:ext uri="{FF2B5EF4-FFF2-40B4-BE49-F238E27FC236}">
                <a16:creationId xmlns:a16="http://schemas.microsoft.com/office/drawing/2014/main" id="{6197CD08-EEEF-8E4C-02E1-31CB27DC9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1533" y="2830381"/>
            <a:ext cx="457200" cy="457200"/>
          </a:xfrm>
          <a:prstGeom prst="rect">
            <a:avLst/>
          </a:prstGeom>
        </p:spPr>
      </p:pic>
      <p:pic>
        <p:nvPicPr>
          <p:cNvPr id="14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A11001-3431-4ECF-B799-595B71A95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459" y="3655875"/>
            <a:ext cx="7072467" cy="295489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666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804F0-D61A-EADE-381C-13820BA016E9}"/>
              </a:ext>
            </a:extLst>
          </p:cNvPr>
          <p:cNvSpPr/>
          <p:nvPr/>
        </p:nvSpPr>
        <p:spPr>
          <a:xfrm>
            <a:off x="2993781" y="3534437"/>
            <a:ext cx="5492731" cy="92333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BE62"/>
                </a:solidFill>
              </a:rPr>
              <a:t>Thank you!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DF89AF-9BEC-36BD-DCD8-C7F46FEE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483" y="-1727555"/>
            <a:ext cx="6316483" cy="6316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CAC230-4B1D-968F-EF87-970198469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539" y="2951144"/>
            <a:ext cx="2089915" cy="20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88AFB-8400-CE6D-B3C1-007F98900F57}"/>
              </a:ext>
            </a:extLst>
          </p:cNvPr>
          <p:cNvSpPr txBox="1"/>
          <p:nvPr/>
        </p:nvSpPr>
        <p:spPr>
          <a:xfrm>
            <a:off x="6368310" y="2377261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ea typeface="Calibri" panose="020F0502020204030204" pitchFamily="34" charset="0"/>
              </a:rPr>
              <a:t>Eze </a:t>
            </a:r>
            <a:r>
              <a:rPr lang="en-US" sz="2800" err="1">
                <a:ea typeface="Calibri" panose="020F0502020204030204" pitchFamily="34" charset="0"/>
              </a:rPr>
              <a:t>Adiele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7142F-4B25-392C-FF86-C3441469DA83}"/>
              </a:ext>
            </a:extLst>
          </p:cNvPr>
          <p:cNvSpPr txBox="1"/>
          <p:nvPr/>
        </p:nvSpPr>
        <p:spPr>
          <a:xfrm>
            <a:off x="4336713" y="2387116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Gao Liu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49D4FF3-F411-0840-9943-01F8ECF9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FEBC19-5CDC-032B-F5D6-05C26EDF0F31}"/>
              </a:ext>
            </a:extLst>
          </p:cNvPr>
          <p:cNvSpPr txBox="1"/>
          <p:nvPr/>
        </p:nvSpPr>
        <p:spPr>
          <a:xfrm>
            <a:off x="8762668" y="2405021"/>
            <a:ext cx="254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Saksham </a:t>
            </a:r>
            <a:r>
              <a:rPr lang="en-US" sz="2800" err="1"/>
              <a:t>Ohri</a:t>
            </a:r>
            <a:endParaRPr lang="en-US" sz="2800"/>
          </a:p>
        </p:txBody>
      </p: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121A1C66-C828-2D4A-525C-FD8C7414E8D2}"/>
              </a:ext>
            </a:extLst>
          </p:cNvPr>
          <p:cNvSpPr/>
          <p:nvPr/>
        </p:nvSpPr>
        <p:spPr>
          <a:xfrm>
            <a:off x="328474" y="2302431"/>
            <a:ext cx="3656933" cy="698531"/>
          </a:xfrm>
          <a:prstGeom prst="rightArrowCallout">
            <a:avLst>
              <a:gd name="adj1" fmla="val 50000"/>
              <a:gd name="adj2" fmla="val 25000"/>
              <a:gd name="adj3" fmla="val 32867"/>
              <a:gd name="adj4" fmla="val 64977"/>
            </a:avLst>
          </a:prstGeom>
          <a:solidFill>
            <a:srgbClr val="FFBF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A0F8B-4951-60EC-256E-A2D8E3B92520}"/>
              </a:ext>
            </a:extLst>
          </p:cNvPr>
          <p:cNvSpPr txBox="1"/>
          <p:nvPr/>
        </p:nvSpPr>
        <p:spPr>
          <a:xfrm>
            <a:off x="328473" y="2423508"/>
            <a:ext cx="289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ea typeface="Calibri" panose="020F0502020204030204" pitchFamily="34" charset="0"/>
              </a:rPr>
              <a:t>Front-End Programming &amp; Testing</a:t>
            </a:r>
            <a:endParaRPr lang="en-US" sz="1400" b="1"/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FE1C3E1A-7103-AAE0-FDE4-62B0E04ABF8D}"/>
              </a:ext>
            </a:extLst>
          </p:cNvPr>
          <p:cNvSpPr/>
          <p:nvPr/>
        </p:nvSpPr>
        <p:spPr>
          <a:xfrm>
            <a:off x="328474" y="3496706"/>
            <a:ext cx="3656933" cy="734115"/>
          </a:xfrm>
          <a:prstGeom prst="rightArrowCallout">
            <a:avLst>
              <a:gd name="adj1" fmla="val 50000"/>
              <a:gd name="adj2" fmla="val 25000"/>
              <a:gd name="adj3" fmla="val 32867"/>
              <a:gd name="adj4" fmla="val 64977"/>
            </a:avLst>
          </a:prstGeom>
          <a:solidFill>
            <a:srgbClr val="FFBF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DC520A-09EC-AD4F-F66F-B0BFFEDE1FCE}"/>
              </a:ext>
            </a:extLst>
          </p:cNvPr>
          <p:cNvSpPr txBox="1"/>
          <p:nvPr/>
        </p:nvSpPr>
        <p:spPr>
          <a:xfrm>
            <a:off x="328474" y="3615613"/>
            <a:ext cx="289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ea typeface="Calibri" panose="020F0502020204030204" pitchFamily="34" charset="0"/>
              </a:rPr>
              <a:t>Back-End Programming &amp; Database Management</a:t>
            </a:r>
            <a:endParaRPr lang="en-US" sz="1400" b="1"/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33537448-0C8C-6871-8E86-F552B3259E31}"/>
              </a:ext>
            </a:extLst>
          </p:cNvPr>
          <p:cNvSpPr/>
          <p:nvPr/>
        </p:nvSpPr>
        <p:spPr>
          <a:xfrm>
            <a:off x="328474" y="4645573"/>
            <a:ext cx="3656934" cy="698530"/>
          </a:xfrm>
          <a:prstGeom prst="rightArrowCallout">
            <a:avLst>
              <a:gd name="adj1" fmla="val 50000"/>
              <a:gd name="adj2" fmla="val 25000"/>
              <a:gd name="adj3" fmla="val 32867"/>
              <a:gd name="adj4" fmla="val 64977"/>
            </a:avLst>
          </a:prstGeom>
          <a:solidFill>
            <a:srgbClr val="FFBF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83815-080D-F766-AD44-8659E22838C4}"/>
              </a:ext>
            </a:extLst>
          </p:cNvPr>
          <p:cNvSpPr txBox="1"/>
          <p:nvPr/>
        </p:nvSpPr>
        <p:spPr>
          <a:xfrm>
            <a:off x="328474" y="4735068"/>
            <a:ext cx="289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ea typeface="Calibri" panose="020F0502020204030204" pitchFamily="34" charset="0"/>
              </a:rPr>
              <a:t>Payment Gateway setup &amp; Testing</a:t>
            </a:r>
            <a:endParaRPr lang="en-US" sz="1400" b="1"/>
          </a:p>
        </p:txBody>
      </p:sp>
      <p:sp>
        <p:nvSpPr>
          <p:cNvPr id="20" name="Callout: Right Arrow 19">
            <a:extLst>
              <a:ext uri="{FF2B5EF4-FFF2-40B4-BE49-F238E27FC236}">
                <a16:creationId xmlns:a16="http://schemas.microsoft.com/office/drawing/2014/main" id="{31161B0C-7F1E-3CB4-786A-2C1D24FF2CDA}"/>
              </a:ext>
            </a:extLst>
          </p:cNvPr>
          <p:cNvSpPr/>
          <p:nvPr/>
        </p:nvSpPr>
        <p:spPr>
          <a:xfrm>
            <a:off x="328474" y="5706839"/>
            <a:ext cx="3656934" cy="646913"/>
          </a:xfrm>
          <a:prstGeom prst="rightArrowCallout">
            <a:avLst>
              <a:gd name="adj1" fmla="val 50000"/>
              <a:gd name="adj2" fmla="val 25000"/>
              <a:gd name="adj3" fmla="val 32867"/>
              <a:gd name="adj4" fmla="val 64977"/>
            </a:avLst>
          </a:prstGeom>
          <a:solidFill>
            <a:srgbClr val="FFBF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0A84CC-F650-F772-7000-CCB2C78079F7}"/>
              </a:ext>
            </a:extLst>
          </p:cNvPr>
          <p:cNvSpPr txBox="1"/>
          <p:nvPr/>
        </p:nvSpPr>
        <p:spPr>
          <a:xfrm>
            <a:off x="328473" y="5868043"/>
            <a:ext cx="2411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ea typeface="Calibri" panose="020F0502020204030204" pitchFamily="34" charset="0"/>
              </a:rPr>
              <a:t>Deployment</a:t>
            </a:r>
            <a:endParaRPr lang="en-US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96FA4A-A7D9-EBBD-C447-E5CF3640AEEF}"/>
              </a:ext>
            </a:extLst>
          </p:cNvPr>
          <p:cNvSpPr txBox="1"/>
          <p:nvPr/>
        </p:nvSpPr>
        <p:spPr>
          <a:xfrm>
            <a:off x="4294960" y="5742878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ea typeface="Calibri" panose="020F0502020204030204" pitchFamily="34" charset="0"/>
              </a:rPr>
              <a:t>Eze </a:t>
            </a:r>
            <a:r>
              <a:rPr lang="en-US" sz="2800" err="1">
                <a:ea typeface="Calibri" panose="020F0502020204030204" pitchFamily="34" charset="0"/>
              </a:rPr>
              <a:t>Adiele</a:t>
            </a:r>
            <a:endParaRPr lang="en-US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8D0644-3064-9439-2D19-7E98B80E5298}"/>
              </a:ext>
            </a:extLst>
          </p:cNvPr>
          <p:cNvSpPr txBox="1"/>
          <p:nvPr/>
        </p:nvSpPr>
        <p:spPr>
          <a:xfrm>
            <a:off x="6565116" y="574287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ea typeface="Calibri" panose="020F0502020204030204" pitchFamily="34" charset="0"/>
              </a:rPr>
              <a:t>Scott Normore</a:t>
            </a:r>
            <a:endParaRPr lang="en-US"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F94166-862A-E3BD-DC89-7B878851F71F}"/>
              </a:ext>
            </a:extLst>
          </p:cNvPr>
          <p:cNvSpPr txBox="1"/>
          <p:nvPr/>
        </p:nvSpPr>
        <p:spPr>
          <a:xfrm>
            <a:off x="4294960" y="362181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ea typeface="Calibri" panose="020F0502020204030204" pitchFamily="34" charset="0"/>
              </a:rPr>
              <a:t>Scott Normore</a:t>
            </a:r>
            <a:endParaRPr lang="en-US" sz="2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867ACB-63DD-2079-C01B-0A9934BFBDEF}"/>
              </a:ext>
            </a:extLst>
          </p:cNvPr>
          <p:cNvSpPr txBox="1"/>
          <p:nvPr/>
        </p:nvSpPr>
        <p:spPr>
          <a:xfrm>
            <a:off x="7302688" y="3621819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ea typeface="Calibri" panose="020F0502020204030204" pitchFamily="34" charset="0"/>
              </a:rPr>
              <a:t>Madhu Madhavan</a:t>
            </a:r>
            <a:endParaRPr lang="en-US" sz="2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AA1645-067F-FF02-993A-95A818029EE2}"/>
              </a:ext>
            </a:extLst>
          </p:cNvPr>
          <p:cNvSpPr txBox="1"/>
          <p:nvPr/>
        </p:nvSpPr>
        <p:spPr>
          <a:xfrm>
            <a:off x="4294959" y="4716689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ea typeface="Calibri" panose="020F0502020204030204" pitchFamily="34" charset="0"/>
              </a:rPr>
              <a:t>Liam MacDiarmid</a:t>
            </a:r>
            <a:endParaRPr lang="en-US" sz="2800"/>
          </a:p>
        </p:txBody>
      </p:sp>
      <p:pic>
        <p:nvPicPr>
          <p:cNvPr id="28" name="Picture 27" descr="Logo&#10;&#10;Description automatically generated with low confidence">
            <a:extLst>
              <a:ext uri="{FF2B5EF4-FFF2-40B4-BE49-F238E27FC236}">
                <a16:creationId xmlns:a16="http://schemas.microsoft.com/office/drawing/2014/main" id="{AE3CC65A-7F97-C998-372E-29BD9855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" y="493397"/>
            <a:ext cx="1246382" cy="1246382"/>
          </a:xfrm>
          <a:prstGeom prst="rect">
            <a:avLst/>
          </a:prstGeom>
        </p:spPr>
      </p:pic>
      <p:pic>
        <p:nvPicPr>
          <p:cNvPr id="31" name="Picture 30" descr="A picture containing text&#10;&#10;Description automatically generated">
            <a:extLst>
              <a:ext uri="{FF2B5EF4-FFF2-40B4-BE49-F238E27FC236}">
                <a16:creationId xmlns:a16="http://schemas.microsoft.com/office/drawing/2014/main" id="{269C893B-7B34-180C-42DB-8889B215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66" y="-836693"/>
            <a:ext cx="5337535" cy="389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0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71F9-FCAC-6D6F-0579-828E9358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Overview of Requirements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0EA51283-C442-6F7C-0BDF-C81FDA523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40" y="2471098"/>
            <a:ext cx="764367" cy="764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D1F824-0114-1916-68AF-23EA974CC150}"/>
              </a:ext>
            </a:extLst>
          </p:cNvPr>
          <p:cNvSpPr txBox="1"/>
          <p:nvPr/>
        </p:nvSpPr>
        <p:spPr>
          <a:xfrm>
            <a:off x="1295707" y="2633176"/>
            <a:ext cx="24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17CC8-11A9-A8EB-4DC5-18CA674F4546}"/>
              </a:ext>
            </a:extLst>
          </p:cNvPr>
          <p:cNvSpPr txBox="1"/>
          <p:nvPr/>
        </p:nvSpPr>
        <p:spPr>
          <a:xfrm>
            <a:off x="1573427" y="3315808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Choose a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BF62B-933C-C649-2EC0-C78F850774C4}"/>
              </a:ext>
            </a:extLst>
          </p:cNvPr>
          <p:cNvSpPr txBox="1"/>
          <p:nvPr/>
        </p:nvSpPr>
        <p:spPr>
          <a:xfrm>
            <a:off x="1573427" y="3831278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Book a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FE0ED-BCA1-31C8-D004-DC02FDDD2EB4}"/>
              </a:ext>
            </a:extLst>
          </p:cNvPr>
          <p:cNvSpPr txBox="1"/>
          <p:nvPr/>
        </p:nvSpPr>
        <p:spPr>
          <a:xfrm>
            <a:off x="1573426" y="4370575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Post Reviews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04780-63E5-9ADE-FC2B-1915CE51E379}"/>
              </a:ext>
            </a:extLst>
          </p:cNvPr>
          <p:cNvSpPr txBox="1"/>
          <p:nvPr/>
        </p:nvSpPr>
        <p:spPr>
          <a:xfrm>
            <a:off x="1573426" y="4901581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Feedback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724B6-2329-203E-7032-C171C3C72E68}"/>
              </a:ext>
            </a:extLst>
          </p:cNvPr>
          <p:cNvSpPr txBox="1"/>
          <p:nvPr/>
        </p:nvSpPr>
        <p:spPr>
          <a:xfrm>
            <a:off x="1573425" y="5454461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View Past Services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609B0E-21C9-39A8-A4EE-2DA4F4276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902" y="2473399"/>
            <a:ext cx="762066" cy="762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4B3AE9-7836-1B42-BA78-1414405328E4}"/>
              </a:ext>
            </a:extLst>
          </p:cNvPr>
          <p:cNvSpPr txBox="1"/>
          <p:nvPr/>
        </p:nvSpPr>
        <p:spPr>
          <a:xfrm>
            <a:off x="5243383" y="2626774"/>
            <a:ext cx="24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Technician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A56758-F174-CF93-99C2-D67D4918ED4A}"/>
              </a:ext>
            </a:extLst>
          </p:cNvPr>
          <p:cNvSpPr txBox="1"/>
          <p:nvPr/>
        </p:nvSpPr>
        <p:spPr>
          <a:xfrm>
            <a:off x="5474043" y="3344559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Available Jobs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2F81E-431E-E933-691C-2C1DD6333AE6}"/>
              </a:ext>
            </a:extLst>
          </p:cNvPr>
          <p:cNvSpPr txBox="1"/>
          <p:nvPr/>
        </p:nvSpPr>
        <p:spPr>
          <a:xfrm>
            <a:off x="5474043" y="3860029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Ongoing Jobs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E99BC-042B-4A3B-AE57-552790AB1034}"/>
              </a:ext>
            </a:extLst>
          </p:cNvPr>
          <p:cNvSpPr txBox="1"/>
          <p:nvPr/>
        </p:nvSpPr>
        <p:spPr>
          <a:xfrm>
            <a:off x="5474043" y="4416809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Schedule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509576-CEE2-DC2B-8EB3-928C883847B6}"/>
              </a:ext>
            </a:extLst>
          </p:cNvPr>
          <p:cNvSpPr txBox="1"/>
          <p:nvPr/>
        </p:nvSpPr>
        <p:spPr>
          <a:xfrm>
            <a:off x="5474043" y="4973198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Revenue info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DF2D2-3A7D-317A-DDD2-0ABDADD9AACB}"/>
              </a:ext>
            </a:extLst>
          </p:cNvPr>
          <p:cNvSpPr txBox="1"/>
          <p:nvPr/>
        </p:nvSpPr>
        <p:spPr>
          <a:xfrm>
            <a:off x="5457909" y="5478595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Feedback &amp; Rating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6E6251-48B0-C360-FE40-F9729B4C4273}"/>
              </a:ext>
            </a:extLst>
          </p:cNvPr>
          <p:cNvSpPr txBox="1"/>
          <p:nvPr/>
        </p:nvSpPr>
        <p:spPr>
          <a:xfrm>
            <a:off x="9053383" y="3315808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Manage Customers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9397BA-F4CC-1EDE-F3A7-0D8C11BDD60E}"/>
              </a:ext>
            </a:extLst>
          </p:cNvPr>
          <p:cNvSpPr txBox="1"/>
          <p:nvPr/>
        </p:nvSpPr>
        <p:spPr>
          <a:xfrm>
            <a:off x="9053383" y="3831278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Manage Technicians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6D78D-9736-4726-4F7C-700F109E3702}"/>
              </a:ext>
            </a:extLst>
          </p:cNvPr>
          <p:cNvSpPr txBox="1"/>
          <p:nvPr/>
        </p:nvSpPr>
        <p:spPr>
          <a:xfrm>
            <a:off x="9053383" y="4360789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Generate Reports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0EE775-7824-78EA-CD1F-67FD9291A713}"/>
              </a:ext>
            </a:extLst>
          </p:cNvPr>
          <p:cNvSpPr txBox="1"/>
          <p:nvPr/>
        </p:nvSpPr>
        <p:spPr>
          <a:xfrm>
            <a:off x="9053383" y="4901581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Manage Services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330E9A-DEA8-F2D0-12D8-0728B53C7930}"/>
              </a:ext>
            </a:extLst>
          </p:cNvPr>
          <p:cNvSpPr txBox="1"/>
          <p:nvPr/>
        </p:nvSpPr>
        <p:spPr>
          <a:xfrm>
            <a:off x="9053383" y="5475598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Financial Data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0240B2-897B-EFC8-1705-94922B3C4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954" y="2506249"/>
            <a:ext cx="762066" cy="7620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D9662D-A24A-5984-3757-ED3A8FFEC914}"/>
              </a:ext>
            </a:extLst>
          </p:cNvPr>
          <p:cNvSpPr txBox="1"/>
          <p:nvPr/>
        </p:nvSpPr>
        <p:spPr>
          <a:xfrm>
            <a:off x="8709435" y="2659624"/>
            <a:ext cx="24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Administrator</a:t>
            </a:r>
          </a:p>
        </p:txBody>
      </p:sp>
      <p:pic>
        <p:nvPicPr>
          <p:cNvPr id="28" name="Graphic 27" descr="Internet with solid fill">
            <a:extLst>
              <a:ext uri="{FF2B5EF4-FFF2-40B4-BE49-F238E27FC236}">
                <a16:creationId xmlns:a16="http://schemas.microsoft.com/office/drawing/2014/main" id="{000E5051-A6D4-E1E9-F3D8-94E012D02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4094" y="3335908"/>
            <a:ext cx="369333" cy="369333"/>
          </a:xfrm>
          <a:prstGeom prst="rect">
            <a:avLst/>
          </a:prstGeom>
        </p:spPr>
      </p:pic>
      <p:pic>
        <p:nvPicPr>
          <p:cNvPr id="29" name="Graphic 28" descr="Internet with solid fill">
            <a:extLst>
              <a:ext uri="{FF2B5EF4-FFF2-40B4-BE49-F238E27FC236}">
                <a16:creationId xmlns:a16="http://schemas.microsoft.com/office/drawing/2014/main" id="{145CA6CE-89C8-6924-87F7-BB892CBF7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4094" y="3822628"/>
            <a:ext cx="369333" cy="369333"/>
          </a:xfrm>
          <a:prstGeom prst="rect">
            <a:avLst/>
          </a:prstGeom>
        </p:spPr>
      </p:pic>
      <p:pic>
        <p:nvPicPr>
          <p:cNvPr id="30" name="Graphic 29" descr="Internet with solid fill">
            <a:extLst>
              <a:ext uri="{FF2B5EF4-FFF2-40B4-BE49-F238E27FC236}">
                <a16:creationId xmlns:a16="http://schemas.microsoft.com/office/drawing/2014/main" id="{BA661108-783E-64AC-B2F5-FE9DCFC72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4093" y="4365285"/>
            <a:ext cx="369333" cy="369333"/>
          </a:xfrm>
          <a:prstGeom prst="rect">
            <a:avLst/>
          </a:prstGeom>
        </p:spPr>
      </p:pic>
      <p:pic>
        <p:nvPicPr>
          <p:cNvPr id="31" name="Graphic 30" descr="Internet with solid fill">
            <a:extLst>
              <a:ext uri="{FF2B5EF4-FFF2-40B4-BE49-F238E27FC236}">
                <a16:creationId xmlns:a16="http://schemas.microsoft.com/office/drawing/2014/main" id="{65AD5930-D5DF-AC94-11D0-3E176EB71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4093" y="4907942"/>
            <a:ext cx="369333" cy="369333"/>
          </a:xfrm>
          <a:prstGeom prst="rect">
            <a:avLst/>
          </a:prstGeom>
        </p:spPr>
      </p:pic>
      <p:pic>
        <p:nvPicPr>
          <p:cNvPr id="32" name="Graphic 31" descr="Internet with solid fill">
            <a:extLst>
              <a:ext uri="{FF2B5EF4-FFF2-40B4-BE49-F238E27FC236}">
                <a16:creationId xmlns:a16="http://schemas.microsoft.com/office/drawing/2014/main" id="{66B6DD3C-53A4-0ECA-DC44-2F3770B3A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4092" y="5456426"/>
            <a:ext cx="369333" cy="369333"/>
          </a:xfrm>
          <a:prstGeom prst="rect">
            <a:avLst/>
          </a:prstGeom>
        </p:spPr>
      </p:pic>
      <p:pic>
        <p:nvPicPr>
          <p:cNvPr id="34" name="Graphic 33" descr="Internet with solid fill">
            <a:extLst>
              <a:ext uri="{FF2B5EF4-FFF2-40B4-BE49-F238E27FC236}">
                <a16:creationId xmlns:a16="http://schemas.microsoft.com/office/drawing/2014/main" id="{DBA78FAF-EED8-F65E-9461-BFD3220814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716" y="3387286"/>
            <a:ext cx="369333" cy="369333"/>
          </a:xfrm>
          <a:prstGeom prst="rect">
            <a:avLst/>
          </a:prstGeom>
        </p:spPr>
      </p:pic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8B2F40D4-7467-B862-4FB5-170A393B2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716" y="3874006"/>
            <a:ext cx="369333" cy="369333"/>
          </a:xfrm>
          <a:prstGeom prst="rect">
            <a:avLst/>
          </a:prstGeom>
        </p:spPr>
      </p:pic>
      <p:pic>
        <p:nvPicPr>
          <p:cNvPr id="36" name="Graphic 35" descr="Internet with solid fill">
            <a:extLst>
              <a:ext uri="{FF2B5EF4-FFF2-40B4-BE49-F238E27FC236}">
                <a16:creationId xmlns:a16="http://schemas.microsoft.com/office/drawing/2014/main" id="{96169061-5451-56B3-731A-38DDF4D65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715" y="4416663"/>
            <a:ext cx="369333" cy="369333"/>
          </a:xfrm>
          <a:prstGeom prst="rect">
            <a:avLst/>
          </a:prstGeom>
        </p:spPr>
      </p:pic>
      <p:pic>
        <p:nvPicPr>
          <p:cNvPr id="37" name="Graphic 36" descr="Internet with solid fill">
            <a:extLst>
              <a:ext uri="{FF2B5EF4-FFF2-40B4-BE49-F238E27FC236}">
                <a16:creationId xmlns:a16="http://schemas.microsoft.com/office/drawing/2014/main" id="{699C1865-D8F4-E4EF-DE8C-30C4CD5AB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715" y="4959320"/>
            <a:ext cx="369333" cy="369333"/>
          </a:xfrm>
          <a:prstGeom prst="rect">
            <a:avLst/>
          </a:prstGeom>
        </p:spPr>
      </p:pic>
      <p:pic>
        <p:nvPicPr>
          <p:cNvPr id="38" name="Graphic 37" descr="Internet with solid fill">
            <a:extLst>
              <a:ext uri="{FF2B5EF4-FFF2-40B4-BE49-F238E27FC236}">
                <a16:creationId xmlns:a16="http://schemas.microsoft.com/office/drawing/2014/main" id="{879DBF2D-9534-07A6-EFE3-381EE5D3D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714" y="5507804"/>
            <a:ext cx="369333" cy="369333"/>
          </a:xfrm>
          <a:prstGeom prst="rect">
            <a:avLst/>
          </a:prstGeom>
        </p:spPr>
      </p:pic>
      <p:pic>
        <p:nvPicPr>
          <p:cNvPr id="39" name="Graphic 38" descr="Internet with solid fill">
            <a:extLst>
              <a:ext uri="{FF2B5EF4-FFF2-40B4-BE49-F238E27FC236}">
                <a16:creationId xmlns:a16="http://schemas.microsoft.com/office/drawing/2014/main" id="{E689D5D0-9742-B5DC-C3E6-49B76F2F1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909" y="3360042"/>
            <a:ext cx="369333" cy="369333"/>
          </a:xfrm>
          <a:prstGeom prst="rect">
            <a:avLst/>
          </a:prstGeom>
        </p:spPr>
      </p:pic>
      <p:pic>
        <p:nvPicPr>
          <p:cNvPr id="40" name="Graphic 39" descr="Internet with solid fill">
            <a:extLst>
              <a:ext uri="{FF2B5EF4-FFF2-40B4-BE49-F238E27FC236}">
                <a16:creationId xmlns:a16="http://schemas.microsoft.com/office/drawing/2014/main" id="{0F33CDA0-541B-308E-638A-F39F4BB83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909" y="3846762"/>
            <a:ext cx="369333" cy="369333"/>
          </a:xfrm>
          <a:prstGeom prst="rect">
            <a:avLst/>
          </a:prstGeom>
        </p:spPr>
      </p:pic>
      <p:pic>
        <p:nvPicPr>
          <p:cNvPr id="41" name="Graphic 40" descr="Internet with solid fill">
            <a:extLst>
              <a:ext uri="{FF2B5EF4-FFF2-40B4-BE49-F238E27FC236}">
                <a16:creationId xmlns:a16="http://schemas.microsoft.com/office/drawing/2014/main" id="{33E2B55E-C084-CF97-1265-02C3AEC6C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908" y="4389419"/>
            <a:ext cx="369333" cy="369333"/>
          </a:xfrm>
          <a:prstGeom prst="rect">
            <a:avLst/>
          </a:prstGeom>
        </p:spPr>
      </p:pic>
      <p:pic>
        <p:nvPicPr>
          <p:cNvPr id="42" name="Graphic 41" descr="Internet with solid fill">
            <a:extLst>
              <a:ext uri="{FF2B5EF4-FFF2-40B4-BE49-F238E27FC236}">
                <a16:creationId xmlns:a16="http://schemas.microsoft.com/office/drawing/2014/main" id="{E36D058E-C8F8-7DA5-0873-B75F6CF41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908" y="4932076"/>
            <a:ext cx="369333" cy="369333"/>
          </a:xfrm>
          <a:prstGeom prst="rect">
            <a:avLst/>
          </a:prstGeom>
        </p:spPr>
      </p:pic>
      <p:pic>
        <p:nvPicPr>
          <p:cNvPr id="43" name="Graphic 42" descr="Internet with solid fill">
            <a:extLst>
              <a:ext uri="{FF2B5EF4-FFF2-40B4-BE49-F238E27FC236}">
                <a16:creationId xmlns:a16="http://schemas.microsoft.com/office/drawing/2014/main" id="{F9F4CBA3-4242-4899-C2FA-C70C409A3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907" y="5480560"/>
            <a:ext cx="369333" cy="369333"/>
          </a:xfrm>
          <a:prstGeom prst="rect">
            <a:avLst/>
          </a:prstGeom>
        </p:spPr>
      </p:pic>
      <p:pic>
        <p:nvPicPr>
          <p:cNvPr id="44" name="Picture 43" descr="A picture containing logo&#10;&#10;Description automatically generated">
            <a:extLst>
              <a:ext uri="{FF2B5EF4-FFF2-40B4-BE49-F238E27FC236}">
                <a16:creationId xmlns:a16="http://schemas.microsoft.com/office/drawing/2014/main" id="{969ADB80-9DF0-3297-6A52-862025E17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6E83F-9CB4-1B07-0328-958494B8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Overview of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5ADB3-88BA-01E8-7D61-39C761A107C6}"/>
              </a:ext>
            </a:extLst>
          </p:cNvPr>
          <p:cNvSpPr txBox="1"/>
          <p:nvPr/>
        </p:nvSpPr>
        <p:spPr>
          <a:xfrm>
            <a:off x="2397149" y="2832218"/>
            <a:ext cx="325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Location Bound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71792-29D2-18AB-00AC-904BDE981891}"/>
              </a:ext>
            </a:extLst>
          </p:cNvPr>
          <p:cNvSpPr txBox="1"/>
          <p:nvPr/>
        </p:nvSpPr>
        <p:spPr>
          <a:xfrm>
            <a:off x="3587099" y="3775900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Secure Logins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B1D16-7880-6099-0051-E65EC2B65CE0}"/>
              </a:ext>
            </a:extLst>
          </p:cNvPr>
          <p:cNvSpPr txBox="1"/>
          <p:nvPr/>
        </p:nvSpPr>
        <p:spPr>
          <a:xfrm>
            <a:off x="5285230" y="4784496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Ease of Usability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3D13D-3F0D-F5D2-438C-7606D46D0808}"/>
              </a:ext>
            </a:extLst>
          </p:cNvPr>
          <p:cNvSpPr txBox="1"/>
          <p:nvPr/>
        </p:nvSpPr>
        <p:spPr>
          <a:xfrm>
            <a:off x="6844411" y="56805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Guest</a:t>
            </a:r>
          </a:p>
        </p:txBody>
      </p:sp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8E0F83F2-D95C-9D20-94D0-D963686A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9230" y="3775900"/>
            <a:ext cx="539498" cy="539498"/>
          </a:xfrm>
          <a:prstGeom prst="rect">
            <a:avLst/>
          </a:prstGeom>
        </p:spPr>
      </p:pic>
      <p:pic>
        <p:nvPicPr>
          <p:cNvPr id="19" name="Graphic 18" descr="Badge Tick with solid fill">
            <a:extLst>
              <a:ext uri="{FF2B5EF4-FFF2-40B4-BE49-F238E27FC236}">
                <a16:creationId xmlns:a16="http://schemas.microsoft.com/office/drawing/2014/main" id="{DE5E96A9-800D-5046-4315-5D9B20469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3799" y="4784496"/>
            <a:ext cx="610123" cy="610123"/>
          </a:xfrm>
          <a:prstGeom prst="rect">
            <a:avLst/>
          </a:prstGeom>
        </p:spPr>
      </p:pic>
      <p:pic>
        <p:nvPicPr>
          <p:cNvPr id="21" name="Graphic 20" descr="Route (Two Pins With A Path) with solid fill">
            <a:extLst>
              <a:ext uri="{FF2B5EF4-FFF2-40B4-BE49-F238E27FC236}">
                <a16:creationId xmlns:a16="http://schemas.microsoft.com/office/drawing/2014/main" id="{A23F6B1C-FF51-50FC-1DAF-DFC5D210D9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754813" y="2840814"/>
            <a:ext cx="562436" cy="562436"/>
          </a:xfrm>
          <a:prstGeom prst="rect">
            <a:avLst/>
          </a:prstGeom>
        </p:spPr>
      </p:pic>
      <p:pic>
        <p:nvPicPr>
          <p:cNvPr id="23" name="Graphic 22" descr="Luggage outline">
            <a:extLst>
              <a:ext uri="{FF2B5EF4-FFF2-40B4-BE49-F238E27FC236}">
                <a16:creationId xmlns:a16="http://schemas.microsoft.com/office/drawing/2014/main" id="{A44A40FC-6DB2-1060-A490-573116A6DD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342234" y="5627564"/>
            <a:ext cx="601900" cy="601900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70ADDE1F-3291-6C0E-D616-D4FC270B7B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6E83F-9CB4-1B07-0328-958494B8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Overview of Requirements</a:t>
            </a:r>
          </a:p>
        </p:txBody>
      </p:sp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70ADDE1F-3291-6C0E-D616-D4FC270B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703FE6-110D-DA21-1B08-D18406FFFEB7}"/>
              </a:ext>
            </a:extLst>
          </p:cNvPr>
          <p:cNvSpPr txBox="1"/>
          <p:nvPr/>
        </p:nvSpPr>
        <p:spPr>
          <a:xfrm>
            <a:off x="3215052" y="2985155"/>
            <a:ext cx="512191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/>
              <a:t>Easy Payments and Transfers</a:t>
            </a:r>
          </a:p>
        </p:txBody>
      </p:sp>
      <p:pic>
        <p:nvPicPr>
          <p:cNvPr id="16" name="Graphic 15" descr="Money with solid fill">
            <a:extLst>
              <a:ext uri="{FF2B5EF4-FFF2-40B4-BE49-F238E27FC236}">
                <a16:creationId xmlns:a16="http://schemas.microsoft.com/office/drawing/2014/main" id="{1CE5DFC3-35A3-E9A3-F8C6-3EFEFD7AC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5705" y="2943032"/>
            <a:ext cx="610733" cy="610733"/>
          </a:xfrm>
          <a:prstGeom prst="rect">
            <a:avLst/>
          </a:prstGeom>
        </p:spPr>
      </p:pic>
      <p:pic>
        <p:nvPicPr>
          <p:cNvPr id="18" name="Graphic 17" descr="Key with solid fill">
            <a:extLst>
              <a:ext uri="{FF2B5EF4-FFF2-40B4-BE49-F238E27FC236}">
                <a16:creationId xmlns:a16="http://schemas.microsoft.com/office/drawing/2014/main" id="{75A0A5A8-A184-0EB9-0335-9ECB9EFBA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38771" y="3733892"/>
            <a:ext cx="666978" cy="666978"/>
          </a:xfrm>
          <a:prstGeom prst="rect">
            <a:avLst/>
          </a:prstGeom>
        </p:spPr>
      </p:pic>
      <p:sp>
        <p:nvSpPr>
          <p:cNvPr id="20" name="TextBox 4">
            <a:extLst>
              <a:ext uri="{FF2B5EF4-FFF2-40B4-BE49-F238E27FC236}">
                <a16:creationId xmlns:a16="http://schemas.microsoft.com/office/drawing/2014/main" id="{6F0510A5-F881-4A86-134A-9C82495AC30A}"/>
              </a:ext>
            </a:extLst>
          </p:cNvPr>
          <p:cNvSpPr txBox="1"/>
          <p:nvPr/>
        </p:nvSpPr>
        <p:spPr>
          <a:xfrm>
            <a:off x="4005749" y="3805771"/>
            <a:ext cx="288732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Secure Services</a:t>
            </a:r>
            <a:endParaRPr lang="en-US"/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330200FC-4E5B-ADF0-8A13-8C621FEDA8AF}"/>
              </a:ext>
            </a:extLst>
          </p:cNvPr>
          <p:cNvSpPr txBox="1"/>
          <p:nvPr/>
        </p:nvSpPr>
        <p:spPr>
          <a:xfrm>
            <a:off x="4680436" y="4623333"/>
            <a:ext cx="295305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Familiar Systems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96CDFA15-C241-33E9-F78C-04805705CE65}"/>
              </a:ext>
            </a:extLst>
          </p:cNvPr>
          <p:cNvSpPr txBox="1"/>
          <p:nvPr/>
        </p:nvSpPr>
        <p:spPr>
          <a:xfrm>
            <a:off x="5585311" y="5440896"/>
            <a:ext cx="300274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Data Encryption</a:t>
            </a:r>
            <a:endParaRPr lang="en-US"/>
          </a:p>
        </p:txBody>
      </p:sp>
      <p:pic>
        <p:nvPicPr>
          <p:cNvPr id="25" name="Graphic 24" descr="Network diagram with solid fill">
            <a:extLst>
              <a:ext uri="{FF2B5EF4-FFF2-40B4-BE49-F238E27FC236}">
                <a16:creationId xmlns:a16="http://schemas.microsoft.com/office/drawing/2014/main" id="{9CB2DD1E-162E-AE1A-D041-186011CBE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4719" y="4623333"/>
            <a:ext cx="595717" cy="595717"/>
          </a:xfrm>
          <a:prstGeom prst="rect">
            <a:avLst/>
          </a:prstGeom>
        </p:spPr>
      </p:pic>
      <p:pic>
        <p:nvPicPr>
          <p:cNvPr id="26" name="Graphic 25" descr="Usb Stick with solid fill">
            <a:extLst>
              <a:ext uri="{FF2B5EF4-FFF2-40B4-BE49-F238E27FC236}">
                <a16:creationId xmlns:a16="http://schemas.microsoft.com/office/drawing/2014/main" id="{4FBB60B0-EA43-CD29-95F6-12B9758550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84885" y="5446896"/>
            <a:ext cx="555380" cy="5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0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6E83F-9CB4-1B07-0328-958494B8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Internal System Structures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95B61B4D-C719-4A02-8E41-B4D36F95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57" y="2633176"/>
            <a:ext cx="10083799" cy="3612284"/>
          </a:xfrm>
          <a:prstGeom prst="rect">
            <a:avLst/>
          </a:prstGeom>
          <a:noFill/>
          <a:ln>
            <a:noFill/>
          </a:ln>
          <a:effectLst>
            <a:glow rad="76200">
              <a:srgbClr val="FFBF63"/>
            </a:glow>
          </a:effectLst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79F0009-73A6-0E6B-B78D-73EF4852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0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7517E-44EE-30D2-B204-5D83EE2F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HCI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6AFB-0B2B-BFAB-1736-FAC9A09B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536" y="2406102"/>
            <a:ext cx="10257779" cy="3636511"/>
          </a:xfrm>
          <a:effectLst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600">
                <a:ea typeface="+mn-lt"/>
                <a:cs typeface="+mn-lt"/>
              </a:rPr>
              <a:t>          </a:t>
            </a:r>
            <a:r>
              <a:rPr lang="en-US" altLang="zh-CN" sz="3600">
                <a:ea typeface="+mn-lt"/>
                <a:cs typeface="+mn-lt"/>
              </a:rPr>
              <a:t>Focused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+mn-lt"/>
                <a:cs typeface="+mn-lt"/>
              </a:rPr>
              <a:t>	   -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Keep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the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current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task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clear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and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in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focus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+mn-lt"/>
                <a:cs typeface="+mn-lt"/>
              </a:rPr>
              <a:t>	   -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Color: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solidFill>
                  <a:srgbClr val="FFBF63"/>
                </a:solidFill>
                <a:ea typeface="+mn-lt"/>
                <a:cs typeface="+mn-lt"/>
              </a:rPr>
              <a:t>orange</a:t>
            </a:r>
            <a:r>
              <a:rPr lang="zh-CN" altLang="en-US">
                <a:solidFill>
                  <a:srgbClr val="FFBF63"/>
                </a:solidFill>
                <a:ea typeface="+mn-lt"/>
                <a:cs typeface="+mn-lt"/>
              </a:rPr>
              <a:t> </a:t>
            </a:r>
            <a:r>
              <a:rPr lang="en-US" altLang="zh-CN">
                <a:solidFill>
                  <a:srgbClr val="FFBF63"/>
                </a:solidFill>
                <a:ea typeface="+mn-lt"/>
                <a:cs typeface="+mn-lt"/>
              </a:rPr>
              <a:t>(primary),</a:t>
            </a:r>
            <a:r>
              <a:rPr lang="zh-CN" altLang="en-US">
                <a:solidFill>
                  <a:srgbClr val="FFBF63"/>
                </a:solidFill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white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(secondary)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+mn-lt"/>
                <a:cs typeface="+mn-lt"/>
              </a:rPr>
              <a:t>	   -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Font:</a:t>
            </a:r>
            <a:r>
              <a:rPr lang="zh-CN" altLang="en-US">
                <a:ea typeface="+mn-lt"/>
                <a:cs typeface="+mn-lt"/>
              </a:rPr>
              <a:t>  </a:t>
            </a:r>
            <a:r>
              <a:rPr lang="en-US" altLang="zh-CN">
                <a:latin typeface=""/>
                <a:ea typeface="+mn-lt"/>
                <a:cs typeface="+mn-lt"/>
              </a:rPr>
              <a:t>Segoe</a:t>
            </a:r>
            <a:r>
              <a:rPr lang="zh-CN" altLang="en-US">
                <a:latin typeface=""/>
                <a:ea typeface="+mn-lt"/>
                <a:cs typeface="+mn-lt"/>
              </a:rPr>
              <a:t> </a:t>
            </a:r>
            <a:r>
              <a:rPr lang="en-US" altLang="zh-CN">
                <a:latin typeface=""/>
                <a:ea typeface="+mn-lt"/>
                <a:cs typeface="+mn-lt"/>
              </a:rPr>
              <a:t>UI</a:t>
            </a:r>
            <a:r>
              <a:rPr lang="en-US" altLang="zh-CN">
                <a:ea typeface="+mn-lt"/>
                <a:cs typeface="+mn-lt"/>
              </a:rPr>
              <a:t>,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latin typeface=""/>
                <a:ea typeface="+mn-lt"/>
                <a:cs typeface="+mn-lt"/>
              </a:rPr>
              <a:t>Roboto</a:t>
            </a:r>
            <a:r>
              <a:rPr lang="en-US" altLang="zh-CN">
                <a:ea typeface="+mn-lt"/>
                <a:cs typeface="+mn-lt"/>
              </a:rPr>
              <a:t>,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latin typeface=""/>
                <a:ea typeface="+mn-lt"/>
                <a:cs typeface="+mn-lt"/>
              </a:rPr>
              <a:t>Oxygen</a:t>
            </a:r>
            <a:endParaRPr lang="en-US" altLang="zh-CN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+mn-lt"/>
                <a:cs typeface="+mn-lt"/>
              </a:rPr>
              <a:t>		</a:t>
            </a:r>
            <a:r>
              <a:rPr lang="zh-CN" altLang="en-US">
                <a:ea typeface="+mn-lt"/>
                <a:cs typeface="+mn-lt"/>
              </a:rPr>
              <a:t>     </a:t>
            </a:r>
            <a:r>
              <a:rPr lang="en-US" altLang="zh-CN" i="1">
                <a:ea typeface="+mn-lt"/>
                <a:cs typeface="+mn-lt"/>
              </a:rPr>
              <a:t>Cantrell,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Open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Sans,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Helvetica</a:t>
            </a:r>
            <a:r>
              <a:rPr lang="zh-CN" altLang="en-US" i="1">
                <a:latin typeface="Helvetica Neue" panose="02000503000000020004" pitchFamily="2" charset="0"/>
                <a:ea typeface="+mn-lt"/>
                <a:cs typeface="Helvetica Neue" panose="02000503000000020004" pitchFamily="2" charset="0"/>
              </a:rPr>
              <a:t> </a:t>
            </a:r>
            <a:r>
              <a:rPr lang="en-US" altLang="zh-CN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Neue</a:t>
            </a:r>
            <a:r>
              <a:rPr lang="en-US" altLang="zh-CN" i="1">
                <a:ea typeface="+mn-lt"/>
                <a:cs typeface="+mn-lt"/>
              </a:rPr>
              <a:t>,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Sans-Serif</a:t>
            </a:r>
            <a:endParaRPr lang="en-CA" altLang="zh-CN" i="1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+mn-lt"/>
                <a:cs typeface="+mn-lt"/>
              </a:rPr>
              <a:t>	   -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Differentiate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the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active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window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from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inactive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windows</a:t>
            </a:r>
          </a:p>
        </p:txBody>
      </p:sp>
      <p:pic>
        <p:nvPicPr>
          <p:cNvPr id="5" name="Graphic 4" descr="Typewriter outline">
            <a:extLst>
              <a:ext uri="{FF2B5EF4-FFF2-40B4-BE49-F238E27FC236}">
                <a16:creationId xmlns:a16="http://schemas.microsoft.com/office/drawing/2014/main" id="{89CC63B9-647A-AEBE-DF73-C1E61A082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470" y="2862469"/>
            <a:ext cx="566531" cy="566531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A99A695A-81CB-833C-9229-04AFB45A2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6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7517E-44EE-30D2-B204-5D83EE2F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HCI components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error</a:t>
            </a:r>
            <a:r>
              <a:rPr lang="zh-CN" altLang="en-US"/>
              <a:t> </a:t>
            </a:r>
            <a:r>
              <a:rPr lang="en-US" altLang="zh-CN"/>
              <a:t>message</a:t>
            </a:r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1EF64608-015D-2135-7CFF-F502F70E5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9" y="5333262"/>
            <a:ext cx="2801583" cy="2801583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B86FC0-267B-645E-CC89-D8805A2B3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238" y="2503802"/>
            <a:ext cx="2801583" cy="3907010"/>
          </a:xfrm>
          <a:prstGeom prst="rect">
            <a:avLst/>
          </a:prstGeom>
          <a:effectLst>
            <a:glow rad="50800">
              <a:srgbClr val="FFBF63"/>
            </a:glow>
          </a:effectLst>
        </p:spPr>
      </p:pic>
      <p:pic>
        <p:nvPicPr>
          <p:cNvPr id="7" name="Picture 6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B8BEC27E-F3D1-86D4-89BF-9DC0C3849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84" y="2503802"/>
            <a:ext cx="3945858" cy="3954148"/>
          </a:xfrm>
          <a:prstGeom prst="rect">
            <a:avLst/>
          </a:prstGeom>
          <a:effectLst>
            <a:glow rad="50800">
              <a:srgbClr val="FFBF63"/>
            </a:glow>
          </a:effectLst>
        </p:spPr>
      </p:pic>
    </p:spTree>
    <p:extLst>
      <p:ext uri="{BB962C8B-B14F-4D97-AF65-F5344CB8AC3E}">
        <p14:creationId xmlns:p14="http://schemas.microsoft.com/office/powerpoint/2010/main" val="213931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1316c24-bf52-4c97-be9a-71c5a96405ed">
      <Terms xmlns="http://schemas.microsoft.com/office/infopath/2007/PartnerControls"/>
    </lcf76f155ced4ddcb4097134ff3c332f>
    <TaxCatchAll xmlns="77dcf62e-7658-4b73-b834-1fc558a6a3a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A2CE886ABF564A84D063E9B882FC3A" ma:contentTypeVersion="15" ma:contentTypeDescription="Create a new document." ma:contentTypeScope="" ma:versionID="39a24be14ad557af003a2604be134be1">
  <xsd:schema xmlns:xsd="http://www.w3.org/2001/XMLSchema" xmlns:xs="http://www.w3.org/2001/XMLSchema" xmlns:p="http://schemas.microsoft.com/office/2006/metadata/properties" xmlns:ns2="21316c24-bf52-4c97-be9a-71c5a96405ed" xmlns:ns3="77dcf62e-7658-4b73-b834-1fc558a6a3a9" targetNamespace="http://schemas.microsoft.com/office/2006/metadata/properties" ma:root="true" ma:fieldsID="55dc226046d538f92bd59cfd52421015" ns2:_="" ns3:_="">
    <xsd:import namespace="21316c24-bf52-4c97-be9a-71c5a96405ed"/>
    <xsd:import namespace="77dcf62e-7658-4b73-b834-1fc558a6a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Details" minOccurs="0"/>
                <xsd:element ref="ns3:SharedWithUser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16c24-bf52-4c97-be9a-71c5a96405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4715c62-ccfc-45dc-bd41-71cb468c89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dcf62e-7658-4b73-b834-1fc558a6a3a9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22" nillable="true" ma:displayName="Taxonomy Catch All Column" ma:hidden="true" ma:list="{66a952db-a884-4c17-b75f-d4b1d357257b}" ma:internalName="TaxCatchAll" ma:showField="CatchAllData" ma:web="77dcf62e-7658-4b73-b834-1fc558a6a3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111947-07F1-4382-B59E-9FBA434896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0303A8-88A7-4097-A525-FA4F65B42BE3}">
  <ds:schemaRefs>
    <ds:schemaRef ds:uri="21316c24-bf52-4c97-be9a-71c5a96405ed"/>
    <ds:schemaRef ds:uri="77dcf62e-7658-4b73-b834-1fc558a6a3a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A45640-E5C9-4661-9B00-A45988BEB572}">
  <ds:schemaRefs>
    <ds:schemaRef ds:uri="21316c24-bf52-4c97-be9a-71c5a96405ed"/>
    <ds:schemaRef ds:uri="77dcf62e-7658-4b73-b834-1fc558a6a3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Quotable</vt:lpstr>
      <vt:lpstr>PowerPoint Presentation</vt:lpstr>
      <vt:lpstr>Business Imperative</vt:lpstr>
      <vt:lpstr>PowerPoint Presentation</vt:lpstr>
      <vt:lpstr>Overview of Requirements</vt:lpstr>
      <vt:lpstr>Overview of Requirements</vt:lpstr>
      <vt:lpstr>Overview of Requirements</vt:lpstr>
      <vt:lpstr>Internal System Structures</vt:lpstr>
      <vt:lpstr>HCI standards</vt:lpstr>
      <vt:lpstr>HCI components – error message</vt:lpstr>
      <vt:lpstr>HCI components - modal</vt:lpstr>
      <vt:lpstr>HCI components - confirmation</vt:lpstr>
      <vt:lpstr>Technical challenges and solutions</vt:lpstr>
      <vt:lpstr>Technical challenges and solutions</vt:lpstr>
      <vt:lpstr>Technical challenges and solutions</vt:lpstr>
      <vt:lpstr>PowerPoint Presentation</vt:lpstr>
      <vt:lpstr>PowerPoint Presentation</vt:lpstr>
      <vt:lpstr>DEMO</vt:lpstr>
      <vt:lpstr>PowerPoint Presentation</vt:lpstr>
      <vt:lpstr>PowerPoint Presentation</vt:lpstr>
      <vt:lpstr>Plan for Project Completion: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</dc:title>
  <dc:creator>Madhu Madhavan</dc:creator>
  <cp:revision>1</cp:revision>
  <dcterms:created xsi:type="dcterms:W3CDTF">2022-05-27T20:16:03Z</dcterms:created>
  <dcterms:modified xsi:type="dcterms:W3CDTF">2022-07-05T20:00:56Z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0x010100EDA2CE886ABF564A84D063E9B882FC3A</vt:lpwstr>
  </property>
  <property fmtid="{D5CDD505-2E9C-101B-9397-08002B2CF9AE}" pid="3" name="MediaServiceImageTags">
    <vt:lpwstr/>
  </property>
</Properties>
</file>