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764" autoAdjust="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customers'</a:t>
            </a:r>
            <a:r>
              <a:rPr lang="en-CA" baseline="0" dirty="0"/>
              <a:t> biggest concerns  </a:t>
            </a:r>
            <a:endParaRPr lang="en-CA" dirty="0"/>
          </a:p>
        </c:rich>
      </c:tx>
      <c:layout>
        <c:manualLayout>
          <c:xMode val="edge"/>
          <c:yMode val="edge"/>
          <c:x val="0.26403676403676402"/>
          <c:y val="5.7104577609823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115626898749938E-3"/>
          <c:y val="0.16917153577694646"/>
          <c:w val="0.84701401566698475"/>
          <c:h val="0.73485653247918015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CE1A-4E88-986F-1172065CDD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E1A-4E88-986F-1172065CDDF4}"/>
              </c:ext>
            </c:extLst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CE1A-4E88-986F-1172065CDDF4}"/>
              </c:ext>
            </c:extLst>
          </c:dPt>
          <c:dLbls>
            <c:dLbl>
              <c:idx val="0"/>
              <c:layout>
                <c:manualLayout>
                  <c:x val="-0.13484192283660448"/>
                  <c:y val="4.77453593366966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E1A-4E88-986F-1172065CDDF4}"/>
                </c:ext>
              </c:extLst>
            </c:dLbl>
            <c:dLbl>
              <c:idx val="1"/>
              <c:layout>
                <c:manualLayout>
                  <c:x val="7.8869803923296969E-2"/>
                  <c:y val="-0.340185685273963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E1A-4E88-986F-1172065CDDF4}"/>
                </c:ext>
              </c:extLst>
            </c:dLbl>
            <c:dLbl>
              <c:idx val="2"/>
              <c:layout>
                <c:manualLayout>
                  <c:x val="9.7951208098288209E-2"/>
                  <c:y val="0.107427058507567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E1A-4E88-986F-1172065CDD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Time</c:v>
                </c:pt>
                <c:pt idx="1">
                  <c:v>Budget</c:v>
                </c:pt>
                <c:pt idx="2">
                  <c:v>Other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0.36</c:v>
                </c:pt>
                <c:pt idx="1">
                  <c:v>0.41</c:v>
                </c:pt>
                <c:pt idx="2">
                  <c:v>0.23000000000000009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1A-4E88-986F-1172065CDDF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891A-8359-4256-A54E-D62A45ECBF7E}" type="datetimeFigureOut">
              <a:rPr lang="en-CA" smtClean="0"/>
              <a:t>2015-10-09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955CE-9CC6-4741-B61D-4A0E5A4193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92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 Quickly realized it is easy to get lost in 15 million rows</a:t>
            </a:r>
            <a:r>
              <a:rPr lang="en-CA" baseline="0" dirty="0" smtClean="0"/>
              <a:t> of data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55CE-9CC6-4741-B61D-4A0E5A4193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36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55CE-9CC6-4741-B61D-4A0E5A4193E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We went outside the building to try and find</a:t>
            </a:r>
            <a:r>
              <a:rPr lang="en-CA" baseline="0" dirty="0" smtClean="0"/>
              <a:t> the pain points of the customers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Survey 52 people – online and in person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Specially true when it comes to students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They want to spend minimal time and money, and not have to think when they’re in a grocery store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55CE-9CC6-4741-B61D-4A0E5A4193E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21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Bundle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Show Watson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Chicken (Lowest-selling)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Best Thing about the campaign: Measurable because…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55CE-9CC6-4741-B61D-4A0E5A4193E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70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SMU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IBM Sobeys </a:t>
            </a:r>
            <a:r>
              <a:rPr lang="en-CA" dirty="0"/>
              <a:t>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Imran </a:t>
            </a:r>
            <a:r>
              <a:rPr lang="en-CA" dirty="0" err="1" smtClean="0"/>
              <a:t>Nilroy</a:t>
            </a:r>
            <a:r>
              <a:rPr lang="en-CA" dirty="0"/>
              <a:t>, </a:t>
            </a:r>
            <a:r>
              <a:rPr lang="en-CA" dirty="0" err="1"/>
              <a:t>Priom</a:t>
            </a:r>
            <a:r>
              <a:rPr lang="en-CA" dirty="0"/>
              <a:t> Chowdhury, </a:t>
            </a:r>
            <a:r>
              <a:rPr lang="en-CA" dirty="0" err="1"/>
              <a:t>Methew</a:t>
            </a:r>
            <a:r>
              <a:rPr lang="en-CA" dirty="0"/>
              <a:t> </a:t>
            </a:r>
            <a:r>
              <a:rPr lang="en-CA" dirty="0" err="1" smtClean="0"/>
              <a:t>Guda</a:t>
            </a:r>
            <a:r>
              <a:rPr lang="en-CA" dirty="0" smtClean="0"/>
              <a:t>, Ali Kazerani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Coming up with an Idea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88" y="2667000"/>
            <a:ext cx="3456561" cy="3124200"/>
          </a:xfrm>
        </p:spPr>
      </p:pic>
    </p:spTree>
    <p:extLst>
      <p:ext uri="{BB962C8B-B14F-4D97-AF65-F5344CB8AC3E}">
        <p14:creationId xmlns:p14="http://schemas.microsoft.com/office/powerpoint/2010/main" val="3013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5912" y="365019"/>
            <a:ext cx="3549121" cy="1371600"/>
          </a:xfrm>
        </p:spPr>
        <p:txBody>
          <a:bodyPr>
            <a:normAutofit/>
          </a:bodyPr>
          <a:lstStyle/>
          <a:p>
            <a:pPr algn="l"/>
            <a:r>
              <a:rPr lang="en-CA" sz="4800" dirty="0" smtClean="0"/>
              <a:t>Criteria</a:t>
            </a:r>
            <a:endParaRPr lang="en-CA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49" y="2310623"/>
            <a:ext cx="3678237" cy="147129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85912" y="1736619"/>
            <a:ext cx="6203421" cy="274037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CA" sz="2800" dirty="0" smtClean="0"/>
              <a:t>Win </a:t>
            </a:r>
            <a:r>
              <a:rPr lang="en-CA" sz="2800" dirty="0" err="1" smtClean="0"/>
              <a:t>win</a:t>
            </a:r>
            <a:r>
              <a:rPr lang="en-CA" sz="2800" dirty="0" smtClean="0"/>
              <a:t> for Sobeys and its customers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2800" dirty="0" smtClean="0"/>
              <a:t>Align with Sobeys’ current initiatives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2800" dirty="0" smtClean="0"/>
              <a:t>Using IBM’s tools and applications</a:t>
            </a: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24" y="4118696"/>
            <a:ext cx="1999785" cy="205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44" y="0"/>
            <a:ext cx="4061309" cy="18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73022" y="0"/>
            <a:ext cx="10018713" cy="1752599"/>
          </a:xfrm>
        </p:spPr>
        <p:txBody>
          <a:bodyPr/>
          <a:lstStyle/>
          <a:p>
            <a:r>
              <a:rPr lang="en-CA" dirty="0" smtClean="0"/>
              <a:t>Survey Says</a:t>
            </a:r>
            <a:endParaRPr lang="en-C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069404"/>
              </p:ext>
            </p:extLst>
          </p:nvPr>
        </p:nvGraphicFramePr>
        <p:xfrm>
          <a:off x="2330369" y="1828800"/>
          <a:ext cx="9692298" cy="425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03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156" y="94805"/>
            <a:ext cx="10018713" cy="1752599"/>
          </a:xfrm>
        </p:spPr>
        <p:txBody>
          <a:bodyPr anchor="t"/>
          <a:lstStyle/>
          <a:p>
            <a:r>
              <a:rPr lang="en-CA" dirty="0" smtClean="0"/>
              <a:t>Our Idea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9" y="921975"/>
            <a:ext cx="7522777" cy="22104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9" y="3288887"/>
            <a:ext cx="4759909" cy="3336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3099" y="3420533"/>
            <a:ext cx="5307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Focus on Food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Going one step </a:t>
            </a:r>
            <a:r>
              <a:rPr lang="en-CA" dirty="0" smtClean="0"/>
              <a:t>further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Providing customers with specific suggestions for 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Based on Customer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Based on Lowest/Highest Selling Items from one period to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026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</TotalTime>
  <Words>161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SMU  IBM Sobeys Hackathon</vt:lpstr>
      <vt:lpstr>Coming up with an Idea</vt:lpstr>
      <vt:lpstr>Criteria</vt:lpstr>
      <vt:lpstr>Survey Says</vt:lpstr>
      <vt:lpstr>Our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  IBM Sobeys Hackathon</dc:title>
  <dc:creator>Ali Kazerani</dc:creator>
  <cp:lastModifiedBy>Ali Kazerani</cp:lastModifiedBy>
  <cp:revision>14</cp:revision>
  <dcterms:created xsi:type="dcterms:W3CDTF">2015-10-09T10:03:40Z</dcterms:created>
  <dcterms:modified xsi:type="dcterms:W3CDTF">2015-10-09T12:36:19Z</dcterms:modified>
</cp:coreProperties>
</file>