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244-06B0-D025-BD24-DE87807C6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C6D75-57D8-094A-BB29-D96BBF03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10A9-7FFE-DE8F-474D-2B95A6E0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A177-37A7-9FFD-060C-06CE22EA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8288-EE1F-5F2B-2B43-66285890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474A-D4DD-BFA5-5CF4-0E1D5E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0C37B-0C02-A707-893E-0A428B8F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FCE1-BB2F-E9BC-B0F2-80A80BDE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3C79-D831-EEB2-C4FF-186F4082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DEA4-82C5-0454-E86D-2B76D4E2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0F41A-7C1F-8038-375C-942C1CA0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CF858-A27E-1CB0-0B90-EE41A2726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2E19-D952-78C4-88AE-F89C0B50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9EF4-AFE8-9AC7-A983-A0B78A3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A549-FD1A-88C8-763D-66575E1A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684E-2A67-38E8-E655-14D8E70F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82E8-AEB7-D7C1-61A2-AAF03AFC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AF26-B2FB-BA48-E176-19EB5F76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324C-C012-EC0A-0487-A5201BE4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F5F2-A5A1-C454-3482-F492E6F0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520-C923-3892-0DBF-1EBD40F4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5C5A-6A94-A22C-9DAD-D63D04C6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0682-87D2-988E-2C6F-E2897C1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0480F-343F-F43F-A8F3-C7AE799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FD28-BFBE-8CD8-D58C-D556EE5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8BD2-C9BF-6DE8-DE59-F307DDA4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39C6-5AB0-FA75-42C4-107AD487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04E17-BFD0-D532-4AFF-1AC0F7DD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EAE6-A010-D587-4F3A-5FEAB21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B1244-7C46-EF14-76F4-998F23A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8DCCB-3946-8158-CC48-9CA993EF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B7A-3CF3-2C8B-A70E-4ACC6495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4F10-A5D1-BB37-09CA-F6532DCD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C7D27-9FEB-85ED-B8A6-7246009B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701DF-743B-10F3-2351-2C96C015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3993-DE86-41EB-F277-F86411A1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82C8E-C4E3-42C7-CFFB-7968B22C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D4A3-7C17-9ABD-57B2-D6DCCB12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CC5B8-06D9-8CDC-6A99-7A8ACFF9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EFF-0585-8F8C-7E21-1D5BF02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2463A-C72F-604E-410C-A0E63150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19AA1-75CE-DD51-EAFE-B44673DE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F5E77-2F4A-BD92-DC3F-179F387A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A662B-0F77-14EC-5366-163C1BB1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9756E-38E4-2B86-25B2-0575BD31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28C96-A3BE-1488-A305-93446679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477-9470-6D00-362F-30FC1B3E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F48D-28A9-2F5E-6279-C6858D56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49458-67F0-2286-BBD7-E7FE14554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2569-A4A0-15C5-964E-F9C1ABB6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4ECE7-CCA0-4CF1-A4CB-A2E726F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3419-A720-5FA7-E528-CE29B7E9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A23F-F4A6-958B-F742-1678F504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CB4AD-E41D-36DA-EE04-C7C0954D5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5B478-43D9-ED77-D2A7-85DA0F732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996BB-8154-DF0B-6A93-782361D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BD84-E451-F126-9BED-66E86780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2C8F-548B-6040-A285-263804DB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6368B-CE5C-C6A4-E18A-E7534C4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8ACA-2089-9C66-84B3-592B7C5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292F-067A-3059-9864-1945DB7E1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941B-F6C6-49EF-9F29-1EF74FE603B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9FDE-15C6-9A4A-014F-F81D52533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F81B-1B2D-9429-2A61-74EC4A790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9EB3-E580-474C-A202-DE44440B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A6A3-DC16-2800-AC85-76A459E84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Spectrogram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CB0F3-B879-CE3A-D7F9-40F2484D3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997-CB4C-D78B-58CD-3BBCDB89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58E0-A6DA-51B7-2F6C-11CD7A95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7A31B-8BBB-B4D1-0DBF-1DBC9A24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"/>
            <a:ext cx="12192000" cy="68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BE7B-1020-295A-9243-0FA6D8E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D8BC-28E3-B70E-8151-704B8BC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C35C5-76F5-1F5C-7437-5E4FF6EB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423"/>
            <a:ext cx="9765102" cy="51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6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A76A-A33E-BC1C-6B81-3C925739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Algorithmic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E011-DD34-AA00-22F6-63262B96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Array Signal Processing</a:t>
            </a:r>
          </a:p>
          <a:p>
            <a:r>
              <a:rPr lang="en-US" dirty="0"/>
              <a:t>Beamforming</a:t>
            </a:r>
          </a:p>
          <a:p>
            <a:r>
              <a:rPr lang="en-US" dirty="0"/>
              <a:t>Near-Acoustic Holography</a:t>
            </a:r>
          </a:p>
          <a:p>
            <a:r>
              <a:rPr lang="en-US" dirty="0"/>
              <a:t>Focalization</a:t>
            </a:r>
          </a:p>
          <a:p>
            <a:r>
              <a:rPr lang="en-US" dirty="0"/>
              <a:t>Minimum Variance </a:t>
            </a:r>
            <a:r>
              <a:rPr lang="en-US" dirty="0" err="1"/>
              <a:t>Distortionless</a:t>
            </a:r>
            <a:r>
              <a:rPr lang="en-US" dirty="0"/>
              <a:t> Response (MVDR)</a:t>
            </a:r>
          </a:p>
        </p:txBody>
      </p:sp>
    </p:spTree>
    <p:extLst>
      <p:ext uri="{BB962C8B-B14F-4D97-AF65-F5344CB8AC3E}">
        <p14:creationId xmlns:p14="http://schemas.microsoft.com/office/powerpoint/2010/main" val="12372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1456-B08F-A680-5888-EF77F952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 Used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5F5-D9BB-D0D9-75C6-5FE5F447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Covariance Matrix [SCM]</a:t>
            </a:r>
          </a:p>
          <a:p>
            <a:r>
              <a:rPr lang="en-US" dirty="0"/>
              <a:t> Generalized Cross Correlation with Phase Transform [GCC-PHAT] (important!)</a:t>
            </a:r>
          </a:p>
          <a:p>
            <a:r>
              <a:rPr lang="en-US" dirty="0"/>
              <a:t>Cross Correlation</a:t>
            </a:r>
          </a:p>
        </p:txBody>
      </p:sp>
    </p:spTree>
    <p:extLst>
      <p:ext uri="{BB962C8B-B14F-4D97-AF65-F5344CB8AC3E}">
        <p14:creationId xmlns:p14="http://schemas.microsoft.com/office/powerpoint/2010/main" val="5105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677-1EB6-3D55-9AD5-40A0033A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Useful</a:t>
            </a:r>
            <a:r>
              <a:rPr lang="de-DE" dirty="0"/>
              <a:t> Deep-Learning Methods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E7CE-F6E6-0561-88AC-91B6F44B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Autoencoders (</a:t>
            </a:r>
            <a:r>
              <a:rPr lang="de-DE" dirty="0" err="1"/>
              <a:t>Variational</a:t>
            </a:r>
            <a:r>
              <a:rPr lang="de-DE" dirty="0"/>
              <a:t>, </a:t>
            </a:r>
            <a:r>
              <a:rPr lang="de-DE" dirty="0" err="1"/>
              <a:t>Convolutional</a:t>
            </a:r>
            <a:r>
              <a:rPr lang="de-DE" dirty="0"/>
              <a:t> etc.)</a:t>
            </a:r>
          </a:p>
          <a:p>
            <a:r>
              <a:rPr lang="de-DE" dirty="0"/>
              <a:t>Self-attention and Transformer-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D9E1-9C0C-D67D-DC49-5C981A16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 and 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B4A4-0FB1-02AC-8405-B176E2A8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Iqra‘s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Review </a:t>
            </a:r>
            <a:r>
              <a:rPr lang="de-DE" dirty="0" err="1"/>
              <a:t>contains</a:t>
            </a:r>
            <a:r>
              <a:rPr lang="de-DE" dirty="0"/>
              <a:t> Data Sources</a:t>
            </a:r>
          </a:p>
          <a:p>
            <a:r>
              <a:rPr lang="de-DE" dirty="0"/>
              <a:t>KRAKEN – 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8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Phase Spectrogram</vt:lpstr>
      <vt:lpstr>PowerPoint Presentation</vt:lpstr>
      <vt:lpstr>Phase Spectrum</vt:lpstr>
      <vt:lpstr>Exploring Algorithmic Methods</vt:lpstr>
      <vt:lpstr>Cost Functions Used in Deep Learning</vt:lpstr>
      <vt:lpstr>Useful Deep-Learning Methods to Explore</vt:lpstr>
      <vt:lpstr>Data Collection and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Spectrogram</dc:title>
  <dc:creator>Priontu Chowdhury</dc:creator>
  <cp:lastModifiedBy>Priontu Chowdhury</cp:lastModifiedBy>
  <cp:revision>1</cp:revision>
  <dcterms:created xsi:type="dcterms:W3CDTF">2023-11-20T21:23:12Z</dcterms:created>
  <dcterms:modified xsi:type="dcterms:W3CDTF">2023-11-20T22:48:22Z</dcterms:modified>
</cp:coreProperties>
</file>