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7CD"/>
    <a:srgbClr val="C8ECF4"/>
    <a:srgbClr val="812B83"/>
    <a:srgbClr val="F1C5EF"/>
    <a:srgbClr val="F4900A"/>
    <a:srgbClr val="A9E0ED"/>
    <a:srgbClr val="D56B0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7219"/>
            <a:ext cx="10515600" cy="504451"/>
          </a:xfrm>
        </p:spPr>
        <p:txBody>
          <a:bodyPr/>
          <a:lstStyle>
            <a:lvl1pPr algn="ctr">
              <a:defRPr b="1" i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699247"/>
            <a:ext cx="10515600" cy="5477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82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056F-8E35-4040-A12F-F51FB8ECB750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CE4F7-ACD8-49E3-B155-A4CADF0B6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98108" y="0"/>
            <a:ext cx="396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Symbol Dictionary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30178"/>
              </p:ext>
            </p:extLst>
          </p:nvPr>
        </p:nvGraphicFramePr>
        <p:xfrm>
          <a:off x="1683355" y="817614"/>
          <a:ext cx="8681720" cy="569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3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 and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End</a:t>
                      </a:r>
                    </a:p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(beginning and end of process)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Decision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(conditional logic which diverts the process flow in two directions)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Activity</a:t>
                      </a:r>
                    </a:p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(description of activity)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Complex Activity</a:t>
                      </a:r>
                    </a:p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(activity comprised of sub activities which may require its own process map)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Document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(Word, Excel, csv, </a:t>
                      </a:r>
                      <a:r>
                        <a:rPr lang="en-US" sz="1600" b="0" baseline="0" dirty="0" err="1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, or other document)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Flow</a:t>
                      </a:r>
                    </a:p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(potential unidirectional progression through the process)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Variable</a:t>
                      </a:r>
                      <a:br>
                        <a:rPr lang="en-US" sz="1600" b="1" dirty="0"/>
                      </a:b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(external variable or data being used in an activity)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Comment / Wait Event</a:t>
                      </a:r>
                      <a:br>
                        <a:rPr lang="en-US" sz="1600" b="1" dirty="0"/>
                      </a:b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(period of unavoidable wait time in a process or a comment)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(external program or application utilized in the process)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Database</a:t>
                      </a:r>
                      <a:br>
                        <a:rPr lang="en-US" sz="1600" b="1" dirty="0"/>
                      </a:b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(source database or stored procedure which contributes to a certain step)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Flowchart: Decision 18"/>
          <p:cNvSpPr/>
          <p:nvPr/>
        </p:nvSpPr>
        <p:spPr>
          <a:xfrm>
            <a:off x="6254403" y="1129775"/>
            <a:ext cx="871741" cy="575918"/>
          </a:xfrm>
          <a:prstGeom prst="flowChartDecision">
            <a:avLst/>
          </a:prstGeom>
          <a:solidFill>
            <a:srgbClr val="FFFF99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1987280" y="2326197"/>
            <a:ext cx="806158" cy="5481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6281737" y="5683790"/>
            <a:ext cx="806158" cy="591182"/>
          </a:xfrm>
          <a:prstGeom prst="flowChartMagneticDisk">
            <a:avLst/>
          </a:prstGeom>
          <a:solidFill>
            <a:srgbClr val="C8ECF4"/>
          </a:solidFill>
          <a:ln w="22225">
            <a:solidFill>
              <a:srgbClr val="3B8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62899" y="888435"/>
            <a:ext cx="806158" cy="4950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62899" y="1452910"/>
            <a:ext cx="806158" cy="495011"/>
          </a:xfrm>
          <a:prstGeom prst="ellipse">
            <a:avLst/>
          </a:prstGeom>
          <a:solidFill>
            <a:srgbClr val="FF7C80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26" name="Flowchart: Card 25"/>
          <p:cNvSpPr/>
          <p:nvPr/>
        </p:nvSpPr>
        <p:spPr>
          <a:xfrm>
            <a:off x="1892025" y="4688237"/>
            <a:ext cx="942615" cy="382354"/>
          </a:xfrm>
          <a:prstGeom prst="flowChartPunchedCard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Flowchart: Preparation 26"/>
          <p:cNvSpPr/>
          <p:nvPr/>
        </p:nvSpPr>
        <p:spPr>
          <a:xfrm>
            <a:off x="6269519" y="4710772"/>
            <a:ext cx="856625" cy="337284"/>
          </a:xfrm>
          <a:prstGeom prst="flowChartPreparation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Flowchart: Internal Storage 19"/>
          <p:cNvSpPr/>
          <p:nvPr/>
        </p:nvSpPr>
        <p:spPr>
          <a:xfrm>
            <a:off x="1962899" y="5683790"/>
            <a:ext cx="854920" cy="5900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94 w 10000"/>
              <a:gd name="connsiteY2" fmla="*/ 2126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94 w 10000"/>
              <a:gd name="connsiteY2" fmla="*/ 2126 h 10000"/>
              <a:gd name="connsiteX3" fmla="*/ 10000 w 10000"/>
              <a:gd name="connsiteY3" fmla="*/ 198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94" y="2126"/>
                </a:moveTo>
                <a:cubicBezTo>
                  <a:pt x="3427" y="2126"/>
                  <a:pt x="6667" y="1980"/>
                  <a:pt x="10000" y="1980"/>
                </a:cubicBez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F7C80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6287194" y="2326197"/>
            <a:ext cx="806158" cy="54818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47625" cmpd="tri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45528" y="3777092"/>
            <a:ext cx="68127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/>
          <p:cNvSpPr/>
          <p:nvPr/>
        </p:nvSpPr>
        <p:spPr>
          <a:xfrm>
            <a:off x="1987280" y="3487583"/>
            <a:ext cx="806158" cy="591183"/>
          </a:xfrm>
          <a:prstGeom prst="flowChartDocument">
            <a:avLst/>
          </a:prstGeom>
          <a:solidFill>
            <a:srgbClr val="F1C5EF"/>
          </a:solidFill>
          <a:ln w="22225">
            <a:solidFill>
              <a:srgbClr val="81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79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12392</TotalTime>
  <Words>74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 McGee</dc:creator>
  <cp:lastModifiedBy>Tim Kendrick</cp:lastModifiedBy>
  <cp:revision>92</cp:revision>
  <cp:lastPrinted>2016-09-22T18:20:18Z</cp:lastPrinted>
  <dcterms:created xsi:type="dcterms:W3CDTF">2015-08-12T16:33:59Z</dcterms:created>
  <dcterms:modified xsi:type="dcterms:W3CDTF">2017-07-19T13:38:52Z</dcterms:modified>
</cp:coreProperties>
</file>