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8" r:id="rId4"/>
    <p:sldId id="258" r:id="rId5"/>
    <p:sldId id="290" r:id="rId6"/>
    <p:sldId id="259" r:id="rId7"/>
    <p:sldId id="289" r:id="rId8"/>
    <p:sldId id="260" r:id="rId9"/>
    <p:sldId id="287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5A13FD-6727-4918-8BA9-F4B2D9C676BA}">
          <p14:sldIdLst>
            <p14:sldId id="256"/>
            <p14:sldId id="257"/>
            <p14:sldId id="288"/>
            <p14:sldId id="258"/>
            <p14:sldId id="290"/>
            <p14:sldId id="259"/>
            <p14:sldId id="289"/>
            <p14:sldId id="260"/>
            <p14:sldId id="287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7890-9F0C-46CE-959C-16A0004D9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14765-A4AD-42F3-B82C-1EA5E002E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65676-B7E9-45D8-AA8B-46B67622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C045-5A17-49E0-8CC6-3CE1F93E6013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262D1-19C3-4BB5-A723-80DDA789C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FDAC6-40A8-4041-8998-B29D6DAA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706D-C753-4353-9D09-ED50FF8D9A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8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3B5D-E2C2-4E53-A4C8-BE0ADAD1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25C88-C05A-4178-8BF3-93F9F5341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3A025-8515-4243-9345-C84073F9D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C045-5A17-49E0-8CC6-3CE1F93E6013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C64F7-BB82-4E08-A921-135B5F914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F7A46-622E-4761-9920-2ADEB4C69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706D-C753-4353-9D09-ED50FF8D9A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85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79DFC4-1F2A-4542-A283-44A56A4DC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CA5A3-52D0-44F4-9D5D-45332C07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B150A-34B0-41FB-B9D5-4DC61B92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C045-5A17-49E0-8CC6-3CE1F93E6013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91FD2-CA90-45F3-B19D-847D6126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B31B4-F0D8-4950-9A44-1D800EDAA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706D-C753-4353-9D09-ED50FF8D9A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55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B77183B-D91C-4877-8446-04AF82AD0211}"/>
              </a:ext>
            </a:extLst>
          </p:cNvPr>
          <p:cNvSpPr/>
          <p:nvPr userDrawn="1"/>
        </p:nvSpPr>
        <p:spPr>
          <a:xfrm>
            <a:off x="0" y="6649277"/>
            <a:ext cx="9893376" cy="852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8F7C02-C4E1-41FB-B50E-9077B2D466F1}"/>
              </a:ext>
            </a:extLst>
          </p:cNvPr>
          <p:cNvGrpSpPr/>
          <p:nvPr/>
        </p:nvGrpSpPr>
        <p:grpSpPr>
          <a:xfrm>
            <a:off x="9917984" y="6249017"/>
            <a:ext cx="2134868" cy="538948"/>
            <a:chOff x="3459679" y="2564932"/>
            <a:chExt cx="5250757" cy="132555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EBFE799-9951-424F-AA26-A9B2226E0273}"/>
                </a:ext>
              </a:extLst>
            </p:cNvPr>
            <p:cNvGrpSpPr/>
            <p:nvPr/>
          </p:nvGrpSpPr>
          <p:grpSpPr>
            <a:xfrm>
              <a:off x="3467491" y="2775272"/>
              <a:ext cx="5242945" cy="981076"/>
              <a:chOff x="609600" y="2828925"/>
              <a:chExt cx="4733925" cy="88582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404C533-9854-4AB1-864E-4EC83E534AF5}"/>
                  </a:ext>
                </a:extLst>
              </p:cNvPr>
              <p:cNvSpPr/>
              <p:nvPr/>
            </p:nvSpPr>
            <p:spPr>
              <a:xfrm>
                <a:off x="609600" y="2828925"/>
                <a:ext cx="885825" cy="88582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6CC28C5-72C9-4A9C-A38D-4895E418FDF6}"/>
                  </a:ext>
                </a:extLst>
              </p:cNvPr>
              <p:cNvSpPr/>
              <p:nvPr/>
            </p:nvSpPr>
            <p:spPr>
              <a:xfrm>
                <a:off x="1571625" y="2828925"/>
                <a:ext cx="885825" cy="88582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DE7E71F-BCD3-460E-871E-91151BF0CFCB}"/>
                  </a:ext>
                </a:extLst>
              </p:cNvPr>
              <p:cNvSpPr/>
              <p:nvPr/>
            </p:nvSpPr>
            <p:spPr>
              <a:xfrm>
                <a:off x="2533650" y="2828925"/>
                <a:ext cx="885825" cy="88582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CB2864E-6E5C-4245-B1A8-E20E2751C8B2}"/>
                  </a:ext>
                </a:extLst>
              </p:cNvPr>
              <p:cNvSpPr/>
              <p:nvPr/>
            </p:nvSpPr>
            <p:spPr>
              <a:xfrm>
                <a:off x="3495675" y="2828925"/>
                <a:ext cx="885825" cy="88582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C5333E1-387E-4717-8817-F654B5A8E20D}"/>
                  </a:ext>
                </a:extLst>
              </p:cNvPr>
              <p:cNvSpPr/>
              <p:nvPr/>
            </p:nvSpPr>
            <p:spPr>
              <a:xfrm>
                <a:off x="4457700" y="2828925"/>
                <a:ext cx="885825" cy="88582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9917E84-BC22-43AB-A243-2B467A7BD64E}"/>
                </a:ext>
              </a:extLst>
            </p:cNvPr>
            <p:cNvSpPr/>
            <p:nvPr/>
          </p:nvSpPr>
          <p:spPr>
            <a:xfrm rot="10800000">
              <a:off x="4589772" y="2769586"/>
              <a:ext cx="869882" cy="963508"/>
            </a:xfrm>
            <a:custGeom>
              <a:avLst/>
              <a:gdLst>
                <a:gd name="connsiteX0" fmla="*/ 249393 w 869883"/>
                <a:gd name="connsiteY0" fmla="*/ 183621 h 963507"/>
                <a:gd name="connsiteX1" fmla="*/ 283449 w 869883"/>
                <a:gd name="connsiteY1" fmla="*/ 159204 h 963507"/>
                <a:gd name="connsiteX2" fmla="*/ 259032 w 869883"/>
                <a:gd name="connsiteY2" fmla="*/ 125148 h 963507"/>
                <a:gd name="connsiteX3" fmla="*/ 224976 w 869883"/>
                <a:gd name="connsiteY3" fmla="*/ 149565 h 963507"/>
                <a:gd name="connsiteX4" fmla="*/ 249393 w 869883"/>
                <a:gd name="connsiteY4" fmla="*/ 183621 h 963507"/>
                <a:gd name="connsiteX5" fmla="*/ 795252 w 869883"/>
                <a:gd name="connsiteY5" fmla="*/ 408697 h 963507"/>
                <a:gd name="connsiteX6" fmla="*/ 809612 w 869883"/>
                <a:gd name="connsiteY6" fmla="*/ 355860 h 963507"/>
                <a:gd name="connsiteX7" fmla="*/ 771076 w 869883"/>
                <a:gd name="connsiteY7" fmla="*/ 403388 h 963507"/>
                <a:gd name="connsiteX8" fmla="*/ 795252 w 869883"/>
                <a:gd name="connsiteY8" fmla="*/ 408697 h 963507"/>
                <a:gd name="connsiteX9" fmla="*/ 100086 w 869883"/>
                <a:gd name="connsiteY9" fmla="*/ 631479 h 963507"/>
                <a:gd name="connsiteX10" fmla="*/ 71143 w 869883"/>
                <a:gd name="connsiteY10" fmla="*/ 602536 h 963507"/>
                <a:gd name="connsiteX11" fmla="*/ 100086 w 869883"/>
                <a:gd name="connsiteY11" fmla="*/ 573593 h 963507"/>
                <a:gd name="connsiteX12" fmla="*/ 129029 w 869883"/>
                <a:gd name="connsiteY12" fmla="*/ 602536 h 963507"/>
                <a:gd name="connsiteX13" fmla="*/ 100086 w 869883"/>
                <a:gd name="connsiteY13" fmla="*/ 631479 h 963507"/>
                <a:gd name="connsiteX14" fmla="*/ 100086 w 869883"/>
                <a:gd name="connsiteY14" fmla="*/ 660422 h 963507"/>
                <a:gd name="connsiteX15" fmla="*/ 157972 w 869883"/>
                <a:gd name="connsiteY15" fmla="*/ 602536 h 963507"/>
                <a:gd name="connsiteX16" fmla="*/ 100086 w 869883"/>
                <a:gd name="connsiteY16" fmla="*/ 544650 h 963507"/>
                <a:gd name="connsiteX17" fmla="*/ 42200 w 869883"/>
                <a:gd name="connsiteY17" fmla="*/ 602536 h 963507"/>
                <a:gd name="connsiteX18" fmla="*/ 100086 w 869883"/>
                <a:gd name="connsiteY18" fmla="*/ 660422 h 963507"/>
                <a:gd name="connsiteX19" fmla="*/ 636483 w 869883"/>
                <a:gd name="connsiteY19" fmla="*/ 963507 h 963507"/>
                <a:gd name="connsiteX20" fmla="*/ 423144 w 869883"/>
                <a:gd name="connsiteY20" fmla="*/ 963507 h 963507"/>
                <a:gd name="connsiteX21" fmla="*/ 417256 w 869883"/>
                <a:gd name="connsiteY21" fmla="*/ 959411 h 963507"/>
                <a:gd name="connsiteX22" fmla="*/ 118065 w 869883"/>
                <a:gd name="connsiteY22" fmla="*/ 959411 h 963507"/>
                <a:gd name="connsiteX23" fmla="*/ 118065 w 869883"/>
                <a:gd name="connsiteY23" fmla="*/ 908722 h 963507"/>
                <a:gd name="connsiteX24" fmla="*/ 168754 w 869883"/>
                <a:gd name="connsiteY24" fmla="*/ 858033 h 963507"/>
                <a:gd name="connsiteX25" fmla="*/ 271522 w 869883"/>
                <a:gd name="connsiteY25" fmla="*/ 858033 h 963507"/>
                <a:gd name="connsiteX26" fmla="*/ 44795 w 869883"/>
                <a:gd name="connsiteY26" fmla="*/ 700313 h 963507"/>
                <a:gd name="connsiteX27" fmla="*/ 18708 w 869883"/>
                <a:gd name="connsiteY27" fmla="*/ 554976 h 963507"/>
                <a:gd name="connsiteX28" fmla="*/ 48652 w 869883"/>
                <a:gd name="connsiteY28" fmla="*/ 526299 h 963507"/>
                <a:gd name="connsiteX29" fmla="*/ 74792 w 869883"/>
                <a:gd name="connsiteY29" fmla="*/ 516166 h 963507"/>
                <a:gd name="connsiteX30" fmla="*/ 74213 w 869883"/>
                <a:gd name="connsiteY30" fmla="*/ 514501 h 963507"/>
                <a:gd name="connsiteX31" fmla="*/ 631187 w 869883"/>
                <a:gd name="connsiteY31" fmla="*/ 342364 h 963507"/>
                <a:gd name="connsiteX32" fmla="*/ 297632 w 869883"/>
                <a:gd name="connsiteY32" fmla="*/ 217056 h 963507"/>
                <a:gd name="connsiteX33" fmla="*/ 272796 w 869883"/>
                <a:gd name="connsiteY33" fmla="*/ 228529 h 963507"/>
                <a:gd name="connsiteX34" fmla="*/ 242325 w 869883"/>
                <a:gd name="connsiteY34" fmla="*/ 229885 h 963507"/>
                <a:gd name="connsiteX35" fmla="*/ 218472 w 869883"/>
                <a:gd name="connsiteY35" fmla="*/ 221008 h 963507"/>
                <a:gd name="connsiteX36" fmla="*/ 164724 w 869883"/>
                <a:gd name="connsiteY36" fmla="*/ 258948 h 963507"/>
                <a:gd name="connsiteX37" fmla="*/ 56132 w 869883"/>
                <a:gd name="connsiteY37" fmla="*/ 241600 h 963507"/>
                <a:gd name="connsiteX38" fmla="*/ 6014 w 869883"/>
                <a:gd name="connsiteY38" fmla="*/ 156783 h 963507"/>
                <a:gd name="connsiteX39" fmla="*/ 9869 w 869883"/>
                <a:gd name="connsiteY39" fmla="*/ 132366 h 963507"/>
                <a:gd name="connsiteX40" fmla="*/ 25290 w 869883"/>
                <a:gd name="connsiteY40" fmla="*/ 134936 h 963507"/>
                <a:gd name="connsiteX41" fmla="*/ 77338 w 869883"/>
                <a:gd name="connsiteY41" fmla="*/ 212042 h 963507"/>
                <a:gd name="connsiteX42" fmla="*/ 156371 w 869883"/>
                <a:gd name="connsiteY42" fmla="*/ 224893 h 963507"/>
                <a:gd name="connsiteX43" fmla="*/ 191922 w 869883"/>
                <a:gd name="connsiteY43" fmla="*/ 196932 h 963507"/>
                <a:gd name="connsiteX44" fmla="*/ 178712 w 869883"/>
                <a:gd name="connsiteY44" fmla="*/ 141855 h 963507"/>
                <a:gd name="connsiteX45" fmla="*/ 209717 w 869883"/>
                <a:gd name="connsiteY45" fmla="*/ 91977 h 963507"/>
                <a:gd name="connsiteX46" fmla="*/ 214528 w 869883"/>
                <a:gd name="connsiteY46" fmla="*/ 89741 h 963507"/>
                <a:gd name="connsiteX47" fmla="*/ 186572 w 869883"/>
                <a:gd name="connsiteY47" fmla="*/ 46905 h 963507"/>
                <a:gd name="connsiteX48" fmla="*/ 107539 w 869883"/>
                <a:gd name="connsiteY48" fmla="*/ 34698 h 963507"/>
                <a:gd name="connsiteX49" fmla="*/ 34288 w 869883"/>
                <a:gd name="connsiteY49" fmla="*/ 91884 h 963507"/>
                <a:gd name="connsiteX50" fmla="*/ 18224 w 869883"/>
                <a:gd name="connsiteY50" fmla="*/ 89314 h 963507"/>
                <a:gd name="connsiteX51" fmla="*/ 22079 w 869883"/>
                <a:gd name="connsiteY51" fmla="*/ 64898 h 963507"/>
                <a:gd name="connsiteX52" fmla="*/ 96615 w 869883"/>
                <a:gd name="connsiteY52" fmla="*/ 0 h 963507"/>
                <a:gd name="connsiteX53" fmla="*/ 205206 w 869883"/>
                <a:gd name="connsiteY53" fmla="*/ 17348 h 963507"/>
                <a:gd name="connsiteX54" fmla="*/ 250632 w 869883"/>
                <a:gd name="connsiteY54" fmla="*/ 78961 h 963507"/>
                <a:gd name="connsiteX55" fmla="*/ 266742 w 869883"/>
                <a:gd name="connsiteY55" fmla="*/ 78243 h 963507"/>
                <a:gd name="connsiteX56" fmla="*/ 316620 w 869883"/>
                <a:gd name="connsiteY56" fmla="*/ 109005 h 963507"/>
                <a:gd name="connsiteX57" fmla="*/ 319435 w 869883"/>
                <a:gd name="connsiteY57" fmla="*/ 115098 h 963507"/>
                <a:gd name="connsiteX58" fmla="*/ 803977 w 869883"/>
                <a:gd name="connsiteY58" fmla="*/ 300705 h 963507"/>
                <a:gd name="connsiteX59" fmla="*/ 824626 w 869883"/>
                <a:gd name="connsiteY59" fmla="*/ 306486 h 963507"/>
                <a:gd name="connsiteX60" fmla="*/ 865490 w 869883"/>
                <a:gd name="connsiteY60" fmla="*/ 353933 h 963507"/>
                <a:gd name="connsiteX61" fmla="*/ 813466 w 869883"/>
                <a:gd name="connsiteY61" fmla="*/ 457981 h 963507"/>
                <a:gd name="connsiteX62" fmla="*/ 293089 w 869883"/>
                <a:gd name="connsiteY62" fmla="*/ 618657 h 963507"/>
                <a:gd name="connsiteX63" fmla="*/ 603336 w 869883"/>
                <a:gd name="connsiteY63" fmla="*/ 834477 h 963507"/>
                <a:gd name="connsiteX64" fmla="*/ 625895 w 869883"/>
                <a:gd name="connsiteY64" fmla="*/ 858033 h 963507"/>
                <a:gd name="connsiteX65" fmla="*/ 705014 w 869883"/>
                <a:gd name="connsiteY65" fmla="*/ 858033 h 963507"/>
                <a:gd name="connsiteX66" fmla="*/ 755703 w 869883"/>
                <a:gd name="connsiteY66" fmla="*/ 908722 h 963507"/>
                <a:gd name="connsiteX67" fmla="*/ 755703 w 869883"/>
                <a:gd name="connsiteY67" fmla="*/ 959411 h 963507"/>
                <a:gd name="connsiteX68" fmla="*/ 638257 w 869883"/>
                <a:gd name="connsiteY68" fmla="*/ 959411 h 96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869883" h="963507">
                  <a:moveTo>
                    <a:pt x="249393" y="183621"/>
                  </a:moveTo>
                  <a:cubicBezTo>
                    <a:pt x="265458" y="186191"/>
                    <a:pt x="280878" y="175268"/>
                    <a:pt x="283449" y="159204"/>
                  </a:cubicBezTo>
                  <a:cubicBezTo>
                    <a:pt x="286019" y="143140"/>
                    <a:pt x="275095" y="127719"/>
                    <a:pt x="259032" y="125148"/>
                  </a:cubicBezTo>
                  <a:cubicBezTo>
                    <a:pt x="242968" y="122578"/>
                    <a:pt x="227547" y="133502"/>
                    <a:pt x="224976" y="149565"/>
                  </a:cubicBezTo>
                  <a:cubicBezTo>
                    <a:pt x="221764" y="165630"/>
                    <a:pt x="233329" y="181050"/>
                    <a:pt x="249393" y="183621"/>
                  </a:cubicBezTo>
                  <a:close/>
                  <a:moveTo>
                    <a:pt x="795252" y="408697"/>
                  </a:moveTo>
                  <a:cubicBezTo>
                    <a:pt x="817199" y="404994"/>
                    <a:pt x="829844" y="377537"/>
                    <a:pt x="809612" y="355860"/>
                  </a:cubicBezTo>
                  <a:cubicBezTo>
                    <a:pt x="775572" y="335307"/>
                    <a:pt x="743459" y="374486"/>
                    <a:pt x="771076" y="403388"/>
                  </a:cubicBezTo>
                  <a:cubicBezTo>
                    <a:pt x="779586" y="408526"/>
                    <a:pt x="787936" y="409931"/>
                    <a:pt x="795252" y="408697"/>
                  </a:cubicBezTo>
                  <a:close/>
                  <a:moveTo>
                    <a:pt x="100086" y="631479"/>
                  </a:moveTo>
                  <a:cubicBezTo>
                    <a:pt x="84101" y="631479"/>
                    <a:pt x="71143" y="618521"/>
                    <a:pt x="71143" y="602536"/>
                  </a:cubicBezTo>
                  <a:cubicBezTo>
                    <a:pt x="71143" y="586551"/>
                    <a:pt x="84101" y="573593"/>
                    <a:pt x="100086" y="573593"/>
                  </a:cubicBezTo>
                  <a:cubicBezTo>
                    <a:pt x="116071" y="573593"/>
                    <a:pt x="129029" y="586551"/>
                    <a:pt x="129029" y="602536"/>
                  </a:cubicBezTo>
                  <a:cubicBezTo>
                    <a:pt x="129029" y="618521"/>
                    <a:pt x="116071" y="631479"/>
                    <a:pt x="100086" y="631479"/>
                  </a:cubicBezTo>
                  <a:close/>
                  <a:moveTo>
                    <a:pt x="100086" y="660422"/>
                  </a:moveTo>
                  <a:cubicBezTo>
                    <a:pt x="132056" y="660422"/>
                    <a:pt x="157972" y="634506"/>
                    <a:pt x="157972" y="602536"/>
                  </a:cubicBezTo>
                  <a:cubicBezTo>
                    <a:pt x="157972" y="570566"/>
                    <a:pt x="132056" y="544650"/>
                    <a:pt x="100086" y="544650"/>
                  </a:cubicBezTo>
                  <a:cubicBezTo>
                    <a:pt x="68116" y="544650"/>
                    <a:pt x="42200" y="570566"/>
                    <a:pt x="42200" y="602536"/>
                  </a:cubicBezTo>
                  <a:cubicBezTo>
                    <a:pt x="42200" y="634506"/>
                    <a:pt x="68116" y="660422"/>
                    <a:pt x="100086" y="660422"/>
                  </a:cubicBezTo>
                  <a:close/>
                  <a:moveTo>
                    <a:pt x="636483" y="963507"/>
                  </a:moveTo>
                  <a:lnTo>
                    <a:pt x="423144" y="963507"/>
                  </a:lnTo>
                  <a:lnTo>
                    <a:pt x="417256" y="959411"/>
                  </a:lnTo>
                  <a:lnTo>
                    <a:pt x="118065" y="959411"/>
                  </a:lnTo>
                  <a:lnTo>
                    <a:pt x="118065" y="908722"/>
                  </a:lnTo>
                  <a:cubicBezTo>
                    <a:pt x="118065" y="880727"/>
                    <a:pt x="140759" y="858033"/>
                    <a:pt x="168754" y="858033"/>
                  </a:cubicBezTo>
                  <a:lnTo>
                    <a:pt x="271522" y="858033"/>
                  </a:lnTo>
                  <a:lnTo>
                    <a:pt x="44795" y="700313"/>
                  </a:lnTo>
                  <a:cubicBezTo>
                    <a:pt x="-2543" y="667383"/>
                    <a:pt x="-14222" y="602314"/>
                    <a:pt x="18708" y="554976"/>
                  </a:cubicBezTo>
                  <a:cubicBezTo>
                    <a:pt x="26940" y="543142"/>
                    <a:pt x="37181" y="533536"/>
                    <a:pt x="48652" y="526299"/>
                  </a:cubicBezTo>
                  <a:lnTo>
                    <a:pt x="74792" y="516166"/>
                  </a:lnTo>
                  <a:lnTo>
                    <a:pt x="74213" y="514501"/>
                  </a:lnTo>
                  <a:lnTo>
                    <a:pt x="631187" y="342364"/>
                  </a:lnTo>
                  <a:lnTo>
                    <a:pt x="297632" y="217056"/>
                  </a:lnTo>
                  <a:lnTo>
                    <a:pt x="272796" y="228529"/>
                  </a:lnTo>
                  <a:cubicBezTo>
                    <a:pt x="263087" y="230929"/>
                    <a:pt x="252766" y="231491"/>
                    <a:pt x="242325" y="229885"/>
                  </a:cubicBezTo>
                  <a:lnTo>
                    <a:pt x="218472" y="221008"/>
                  </a:lnTo>
                  <a:lnTo>
                    <a:pt x="164724" y="258948"/>
                  </a:lnTo>
                  <a:lnTo>
                    <a:pt x="56132" y="241600"/>
                  </a:lnTo>
                  <a:lnTo>
                    <a:pt x="6014" y="156783"/>
                  </a:lnTo>
                  <a:lnTo>
                    <a:pt x="9869" y="132366"/>
                  </a:lnTo>
                  <a:lnTo>
                    <a:pt x="25290" y="134936"/>
                  </a:lnTo>
                  <a:lnTo>
                    <a:pt x="77338" y="212042"/>
                  </a:lnTo>
                  <a:lnTo>
                    <a:pt x="156371" y="224893"/>
                  </a:lnTo>
                  <a:lnTo>
                    <a:pt x="191922" y="196932"/>
                  </a:lnTo>
                  <a:lnTo>
                    <a:pt x="178712" y="141855"/>
                  </a:lnTo>
                  <a:cubicBezTo>
                    <a:pt x="182247" y="120972"/>
                    <a:pt x="193813" y="103463"/>
                    <a:pt x="209717" y="91977"/>
                  </a:cubicBezTo>
                  <a:lnTo>
                    <a:pt x="214528" y="89741"/>
                  </a:lnTo>
                  <a:lnTo>
                    <a:pt x="186572" y="46905"/>
                  </a:lnTo>
                  <a:lnTo>
                    <a:pt x="107539" y="34698"/>
                  </a:lnTo>
                  <a:lnTo>
                    <a:pt x="34288" y="91884"/>
                  </a:lnTo>
                  <a:lnTo>
                    <a:pt x="18224" y="89314"/>
                  </a:lnTo>
                  <a:lnTo>
                    <a:pt x="22079" y="64898"/>
                  </a:lnTo>
                  <a:lnTo>
                    <a:pt x="96615" y="0"/>
                  </a:lnTo>
                  <a:lnTo>
                    <a:pt x="205206" y="17348"/>
                  </a:lnTo>
                  <a:lnTo>
                    <a:pt x="250632" y="78961"/>
                  </a:lnTo>
                  <a:lnTo>
                    <a:pt x="266742" y="78243"/>
                  </a:lnTo>
                  <a:cubicBezTo>
                    <a:pt x="287625" y="81456"/>
                    <a:pt x="305135" y="93022"/>
                    <a:pt x="316620" y="109005"/>
                  </a:cubicBezTo>
                  <a:lnTo>
                    <a:pt x="319435" y="115098"/>
                  </a:lnTo>
                  <a:lnTo>
                    <a:pt x="803977" y="300705"/>
                  </a:lnTo>
                  <a:lnTo>
                    <a:pt x="824626" y="306486"/>
                  </a:lnTo>
                  <a:cubicBezTo>
                    <a:pt x="843332" y="315879"/>
                    <a:pt x="858425" y="332417"/>
                    <a:pt x="865490" y="353933"/>
                  </a:cubicBezTo>
                  <a:cubicBezTo>
                    <a:pt x="880262" y="397608"/>
                    <a:pt x="856498" y="443851"/>
                    <a:pt x="813466" y="457981"/>
                  </a:cubicBezTo>
                  <a:lnTo>
                    <a:pt x="293089" y="618657"/>
                  </a:lnTo>
                  <a:lnTo>
                    <a:pt x="603336" y="834477"/>
                  </a:lnTo>
                  <a:lnTo>
                    <a:pt x="625895" y="858033"/>
                  </a:lnTo>
                  <a:lnTo>
                    <a:pt x="705014" y="858033"/>
                  </a:lnTo>
                  <a:cubicBezTo>
                    <a:pt x="733009" y="858033"/>
                    <a:pt x="755703" y="880727"/>
                    <a:pt x="755703" y="908722"/>
                  </a:cubicBezTo>
                  <a:lnTo>
                    <a:pt x="755703" y="959411"/>
                  </a:lnTo>
                  <a:lnTo>
                    <a:pt x="638257" y="9594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rapezoid 24">
              <a:extLst>
                <a:ext uri="{FF2B5EF4-FFF2-40B4-BE49-F238E27FC236}">
                  <a16:creationId xmlns:a16="http://schemas.microsoft.com/office/drawing/2014/main" id="{31D460DF-0640-47FB-8F04-195A1FD52078}"/>
                </a:ext>
              </a:extLst>
            </p:cNvPr>
            <p:cNvSpPr>
              <a:spLocks noChangeAspect="1"/>
            </p:cNvSpPr>
            <p:nvPr/>
          </p:nvSpPr>
          <p:spPr>
            <a:xfrm rot="8369018">
              <a:off x="6543417" y="2652941"/>
              <a:ext cx="1146180" cy="1157101"/>
            </a:xfrm>
            <a:custGeom>
              <a:avLst/>
              <a:gdLst/>
              <a:ahLst/>
              <a:cxnLst/>
              <a:rect l="l" t="t" r="r" b="b"/>
              <a:pathLst>
                <a:path w="4411086" h="4453092">
                  <a:moveTo>
                    <a:pt x="3095887" y="1153910"/>
                  </a:moveTo>
                  <a:cubicBezTo>
                    <a:pt x="3119009" y="1174647"/>
                    <a:pt x="3146597" y="1191685"/>
                    <a:pt x="3177861" y="1203446"/>
                  </a:cubicBezTo>
                  <a:cubicBezTo>
                    <a:pt x="3302917" y="1250492"/>
                    <a:pt x="3439398" y="1195315"/>
                    <a:pt x="3482703" y="1080205"/>
                  </a:cubicBezTo>
                  <a:cubicBezTo>
                    <a:pt x="3526008" y="965093"/>
                    <a:pt x="3459737" y="833641"/>
                    <a:pt x="3334683" y="786595"/>
                  </a:cubicBezTo>
                  <a:cubicBezTo>
                    <a:pt x="3209628" y="739549"/>
                    <a:pt x="3073147" y="794724"/>
                    <a:pt x="3029841" y="909836"/>
                  </a:cubicBezTo>
                  <a:cubicBezTo>
                    <a:pt x="2997363" y="996169"/>
                    <a:pt x="3026521" y="1091695"/>
                    <a:pt x="3095887" y="1153910"/>
                  </a:cubicBezTo>
                  <a:close/>
                  <a:moveTo>
                    <a:pt x="3521423" y="1860548"/>
                  </a:moveTo>
                  <a:cubicBezTo>
                    <a:pt x="3544546" y="1881285"/>
                    <a:pt x="3572135" y="1898322"/>
                    <a:pt x="3603399" y="1910084"/>
                  </a:cubicBezTo>
                  <a:cubicBezTo>
                    <a:pt x="3728453" y="1957130"/>
                    <a:pt x="3864935" y="1901953"/>
                    <a:pt x="3908240" y="1786842"/>
                  </a:cubicBezTo>
                  <a:cubicBezTo>
                    <a:pt x="3951546" y="1671732"/>
                    <a:pt x="3885275" y="1540278"/>
                    <a:pt x="3760220" y="1493232"/>
                  </a:cubicBezTo>
                  <a:cubicBezTo>
                    <a:pt x="3635166" y="1446186"/>
                    <a:pt x="3498684" y="1501363"/>
                    <a:pt x="3455379" y="1616474"/>
                  </a:cubicBezTo>
                  <a:cubicBezTo>
                    <a:pt x="3422900" y="1702807"/>
                    <a:pt x="3452057" y="1798333"/>
                    <a:pt x="3521423" y="1860548"/>
                  </a:cubicBezTo>
                  <a:close/>
                  <a:moveTo>
                    <a:pt x="3507502" y="2659088"/>
                  </a:moveTo>
                  <a:cubicBezTo>
                    <a:pt x="3530625" y="2679826"/>
                    <a:pt x="3558214" y="2696863"/>
                    <a:pt x="3589478" y="2708624"/>
                  </a:cubicBezTo>
                  <a:cubicBezTo>
                    <a:pt x="3714532" y="2755670"/>
                    <a:pt x="3851014" y="2700494"/>
                    <a:pt x="3894319" y="2585383"/>
                  </a:cubicBezTo>
                  <a:cubicBezTo>
                    <a:pt x="3937624" y="2470273"/>
                    <a:pt x="3871353" y="2338820"/>
                    <a:pt x="3746299" y="2291774"/>
                  </a:cubicBezTo>
                  <a:cubicBezTo>
                    <a:pt x="3621245" y="2244728"/>
                    <a:pt x="3484763" y="2299905"/>
                    <a:pt x="3441458" y="2415014"/>
                  </a:cubicBezTo>
                  <a:cubicBezTo>
                    <a:pt x="3408979" y="2501348"/>
                    <a:pt x="3438136" y="2596873"/>
                    <a:pt x="3507502" y="2659088"/>
                  </a:cubicBezTo>
                  <a:close/>
                  <a:moveTo>
                    <a:pt x="2750047" y="3029987"/>
                  </a:moveTo>
                  <a:cubicBezTo>
                    <a:pt x="2773168" y="3050726"/>
                    <a:pt x="2800759" y="3067763"/>
                    <a:pt x="2832021" y="3079524"/>
                  </a:cubicBezTo>
                  <a:cubicBezTo>
                    <a:pt x="2957076" y="3126570"/>
                    <a:pt x="3093558" y="3071393"/>
                    <a:pt x="3136863" y="2956283"/>
                  </a:cubicBezTo>
                  <a:cubicBezTo>
                    <a:pt x="3180168" y="2841172"/>
                    <a:pt x="3113897" y="2709719"/>
                    <a:pt x="2988843" y="2662673"/>
                  </a:cubicBezTo>
                  <a:cubicBezTo>
                    <a:pt x="2863789" y="2615627"/>
                    <a:pt x="2727307" y="2670804"/>
                    <a:pt x="2684001" y="2785914"/>
                  </a:cubicBezTo>
                  <a:cubicBezTo>
                    <a:pt x="2651523" y="2872247"/>
                    <a:pt x="2680681" y="2967773"/>
                    <a:pt x="2750047" y="3029987"/>
                  </a:cubicBezTo>
                  <a:close/>
                  <a:moveTo>
                    <a:pt x="1666926" y="2573567"/>
                  </a:moveTo>
                  <a:lnTo>
                    <a:pt x="1775047" y="423729"/>
                  </a:lnTo>
                  <a:lnTo>
                    <a:pt x="1991290" y="423729"/>
                  </a:lnTo>
                  <a:lnTo>
                    <a:pt x="2099411" y="2573567"/>
                  </a:lnTo>
                  <a:close/>
                  <a:moveTo>
                    <a:pt x="1154974" y="2568578"/>
                  </a:moveTo>
                  <a:cubicBezTo>
                    <a:pt x="1178096" y="2589317"/>
                    <a:pt x="1205685" y="2606354"/>
                    <a:pt x="1236949" y="2618115"/>
                  </a:cubicBezTo>
                  <a:cubicBezTo>
                    <a:pt x="1362003" y="2665161"/>
                    <a:pt x="1498485" y="2609985"/>
                    <a:pt x="1541790" y="2494874"/>
                  </a:cubicBezTo>
                  <a:cubicBezTo>
                    <a:pt x="1585096" y="2379763"/>
                    <a:pt x="1518825" y="2248310"/>
                    <a:pt x="1393770" y="2201264"/>
                  </a:cubicBezTo>
                  <a:cubicBezTo>
                    <a:pt x="1268716" y="2154218"/>
                    <a:pt x="1132234" y="2209394"/>
                    <a:pt x="1088929" y="2324505"/>
                  </a:cubicBezTo>
                  <a:cubicBezTo>
                    <a:pt x="1056450" y="2410839"/>
                    <a:pt x="1085608" y="2506364"/>
                    <a:pt x="1154974" y="2568578"/>
                  </a:cubicBezTo>
                  <a:close/>
                  <a:moveTo>
                    <a:pt x="1811301" y="3132571"/>
                  </a:moveTo>
                  <a:lnTo>
                    <a:pt x="1704026" y="2663196"/>
                  </a:lnTo>
                  <a:lnTo>
                    <a:pt x="2117930" y="2682436"/>
                  </a:lnTo>
                  <a:lnTo>
                    <a:pt x="1967575" y="3139835"/>
                  </a:lnTo>
                  <a:close/>
                  <a:moveTo>
                    <a:pt x="474734" y="2026084"/>
                  </a:moveTo>
                  <a:cubicBezTo>
                    <a:pt x="497856" y="2046823"/>
                    <a:pt x="525445" y="2063859"/>
                    <a:pt x="556709" y="2075621"/>
                  </a:cubicBezTo>
                  <a:cubicBezTo>
                    <a:pt x="681763" y="2122667"/>
                    <a:pt x="818245" y="2067490"/>
                    <a:pt x="861550" y="1952380"/>
                  </a:cubicBezTo>
                  <a:cubicBezTo>
                    <a:pt x="904855" y="1837269"/>
                    <a:pt x="838584" y="1705816"/>
                    <a:pt x="713530" y="1658770"/>
                  </a:cubicBezTo>
                  <a:cubicBezTo>
                    <a:pt x="588476" y="1611724"/>
                    <a:pt x="451994" y="1666900"/>
                    <a:pt x="408689" y="1782011"/>
                  </a:cubicBezTo>
                  <a:cubicBezTo>
                    <a:pt x="376210" y="1868344"/>
                    <a:pt x="405367" y="1963870"/>
                    <a:pt x="474734" y="2026084"/>
                  </a:cubicBezTo>
                  <a:close/>
                  <a:moveTo>
                    <a:pt x="470005" y="2517620"/>
                  </a:moveTo>
                  <a:cubicBezTo>
                    <a:pt x="142796" y="2243059"/>
                    <a:pt x="-69074" y="1913805"/>
                    <a:pt x="20698" y="1573981"/>
                  </a:cubicBezTo>
                  <a:cubicBezTo>
                    <a:pt x="290062" y="677171"/>
                    <a:pt x="1131284" y="1373424"/>
                    <a:pt x="1417683" y="1157395"/>
                  </a:cubicBezTo>
                  <a:cubicBezTo>
                    <a:pt x="1704082" y="941367"/>
                    <a:pt x="795764" y="512391"/>
                    <a:pt x="1486994" y="164947"/>
                  </a:cubicBezTo>
                  <a:cubicBezTo>
                    <a:pt x="1963635" y="-91969"/>
                    <a:pt x="2301495" y="-33140"/>
                    <a:pt x="2924035" y="233397"/>
                  </a:cubicBezTo>
                  <a:cubicBezTo>
                    <a:pt x="3546575" y="499935"/>
                    <a:pt x="4682373" y="1460700"/>
                    <a:pt x="4352060" y="2410274"/>
                  </a:cubicBezTo>
                  <a:cubicBezTo>
                    <a:pt x="4055563" y="3262631"/>
                    <a:pt x="2903863" y="3342769"/>
                    <a:pt x="2149143" y="3248705"/>
                  </a:cubicBezTo>
                  <a:cubicBezTo>
                    <a:pt x="2120485" y="3221681"/>
                    <a:pt x="2088781" y="3200633"/>
                    <a:pt x="2056697" y="3184977"/>
                  </a:cubicBezTo>
                  <a:lnTo>
                    <a:pt x="2029525" y="3174239"/>
                  </a:lnTo>
                  <a:lnTo>
                    <a:pt x="2074465" y="2961096"/>
                  </a:lnTo>
                  <a:cubicBezTo>
                    <a:pt x="2174448" y="2968058"/>
                    <a:pt x="2268303" y="2914369"/>
                    <a:pt x="2302852" y="2822534"/>
                  </a:cubicBezTo>
                  <a:cubicBezTo>
                    <a:pt x="2344980" y="2710550"/>
                    <a:pt x="2283405" y="2583099"/>
                    <a:pt x="2164586" y="2533664"/>
                  </a:cubicBezTo>
                  <a:lnTo>
                    <a:pt x="2177079" y="2474412"/>
                  </a:lnTo>
                  <a:lnTo>
                    <a:pt x="2181423" y="2474420"/>
                  </a:lnTo>
                  <a:lnTo>
                    <a:pt x="2180348" y="2458905"/>
                  </a:lnTo>
                  <a:lnTo>
                    <a:pt x="2183345" y="2444691"/>
                  </a:lnTo>
                  <a:lnTo>
                    <a:pt x="2179364" y="2444684"/>
                  </a:lnTo>
                  <a:lnTo>
                    <a:pt x="2069296" y="855315"/>
                  </a:lnTo>
                  <a:cubicBezTo>
                    <a:pt x="2264713" y="815272"/>
                    <a:pt x="2400776" y="670372"/>
                    <a:pt x="2376696" y="524656"/>
                  </a:cubicBezTo>
                  <a:cubicBezTo>
                    <a:pt x="2351678" y="373263"/>
                    <a:pt x="2163271" y="278317"/>
                    <a:pt x="1955875" y="312591"/>
                  </a:cubicBezTo>
                  <a:cubicBezTo>
                    <a:pt x="1748480" y="346862"/>
                    <a:pt x="1600634" y="497374"/>
                    <a:pt x="1625652" y="648768"/>
                  </a:cubicBezTo>
                  <a:cubicBezTo>
                    <a:pt x="1635034" y="705540"/>
                    <a:pt x="1667392" y="754373"/>
                    <a:pt x="1715112" y="791433"/>
                  </a:cubicBezTo>
                  <a:lnTo>
                    <a:pt x="1728511" y="799403"/>
                  </a:lnTo>
                  <a:lnTo>
                    <a:pt x="1608970" y="2443607"/>
                  </a:lnTo>
                  <a:lnTo>
                    <a:pt x="1608731" y="2443607"/>
                  </a:lnTo>
                  <a:lnTo>
                    <a:pt x="1608909" y="2444461"/>
                  </a:lnTo>
                  <a:lnTo>
                    <a:pt x="1606809" y="2473335"/>
                  </a:lnTo>
                  <a:lnTo>
                    <a:pt x="1614885" y="2473351"/>
                  </a:lnTo>
                  <a:lnTo>
                    <a:pt x="1760460" y="3176931"/>
                  </a:lnTo>
                  <a:cubicBezTo>
                    <a:pt x="1363839" y="3071567"/>
                    <a:pt x="842276" y="2829991"/>
                    <a:pt x="470005" y="2517620"/>
                  </a:cubicBezTo>
                  <a:close/>
                  <a:moveTo>
                    <a:pt x="1703651" y="4144665"/>
                  </a:moveTo>
                  <a:cubicBezTo>
                    <a:pt x="1692426" y="4135382"/>
                    <a:pt x="1682479" y="4126471"/>
                    <a:pt x="1673433" y="4117764"/>
                  </a:cubicBezTo>
                  <a:cubicBezTo>
                    <a:pt x="1630012" y="4075967"/>
                    <a:pt x="1607344" y="4038835"/>
                    <a:pt x="1563711" y="3987474"/>
                  </a:cubicBezTo>
                  <a:cubicBezTo>
                    <a:pt x="1428119" y="3754817"/>
                    <a:pt x="1459551" y="3514918"/>
                    <a:pt x="1577437" y="3369529"/>
                  </a:cubicBezTo>
                  <a:cubicBezTo>
                    <a:pt x="1695323" y="3224139"/>
                    <a:pt x="1812160" y="3189516"/>
                    <a:pt x="1943877" y="3254126"/>
                  </a:cubicBezTo>
                  <a:cubicBezTo>
                    <a:pt x="2075594" y="3318736"/>
                    <a:pt x="2201944" y="3486346"/>
                    <a:pt x="2150195" y="3720844"/>
                  </a:cubicBezTo>
                  <a:cubicBezTo>
                    <a:pt x="2053054" y="4010881"/>
                    <a:pt x="2046121" y="3999957"/>
                    <a:pt x="2256634" y="4453092"/>
                  </a:cubicBezTo>
                  <a:cubicBezTo>
                    <a:pt x="1923422" y="4292924"/>
                    <a:pt x="1782225" y="4209649"/>
                    <a:pt x="1703651" y="41446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5CF2213-852E-4240-813E-B4BEE73B7B5F}"/>
                </a:ext>
              </a:extLst>
            </p:cNvPr>
            <p:cNvGrpSpPr/>
            <p:nvPr/>
          </p:nvGrpSpPr>
          <p:grpSpPr>
            <a:xfrm>
              <a:off x="7721588" y="2772298"/>
              <a:ext cx="988480" cy="987025"/>
              <a:chOff x="2611714" y="1452659"/>
              <a:chExt cx="3963104" cy="3957283"/>
            </a:xfrm>
            <a:solidFill>
              <a:schemeClr val="bg1"/>
            </a:solidFill>
          </p:grpSpPr>
          <p:sp>
            <p:nvSpPr>
              <p:cNvPr id="17" name="Round Same Side Corner Rectangle 4">
                <a:extLst>
                  <a:ext uri="{FF2B5EF4-FFF2-40B4-BE49-F238E27FC236}">
                    <a16:creationId xmlns:a16="http://schemas.microsoft.com/office/drawing/2014/main" id="{15E8845B-2966-4D6E-BF28-D4FFBE0924ED}"/>
                  </a:ext>
                </a:extLst>
              </p:cNvPr>
              <p:cNvSpPr/>
              <p:nvPr/>
            </p:nvSpPr>
            <p:spPr>
              <a:xfrm rot="5400000">
                <a:off x="3996576" y="67797"/>
                <a:ext cx="1193379" cy="3963104"/>
              </a:xfrm>
              <a:custGeom>
                <a:avLst/>
                <a:gdLst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0 w 792088"/>
                  <a:gd name="connsiteY5" fmla="*/ 4005634 h 4005634"/>
                  <a:gd name="connsiteX6" fmla="*/ 0 w 792088"/>
                  <a:gd name="connsiteY6" fmla="*/ 4005634 h 4005634"/>
                  <a:gd name="connsiteX7" fmla="*/ 0 w 792088"/>
                  <a:gd name="connsiteY7" fmla="*/ 259607 h 4005634"/>
                  <a:gd name="connsiteX8" fmla="*/ 259607 w 792088"/>
                  <a:gd name="connsiteY8" fmla="*/ 0 h 4005634"/>
                  <a:gd name="connsiteX0" fmla="*/ 270239 w 802720"/>
                  <a:gd name="connsiteY0" fmla="*/ 0 h 4005634"/>
                  <a:gd name="connsiteX1" fmla="*/ 543113 w 802720"/>
                  <a:gd name="connsiteY1" fmla="*/ 0 h 4005634"/>
                  <a:gd name="connsiteX2" fmla="*/ 802720 w 802720"/>
                  <a:gd name="connsiteY2" fmla="*/ 259607 h 4005634"/>
                  <a:gd name="connsiteX3" fmla="*/ 802720 w 802720"/>
                  <a:gd name="connsiteY3" fmla="*/ 4005634 h 4005634"/>
                  <a:gd name="connsiteX4" fmla="*/ 802720 w 802720"/>
                  <a:gd name="connsiteY4" fmla="*/ 4005634 h 4005634"/>
                  <a:gd name="connsiteX5" fmla="*/ 10632 w 802720"/>
                  <a:gd name="connsiteY5" fmla="*/ 4005634 h 4005634"/>
                  <a:gd name="connsiteX6" fmla="*/ 0 w 802720"/>
                  <a:gd name="connsiteY6" fmla="*/ 3590965 h 4005634"/>
                  <a:gd name="connsiteX7" fmla="*/ 10632 w 802720"/>
                  <a:gd name="connsiteY7" fmla="*/ 259607 h 4005634"/>
                  <a:gd name="connsiteX8" fmla="*/ 270239 w 802720"/>
                  <a:gd name="connsiteY8" fmla="*/ 0 h 4005634"/>
                  <a:gd name="connsiteX0" fmla="*/ 280872 w 813353"/>
                  <a:gd name="connsiteY0" fmla="*/ 0 h 4005634"/>
                  <a:gd name="connsiteX1" fmla="*/ 553746 w 813353"/>
                  <a:gd name="connsiteY1" fmla="*/ 0 h 4005634"/>
                  <a:gd name="connsiteX2" fmla="*/ 813353 w 813353"/>
                  <a:gd name="connsiteY2" fmla="*/ 259607 h 4005634"/>
                  <a:gd name="connsiteX3" fmla="*/ 813353 w 813353"/>
                  <a:gd name="connsiteY3" fmla="*/ 4005634 h 4005634"/>
                  <a:gd name="connsiteX4" fmla="*/ 813353 w 813353"/>
                  <a:gd name="connsiteY4" fmla="*/ 4005634 h 4005634"/>
                  <a:gd name="connsiteX5" fmla="*/ 21265 w 813353"/>
                  <a:gd name="connsiteY5" fmla="*/ 4005634 h 4005634"/>
                  <a:gd name="connsiteX6" fmla="*/ 0 w 813353"/>
                  <a:gd name="connsiteY6" fmla="*/ 3590965 h 4005634"/>
                  <a:gd name="connsiteX7" fmla="*/ 21265 w 813353"/>
                  <a:gd name="connsiteY7" fmla="*/ 259607 h 4005634"/>
                  <a:gd name="connsiteX8" fmla="*/ 280872 w 813353"/>
                  <a:gd name="connsiteY8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0 w 792088"/>
                  <a:gd name="connsiteY5" fmla="*/ 4005634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10633 w 792088"/>
                  <a:gd name="connsiteY5" fmla="*/ 3101867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10633 w 792088"/>
                  <a:gd name="connsiteY5" fmla="*/ 3101867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1004739"/>
                  <a:gd name="connsiteY0" fmla="*/ 0 h 4005634"/>
                  <a:gd name="connsiteX1" fmla="*/ 532481 w 1004739"/>
                  <a:gd name="connsiteY1" fmla="*/ 0 h 4005634"/>
                  <a:gd name="connsiteX2" fmla="*/ 792088 w 1004739"/>
                  <a:gd name="connsiteY2" fmla="*/ 259607 h 4005634"/>
                  <a:gd name="connsiteX3" fmla="*/ 792088 w 1004739"/>
                  <a:gd name="connsiteY3" fmla="*/ 4005634 h 4005634"/>
                  <a:gd name="connsiteX4" fmla="*/ 1004739 w 1004739"/>
                  <a:gd name="connsiteY4" fmla="*/ 3941839 h 4005634"/>
                  <a:gd name="connsiteX5" fmla="*/ 10633 w 1004739"/>
                  <a:gd name="connsiteY5" fmla="*/ 3101867 h 4005634"/>
                  <a:gd name="connsiteX6" fmla="*/ 0 w 1004739"/>
                  <a:gd name="connsiteY6" fmla="*/ 259607 h 4005634"/>
                  <a:gd name="connsiteX7" fmla="*/ 259607 w 1004739"/>
                  <a:gd name="connsiteY7" fmla="*/ 0 h 4005634"/>
                  <a:gd name="connsiteX0" fmla="*/ 259607 w 1004739"/>
                  <a:gd name="connsiteY0" fmla="*/ 0 h 4005634"/>
                  <a:gd name="connsiteX1" fmla="*/ 532481 w 1004739"/>
                  <a:gd name="connsiteY1" fmla="*/ 0 h 4005634"/>
                  <a:gd name="connsiteX2" fmla="*/ 792088 w 1004739"/>
                  <a:gd name="connsiteY2" fmla="*/ 259607 h 4005634"/>
                  <a:gd name="connsiteX3" fmla="*/ 792090 w 1004739"/>
                  <a:gd name="connsiteY3" fmla="*/ 4005634 h 4005634"/>
                  <a:gd name="connsiteX4" fmla="*/ 1004739 w 1004739"/>
                  <a:gd name="connsiteY4" fmla="*/ 3941839 h 4005634"/>
                  <a:gd name="connsiteX5" fmla="*/ 10633 w 1004739"/>
                  <a:gd name="connsiteY5" fmla="*/ 3101867 h 4005634"/>
                  <a:gd name="connsiteX6" fmla="*/ 0 w 1004739"/>
                  <a:gd name="connsiteY6" fmla="*/ 259607 h 4005634"/>
                  <a:gd name="connsiteX7" fmla="*/ 259607 w 1004739"/>
                  <a:gd name="connsiteY7" fmla="*/ 0 h 4005634"/>
                  <a:gd name="connsiteX0" fmla="*/ 259607 w 1004739"/>
                  <a:gd name="connsiteY0" fmla="*/ 0 h 4016266"/>
                  <a:gd name="connsiteX1" fmla="*/ 532481 w 1004739"/>
                  <a:gd name="connsiteY1" fmla="*/ 0 h 4016266"/>
                  <a:gd name="connsiteX2" fmla="*/ 792088 w 1004739"/>
                  <a:gd name="connsiteY2" fmla="*/ 259607 h 4016266"/>
                  <a:gd name="connsiteX3" fmla="*/ 802725 w 1004739"/>
                  <a:gd name="connsiteY3" fmla="*/ 4016266 h 4016266"/>
                  <a:gd name="connsiteX4" fmla="*/ 1004739 w 1004739"/>
                  <a:gd name="connsiteY4" fmla="*/ 3941839 h 4016266"/>
                  <a:gd name="connsiteX5" fmla="*/ 10633 w 1004739"/>
                  <a:gd name="connsiteY5" fmla="*/ 3101867 h 4016266"/>
                  <a:gd name="connsiteX6" fmla="*/ 0 w 1004739"/>
                  <a:gd name="connsiteY6" fmla="*/ 259607 h 4016266"/>
                  <a:gd name="connsiteX7" fmla="*/ 259607 w 1004739"/>
                  <a:gd name="connsiteY7" fmla="*/ 0 h 4016266"/>
                  <a:gd name="connsiteX0" fmla="*/ 259607 w 1040242"/>
                  <a:gd name="connsiteY0" fmla="*/ 0 h 3941839"/>
                  <a:gd name="connsiteX1" fmla="*/ 532481 w 1040242"/>
                  <a:gd name="connsiteY1" fmla="*/ 0 h 3941839"/>
                  <a:gd name="connsiteX2" fmla="*/ 792088 w 1040242"/>
                  <a:gd name="connsiteY2" fmla="*/ 259607 h 3941839"/>
                  <a:gd name="connsiteX3" fmla="*/ 1004739 w 1040242"/>
                  <a:gd name="connsiteY3" fmla="*/ 3941839 h 3941839"/>
                  <a:gd name="connsiteX4" fmla="*/ 10633 w 1040242"/>
                  <a:gd name="connsiteY4" fmla="*/ 3101867 h 3941839"/>
                  <a:gd name="connsiteX5" fmla="*/ 0 w 1040242"/>
                  <a:gd name="connsiteY5" fmla="*/ 259607 h 3941839"/>
                  <a:gd name="connsiteX6" fmla="*/ 259607 w 1040242"/>
                  <a:gd name="connsiteY6" fmla="*/ 0 h 3941839"/>
                  <a:gd name="connsiteX0" fmla="*/ 259607 w 1384020"/>
                  <a:gd name="connsiteY0" fmla="*/ 0 h 3984369"/>
                  <a:gd name="connsiteX1" fmla="*/ 532481 w 1384020"/>
                  <a:gd name="connsiteY1" fmla="*/ 0 h 3984369"/>
                  <a:gd name="connsiteX2" fmla="*/ 792088 w 1384020"/>
                  <a:gd name="connsiteY2" fmla="*/ 259607 h 3984369"/>
                  <a:gd name="connsiteX3" fmla="*/ 1366248 w 1384020"/>
                  <a:gd name="connsiteY3" fmla="*/ 3984369 h 3984369"/>
                  <a:gd name="connsiteX4" fmla="*/ 10633 w 1384020"/>
                  <a:gd name="connsiteY4" fmla="*/ 3101867 h 3984369"/>
                  <a:gd name="connsiteX5" fmla="*/ 0 w 1384020"/>
                  <a:gd name="connsiteY5" fmla="*/ 259607 h 3984369"/>
                  <a:gd name="connsiteX6" fmla="*/ 259607 w 1384020"/>
                  <a:gd name="connsiteY6" fmla="*/ 0 h 3984369"/>
                  <a:gd name="connsiteX0" fmla="*/ 259607 w 1128565"/>
                  <a:gd name="connsiteY0" fmla="*/ 0 h 4016267"/>
                  <a:gd name="connsiteX1" fmla="*/ 532481 w 1128565"/>
                  <a:gd name="connsiteY1" fmla="*/ 0 h 4016267"/>
                  <a:gd name="connsiteX2" fmla="*/ 792088 w 1128565"/>
                  <a:gd name="connsiteY2" fmla="*/ 259607 h 4016267"/>
                  <a:gd name="connsiteX3" fmla="*/ 1100436 w 1128565"/>
                  <a:gd name="connsiteY3" fmla="*/ 4016267 h 4016267"/>
                  <a:gd name="connsiteX4" fmla="*/ 10633 w 1128565"/>
                  <a:gd name="connsiteY4" fmla="*/ 3101867 h 4016267"/>
                  <a:gd name="connsiteX5" fmla="*/ 0 w 1128565"/>
                  <a:gd name="connsiteY5" fmla="*/ 259607 h 4016267"/>
                  <a:gd name="connsiteX6" fmla="*/ 259607 w 1128565"/>
                  <a:gd name="connsiteY6" fmla="*/ 0 h 4016267"/>
                  <a:gd name="connsiteX0" fmla="*/ 259607 w 1128565"/>
                  <a:gd name="connsiteY0" fmla="*/ 0 h 4016267"/>
                  <a:gd name="connsiteX1" fmla="*/ 532481 w 1128565"/>
                  <a:gd name="connsiteY1" fmla="*/ 0 h 4016267"/>
                  <a:gd name="connsiteX2" fmla="*/ 792088 w 1128565"/>
                  <a:gd name="connsiteY2" fmla="*/ 259607 h 4016267"/>
                  <a:gd name="connsiteX3" fmla="*/ 1100436 w 1128565"/>
                  <a:gd name="connsiteY3" fmla="*/ 4016267 h 4016267"/>
                  <a:gd name="connsiteX4" fmla="*/ 10633 w 1128565"/>
                  <a:gd name="connsiteY4" fmla="*/ 3101867 h 4016267"/>
                  <a:gd name="connsiteX5" fmla="*/ 0 w 1128565"/>
                  <a:gd name="connsiteY5" fmla="*/ 259607 h 4016267"/>
                  <a:gd name="connsiteX6" fmla="*/ 259607 w 1128565"/>
                  <a:gd name="connsiteY6" fmla="*/ 0 h 4016267"/>
                  <a:gd name="connsiteX0" fmla="*/ 259607 w 1148583"/>
                  <a:gd name="connsiteY0" fmla="*/ 0 h 3963104"/>
                  <a:gd name="connsiteX1" fmla="*/ 532481 w 1148583"/>
                  <a:gd name="connsiteY1" fmla="*/ 0 h 3963104"/>
                  <a:gd name="connsiteX2" fmla="*/ 792088 w 1148583"/>
                  <a:gd name="connsiteY2" fmla="*/ 259607 h 3963104"/>
                  <a:gd name="connsiteX3" fmla="*/ 1121701 w 1148583"/>
                  <a:gd name="connsiteY3" fmla="*/ 3963104 h 3963104"/>
                  <a:gd name="connsiteX4" fmla="*/ 10633 w 1148583"/>
                  <a:gd name="connsiteY4" fmla="*/ 3101867 h 3963104"/>
                  <a:gd name="connsiteX5" fmla="*/ 0 w 1148583"/>
                  <a:gd name="connsiteY5" fmla="*/ 259607 h 3963104"/>
                  <a:gd name="connsiteX6" fmla="*/ 259607 w 1148583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210113"/>
                  <a:gd name="connsiteY0" fmla="*/ 0 h 3963640"/>
                  <a:gd name="connsiteX1" fmla="*/ 564605 w 1210113"/>
                  <a:gd name="connsiteY1" fmla="*/ 0 h 3963640"/>
                  <a:gd name="connsiteX2" fmla="*/ 824212 w 1210113"/>
                  <a:gd name="connsiteY2" fmla="*/ 259607 h 3963640"/>
                  <a:gd name="connsiteX3" fmla="*/ 1153825 w 1210113"/>
                  <a:gd name="connsiteY3" fmla="*/ 3963104 h 3963640"/>
                  <a:gd name="connsiteX4" fmla="*/ 228 w 1210113"/>
                  <a:gd name="connsiteY4" fmla="*/ 2867951 h 3963640"/>
                  <a:gd name="connsiteX5" fmla="*/ 32124 w 1210113"/>
                  <a:gd name="connsiteY5" fmla="*/ 259607 h 3963640"/>
                  <a:gd name="connsiteX6" fmla="*/ 291731 w 1210113"/>
                  <a:gd name="connsiteY6" fmla="*/ 0 h 3963640"/>
                  <a:gd name="connsiteX0" fmla="*/ 291731 w 1202597"/>
                  <a:gd name="connsiteY0" fmla="*/ 0 h 3963104"/>
                  <a:gd name="connsiteX1" fmla="*/ 564605 w 1202597"/>
                  <a:gd name="connsiteY1" fmla="*/ 0 h 3963104"/>
                  <a:gd name="connsiteX2" fmla="*/ 824212 w 1202597"/>
                  <a:gd name="connsiteY2" fmla="*/ 259607 h 3963104"/>
                  <a:gd name="connsiteX3" fmla="*/ 865240 w 1202597"/>
                  <a:gd name="connsiteY3" fmla="*/ 2853423 h 3963104"/>
                  <a:gd name="connsiteX4" fmla="*/ 1153825 w 1202597"/>
                  <a:gd name="connsiteY4" fmla="*/ 3963104 h 3963104"/>
                  <a:gd name="connsiteX5" fmla="*/ 228 w 1202597"/>
                  <a:gd name="connsiteY5" fmla="*/ 2867951 h 3963104"/>
                  <a:gd name="connsiteX6" fmla="*/ 32124 w 1202597"/>
                  <a:gd name="connsiteY6" fmla="*/ 259607 h 3963104"/>
                  <a:gd name="connsiteX7" fmla="*/ 291731 w 1202597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53423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53423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5100"/>
                  <a:gd name="connsiteY0" fmla="*/ 0 h 3963104"/>
                  <a:gd name="connsiteX1" fmla="*/ 564605 w 1195100"/>
                  <a:gd name="connsiteY1" fmla="*/ 0 h 3963104"/>
                  <a:gd name="connsiteX2" fmla="*/ 824212 w 1195100"/>
                  <a:gd name="connsiteY2" fmla="*/ 259607 h 3963104"/>
                  <a:gd name="connsiteX3" fmla="*/ 833342 w 1195100"/>
                  <a:gd name="connsiteY3" fmla="*/ 2864055 h 3963104"/>
                  <a:gd name="connsiteX4" fmla="*/ 1153825 w 1195100"/>
                  <a:gd name="connsiteY4" fmla="*/ 3963104 h 3963104"/>
                  <a:gd name="connsiteX5" fmla="*/ 228 w 1195100"/>
                  <a:gd name="connsiteY5" fmla="*/ 2867951 h 3963104"/>
                  <a:gd name="connsiteX6" fmla="*/ 32124 w 1195100"/>
                  <a:gd name="connsiteY6" fmla="*/ 259607 h 3963104"/>
                  <a:gd name="connsiteX7" fmla="*/ 291731 w 1195100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5777"/>
                  <a:gd name="connsiteY0" fmla="*/ 0 h 3963104"/>
                  <a:gd name="connsiteX1" fmla="*/ 564605 w 1195777"/>
                  <a:gd name="connsiteY1" fmla="*/ 0 h 3963104"/>
                  <a:gd name="connsiteX2" fmla="*/ 824212 w 1195777"/>
                  <a:gd name="connsiteY2" fmla="*/ 259607 h 3963104"/>
                  <a:gd name="connsiteX3" fmla="*/ 843975 w 1195777"/>
                  <a:gd name="connsiteY3" fmla="*/ 2832157 h 3963104"/>
                  <a:gd name="connsiteX4" fmla="*/ 1153825 w 1195777"/>
                  <a:gd name="connsiteY4" fmla="*/ 3963104 h 3963104"/>
                  <a:gd name="connsiteX5" fmla="*/ 228 w 1195777"/>
                  <a:gd name="connsiteY5" fmla="*/ 2867951 h 3963104"/>
                  <a:gd name="connsiteX6" fmla="*/ 32124 w 1195777"/>
                  <a:gd name="connsiteY6" fmla="*/ 259607 h 3963104"/>
                  <a:gd name="connsiteX7" fmla="*/ 291731 w 1195777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3379"/>
                  <a:gd name="connsiteY0" fmla="*/ 0 h 3963104"/>
                  <a:gd name="connsiteX1" fmla="*/ 564605 w 1193379"/>
                  <a:gd name="connsiteY1" fmla="*/ 0 h 3963104"/>
                  <a:gd name="connsiteX2" fmla="*/ 824212 w 1193379"/>
                  <a:gd name="connsiteY2" fmla="*/ 259607 h 3963104"/>
                  <a:gd name="connsiteX3" fmla="*/ 804710 w 1193379"/>
                  <a:gd name="connsiteY3" fmla="*/ 2820937 h 3963104"/>
                  <a:gd name="connsiteX4" fmla="*/ 1153825 w 1193379"/>
                  <a:gd name="connsiteY4" fmla="*/ 3963104 h 3963104"/>
                  <a:gd name="connsiteX5" fmla="*/ 228 w 1193379"/>
                  <a:gd name="connsiteY5" fmla="*/ 2867951 h 3963104"/>
                  <a:gd name="connsiteX6" fmla="*/ 32124 w 1193379"/>
                  <a:gd name="connsiteY6" fmla="*/ 259607 h 3963104"/>
                  <a:gd name="connsiteX7" fmla="*/ 291731 w 1193379"/>
                  <a:gd name="connsiteY7" fmla="*/ 0 h 3963104"/>
                  <a:gd name="connsiteX0" fmla="*/ 291731 w 1193379"/>
                  <a:gd name="connsiteY0" fmla="*/ 0 h 3963104"/>
                  <a:gd name="connsiteX1" fmla="*/ 564605 w 1193379"/>
                  <a:gd name="connsiteY1" fmla="*/ 0 h 3963104"/>
                  <a:gd name="connsiteX2" fmla="*/ 824212 w 1193379"/>
                  <a:gd name="connsiteY2" fmla="*/ 259607 h 3963104"/>
                  <a:gd name="connsiteX3" fmla="*/ 804710 w 1193379"/>
                  <a:gd name="connsiteY3" fmla="*/ 2820937 h 3963104"/>
                  <a:gd name="connsiteX4" fmla="*/ 1153825 w 1193379"/>
                  <a:gd name="connsiteY4" fmla="*/ 3963104 h 3963104"/>
                  <a:gd name="connsiteX5" fmla="*/ 228 w 1193379"/>
                  <a:gd name="connsiteY5" fmla="*/ 2867951 h 3963104"/>
                  <a:gd name="connsiteX6" fmla="*/ 32124 w 1193379"/>
                  <a:gd name="connsiteY6" fmla="*/ 259607 h 3963104"/>
                  <a:gd name="connsiteX7" fmla="*/ 291731 w 1193379"/>
                  <a:gd name="connsiteY7" fmla="*/ 0 h 3963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3379" h="3963104">
                    <a:moveTo>
                      <a:pt x="291731" y="0"/>
                    </a:moveTo>
                    <a:lnTo>
                      <a:pt x="564605" y="0"/>
                    </a:lnTo>
                    <a:cubicBezTo>
                      <a:pt x="707982" y="0"/>
                      <a:pt x="824212" y="116230"/>
                      <a:pt x="824212" y="259607"/>
                    </a:cubicBezTo>
                    <a:cubicBezTo>
                      <a:pt x="812311" y="1450613"/>
                      <a:pt x="789639" y="1742312"/>
                      <a:pt x="804710" y="2820937"/>
                    </a:cubicBezTo>
                    <a:cubicBezTo>
                      <a:pt x="785221" y="3416922"/>
                      <a:pt x="1344067" y="3958911"/>
                      <a:pt x="1153825" y="3963104"/>
                    </a:cubicBezTo>
                    <a:cubicBezTo>
                      <a:pt x="691323" y="3853235"/>
                      <a:pt x="5536" y="3498816"/>
                      <a:pt x="228" y="2867951"/>
                    </a:cubicBezTo>
                    <a:cubicBezTo>
                      <a:pt x="-3316" y="1920531"/>
                      <a:pt x="35668" y="1207027"/>
                      <a:pt x="32124" y="259607"/>
                    </a:cubicBezTo>
                    <a:cubicBezTo>
                      <a:pt x="32124" y="116230"/>
                      <a:pt x="148354" y="0"/>
                      <a:pt x="29173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" name="Round Same Side Corner Rectangle 6">
                <a:extLst>
                  <a:ext uri="{FF2B5EF4-FFF2-40B4-BE49-F238E27FC236}">
                    <a16:creationId xmlns:a16="http://schemas.microsoft.com/office/drawing/2014/main" id="{1B97F382-F14A-4396-9572-814AC9894D76}"/>
                  </a:ext>
                </a:extLst>
              </p:cNvPr>
              <p:cNvSpPr/>
              <p:nvPr/>
            </p:nvSpPr>
            <p:spPr>
              <a:xfrm rot="10800000">
                <a:off x="3313887" y="2197644"/>
                <a:ext cx="970080" cy="3202984"/>
              </a:xfrm>
              <a:custGeom>
                <a:avLst/>
                <a:gdLst>
                  <a:gd name="connsiteX0" fmla="*/ 387196 w 792088"/>
                  <a:gd name="connsiteY0" fmla="*/ 0 h 2736304"/>
                  <a:gd name="connsiteX1" fmla="*/ 404892 w 792088"/>
                  <a:gd name="connsiteY1" fmla="*/ 0 h 2736304"/>
                  <a:gd name="connsiteX2" fmla="*/ 792088 w 792088"/>
                  <a:gd name="connsiteY2" fmla="*/ 387196 h 2736304"/>
                  <a:gd name="connsiteX3" fmla="*/ 792088 w 792088"/>
                  <a:gd name="connsiteY3" fmla="*/ 2736304 h 2736304"/>
                  <a:gd name="connsiteX4" fmla="*/ 792088 w 792088"/>
                  <a:gd name="connsiteY4" fmla="*/ 2736304 h 2736304"/>
                  <a:gd name="connsiteX5" fmla="*/ 0 w 792088"/>
                  <a:gd name="connsiteY5" fmla="*/ 2736304 h 2736304"/>
                  <a:gd name="connsiteX6" fmla="*/ 0 w 792088"/>
                  <a:gd name="connsiteY6" fmla="*/ 2736304 h 2736304"/>
                  <a:gd name="connsiteX7" fmla="*/ 0 w 792088"/>
                  <a:gd name="connsiteY7" fmla="*/ 387196 h 2736304"/>
                  <a:gd name="connsiteX8" fmla="*/ 387196 w 792088"/>
                  <a:gd name="connsiteY8" fmla="*/ 0 h 2736304"/>
                  <a:gd name="connsiteX0" fmla="*/ 397829 w 792088"/>
                  <a:gd name="connsiteY0" fmla="*/ 0 h 3236034"/>
                  <a:gd name="connsiteX1" fmla="*/ 404892 w 792088"/>
                  <a:gd name="connsiteY1" fmla="*/ 499730 h 3236034"/>
                  <a:gd name="connsiteX2" fmla="*/ 792088 w 792088"/>
                  <a:gd name="connsiteY2" fmla="*/ 886926 h 3236034"/>
                  <a:gd name="connsiteX3" fmla="*/ 792088 w 792088"/>
                  <a:gd name="connsiteY3" fmla="*/ 3236034 h 3236034"/>
                  <a:gd name="connsiteX4" fmla="*/ 792088 w 792088"/>
                  <a:gd name="connsiteY4" fmla="*/ 3236034 h 3236034"/>
                  <a:gd name="connsiteX5" fmla="*/ 0 w 792088"/>
                  <a:gd name="connsiteY5" fmla="*/ 3236034 h 3236034"/>
                  <a:gd name="connsiteX6" fmla="*/ 0 w 792088"/>
                  <a:gd name="connsiteY6" fmla="*/ 3236034 h 3236034"/>
                  <a:gd name="connsiteX7" fmla="*/ 0 w 792088"/>
                  <a:gd name="connsiteY7" fmla="*/ 886926 h 3236034"/>
                  <a:gd name="connsiteX8" fmla="*/ 397829 w 792088"/>
                  <a:gd name="connsiteY8" fmla="*/ 0 h 3236034"/>
                  <a:gd name="connsiteX0" fmla="*/ 397829 w 792088"/>
                  <a:gd name="connsiteY0" fmla="*/ 0 h 3236034"/>
                  <a:gd name="connsiteX1" fmla="*/ 404892 w 792088"/>
                  <a:gd name="connsiteY1" fmla="*/ 499730 h 3236034"/>
                  <a:gd name="connsiteX2" fmla="*/ 792088 w 792088"/>
                  <a:gd name="connsiteY2" fmla="*/ 886926 h 3236034"/>
                  <a:gd name="connsiteX3" fmla="*/ 792088 w 792088"/>
                  <a:gd name="connsiteY3" fmla="*/ 3236034 h 3236034"/>
                  <a:gd name="connsiteX4" fmla="*/ 792088 w 792088"/>
                  <a:gd name="connsiteY4" fmla="*/ 3236034 h 3236034"/>
                  <a:gd name="connsiteX5" fmla="*/ 0 w 792088"/>
                  <a:gd name="connsiteY5" fmla="*/ 3236034 h 3236034"/>
                  <a:gd name="connsiteX6" fmla="*/ 0 w 792088"/>
                  <a:gd name="connsiteY6" fmla="*/ 3236034 h 3236034"/>
                  <a:gd name="connsiteX7" fmla="*/ 0 w 792088"/>
                  <a:gd name="connsiteY7" fmla="*/ 886926 h 3236034"/>
                  <a:gd name="connsiteX8" fmla="*/ 397829 w 792088"/>
                  <a:gd name="connsiteY8" fmla="*/ 0 h 3236034"/>
                  <a:gd name="connsiteX0" fmla="*/ 397829 w 898729"/>
                  <a:gd name="connsiteY0" fmla="*/ 0 h 3236034"/>
                  <a:gd name="connsiteX1" fmla="*/ 755766 w 898729"/>
                  <a:gd name="connsiteY1" fmla="*/ 202018 h 3236034"/>
                  <a:gd name="connsiteX2" fmla="*/ 792088 w 898729"/>
                  <a:gd name="connsiteY2" fmla="*/ 886926 h 3236034"/>
                  <a:gd name="connsiteX3" fmla="*/ 792088 w 898729"/>
                  <a:gd name="connsiteY3" fmla="*/ 3236034 h 3236034"/>
                  <a:gd name="connsiteX4" fmla="*/ 792088 w 898729"/>
                  <a:gd name="connsiteY4" fmla="*/ 3236034 h 3236034"/>
                  <a:gd name="connsiteX5" fmla="*/ 0 w 898729"/>
                  <a:gd name="connsiteY5" fmla="*/ 3236034 h 3236034"/>
                  <a:gd name="connsiteX6" fmla="*/ 0 w 898729"/>
                  <a:gd name="connsiteY6" fmla="*/ 3236034 h 3236034"/>
                  <a:gd name="connsiteX7" fmla="*/ 0 w 898729"/>
                  <a:gd name="connsiteY7" fmla="*/ 886926 h 3236034"/>
                  <a:gd name="connsiteX8" fmla="*/ 397829 w 898729"/>
                  <a:gd name="connsiteY8" fmla="*/ 0 h 3236034"/>
                  <a:gd name="connsiteX0" fmla="*/ 397829 w 901981"/>
                  <a:gd name="connsiteY0" fmla="*/ 0 h 3236034"/>
                  <a:gd name="connsiteX1" fmla="*/ 755766 w 901981"/>
                  <a:gd name="connsiteY1" fmla="*/ 202018 h 3236034"/>
                  <a:gd name="connsiteX2" fmla="*/ 802721 w 901981"/>
                  <a:gd name="connsiteY2" fmla="*/ 1099577 h 3236034"/>
                  <a:gd name="connsiteX3" fmla="*/ 792088 w 901981"/>
                  <a:gd name="connsiteY3" fmla="*/ 3236034 h 3236034"/>
                  <a:gd name="connsiteX4" fmla="*/ 792088 w 901981"/>
                  <a:gd name="connsiteY4" fmla="*/ 3236034 h 3236034"/>
                  <a:gd name="connsiteX5" fmla="*/ 0 w 901981"/>
                  <a:gd name="connsiteY5" fmla="*/ 3236034 h 3236034"/>
                  <a:gd name="connsiteX6" fmla="*/ 0 w 901981"/>
                  <a:gd name="connsiteY6" fmla="*/ 3236034 h 3236034"/>
                  <a:gd name="connsiteX7" fmla="*/ 0 w 901981"/>
                  <a:gd name="connsiteY7" fmla="*/ 886926 h 3236034"/>
                  <a:gd name="connsiteX8" fmla="*/ 397829 w 901981"/>
                  <a:gd name="connsiteY8" fmla="*/ 0 h 3236034"/>
                  <a:gd name="connsiteX0" fmla="*/ 397829 w 951558"/>
                  <a:gd name="connsiteY0" fmla="*/ 0 h 3236034"/>
                  <a:gd name="connsiteX1" fmla="*/ 755766 w 951558"/>
                  <a:gd name="connsiteY1" fmla="*/ 202018 h 3236034"/>
                  <a:gd name="connsiteX2" fmla="*/ 802721 w 951558"/>
                  <a:gd name="connsiteY2" fmla="*/ 1099577 h 3236034"/>
                  <a:gd name="connsiteX3" fmla="*/ 792088 w 951558"/>
                  <a:gd name="connsiteY3" fmla="*/ 3236034 h 3236034"/>
                  <a:gd name="connsiteX4" fmla="*/ 792088 w 951558"/>
                  <a:gd name="connsiteY4" fmla="*/ 3236034 h 3236034"/>
                  <a:gd name="connsiteX5" fmla="*/ 0 w 951558"/>
                  <a:gd name="connsiteY5" fmla="*/ 3236034 h 3236034"/>
                  <a:gd name="connsiteX6" fmla="*/ 0 w 951558"/>
                  <a:gd name="connsiteY6" fmla="*/ 3236034 h 3236034"/>
                  <a:gd name="connsiteX7" fmla="*/ 0 w 951558"/>
                  <a:gd name="connsiteY7" fmla="*/ 886926 h 3236034"/>
                  <a:gd name="connsiteX8" fmla="*/ 397829 w 951558"/>
                  <a:gd name="connsiteY8" fmla="*/ 0 h 3236034"/>
                  <a:gd name="connsiteX0" fmla="*/ 397829 w 1016715"/>
                  <a:gd name="connsiteY0" fmla="*/ 0 h 3236034"/>
                  <a:gd name="connsiteX1" fmla="*/ 862091 w 1016715"/>
                  <a:gd name="connsiteY1" fmla="*/ 191385 h 3236034"/>
                  <a:gd name="connsiteX2" fmla="*/ 802721 w 1016715"/>
                  <a:gd name="connsiteY2" fmla="*/ 1099577 h 3236034"/>
                  <a:gd name="connsiteX3" fmla="*/ 792088 w 1016715"/>
                  <a:gd name="connsiteY3" fmla="*/ 3236034 h 3236034"/>
                  <a:gd name="connsiteX4" fmla="*/ 792088 w 1016715"/>
                  <a:gd name="connsiteY4" fmla="*/ 3236034 h 3236034"/>
                  <a:gd name="connsiteX5" fmla="*/ 0 w 1016715"/>
                  <a:gd name="connsiteY5" fmla="*/ 3236034 h 3236034"/>
                  <a:gd name="connsiteX6" fmla="*/ 0 w 1016715"/>
                  <a:gd name="connsiteY6" fmla="*/ 3236034 h 3236034"/>
                  <a:gd name="connsiteX7" fmla="*/ 0 w 1016715"/>
                  <a:gd name="connsiteY7" fmla="*/ 886926 h 3236034"/>
                  <a:gd name="connsiteX8" fmla="*/ 397829 w 1016715"/>
                  <a:gd name="connsiteY8" fmla="*/ 0 h 3236034"/>
                  <a:gd name="connsiteX0" fmla="*/ 397829 w 1016715"/>
                  <a:gd name="connsiteY0" fmla="*/ 0 h 3236034"/>
                  <a:gd name="connsiteX1" fmla="*/ 862091 w 1016715"/>
                  <a:gd name="connsiteY1" fmla="*/ 191385 h 3236034"/>
                  <a:gd name="connsiteX2" fmla="*/ 802721 w 1016715"/>
                  <a:gd name="connsiteY2" fmla="*/ 1099577 h 3236034"/>
                  <a:gd name="connsiteX3" fmla="*/ 792088 w 1016715"/>
                  <a:gd name="connsiteY3" fmla="*/ 3236034 h 3236034"/>
                  <a:gd name="connsiteX4" fmla="*/ 792088 w 1016715"/>
                  <a:gd name="connsiteY4" fmla="*/ 3236034 h 3236034"/>
                  <a:gd name="connsiteX5" fmla="*/ 0 w 1016715"/>
                  <a:gd name="connsiteY5" fmla="*/ 3236034 h 3236034"/>
                  <a:gd name="connsiteX6" fmla="*/ 0 w 1016715"/>
                  <a:gd name="connsiteY6" fmla="*/ 3236034 h 3236034"/>
                  <a:gd name="connsiteX7" fmla="*/ 0 w 1016715"/>
                  <a:gd name="connsiteY7" fmla="*/ 886926 h 3236034"/>
                  <a:gd name="connsiteX8" fmla="*/ 397829 w 1016715"/>
                  <a:gd name="connsiteY8" fmla="*/ 0 h 3236034"/>
                  <a:gd name="connsiteX0" fmla="*/ 397829 w 802721"/>
                  <a:gd name="connsiteY0" fmla="*/ 0 h 3236034"/>
                  <a:gd name="connsiteX1" fmla="*/ 802721 w 802721"/>
                  <a:gd name="connsiteY1" fmla="*/ 1099577 h 3236034"/>
                  <a:gd name="connsiteX2" fmla="*/ 792088 w 802721"/>
                  <a:gd name="connsiteY2" fmla="*/ 3236034 h 3236034"/>
                  <a:gd name="connsiteX3" fmla="*/ 792088 w 802721"/>
                  <a:gd name="connsiteY3" fmla="*/ 3236034 h 3236034"/>
                  <a:gd name="connsiteX4" fmla="*/ 0 w 802721"/>
                  <a:gd name="connsiteY4" fmla="*/ 3236034 h 3236034"/>
                  <a:gd name="connsiteX5" fmla="*/ 0 w 802721"/>
                  <a:gd name="connsiteY5" fmla="*/ 3236034 h 3236034"/>
                  <a:gd name="connsiteX6" fmla="*/ 0 w 802721"/>
                  <a:gd name="connsiteY6" fmla="*/ 886926 h 3236034"/>
                  <a:gd name="connsiteX7" fmla="*/ 397829 w 802721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117407"/>
                  <a:gd name="connsiteY0" fmla="*/ 0 h 3236034"/>
                  <a:gd name="connsiteX1" fmla="*/ 802721 w 1117407"/>
                  <a:gd name="connsiteY1" fmla="*/ 1099577 h 3236034"/>
                  <a:gd name="connsiteX2" fmla="*/ 792088 w 1117407"/>
                  <a:gd name="connsiteY2" fmla="*/ 3236034 h 3236034"/>
                  <a:gd name="connsiteX3" fmla="*/ 792088 w 1117407"/>
                  <a:gd name="connsiteY3" fmla="*/ 3236034 h 3236034"/>
                  <a:gd name="connsiteX4" fmla="*/ 0 w 1117407"/>
                  <a:gd name="connsiteY4" fmla="*/ 3236034 h 3236034"/>
                  <a:gd name="connsiteX5" fmla="*/ 0 w 1117407"/>
                  <a:gd name="connsiteY5" fmla="*/ 3236034 h 3236034"/>
                  <a:gd name="connsiteX6" fmla="*/ 0 w 1117407"/>
                  <a:gd name="connsiteY6" fmla="*/ 886926 h 3236034"/>
                  <a:gd name="connsiteX7" fmla="*/ 397829 w 1117407"/>
                  <a:gd name="connsiteY7" fmla="*/ 0 h 3236034"/>
                  <a:gd name="connsiteX0" fmla="*/ 397829 w 1125562"/>
                  <a:gd name="connsiteY0" fmla="*/ 0 h 3236034"/>
                  <a:gd name="connsiteX1" fmla="*/ 813354 w 1125562"/>
                  <a:gd name="connsiteY1" fmla="*/ 1344126 h 3236034"/>
                  <a:gd name="connsiteX2" fmla="*/ 792088 w 1125562"/>
                  <a:gd name="connsiteY2" fmla="*/ 3236034 h 3236034"/>
                  <a:gd name="connsiteX3" fmla="*/ 792088 w 1125562"/>
                  <a:gd name="connsiteY3" fmla="*/ 3236034 h 3236034"/>
                  <a:gd name="connsiteX4" fmla="*/ 0 w 1125562"/>
                  <a:gd name="connsiteY4" fmla="*/ 3236034 h 3236034"/>
                  <a:gd name="connsiteX5" fmla="*/ 0 w 1125562"/>
                  <a:gd name="connsiteY5" fmla="*/ 3236034 h 3236034"/>
                  <a:gd name="connsiteX6" fmla="*/ 0 w 1125562"/>
                  <a:gd name="connsiteY6" fmla="*/ 886926 h 3236034"/>
                  <a:gd name="connsiteX7" fmla="*/ 397829 w 1125562"/>
                  <a:gd name="connsiteY7" fmla="*/ 0 h 3236034"/>
                  <a:gd name="connsiteX0" fmla="*/ 397829 w 1109289"/>
                  <a:gd name="connsiteY0" fmla="*/ 0 h 3236034"/>
                  <a:gd name="connsiteX1" fmla="*/ 792089 w 1109289"/>
                  <a:gd name="connsiteY1" fmla="*/ 1312228 h 3236034"/>
                  <a:gd name="connsiteX2" fmla="*/ 792088 w 1109289"/>
                  <a:gd name="connsiteY2" fmla="*/ 3236034 h 3236034"/>
                  <a:gd name="connsiteX3" fmla="*/ 792088 w 1109289"/>
                  <a:gd name="connsiteY3" fmla="*/ 3236034 h 3236034"/>
                  <a:gd name="connsiteX4" fmla="*/ 0 w 1109289"/>
                  <a:gd name="connsiteY4" fmla="*/ 3236034 h 3236034"/>
                  <a:gd name="connsiteX5" fmla="*/ 0 w 1109289"/>
                  <a:gd name="connsiteY5" fmla="*/ 3236034 h 3236034"/>
                  <a:gd name="connsiteX6" fmla="*/ 0 w 1109289"/>
                  <a:gd name="connsiteY6" fmla="*/ 886926 h 3236034"/>
                  <a:gd name="connsiteX7" fmla="*/ 397829 w 1109289"/>
                  <a:gd name="connsiteY7" fmla="*/ 0 h 3236034"/>
                  <a:gd name="connsiteX0" fmla="*/ 397829 w 1076274"/>
                  <a:gd name="connsiteY0" fmla="*/ 0 h 3236034"/>
                  <a:gd name="connsiteX1" fmla="*/ 792089 w 1076274"/>
                  <a:gd name="connsiteY1" fmla="*/ 1312228 h 3236034"/>
                  <a:gd name="connsiteX2" fmla="*/ 792088 w 1076274"/>
                  <a:gd name="connsiteY2" fmla="*/ 3236034 h 3236034"/>
                  <a:gd name="connsiteX3" fmla="*/ 792088 w 1076274"/>
                  <a:gd name="connsiteY3" fmla="*/ 3236034 h 3236034"/>
                  <a:gd name="connsiteX4" fmla="*/ 0 w 1076274"/>
                  <a:gd name="connsiteY4" fmla="*/ 3236034 h 3236034"/>
                  <a:gd name="connsiteX5" fmla="*/ 0 w 1076274"/>
                  <a:gd name="connsiteY5" fmla="*/ 3236034 h 3236034"/>
                  <a:gd name="connsiteX6" fmla="*/ 0 w 1076274"/>
                  <a:gd name="connsiteY6" fmla="*/ 886926 h 3236034"/>
                  <a:gd name="connsiteX7" fmla="*/ 397829 w 1076274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84929"/>
                  <a:gd name="connsiteY0" fmla="*/ 0 h 3236034"/>
                  <a:gd name="connsiteX1" fmla="*/ 930312 w 1184929"/>
                  <a:gd name="connsiteY1" fmla="*/ 1142108 h 3236034"/>
                  <a:gd name="connsiteX2" fmla="*/ 792088 w 1184929"/>
                  <a:gd name="connsiteY2" fmla="*/ 3236034 h 3236034"/>
                  <a:gd name="connsiteX3" fmla="*/ 792088 w 1184929"/>
                  <a:gd name="connsiteY3" fmla="*/ 3236034 h 3236034"/>
                  <a:gd name="connsiteX4" fmla="*/ 0 w 1184929"/>
                  <a:gd name="connsiteY4" fmla="*/ 3236034 h 3236034"/>
                  <a:gd name="connsiteX5" fmla="*/ 0 w 1184929"/>
                  <a:gd name="connsiteY5" fmla="*/ 3236034 h 3236034"/>
                  <a:gd name="connsiteX6" fmla="*/ 0 w 1184929"/>
                  <a:gd name="connsiteY6" fmla="*/ 886926 h 3236034"/>
                  <a:gd name="connsiteX7" fmla="*/ 397829 w 1184929"/>
                  <a:gd name="connsiteY7" fmla="*/ 0 h 3236034"/>
                  <a:gd name="connsiteX0" fmla="*/ 397829 w 1111112"/>
                  <a:gd name="connsiteY0" fmla="*/ 0 h 3236034"/>
                  <a:gd name="connsiteX1" fmla="*/ 930312 w 1111112"/>
                  <a:gd name="connsiteY1" fmla="*/ 1142108 h 3236034"/>
                  <a:gd name="connsiteX2" fmla="*/ 792088 w 1111112"/>
                  <a:gd name="connsiteY2" fmla="*/ 3236034 h 3236034"/>
                  <a:gd name="connsiteX3" fmla="*/ 792088 w 1111112"/>
                  <a:gd name="connsiteY3" fmla="*/ 3236034 h 3236034"/>
                  <a:gd name="connsiteX4" fmla="*/ 0 w 1111112"/>
                  <a:gd name="connsiteY4" fmla="*/ 3236034 h 3236034"/>
                  <a:gd name="connsiteX5" fmla="*/ 0 w 1111112"/>
                  <a:gd name="connsiteY5" fmla="*/ 3236034 h 3236034"/>
                  <a:gd name="connsiteX6" fmla="*/ 0 w 1111112"/>
                  <a:gd name="connsiteY6" fmla="*/ 886926 h 3236034"/>
                  <a:gd name="connsiteX7" fmla="*/ 397829 w 1111112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1550"/>
                  <a:gd name="connsiteY0" fmla="*/ 0 h 3236034"/>
                  <a:gd name="connsiteX1" fmla="*/ 930312 w 1151550"/>
                  <a:gd name="connsiteY1" fmla="*/ 1142108 h 3236034"/>
                  <a:gd name="connsiteX2" fmla="*/ 792088 w 1151550"/>
                  <a:gd name="connsiteY2" fmla="*/ 3236034 h 3236034"/>
                  <a:gd name="connsiteX3" fmla="*/ 792088 w 1151550"/>
                  <a:gd name="connsiteY3" fmla="*/ 3236034 h 3236034"/>
                  <a:gd name="connsiteX4" fmla="*/ 0 w 1151550"/>
                  <a:gd name="connsiteY4" fmla="*/ 3236034 h 3236034"/>
                  <a:gd name="connsiteX5" fmla="*/ 0 w 1151550"/>
                  <a:gd name="connsiteY5" fmla="*/ 3236034 h 3236034"/>
                  <a:gd name="connsiteX6" fmla="*/ 0 w 1151550"/>
                  <a:gd name="connsiteY6" fmla="*/ 886926 h 3236034"/>
                  <a:gd name="connsiteX7" fmla="*/ 397829 w 1151550"/>
                  <a:gd name="connsiteY7" fmla="*/ 0 h 3236034"/>
                  <a:gd name="connsiteX0" fmla="*/ 397829 w 1081399"/>
                  <a:gd name="connsiteY0" fmla="*/ 0 h 3236034"/>
                  <a:gd name="connsiteX1" fmla="*/ 834842 w 1081399"/>
                  <a:gd name="connsiteY1" fmla="*/ 1099578 h 3236034"/>
                  <a:gd name="connsiteX2" fmla="*/ 792088 w 1081399"/>
                  <a:gd name="connsiteY2" fmla="*/ 3236034 h 3236034"/>
                  <a:gd name="connsiteX3" fmla="*/ 792088 w 1081399"/>
                  <a:gd name="connsiteY3" fmla="*/ 3236034 h 3236034"/>
                  <a:gd name="connsiteX4" fmla="*/ 0 w 1081399"/>
                  <a:gd name="connsiteY4" fmla="*/ 3236034 h 3236034"/>
                  <a:gd name="connsiteX5" fmla="*/ 0 w 1081399"/>
                  <a:gd name="connsiteY5" fmla="*/ 3236034 h 3236034"/>
                  <a:gd name="connsiteX6" fmla="*/ 0 w 1081399"/>
                  <a:gd name="connsiteY6" fmla="*/ 886926 h 3236034"/>
                  <a:gd name="connsiteX7" fmla="*/ 397829 w 1081399"/>
                  <a:gd name="connsiteY7" fmla="*/ 0 h 3236034"/>
                  <a:gd name="connsiteX0" fmla="*/ 397829 w 1024947"/>
                  <a:gd name="connsiteY0" fmla="*/ 0 h 3236034"/>
                  <a:gd name="connsiteX1" fmla="*/ 753012 w 1024947"/>
                  <a:gd name="connsiteY1" fmla="*/ 1269699 h 3236034"/>
                  <a:gd name="connsiteX2" fmla="*/ 792088 w 1024947"/>
                  <a:gd name="connsiteY2" fmla="*/ 3236034 h 3236034"/>
                  <a:gd name="connsiteX3" fmla="*/ 792088 w 1024947"/>
                  <a:gd name="connsiteY3" fmla="*/ 3236034 h 3236034"/>
                  <a:gd name="connsiteX4" fmla="*/ 0 w 1024947"/>
                  <a:gd name="connsiteY4" fmla="*/ 3236034 h 3236034"/>
                  <a:gd name="connsiteX5" fmla="*/ 0 w 1024947"/>
                  <a:gd name="connsiteY5" fmla="*/ 3236034 h 3236034"/>
                  <a:gd name="connsiteX6" fmla="*/ 0 w 1024947"/>
                  <a:gd name="connsiteY6" fmla="*/ 886926 h 3236034"/>
                  <a:gd name="connsiteX7" fmla="*/ 397829 w 1024947"/>
                  <a:gd name="connsiteY7" fmla="*/ 0 h 3236034"/>
                  <a:gd name="connsiteX0" fmla="*/ 397829 w 1024947"/>
                  <a:gd name="connsiteY0" fmla="*/ 0 h 3236034"/>
                  <a:gd name="connsiteX1" fmla="*/ 753012 w 1024947"/>
                  <a:gd name="connsiteY1" fmla="*/ 1269699 h 3236034"/>
                  <a:gd name="connsiteX2" fmla="*/ 792088 w 1024947"/>
                  <a:gd name="connsiteY2" fmla="*/ 3236034 h 3236034"/>
                  <a:gd name="connsiteX3" fmla="*/ 792088 w 1024947"/>
                  <a:gd name="connsiteY3" fmla="*/ 3236034 h 3236034"/>
                  <a:gd name="connsiteX4" fmla="*/ 0 w 1024947"/>
                  <a:gd name="connsiteY4" fmla="*/ 3236034 h 3236034"/>
                  <a:gd name="connsiteX5" fmla="*/ 0 w 1024947"/>
                  <a:gd name="connsiteY5" fmla="*/ 3236034 h 3236034"/>
                  <a:gd name="connsiteX6" fmla="*/ 0 w 1024947"/>
                  <a:gd name="connsiteY6" fmla="*/ 886926 h 3236034"/>
                  <a:gd name="connsiteX7" fmla="*/ 397829 w 1024947"/>
                  <a:gd name="connsiteY7" fmla="*/ 0 h 3236034"/>
                  <a:gd name="connsiteX0" fmla="*/ 397829 w 1043356"/>
                  <a:gd name="connsiteY0" fmla="*/ 0 h 3236034"/>
                  <a:gd name="connsiteX1" fmla="*/ 780289 w 1043356"/>
                  <a:gd name="connsiteY1" fmla="*/ 1216537 h 3236034"/>
                  <a:gd name="connsiteX2" fmla="*/ 792088 w 1043356"/>
                  <a:gd name="connsiteY2" fmla="*/ 3236034 h 3236034"/>
                  <a:gd name="connsiteX3" fmla="*/ 792088 w 1043356"/>
                  <a:gd name="connsiteY3" fmla="*/ 3236034 h 3236034"/>
                  <a:gd name="connsiteX4" fmla="*/ 0 w 1043356"/>
                  <a:gd name="connsiteY4" fmla="*/ 3236034 h 3236034"/>
                  <a:gd name="connsiteX5" fmla="*/ 0 w 1043356"/>
                  <a:gd name="connsiteY5" fmla="*/ 3236034 h 3236034"/>
                  <a:gd name="connsiteX6" fmla="*/ 0 w 1043356"/>
                  <a:gd name="connsiteY6" fmla="*/ 886926 h 3236034"/>
                  <a:gd name="connsiteX7" fmla="*/ 397829 w 1043356"/>
                  <a:gd name="connsiteY7" fmla="*/ 0 h 3236034"/>
                  <a:gd name="connsiteX0" fmla="*/ 397829 w 971742"/>
                  <a:gd name="connsiteY0" fmla="*/ 0 h 3236034"/>
                  <a:gd name="connsiteX1" fmla="*/ 780289 w 971742"/>
                  <a:gd name="connsiteY1" fmla="*/ 1216537 h 3236034"/>
                  <a:gd name="connsiteX2" fmla="*/ 792088 w 971742"/>
                  <a:gd name="connsiteY2" fmla="*/ 3236034 h 3236034"/>
                  <a:gd name="connsiteX3" fmla="*/ 792088 w 971742"/>
                  <a:gd name="connsiteY3" fmla="*/ 3236034 h 3236034"/>
                  <a:gd name="connsiteX4" fmla="*/ 0 w 971742"/>
                  <a:gd name="connsiteY4" fmla="*/ 3236034 h 3236034"/>
                  <a:gd name="connsiteX5" fmla="*/ 0 w 971742"/>
                  <a:gd name="connsiteY5" fmla="*/ 3236034 h 3236034"/>
                  <a:gd name="connsiteX6" fmla="*/ 0 w 971742"/>
                  <a:gd name="connsiteY6" fmla="*/ 886926 h 3236034"/>
                  <a:gd name="connsiteX7" fmla="*/ 397829 w 971742"/>
                  <a:gd name="connsiteY7" fmla="*/ 0 h 3236034"/>
                  <a:gd name="connsiteX0" fmla="*/ 397829 w 1007471"/>
                  <a:gd name="connsiteY0" fmla="*/ 0 h 3236034"/>
                  <a:gd name="connsiteX1" fmla="*/ 780289 w 1007471"/>
                  <a:gd name="connsiteY1" fmla="*/ 1216537 h 3236034"/>
                  <a:gd name="connsiteX2" fmla="*/ 792088 w 1007471"/>
                  <a:gd name="connsiteY2" fmla="*/ 3236034 h 3236034"/>
                  <a:gd name="connsiteX3" fmla="*/ 792088 w 1007471"/>
                  <a:gd name="connsiteY3" fmla="*/ 3236034 h 3236034"/>
                  <a:gd name="connsiteX4" fmla="*/ 0 w 1007471"/>
                  <a:gd name="connsiteY4" fmla="*/ 3236034 h 3236034"/>
                  <a:gd name="connsiteX5" fmla="*/ 0 w 1007471"/>
                  <a:gd name="connsiteY5" fmla="*/ 3236034 h 3236034"/>
                  <a:gd name="connsiteX6" fmla="*/ 0 w 1007471"/>
                  <a:gd name="connsiteY6" fmla="*/ 886926 h 3236034"/>
                  <a:gd name="connsiteX7" fmla="*/ 397829 w 1007471"/>
                  <a:gd name="connsiteY7" fmla="*/ 0 h 3236034"/>
                  <a:gd name="connsiteX0" fmla="*/ 397829 w 983631"/>
                  <a:gd name="connsiteY0" fmla="*/ 0 h 3236034"/>
                  <a:gd name="connsiteX1" fmla="*/ 780289 w 983631"/>
                  <a:gd name="connsiteY1" fmla="*/ 1216537 h 3236034"/>
                  <a:gd name="connsiteX2" fmla="*/ 792088 w 983631"/>
                  <a:gd name="connsiteY2" fmla="*/ 3236034 h 3236034"/>
                  <a:gd name="connsiteX3" fmla="*/ 792088 w 983631"/>
                  <a:gd name="connsiteY3" fmla="*/ 3236034 h 3236034"/>
                  <a:gd name="connsiteX4" fmla="*/ 0 w 983631"/>
                  <a:gd name="connsiteY4" fmla="*/ 3236034 h 3236034"/>
                  <a:gd name="connsiteX5" fmla="*/ 0 w 983631"/>
                  <a:gd name="connsiteY5" fmla="*/ 3236034 h 3236034"/>
                  <a:gd name="connsiteX6" fmla="*/ 0 w 983631"/>
                  <a:gd name="connsiteY6" fmla="*/ 886926 h 3236034"/>
                  <a:gd name="connsiteX7" fmla="*/ 397829 w 983631"/>
                  <a:gd name="connsiteY7" fmla="*/ 0 h 3236034"/>
                  <a:gd name="connsiteX0" fmla="*/ 397829 w 983630"/>
                  <a:gd name="connsiteY0" fmla="*/ 9390 h 3245424"/>
                  <a:gd name="connsiteX1" fmla="*/ 780289 w 983630"/>
                  <a:gd name="connsiteY1" fmla="*/ 1225927 h 3245424"/>
                  <a:gd name="connsiteX2" fmla="*/ 792088 w 983630"/>
                  <a:gd name="connsiteY2" fmla="*/ 3245424 h 3245424"/>
                  <a:gd name="connsiteX3" fmla="*/ 792088 w 983630"/>
                  <a:gd name="connsiteY3" fmla="*/ 3245424 h 3245424"/>
                  <a:gd name="connsiteX4" fmla="*/ 0 w 983630"/>
                  <a:gd name="connsiteY4" fmla="*/ 3245424 h 3245424"/>
                  <a:gd name="connsiteX5" fmla="*/ 0 w 983630"/>
                  <a:gd name="connsiteY5" fmla="*/ 3245424 h 3245424"/>
                  <a:gd name="connsiteX6" fmla="*/ 0 w 983630"/>
                  <a:gd name="connsiteY6" fmla="*/ 896316 h 3245424"/>
                  <a:gd name="connsiteX7" fmla="*/ 397829 w 983630"/>
                  <a:gd name="connsiteY7" fmla="*/ 9390 h 3245424"/>
                  <a:gd name="connsiteX0" fmla="*/ 397829 w 974605"/>
                  <a:gd name="connsiteY0" fmla="*/ 6357 h 3242391"/>
                  <a:gd name="connsiteX1" fmla="*/ 766650 w 974605"/>
                  <a:gd name="connsiteY1" fmla="*/ 1552503 h 3242391"/>
                  <a:gd name="connsiteX2" fmla="*/ 792088 w 974605"/>
                  <a:gd name="connsiteY2" fmla="*/ 3242391 h 3242391"/>
                  <a:gd name="connsiteX3" fmla="*/ 792088 w 974605"/>
                  <a:gd name="connsiteY3" fmla="*/ 3242391 h 3242391"/>
                  <a:gd name="connsiteX4" fmla="*/ 0 w 974605"/>
                  <a:gd name="connsiteY4" fmla="*/ 3242391 h 3242391"/>
                  <a:gd name="connsiteX5" fmla="*/ 0 w 974605"/>
                  <a:gd name="connsiteY5" fmla="*/ 3242391 h 3242391"/>
                  <a:gd name="connsiteX6" fmla="*/ 0 w 974605"/>
                  <a:gd name="connsiteY6" fmla="*/ 893283 h 3242391"/>
                  <a:gd name="connsiteX7" fmla="*/ 397829 w 974605"/>
                  <a:gd name="connsiteY7" fmla="*/ 6357 h 3242391"/>
                  <a:gd name="connsiteX0" fmla="*/ 397829 w 964009"/>
                  <a:gd name="connsiteY0" fmla="*/ 7874 h 3243908"/>
                  <a:gd name="connsiteX1" fmla="*/ 766650 w 964009"/>
                  <a:gd name="connsiteY1" fmla="*/ 1554020 h 3243908"/>
                  <a:gd name="connsiteX2" fmla="*/ 792088 w 964009"/>
                  <a:gd name="connsiteY2" fmla="*/ 3243908 h 3243908"/>
                  <a:gd name="connsiteX3" fmla="*/ 792088 w 964009"/>
                  <a:gd name="connsiteY3" fmla="*/ 3243908 h 3243908"/>
                  <a:gd name="connsiteX4" fmla="*/ 0 w 964009"/>
                  <a:gd name="connsiteY4" fmla="*/ 3243908 h 3243908"/>
                  <a:gd name="connsiteX5" fmla="*/ 0 w 964009"/>
                  <a:gd name="connsiteY5" fmla="*/ 3243908 h 3243908"/>
                  <a:gd name="connsiteX6" fmla="*/ 0 w 964009"/>
                  <a:gd name="connsiteY6" fmla="*/ 894800 h 3243908"/>
                  <a:gd name="connsiteX7" fmla="*/ 397829 w 964009"/>
                  <a:gd name="connsiteY7" fmla="*/ 7874 h 3243908"/>
                  <a:gd name="connsiteX0" fmla="*/ 397829 w 1103655"/>
                  <a:gd name="connsiteY0" fmla="*/ 5470 h 3241504"/>
                  <a:gd name="connsiteX1" fmla="*/ 1096679 w 1103655"/>
                  <a:gd name="connsiteY1" fmla="*/ 590921 h 3241504"/>
                  <a:gd name="connsiteX2" fmla="*/ 766650 w 1103655"/>
                  <a:gd name="connsiteY2" fmla="*/ 1551616 h 3241504"/>
                  <a:gd name="connsiteX3" fmla="*/ 792088 w 1103655"/>
                  <a:gd name="connsiteY3" fmla="*/ 3241504 h 3241504"/>
                  <a:gd name="connsiteX4" fmla="*/ 792088 w 1103655"/>
                  <a:gd name="connsiteY4" fmla="*/ 3241504 h 3241504"/>
                  <a:gd name="connsiteX5" fmla="*/ 0 w 1103655"/>
                  <a:gd name="connsiteY5" fmla="*/ 3241504 h 3241504"/>
                  <a:gd name="connsiteX6" fmla="*/ 0 w 1103655"/>
                  <a:gd name="connsiteY6" fmla="*/ 3241504 h 3241504"/>
                  <a:gd name="connsiteX7" fmla="*/ 0 w 1103655"/>
                  <a:gd name="connsiteY7" fmla="*/ 892396 h 3241504"/>
                  <a:gd name="connsiteX8" fmla="*/ 397829 w 1103655"/>
                  <a:gd name="connsiteY8" fmla="*/ 5470 h 3241504"/>
                  <a:gd name="connsiteX0" fmla="*/ 397829 w 1103454"/>
                  <a:gd name="connsiteY0" fmla="*/ 5470 h 3241504"/>
                  <a:gd name="connsiteX1" fmla="*/ 1096679 w 1103454"/>
                  <a:gd name="connsiteY1" fmla="*/ 590921 h 3241504"/>
                  <a:gd name="connsiteX2" fmla="*/ 754433 w 1103454"/>
                  <a:gd name="connsiteY2" fmla="*/ 1523041 h 3241504"/>
                  <a:gd name="connsiteX3" fmla="*/ 792088 w 1103454"/>
                  <a:gd name="connsiteY3" fmla="*/ 3241504 h 3241504"/>
                  <a:gd name="connsiteX4" fmla="*/ 792088 w 1103454"/>
                  <a:gd name="connsiteY4" fmla="*/ 3241504 h 3241504"/>
                  <a:gd name="connsiteX5" fmla="*/ 0 w 1103454"/>
                  <a:gd name="connsiteY5" fmla="*/ 3241504 h 3241504"/>
                  <a:gd name="connsiteX6" fmla="*/ 0 w 1103454"/>
                  <a:gd name="connsiteY6" fmla="*/ 3241504 h 3241504"/>
                  <a:gd name="connsiteX7" fmla="*/ 0 w 1103454"/>
                  <a:gd name="connsiteY7" fmla="*/ 892396 h 3241504"/>
                  <a:gd name="connsiteX8" fmla="*/ 397829 w 1103454"/>
                  <a:gd name="connsiteY8" fmla="*/ 5470 h 3241504"/>
                  <a:gd name="connsiteX0" fmla="*/ 397829 w 1103176"/>
                  <a:gd name="connsiteY0" fmla="*/ 5470 h 3241504"/>
                  <a:gd name="connsiteX1" fmla="*/ 1096679 w 1103176"/>
                  <a:gd name="connsiteY1" fmla="*/ 590921 h 3241504"/>
                  <a:gd name="connsiteX2" fmla="*/ 754433 w 1103176"/>
                  <a:gd name="connsiteY2" fmla="*/ 1523041 h 3241504"/>
                  <a:gd name="connsiteX3" fmla="*/ 792088 w 1103176"/>
                  <a:gd name="connsiteY3" fmla="*/ 3241504 h 3241504"/>
                  <a:gd name="connsiteX4" fmla="*/ 792088 w 1103176"/>
                  <a:gd name="connsiteY4" fmla="*/ 3241504 h 3241504"/>
                  <a:gd name="connsiteX5" fmla="*/ 0 w 1103176"/>
                  <a:gd name="connsiteY5" fmla="*/ 3241504 h 3241504"/>
                  <a:gd name="connsiteX6" fmla="*/ 0 w 1103176"/>
                  <a:gd name="connsiteY6" fmla="*/ 3241504 h 3241504"/>
                  <a:gd name="connsiteX7" fmla="*/ 0 w 1103176"/>
                  <a:gd name="connsiteY7" fmla="*/ 892396 h 3241504"/>
                  <a:gd name="connsiteX8" fmla="*/ 397829 w 1103176"/>
                  <a:gd name="connsiteY8" fmla="*/ 5470 h 3241504"/>
                  <a:gd name="connsiteX0" fmla="*/ 397829 w 1103176"/>
                  <a:gd name="connsiteY0" fmla="*/ 5470 h 3241504"/>
                  <a:gd name="connsiteX1" fmla="*/ 1096679 w 1103176"/>
                  <a:gd name="connsiteY1" fmla="*/ 590921 h 3241504"/>
                  <a:gd name="connsiteX2" fmla="*/ 754433 w 1103176"/>
                  <a:gd name="connsiteY2" fmla="*/ 1503991 h 3241504"/>
                  <a:gd name="connsiteX3" fmla="*/ 792088 w 1103176"/>
                  <a:gd name="connsiteY3" fmla="*/ 3241504 h 3241504"/>
                  <a:gd name="connsiteX4" fmla="*/ 792088 w 1103176"/>
                  <a:gd name="connsiteY4" fmla="*/ 3241504 h 3241504"/>
                  <a:gd name="connsiteX5" fmla="*/ 0 w 1103176"/>
                  <a:gd name="connsiteY5" fmla="*/ 3241504 h 3241504"/>
                  <a:gd name="connsiteX6" fmla="*/ 0 w 1103176"/>
                  <a:gd name="connsiteY6" fmla="*/ 3241504 h 3241504"/>
                  <a:gd name="connsiteX7" fmla="*/ 0 w 1103176"/>
                  <a:gd name="connsiteY7" fmla="*/ 892396 h 3241504"/>
                  <a:gd name="connsiteX8" fmla="*/ 397829 w 1103176"/>
                  <a:gd name="connsiteY8" fmla="*/ 5470 h 3241504"/>
                  <a:gd name="connsiteX0" fmla="*/ 397829 w 1193682"/>
                  <a:gd name="connsiteY0" fmla="*/ 5721 h 3241755"/>
                  <a:gd name="connsiteX1" fmla="*/ 1188312 w 1193682"/>
                  <a:gd name="connsiteY1" fmla="*/ 572122 h 3241755"/>
                  <a:gd name="connsiteX2" fmla="*/ 754433 w 1193682"/>
                  <a:gd name="connsiteY2" fmla="*/ 1504242 h 3241755"/>
                  <a:gd name="connsiteX3" fmla="*/ 792088 w 1193682"/>
                  <a:gd name="connsiteY3" fmla="*/ 3241755 h 3241755"/>
                  <a:gd name="connsiteX4" fmla="*/ 792088 w 1193682"/>
                  <a:gd name="connsiteY4" fmla="*/ 3241755 h 3241755"/>
                  <a:gd name="connsiteX5" fmla="*/ 0 w 1193682"/>
                  <a:gd name="connsiteY5" fmla="*/ 3241755 h 3241755"/>
                  <a:gd name="connsiteX6" fmla="*/ 0 w 1193682"/>
                  <a:gd name="connsiteY6" fmla="*/ 3241755 h 3241755"/>
                  <a:gd name="connsiteX7" fmla="*/ 0 w 1193682"/>
                  <a:gd name="connsiteY7" fmla="*/ 892647 h 3241755"/>
                  <a:gd name="connsiteX8" fmla="*/ 397829 w 1193682"/>
                  <a:gd name="connsiteY8" fmla="*/ 5721 h 3241755"/>
                  <a:gd name="connsiteX0" fmla="*/ 397829 w 1188313"/>
                  <a:gd name="connsiteY0" fmla="*/ 5721 h 3241755"/>
                  <a:gd name="connsiteX1" fmla="*/ 1188312 w 1188313"/>
                  <a:gd name="connsiteY1" fmla="*/ 572122 h 3241755"/>
                  <a:gd name="connsiteX2" fmla="*/ 754433 w 1188313"/>
                  <a:gd name="connsiteY2" fmla="*/ 1504242 h 3241755"/>
                  <a:gd name="connsiteX3" fmla="*/ 792088 w 1188313"/>
                  <a:gd name="connsiteY3" fmla="*/ 3241755 h 3241755"/>
                  <a:gd name="connsiteX4" fmla="*/ 792088 w 1188313"/>
                  <a:gd name="connsiteY4" fmla="*/ 3241755 h 3241755"/>
                  <a:gd name="connsiteX5" fmla="*/ 0 w 1188313"/>
                  <a:gd name="connsiteY5" fmla="*/ 3241755 h 3241755"/>
                  <a:gd name="connsiteX6" fmla="*/ 0 w 1188313"/>
                  <a:gd name="connsiteY6" fmla="*/ 3241755 h 3241755"/>
                  <a:gd name="connsiteX7" fmla="*/ 0 w 1188313"/>
                  <a:gd name="connsiteY7" fmla="*/ 892647 h 3241755"/>
                  <a:gd name="connsiteX8" fmla="*/ 397829 w 1188313"/>
                  <a:gd name="connsiteY8" fmla="*/ 5721 h 3241755"/>
                  <a:gd name="connsiteX0" fmla="*/ 397829 w 1200430"/>
                  <a:gd name="connsiteY0" fmla="*/ 6518 h 3242552"/>
                  <a:gd name="connsiteX1" fmla="*/ 1188312 w 1200430"/>
                  <a:gd name="connsiteY1" fmla="*/ 572919 h 3242552"/>
                  <a:gd name="connsiteX2" fmla="*/ 754433 w 1200430"/>
                  <a:gd name="connsiteY2" fmla="*/ 1505039 h 3242552"/>
                  <a:gd name="connsiteX3" fmla="*/ 792088 w 1200430"/>
                  <a:gd name="connsiteY3" fmla="*/ 3242552 h 3242552"/>
                  <a:gd name="connsiteX4" fmla="*/ 792088 w 1200430"/>
                  <a:gd name="connsiteY4" fmla="*/ 3242552 h 3242552"/>
                  <a:gd name="connsiteX5" fmla="*/ 0 w 1200430"/>
                  <a:gd name="connsiteY5" fmla="*/ 3242552 h 3242552"/>
                  <a:gd name="connsiteX6" fmla="*/ 0 w 1200430"/>
                  <a:gd name="connsiteY6" fmla="*/ 3242552 h 3242552"/>
                  <a:gd name="connsiteX7" fmla="*/ 0 w 1200430"/>
                  <a:gd name="connsiteY7" fmla="*/ 893444 h 3242552"/>
                  <a:gd name="connsiteX8" fmla="*/ 397829 w 1200430"/>
                  <a:gd name="connsiteY8" fmla="*/ 6518 h 3242552"/>
                  <a:gd name="connsiteX0" fmla="*/ 367285 w 1200000"/>
                  <a:gd name="connsiteY0" fmla="*/ 7711 h 3186595"/>
                  <a:gd name="connsiteX1" fmla="*/ 1188312 w 1200000"/>
                  <a:gd name="connsiteY1" fmla="*/ 516962 h 3186595"/>
                  <a:gd name="connsiteX2" fmla="*/ 754433 w 1200000"/>
                  <a:gd name="connsiteY2" fmla="*/ 1449082 h 3186595"/>
                  <a:gd name="connsiteX3" fmla="*/ 792088 w 1200000"/>
                  <a:gd name="connsiteY3" fmla="*/ 3186595 h 3186595"/>
                  <a:gd name="connsiteX4" fmla="*/ 792088 w 1200000"/>
                  <a:gd name="connsiteY4" fmla="*/ 3186595 h 3186595"/>
                  <a:gd name="connsiteX5" fmla="*/ 0 w 1200000"/>
                  <a:gd name="connsiteY5" fmla="*/ 3186595 h 3186595"/>
                  <a:gd name="connsiteX6" fmla="*/ 0 w 1200000"/>
                  <a:gd name="connsiteY6" fmla="*/ 3186595 h 3186595"/>
                  <a:gd name="connsiteX7" fmla="*/ 0 w 1200000"/>
                  <a:gd name="connsiteY7" fmla="*/ 837487 h 3186595"/>
                  <a:gd name="connsiteX8" fmla="*/ 367285 w 1200000"/>
                  <a:gd name="connsiteY8" fmla="*/ 7711 h 3186595"/>
                  <a:gd name="connsiteX0" fmla="*/ 367285 w 1200505"/>
                  <a:gd name="connsiteY0" fmla="*/ 1566 h 3180450"/>
                  <a:gd name="connsiteX1" fmla="*/ 1188312 w 1200505"/>
                  <a:gd name="connsiteY1" fmla="*/ 510817 h 3180450"/>
                  <a:gd name="connsiteX2" fmla="*/ 754433 w 1200505"/>
                  <a:gd name="connsiteY2" fmla="*/ 1442937 h 3180450"/>
                  <a:gd name="connsiteX3" fmla="*/ 792088 w 1200505"/>
                  <a:gd name="connsiteY3" fmla="*/ 3180450 h 3180450"/>
                  <a:gd name="connsiteX4" fmla="*/ 792088 w 1200505"/>
                  <a:gd name="connsiteY4" fmla="*/ 3180450 h 3180450"/>
                  <a:gd name="connsiteX5" fmla="*/ 0 w 1200505"/>
                  <a:gd name="connsiteY5" fmla="*/ 3180450 h 3180450"/>
                  <a:gd name="connsiteX6" fmla="*/ 0 w 1200505"/>
                  <a:gd name="connsiteY6" fmla="*/ 3180450 h 3180450"/>
                  <a:gd name="connsiteX7" fmla="*/ 0 w 1200505"/>
                  <a:gd name="connsiteY7" fmla="*/ 831342 h 3180450"/>
                  <a:gd name="connsiteX8" fmla="*/ 367285 w 1200505"/>
                  <a:gd name="connsiteY8" fmla="*/ 1566 h 3180450"/>
                  <a:gd name="connsiteX0" fmla="*/ 367858 w 1201078"/>
                  <a:gd name="connsiteY0" fmla="*/ 1566 h 3180450"/>
                  <a:gd name="connsiteX1" fmla="*/ 1188885 w 1201078"/>
                  <a:gd name="connsiteY1" fmla="*/ 510817 h 3180450"/>
                  <a:gd name="connsiteX2" fmla="*/ 755006 w 1201078"/>
                  <a:gd name="connsiteY2" fmla="*/ 1442937 h 3180450"/>
                  <a:gd name="connsiteX3" fmla="*/ 792661 w 1201078"/>
                  <a:gd name="connsiteY3" fmla="*/ 3180450 h 3180450"/>
                  <a:gd name="connsiteX4" fmla="*/ 792661 w 1201078"/>
                  <a:gd name="connsiteY4" fmla="*/ 3180450 h 3180450"/>
                  <a:gd name="connsiteX5" fmla="*/ 573 w 1201078"/>
                  <a:gd name="connsiteY5" fmla="*/ 3180450 h 3180450"/>
                  <a:gd name="connsiteX6" fmla="*/ 573 w 1201078"/>
                  <a:gd name="connsiteY6" fmla="*/ 3180450 h 3180450"/>
                  <a:gd name="connsiteX7" fmla="*/ 573 w 1201078"/>
                  <a:gd name="connsiteY7" fmla="*/ 831342 h 3180450"/>
                  <a:gd name="connsiteX8" fmla="*/ 367858 w 1201078"/>
                  <a:gd name="connsiteY8" fmla="*/ 1566 h 3180450"/>
                  <a:gd name="connsiteX0" fmla="*/ 367859 w 1249271"/>
                  <a:gd name="connsiteY0" fmla="*/ 1508 h 3180392"/>
                  <a:gd name="connsiteX1" fmla="*/ 1237757 w 1249271"/>
                  <a:gd name="connsiteY1" fmla="*/ 520284 h 3180392"/>
                  <a:gd name="connsiteX2" fmla="*/ 755007 w 1249271"/>
                  <a:gd name="connsiteY2" fmla="*/ 1442879 h 3180392"/>
                  <a:gd name="connsiteX3" fmla="*/ 792662 w 1249271"/>
                  <a:gd name="connsiteY3" fmla="*/ 3180392 h 3180392"/>
                  <a:gd name="connsiteX4" fmla="*/ 792662 w 1249271"/>
                  <a:gd name="connsiteY4" fmla="*/ 3180392 h 3180392"/>
                  <a:gd name="connsiteX5" fmla="*/ 574 w 1249271"/>
                  <a:gd name="connsiteY5" fmla="*/ 3180392 h 3180392"/>
                  <a:gd name="connsiteX6" fmla="*/ 574 w 1249271"/>
                  <a:gd name="connsiteY6" fmla="*/ 3180392 h 3180392"/>
                  <a:gd name="connsiteX7" fmla="*/ 574 w 1249271"/>
                  <a:gd name="connsiteY7" fmla="*/ 831284 h 3180392"/>
                  <a:gd name="connsiteX8" fmla="*/ 367859 w 1249271"/>
                  <a:gd name="connsiteY8" fmla="*/ 1508 h 3180392"/>
                  <a:gd name="connsiteX0" fmla="*/ 367859 w 1249271"/>
                  <a:gd name="connsiteY0" fmla="*/ 1508 h 3180392"/>
                  <a:gd name="connsiteX1" fmla="*/ 1237757 w 1249271"/>
                  <a:gd name="connsiteY1" fmla="*/ 520284 h 3180392"/>
                  <a:gd name="connsiteX2" fmla="*/ 755007 w 1249271"/>
                  <a:gd name="connsiteY2" fmla="*/ 1442879 h 3180392"/>
                  <a:gd name="connsiteX3" fmla="*/ 792662 w 1249271"/>
                  <a:gd name="connsiteY3" fmla="*/ 3180392 h 3180392"/>
                  <a:gd name="connsiteX4" fmla="*/ 792662 w 1249271"/>
                  <a:gd name="connsiteY4" fmla="*/ 3180392 h 3180392"/>
                  <a:gd name="connsiteX5" fmla="*/ 574 w 1249271"/>
                  <a:gd name="connsiteY5" fmla="*/ 3180392 h 3180392"/>
                  <a:gd name="connsiteX6" fmla="*/ 574 w 1249271"/>
                  <a:gd name="connsiteY6" fmla="*/ 3180392 h 3180392"/>
                  <a:gd name="connsiteX7" fmla="*/ 574 w 1249271"/>
                  <a:gd name="connsiteY7" fmla="*/ 831284 h 3180392"/>
                  <a:gd name="connsiteX8" fmla="*/ 367859 w 1249271"/>
                  <a:gd name="connsiteY8" fmla="*/ 1508 h 3180392"/>
                  <a:gd name="connsiteX0" fmla="*/ 367859 w 1240085"/>
                  <a:gd name="connsiteY0" fmla="*/ 1764 h 3180648"/>
                  <a:gd name="connsiteX1" fmla="*/ 1237757 w 1240085"/>
                  <a:gd name="connsiteY1" fmla="*/ 520540 h 3180648"/>
                  <a:gd name="connsiteX2" fmla="*/ 755007 w 1240085"/>
                  <a:gd name="connsiteY2" fmla="*/ 1443135 h 3180648"/>
                  <a:gd name="connsiteX3" fmla="*/ 792662 w 1240085"/>
                  <a:gd name="connsiteY3" fmla="*/ 3180648 h 3180648"/>
                  <a:gd name="connsiteX4" fmla="*/ 792662 w 1240085"/>
                  <a:gd name="connsiteY4" fmla="*/ 3180648 h 3180648"/>
                  <a:gd name="connsiteX5" fmla="*/ 574 w 1240085"/>
                  <a:gd name="connsiteY5" fmla="*/ 3180648 h 3180648"/>
                  <a:gd name="connsiteX6" fmla="*/ 574 w 1240085"/>
                  <a:gd name="connsiteY6" fmla="*/ 3180648 h 3180648"/>
                  <a:gd name="connsiteX7" fmla="*/ 574 w 1240085"/>
                  <a:gd name="connsiteY7" fmla="*/ 831540 h 3180648"/>
                  <a:gd name="connsiteX8" fmla="*/ 367859 w 1240085"/>
                  <a:gd name="connsiteY8" fmla="*/ 1764 h 3180648"/>
                  <a:gd name="connsiteX0" fmla="*/ 367859 w 1240086"/>
                  <a:gd name="connsiteY0" fmla="*/ 1764 h 3180648"/>
                  <a:gd name="connsiteX1" fmla="*/ 1237757 w 1240086"/>
                  <a:gd name="connsiteY1" fmla="*/ 520540 h 3180648"/>
                  <a:gd name="connsiteX2" fmla="*/ 755007 w 1240086"/>
                  <a:gd name="connsiteY2" fmla="*/ 1443135 h 3180648"/>
                  <a:gd name="connsiteX3" fmla="*/ 792662 w 1240086"/>
                  <a:gd name="connsiteY3" fmla="*/ 3180648 h 3180648"/>
                  <a:gd name="connsiteX4" fmla="*/ 792662 w 1240086"/>
                  <a:gd name="connsiteY4" fmla="*/ 3180648 h 3180648"/>
                  <a:gd name="connsiteX5" fmla="*/ 574 w 1240086"/>
                  <a:gd name="connsiteY5" fmla="*/ 3180648 h 3180648"/>
                  <a:gd name="connsiteX6" fmla="*/ 574 w 1240086"/>
                  <a:gd name="connsiteY6" fmla="*/ 3180648 h 3180648"/>
                  <a:gd name="connsiteX7" fmla="*/ 574 w 1240086"/>
                  <a:gd name="connsiteY7" fmla="*/ 831540 h 3180648"/>
                  <a:gd name="connsiteX8" fmla="*/ 367859 w 1240086"/>
                  <a:gd name="connsiteY8" fmla="*/ 1764 h 3180648"/>
                  <a:gd name="connsiteX0" fmla="*/ 373394 w 1239532"/>
                  <a:gd name="connsiteY0" fmla="*/ 1562 h 3209021"/>
                  <a:gd name="connsiteX1" fmla="*/ 1237184 w 1239532"/>
                  <a:gd name="connsiteY1" fmla="*/ 548913 h 3209021"/>
                  <a:gd name="connsiteX2" fmla="*/ 754434 w 1239532"/>
                  <a:gd name="connsiteY2" fmla="*/ 1471508 h 3209021"/>
                  <a:gd name="connsiteX3" fmla="*/ 792089 w 1239532"/>
                  <a:gd name="connsiteY3" fmla="*/ 3209021 h 3209021"/>
                  <a:gd name="connsiteX4" fmla="*/ 792089 w 1239532"/>
                  <a:gd name="connsiteY4" fmla="*/ 3209021 h 3209021"/>
                  <a:gd name="connsiteX5" fmla="*/ 1 w 1239532"/>
                  <a:gd name="connsiteY5" fmla="*/ 3209021 h 3209021"/>
                  <a:gd name="connsiteX6" fmla="*/ 1 w 1239532"/>
                  <a:gd name="connsiteY6" fmla="*/ 3209021 h 3209021"/>
                  <a:gd name="connsiteX7" fmla="*/ 1 w 1239532"/>
                  <a:gd name="connsiteY7" fmla="*/ 859913 h 3209021"/>
                  <a:gd name="connsiteX8" fmla="*/ 373394 w 1239532"/>
                  <a:gd name="connsiteY8" fmla="*/ 1562 h 3209021"/>
                  <a:gd name="connsiteX0" fmla="*/ 373393 w 1239758"/>
                  <a:gd name="connsiteY0" fmla="*/ 0 h 3207459"/>
                  <a:gd name="connsiteX1" fmla="*/ 1237183 w 1239758"/>
                  <a:gd name="connsiteY1" fmla="*/ 547351 h 3207459"/>
                  <a:gd name="connsiteX2" fmla="*/ 754433 w 1239758"/>
                  <a:gd name="connsiteY2" fmla="*/ 1469946 h 3207459"/>
                  <a:gd name="connsiteX3" fmla="*/ 792088 w 1239758"/>
                  <a:gd name="connsiteY3" fmla="*/ 3207459 h 3207459"/>
                  <a:gd name="connsiteX4" fmla="*/ 792088 w 1239758"/>
                  <a:gd name="connsiteY4" fmla="*/ 3207459 h 3207459"/>
                  <a:gd name="connsiteX5" fmla="*/ 0 w 1239758"/>
                  <a:gd name="connsiteY5" fmla="*/ 3207459 h 3207459"/>
                  <a:gd name="connsiteX6" fmla="*/ 0 w 1239758"/>
                  <a:gd name="connsiteY6" fmla="*/ 3207459 h 3207459"/>
                  <a:gd name="connsiteX7" fmla="*/ 0 w 1239758"/>
                  <a:gd name="connsiteY7" fmla="*/ 858351 h 3207459"/>
                  <a:gd name="connsiteX8" fmla="*/ 373393 w 1239758"/>
                  <a:gd name="connsiteY8" fmla="*/ 0 h 3207459"/>
                  <a:gd name="connsiteX0" fmla="*/ 380199 w 1246564"/>
                  <a:gd name="connsiteY0" fmla="*/ 0 h 3207459"/>
                  <a:gd name="connsiteX1" fmla="*/ 1243989 w 1246564"/>
                  <a:gd name="connsiteY1" fmla="*/ 547351 h 3207459"/>
                  <a:gd name="connsiteX2" fmla="*/ 761239 w 1246564"/>
                  <a:gd name="connsiteY2" fmla="*/ 1469946 h 3207459"/>
                  <a:gd name="connsiteX3" fmla="*/ 798894 w 1246564"/>
                  <a:gd name="connsiteY3" fmla="*/ 3207459 h 3207459"/>
                  <a:gd name="connsiteX4" fmla="*/ 798894 w 1246564"/>
                  <a:gd name="connsiteY4" fmla="*/ 3207459 h 3207459"/>
                  <a:gd name="connsiteX5" fmla="*/ 6806 w 1246564"/>
                  <a:gd name="connsiteY5" fmla="*/ 3207459 h 3207459"/>
                  <a:gd name="connsiteX6" fmla="*/ 6806 w 1246564"/>
                  <a:gd name="connsiteY6" fmla="*/ 3207459 h 3207459"/>
                  <a:gd name="connsiteX7" fmla="*/ 6806 w 1246564"/>
                  <a:gd name="connsiteY7" fmla="*/ 858351 h 3207459"/>
                  <a:gd name="connsiteX8" fmla="*/ 380199 w 1246564"/>
                  <a:gd name="connsiteY8" fmla="*/ 0 h 3207459"/>
                  <a:gd name="connsiteX0" fmla="*/ 380199 w 1246610"/>
                  <a:gd name="connsiteY0" fmla="*/ 233 h 3207692"/>
                  <a:gd name="connsiteX1" fmla="*/ 1243989 w 1246610"/>
                  <a:gd name="connsiteY1" fmla="*/ 547584 h 3207692"/>
                  <a:gd name="connsiteX2" fmla="*/ 761239 w 1246610"/>
                  <a:gd name="connsiteY2" fmla="*/ 1470179 h 3207692"/>
                  <a:gd name="connsiteX3" fmla="*/ 798894 w 1246610"/>
                  <a:gd name="connsiteY3" fmla="*/ 3207692 h 3207692"/>
                  <a:gd name="connsiteX4" fmla="*/ 798894 w 1246610"/>
                  <a:gd name="connsiteY4" fmla="*/ 3207692 h 3207692"/>
                  <a:gd name="connsiteX5" fmla="*/ 6806 w 1246610"/>
                  <a:gd name="connsiteY5" fmla="*/ 3207692 h 3207692"/>
                  <a:gd name="connsiteX6" fmla="*/ 6806 w 1246610"/>
                  <a:gd name="connsiteY6" fmla="*/ 3207692 h 3207692"/>
                  <a:gd name="connsiteX7" fmla="*/ 6806 w 1246610"/>
                  <a:gd name="connsiteY7" fmla="*/ 858584 h 3207692"/>
                  <a:gd name="connsiteX8" fmla="*/ 380199 w 1246610"/>
                  <a:gd name="connsiteY8" fmla="*/ 233 h 3207692"/>
                  <a:gd name="connsiteX0" fmla="*/ 380199 w 1301393"/>
                  <a:gd name="connsiteY0" fmla="*/ 233 h 3207692"/>
                  <a:gd name="connsiteX1" fmla="*/ 1298970 w 1301393"/>
                  <a:gd name="connsiteY1" fmla="*/ 547584 h 3207692"/>
                  <a:gd name="connsiteX2" fmla="*/ 761239 w 1301393"/>
                  <a:gd name="connsiteY2" fmla="*/ 1470179 h 3207692"/>
                  <a:gd name="connsiteX3" fmla="*/ 798894 w 1301393"/>
                  <a:gd name="connsiteY3" fmla="*/ 3207692 h 3207692"/>
                  <a:gd name="connsiteX4" fmla="*/ 798894 w 1301393"/>
                  <a:gd name="connsiteY4" fmla="*/ 3207692 h 3207692"/>
                  <a:gd name="connsiteX5" fmla="*/ 6806 w 1301393"/>
                  <a:gd name="connsiteY5" fmla="*/ 3207692 h 3207692"/>
                  <a:gd name="connsiteX6" fmla="*/ 6806 w 1301393"/>
                  <a:gd name="connsiteY6" fmla="*/ 3207692 h 3207692"/>
                  <a:gd name="connsiteX7" fmla="*/ 6806 w 1301393"/>
                  <a:gd name="connsiteY7" fmla="*/ 858584 h 3207692"/>
                  <a:gd name="connsiteX8" fmla="*/ 380199 w 1301393"/>
                  <a:gd name="connsiteY8" fmla="*/ 233 h 3207692"/>
                  <a:gd name="connsiteX0" fmla="*/ 380199 w 1301394"/>
                  <a:gd name="connsiteY0" fmla="*/ 233 h 3207692"/>
                  <a:gd name="connsiteX1" fmla="*/ 1298970 w 1301394"/>
                  <a:gd name="connsiteY1" fmla="*/ 547584 h 3207692"/>
                  <a:gd name="connsiteX2" fmla="*/ 761239 w 1301394"/>
                  <a:gd name="connsiteY2" fmla="*/ 1470179 h 3207692"/>
                  <a:gd name="connsiteX3" fmla="*/ 798894 w 1301394"/>
                  <a:gd name="connsiteY3" fmla="*/ 3207692 h 3207692"/>
                  <a:gd name="connsiteX4" fmla="*/ 798894 w 1301394"/>
                  <a:gd name="connsiteY4" fmla="*/ 3207692 h 3207692"/>
                  <a:gd name="connsiteX5" fmla="*/ 6806 w 1301394"/>
                  <a:gd name="connsiteY5" fmla="*/ 3207692 h 3207692"/>
                  <a:gd name="connsiteX6" fmla="*/ 6806 w 1301394"/>
                  <a:gd name="connsiteY6" fmla="*/ 3207692 h 3207692"/>
                  <a:gd name="connsiteX7" fmla="*/ 6806 w 1301394"/>
                  <a:gd name="connsiteY7" fmla="*/ 858584 h 3207692"/>
                  <a:gd name="connsiteX8" fmla="*/ 380199 w 1301394"/>
                  <a:gd name="connsiteY8" fmla="*/ 233 h 3207692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658146 w 1319958"/>
                  <a:gd name="connsiteY0" fmla="*/ 211 h 3207670"/>
                  <a:gd name="connsiteX1" fmla="*/ 1292164 w 1319958"/>
                  <a:gd name="connsiteY1" fmla="*/ 547562 h 3207670"/>
                  <a:gd name="connsiteX2" fmla="*/ 754433 w 1319958"/>
                  <a:gd name="connsiteY2" fmla="*/ 1470157 h 3207670"/>
                  <a:gd name="connsiteX3" fmla="*/ 792088 w 1319958"/>
                  <a:gd name="connsiteY3" fmla="*/ 3207670 h 3207670"/>
                  <a:gd name="connsiteX4" fmla="*/ 792088 w 1319958"/>
                  <a:gd name="connsiteY4" fmla="*/ 3207670 h 3207670"/>
                  <a:gd name="connsiteX5" fmla="*/ 0 w 1319958"/>
                  <a:gd name="connsiteY5" fmla="*/ 3207670 h 3207670"/>
                  <a:gd name="connsiteX6" fmla="*/ 0 w 1319958"/>
                  <a:gd name="connsiteY6" fmla="*/ 3207670 h 3207670"/>
                  <a:gd name="connsiteX7" fmla="*/ 0 w 1319958"/>
                  <a:gd name="connsiteY7" fmla="*/ 858562 h 3207670"/>
                  <a:gd name="connsiteX8" fmla="*/ 658146 w 1319958"/>
                  <a:gd name="connsiteY8" fmla="*/ 211 h 3207670"/>
                  <a:gd name="connsiteX0" fmla="*/ 786963 w 1326878"/>
                  <a:gd name="connsiteY0" fmla="*/ 205 h 3212949"/>
                  <a:gd name="connsiteX1" fmla="*/ 1292164 w 1326878"/>
                  <a:gd name="connsiteY1" fmla="*/ 552841 h 3212949"/>
                  <a:gd name="connsiteX2" fmla="*/ 754433 w 1326878"/>
                  <a:gd name="connsiteY2" fmla="*/ 1475436 h 3212949"/>
                  <a:gd name="connsiteX3" fmla="*/ 792088 w 1326878"/>
                  <a:gd name="connsiteY3" fmla="*/ 3212949 h 3212949"/>
                  <a:gd name="connsiteX4" fmla="*/ 792088 w 1326878"/>
                  <a:gd name="connsiteY4" fmla="*/ 3212949 h 3212949"/>
                  <a:gd name="connsiteX5" fmla="*/ 0 w 1326878"/>
                  <a:gd name="connsiteY5" fmla="*/ 3212949 h 3212949"/>
                  <a:gd name="connsiteX6" fmla="*/ 0 w 1326878"/>
                  <a:gd name="connsiteY6" fmla="*/ 3212949 h 3212949"/>
                  <a:gd name="connsiteX7" fmla="*/ 0 w 1326878"/>
                  <a:gd name="connsiteY7" fmla="*/ 863841 h 3212949"/>
                  <a:gd name="connsiteX8" fmla="*/ 786963 w 1326878"/>
                  <a:gd name="connsiteY8" fmla="*/ 205 h 3212949"/>
                  <a:gd name="connsiteX0" fmla="*/ 786963 w 1279105"/>
                  <a:gd name="connsiteY0" fmla="*/ 234 h 3212978"/>
                  <a:gd name="connsiteX1" fmla="*/ 1240608 w 1279105"/>
                  <a:gd name="connsiteY1" fmla="*/ 522725 h 3212978"/>
                  <a:gd name="connsiteX2" fmla="*/ 754433 w 1279105"/>
                  <a:gd name="connsiteY2" fmla="*/ 1475465 h 3212978"/>
                  <a:gd name="connsiteX3" fmla="*/ 792088 w 1279105"/>
                  <a:gd name="connsiteY3" fmla="*/ 3212978 h 3212978"/>
                  <a:gd name="connsiteX4" fmla="*/ 792088 w 1279105"/>
                  <a:gd name="connsiteY4" fmla="*/ 3212978 h 3212978"/>
                  <a:gd name="connsiteX5" fmla="*/ 0 w 1279105"/>
                  <a:gd name="connsiteY5" fmla="*/ 3212978 h 3212978"/>
                  <a:gd name="connsiteX6" fmla="*/ 0 w 1279105"/>
                  <a:gd name="connsiteY6" fmla="*/ 3212978 h 3212978"/>
                  <a:gd name="connsiteX7" fmla="*/ 0 w 1279105"/>
                  <a:gd name="connsiteY7" fmla="*/ 863870 h 3212978"/>
                  <a:gd name="connsiteX8" fmla="*/ 786963 w 1279105"/>
                  <a:gd name="connsiteY8" fmla="*/ 234 h 3212978"/>
                  <a:gd name="connsiteX0" fmla="*/ 786963 w 1232192"/>
                  <a:gd name="connsiteY0" fmla="*/ 272 h 3213016"/>
                  <a:gd name="connsiteX1" fmla="*/ 1189052 w 1232192"/>
                  <a:gd name="connsiteY1" fmla="*/ 492618 h 3213016"/>
                  <a:gd name="connsiteX2" fmla="*/ 754433 w 1232192"/>
                  <a:gd name="connsiteY2" fmla="*/ 1475503 h 3213016"/>
                  <a:gd name="connsiteX3" fmla="*/ 792088 w 1232192"/>
                  <a:gd name="connsiteY3" fmla="*/ 3213016 h 3213016"/>
                  <a:gd name="connsiteX4" fmla="*/ 792088 w 1232192"/>
                  <a:gd name="connsiteY4" fmla="*/ 3213016 h 3213016"/>
                  <a:gd name="connsiteX5" fmla="*/ 0 w 1232192"/>
                  <a:gd name="connsiteY5" fmla="*/ 3213016 h 3213016"/>
                  <a:gd name="connsiteX6" fmla="*/ 0 w 1232192"/>
                  <a:gd name="connsiteY6" fmla="*/ 3213016 h 3213016"/>
                  <a:gd name="connsiteX7" fmla="*/ 0 w 1232192"/>
                  <a:gd name="connsiteY7" fmla="*/ 863908 h 3213016"/>
                  <a:gd name="connsiteX8" fmla="*/ 786963 w 1232192"/>
                  <a:gd name="connsiteY8" fmla="*/ 272 h 3213016"/>
                  <a:gd name="connsiteX0" fmla="*/ 883632 w 1244333"/>
                  <a:gd name="connsiteY0" fmla="*/ 288 h 3202984"/>
                  <a:gd name="connsiteX1" fmla="*/ 1189052 w 1244333"/>
                  <a:gd name="connsiteY1" fmla="*/ 482586 h 3202984"/>
                  <a:gd name="connsiteX2" fmla="*/ 754433 w 1244333"/>
                  <a:gd name="connsiteY2" fmla="*/ 1465471 h 3202984"/>
                  <a:gd name="connsiteX3" fmla="*/ 792088 w 1244333"/>
                  <a:gd name="connsiteY3" fmla="*/ 3202984 h 3202984"/>
                  <a:gd name="connsiteX4" fmla="*/ 792088 w 1244333"/>
                  <a:gd name="connsiteY4" fmla="*/ 3202984 h 3202984"/>
                  <a:gd name="connsiteX5" fmla="*/ 0 w 1244333"/>
                  <a:gd name="connsiteY5" fmla="*/ 3202984 h 3202984"/>
                  <a:gd name="connsiteX6" fmla="*/ 0 w 1244333"/>
                  <a:gd name="connsiteY6" fmla="*/ 3202984 h 3202984"/>
                  <a:gd name="connsiteX7" fmla="*/ 0 w 1244333"/>
                  <a:gd name="connsiteY7" fmla="*/ 853876 h 3202984"/>
                  <a:gd name="connsiteX8" fmla="*/ 883632 w 1244333"/>
                  <a:gd name="connsiteY8" fmla="*/ 288 h 3202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333" h="3202984">
                    <a:moveTo>
                      <a:pt x="883632" y="288"/>
                    </a:moveTo>
                    <a:cubicBezTo>
                      <a:pt x="1159064" y="-7889"/>
                      <a:pt x="1341397" y="158219"/>
                      <a:pt x="1189052" y="482586"/>
                    </a:cubicBezTo>
                    <a:cubicBezTo>
                      <a:pt x="975620" y="911727"/>
                      <a:pt x="739017" y="984814"/>
                      <a:pt x="754433" y="1465471"/>
                    </a:cubicBezTo>
                    <a:cubicBezTo>
                      <a:pt x="763047" y="1992441"/>
                      <a:pt x="773014" y="2384949"/>
                      <a:pt x="792088" y="3202984"/>
                    </a:cubicBezTo>
                    <a:lnTo>
                      <a:pt x="792088" y="3202984"/>
                    </a:lnTo>
                    <a:lnTo>
                      <a:pt x="0" y="3202984"/>
                    </a:lnTo>
                    <a:lnTo>
                      <a:pt x="0" y="3202984"/>
                    </a:lnTo>
                    <a:lnTo>
                      <a:pt x="0" y="853876"/>
                    </a:lnTo>
                    <a:cubicBezTo>
                      <a:pt x="19874" y="235997"/>
                      <a:pt x="377849" y="5161"/>
                      <a:pt x="883632" y="28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" name="Round Same Side Corner Rectangle 8">
                <a:extLst>
                  <a:ext uri="{FF2B5EF4-FFF2-40B4-BE49-F238E27FC236}">
                    <a16:creationId xmlns:a16="http://schemas.microsoft.com/office/drawing/2014/main" id="{5B8FDD20-971F-448A-9261-341BB1276222}"/>
                  </a:ext>
                </a:extLst>
              </p:cNvPr>
              <p:cNvSpPr/>
              <p:nvPr/>
            </p:nvSpPr>
            <p:spPr>
              <a:xfrm rot="10800000">
                <a:off x="4958576" y="2197645"/>
                <a:ext cx="1601768" cy="3212297"/>
              </a:xfrm>
              <a:custGeom>
                <a:avLst/>
                <a:gdLst>
                  <a:gd name="connsiteX0" fmla="*/ 306000 w 612000"/>
                  <a:gd name="connsiteY0" fmla="*/ 0 h 2817001"/>
                  <a:gd name="connsiteX1" fmla="*/ 306000 w 612000"/>
                  <a:gd name="connsiteY1" fmla="*/ 0 h 2817001"/>
                  <a:gd name="connsiteX2" fmla="*/ 612000 w 612000"/>
                  <a:gd name="connsiteY2" fmla="*/ 306000 h 2817001"/>
                  <a:gd name="connsiteX3" fmla="*/ 612000 w 612000"/>
                  <a:gd name="connsiteY3" fmla="*/ 2817001 h 2817001"/>
                  <a:gd name="connsiteX4" fmla="*/ 612000 w 612000"/>
                  <a:gd name="connsiteY4" fmla="*/ 2817001 h 2817001"/>
                  <a:gd name="connsiteX5" fmla="*/ 0 w 612000"/>
                  <a:gd name="connsiteY5" fmla="*/ 2817001 h 2817001"/>
                  <a:gd name="connsiteX6" fmla="*/ 0 w 612000"/>
                  <a:gd name="connsiteY6" fmla="*/ 2817001 h 2817001"/>
                  <a:gd name="connsiteX7" fmla="*/ 0 w 612000"/>
                  <a:gd name="connsiteY7" fmla="*/ 306000 h 2817001"/>
                  <a:gd name="connsiteX8" fmla="*/ 306000 w 612000"/>
                  <a:gd name="connsiteY8" fmla="*/ 0 h 2817001"/>
                  <a:gd name="connsiteX0" fmla="*/ 25563 w 1192801"/>
                  <a:gd name="connsiteY0" fmla="*/ 0 h 3231671"/>
                  <a:gd name="connsiteX1" fmla="*/ 886801 w 1192801"/>
                  <a:gd name="connsiteY1" fmla="*/ 414670 h 3231671"/>
                  <a:gd name="connsiteX2" fmla="*/ 1192801 w 1192801"/>
                  <a:gd name="connsiteY2" fmla="*/ 720670 h 3231671"/>
                  <a:gd name="connsiteX3" fmla="*/ 1192801 w 1192801"/>
                  <a:gd name="connsiteY3" fmla="*/ 3231671 h 3231671"/>
                  <a:gd name="connsiteX4" fmla="*/ 1192801 w 1192801"/>
                  <a:gd name="connsiteY4" fmla="*/ 3231671 h 3231671"/>
                  <a:gd name="connsiteX5" fmla="*/ 580801 w 1192801"/>
                  <a:gd name="connsiteY5" fmla="*/ 3231671 h 3231671"/>
                  <a:gd name="connsiteX6" fmla="*/ 580801 w 1192801"/>
                  <a:gd name="connsiteY6" fmla="*/ 3231671 h 3231671"/>
                  <a:gd name="connsiteX7" fmla="*/ 580801 w 1192801"/>
                  <a:gd name="connsiteY7" fmla="*/ 720670 h 3231671"/>
                  <a:gd name="connsiteX8" fmla="*/ 25563 w 1192801"/>
                  <a:gd name="connsiteY8" fmla="*/ 0 h 3231671"/>
                  <a:gd name="connsiteX0" fmla="*/ 25563 w 1192801"/>
                  <a:gd name="connsiteY0" fmla="*/ 0 h 3231671"/>
                  <a:gd name="connsiteX1" fmla="*/ 1192801 w 1192801"/>
                  <a:gd name="connsiteY1" fmla="*/ 720670 h 3231671"/>
                  <a:gd name="connsiteX2" fmla="*/ 1192801 w 1192801"/>
                  <a:gd name="connsiteY2" fmla="*/ 3231671 h 3231671"/>
                  <a:gd name="connsiteX3" fmla="*/ 1192801 w 1192801"/>
                  <a:gd name="connsiteY3" fmla="*/ 3231671 h 3231671"/>
                  <a:gd name="connsiteX4" fmla="*/ 580801 w 1192801"/>
                  <a:gd name="connsiteY4" fmla="*/ 3231671 h 3231671"/>
                  <a:gd name="connsiteX5" fmla="*/ 580801 w 1192801"/>
                  <a:gd name="connsiteY5" fmla="*/ 3231671 h 3231671"/>
                  <a:gd name="connsiteX6" fmla="*/ 580801 w 1192801"/>
                  <a:gd name="connsiteY6" fmla="*/ 720670 h 3231671"/>
                  <a:gd name="connsiteX7" fmla="*/ 25563 w 1192801"/>
                  <a:gd name="connsiteY7" fmla="*/ 0 h 3231671"/>
                  <a:gd name="connsiteX0" fmla="*/ 30147 w 1197385"/>
                  <a:gd name="connsiteY0" fmla="*/ 0 h 3231671"/>
                  <a:gd name="connsiteX1" fmla="*/ 1197385 w 1197385"/>
                  <a:gd name="connsiteY1" fmla="*/ 720670 h 3231671"/>
                  <a:gd name="connsiteX2" fmla="*/ 1197385 w 1197385"/>
                  <a:gd name="connsiteY2" fmla="*/ 3231671 h 3231671"/>
                  <a:gd name="connsiteX3" fmla="*/ 1197385 w 1197385"/>
                  <a:gd name="connsiteY3" fmla="*/ 3231671 h 3231671"/>
                  <a:gd name="connsiteX4" fmla="*/ 585385 w 1197385"/>
                  <a:gd name="connsiteY4" fmla="*/ 3231671 h 3231671"/>
                  <a:gd name="connsiteX5" fmla="*/ 585385 w 1197385"/>
                  <a:gd name="connsiteY5" fmla="*/ 3231671 h 3231671"/>
                  <a:gd name="connsiteX6" fmla="*/ 457794 w 1197385"/>
                  <a:gd name="connsiteY6" fmla="*/ 1018382 h 3231671"/>
                  <a:gd name="connsiteX7" fmla="*/ 30147 w 1197385"/>
                  <a:gd name="connsiteY7" fmla="*/ 0 h 3231671"/>
                  <a:gd name="connsiteX0" fmla="*/ 311465 w 1478703"/>
                  <a:gd name="connsiteY0" fmla="*/ 1443 h 3233114"/>
                  <a:gd name="connsiteX1" fmla="*/ 1478703 w 1478703"/>
                  <a:gd name="connsiteY1" fmla="*/ 722113 h 3233114"/>
                  <a:gd name="connsiteX2" fmla="*/ 1478703 w 1478703"/>
                  <a:gd name="connsiteY2" fmla="*/ 3233114 h 3233114"/>
                  <a:gd name="connsiteX3" fmla="*/ 1478703 w 1478703"/>
                  <a:gd name="connsiteY3" fmla="*/ 3233114 h 3233114"/>
                  <a:gd name="connsiteX4" fmla="*/ 866703 w 1478703"/>
                  <a:gd name="connsiteY4" fmla="*/ 3233114 h 3233114"/>
                  <a:gd name="connsiteX5" fmla="*/ 866703 w 1478703"/>
                  <a:gd name="connsiteY5" fmla="*/ 3233114 h 3233114"/>
                  <a:gd name="connsiteX6" fmla="*/ 739112 w 1478703"/>
                  <a:gd name="connsiteY6" fmla="*/ 1019825 h 3233114"/>
                  <a:gd name="connsiteX7" fmla="*/ 15213 w 1478703"/>
                  <a:gd name="connsiteY7" fmla="*/ 1379751 h 3233114"/>
                  <a:gd name="connsiteX8" fmla="*/ 311465 w 1478703"/>
                  <a:gd name="connsiteY8" fmla="*/ 1443 h 3233114"/>
                  <a:gd name="connsiteX0" fmla="*/ 188447 w 1355685"/>
                  <a:gd name="connsiteY0" fmla="*/ 1409 h 3233080"/>
                  <a:gd name="connsiteX1" fmla="*/ 1355685 w 1355685"/>
                  <a:gd name="connsiteY1" fmla="*/ 722079 h 3233080"/>
                  <a:gd name="connsiteX2" fmla="*/ 1355685 w 1355685"/>
                  <a:gd name="connsiteY2" fmla="*/ 3233080 h 3233080"/>
                  <a:gd name="connsiteX3" fmla="*/ 1355685 w 1355685"/>
                  <a:gd name="connsiteY3" fmla="*/ 3233080 h 3233080"/>
                  <a:gd name="connsiteX4" fmla="*/ 743685 w 1355685"/>
                  <a:gd name="connsiteY4" fmla="*/ 3233080 h 3233080"/>
                  <a:gd name="connsiteX5" fmla="*/ 743685 w 1355685"/>
                  <a:gd name="connsiteY5" fmla="*/ 3233080 h 3233080"/>
                  <a:gd name="connsiteX6" fmla="*/ 616094 w 1355685"/>
                  <a:gd name="connsiteY6" fmla="*/ 1019791 h 3233080"/>
                  <a:gd name="connsiteX7" fmla="*/ 30418 w 1355685"/>
                  <a:gd name="connsiteY7" fmla="*/ 1411615 h 3233080"/>
                  <a:gd name="connsiteX8" fmla="*/ 188447 w 1355685"/>
                  <a:gd name="connsiteY8" fmla="*/ 1409 h 3233080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476676 w 1572369"/>
                  <a:gd name="connsiteY1" fmla="*/ 935315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476676 w 1572369"/>
                  <a:gd name="connsiteY1" fmla="*/ 935315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54087 w 1557530"/>
                  <a:gd name="connsiteY0" fmla="*/ 2221 h 3138199"/>
                  <a:gd name="connsiteX1" fmla="*/ 1461837 w 1557530"/>
                  <a:gd name="connsiteY1" fmla="*/ 839849 h 3138199"/>
                  <a:gd name="connsiteX2" fmla="*/ 1557530 w 1557530"/>
                  <a:gd name="connsiteY2" fmla="*/ 3138199 h 3138199"/>
                  <a:gd name="connsiteX3" fmla="*/ 1557530 w 1557530"/>
                  <a:gd name="connsiteY3" fmla="*/ 3138199 h 3138199"/>
                  <a:gd name="connsiteX4" fmla="*/ 945530 w 1557530"/>
                  <a:gd name="connsiteY4" fmla="*/ 3138199 h 3138199"/>
                  <a:gd name="connsiteX5" fmla="*/ 945530 w 1557530"/>
                  <a:gd name="connsiteY5" fmla="*/ 3138199 h 3138199"/>
                  <a:gd name="connsiteX6" fmla="*/ 817939 w 1557530"/>
                  <a:gd name="connsiteY6" fmla="*/ 924910 h 3138199"/>
                  <a:gd name="connsiteX7" fmla="*/ 232263 w 1557530"/>
                  <a:gd name="connsiteY7" fmla="*/ 1316734 h 3138199"/>
                  <a:gd name="connsiteX8" fmla="*/ 454087 w 1557530"/>
                  <a:gd name="connsiteY8" fmla="*/ 2221 h 3138199"/>
                  <a:gd name="connsiteX0" fmla="*/ 458217 w 1561660"/>
                  <a:gd name="connsiteY0" fmla="*/ 54 h 3136032"/>
                  <a:gd name="connsiteX1" fmla="*/ 1465967 w 1561660"/>
                  <a:gd name="connsiteY1" fmla="*/ 837682 h 3136032"/>
                  <a:gd name="connsiteX2" fmla="*/ 1561660 w 1561660"/>
                  <a:gd name="connsiteY2" fmla="*/ 3136032 h 3136032"/>
                  <a:gd name="connsiteX3" fmla="*/ 1561660 w 1561660"/>
                  <a:gd name="connsiteY3" fmla="*/ 3136032 h 3136032"/>
                  <a:gd name="connsiteX4" fmla="*/ 949660 w 1561660"/>
                  <a:gd name="connsiteY4" fmla="*/ 3136032 h 3136032"/>
                  <a:gd name="connsiteX5" fmla="*/ 949660 w 1561660"/>
                  <a:gd name="connsiteY5" fmla="*/ 3136032 h 3136032"/>
                  <a:gd name="connsiteX6" fmla="*/ 822069 w 1561660"/>
                  <a:gd name="connsiteY6" fmla="*/ 922743 h 3136032"/>
                  <a:gd name="connsiteX7" fmla="*/ 236393 w 1561660"/>
                  <a:gd name="connsiteY7" fmla="*/ 1314567 h 3136032"/>
                  <a:gd name="connsiteX8" fmla="*/ 458217 w 1561660"/>
                  <a:gd name="connsiteY8" fmla="*/ 54 h 3136032"/>
                  <a:gd name="connsiteX0" fmla="*/ 458217 w 1561660"/>
                  <a:gd name="connsiteY0" fmla="*/ 53790 h 3189768"/>
                  <a:gd name="connsiteX1" fmla="*/ 1465967 w 1561660"/>
                  <a:gd name="connsiteY1" fmla="*/ 891418 h 3189768"/>
                  <a:gd name="connsiteX2" fmla="*/ 1561660 w 1561660"/>
                  <a:gd name="connsiteY2" fmla="*/ 3189768 h 3189768"/>
                  <a:gd name="connsiteX3" fmla="*/ 1561660 w 1561660"/>
                  <a:gd name="connsiteY3" fmla="*/ 3189768 h 3189768"/>
                  <a:gd name="connsiteX4" fmla="*/ 949660 w 1561660"/>
                  <a:gd name="connsiteY4" fmla="*/ 3189768 h 3189768"/>
                  <a:gd name="connsiteX5" fmla="*/ 949660 w 1561660"/>
                  <a:gd name="connsiteY5" fmla="*/ 3189768 h 3189768"/>
                  <a:gd name="connsiteX6" fmla="*/ 822069 w 1561660"/>
                  <a:gd name="connsiteY6" fmla="*/ 976479 h 3189768"/>
                  <a:gd name="connsiteX7" fmla="*/ 236393 w 1561660"/>
                  <a:gd name="connsiteY7" fmla="*/ 1368303 h 3189768"/>
                  <a:gd name="connsiteX8" fmla="*/ 458217 w 1561660"/>
                  <a:gd name="connsiteY8" fmla="*/ 53790 h 3189768"/>
                  <a:gd name="connsiteX0" fmla="*/ 473561 w 1577004"/>
                  <a:gd name="connsiteY0" fmla="*/ 53790 h 3189768"/>
                  <a:gd name="connsiteX1" fmla="*/ 1481311 w 1577004"/>
                  <a:gd name="connsiteY1" fmla="*/ 891418 h 3189768"/>
                  <a:gd name="connsiteX2" fmla="*/ 1577004 w 1577004"/>
                  <a:gd name="connsiteY2" fmla="*/ 3189768 h 3189768"/>
                  <a:gd name="connsiteX3" fmla="*/ 1577004 w 1577004"/>
                  <a:gd name="connsiteY3" fmla="*/ 3189768 h 3189768"/>
                  <a:gd name="connsiteX4" fmla="*/ 965004 w 1577004"/>
                  <a:gd name="connsiteY4" fmla="*/ 3189768 h 3189768"/>
                  <a:gd name="connsiteX5" fmla="*/ 965004 w 1577004"/>
                  <a:gd name="connsiteY5" fmla="*/ 3189768 h 3189768"/>
                  <a:gd name="connsiteX6" fmla="*/ 837413 w 1577004"/>
                  <a:gd name="connsiteY6" fmla="*/ 976479 h 3189768"/>
                  <a:gd name="connsiteX7" fmla="*/ 251737 w 1577004"/>
                  <a:gd name="connsiteY7" fmla="*/ 1368303 h 3189768"/>
                  <a:gd name="connsiteX8" fmla="*/ 473561 w 1577004"/>
                  <a:gd name="connsiteY8" fmla="*/ 53790 h 3189768"/>
                  <a:gd name="connsiteX0" fmla="*/ 473561 w 1577004"/>
                  <a:gd name="connsiteY0" fmla="*/ 46232 h 3182210"/>
                  <a:gd name="connsiteX1" fmla="*/ 1481311 w 1577004"/>
                  <a:gd name="connsiteY1" fmla="*/ 883860 h 3182210"/>
                  <a:gd name="connsiteX2" fmla="*/ 1577004 w 1577004"/>
                  <a:gd name="connsiteY2" fmla="*/ 3182210 h 3182210"/>
                  <a:gd name="connsiteX3" fmla="*/ 1577004 w 1577004"/>
                  <a:gd name="connsiteY3" fmla="*/ 3182210 h 3182210"/>
                  <a:gd name="connsiteX4" fmla="*/ 965004 w 1577004"/>
                  <a:gd name="connsiteY4" fmla="*/ 3182210 h 3182210"/>
                  <a:gd name="connsiteX5" fmla="*/ 965004 w 1577004"/>
                  <a:gd name="connsiteY5" fmla="*/ 3182210 h 3182210"/>
                  <a:gd name="connsiteX6" fmla="*/ 837413 w 1577004"/>
                  <a:gd name="connsiteY6" fmla="*/ 968921 h 3182210"/>
                  <a:gd name="connsiteX7" fmla="*/ 251737 w 1577004"/>
                  <a:gd name="connsiteY7" fmla="*/ 1360745 h 3182210"/>
                  <a:gd name="connsiteX8" fmla="*/ 473561 w 1577004"/>
                  <a:gd name="connsiteY8" fmla="*/ 46232 h 3182210"/>
                  <a:gd name="connsiteX0" fmla="*/ 473561 w 1577004"/>
                  <a:gd name="connsiteY0" fmla="*/ 77283 h 3213261"/>
                  <a:gd name="connsiteX1" fmla="*/ 1336258 w 1577004"/>
                  <a:gd name="connsiteY1" fmla="*/ 232848 h 3213261"/>
                  <a:gd name="connsiteX2" fmla="*/ 1481311 w 1577004"/>
                  <a:gd name="connsiteY2" fmla="*/ 914911 h 3213261"/>
                  <a:gd name="connsiteX3" fmla="*/ 1577004 w 1577004"/>
                  <a:gd name="connsiteY3" fmla="*/ 3213261 h 3213261"/>
                  <a:gd name="connsiteX4" fmla="*/ 1577004 w 1577004"/>
                  <a:gd name="connsiteY4" fmla="*/ 3213261 h 3213261"/>
                  <a:gd name="connsiteX5" fmla="*/ 965004 w 1577004"/>
                  <a:gd name="connsiteY5" fmla="*/ 3213261 h 3213261"/>
                  <a:gd name="connsiteX6" fmla="*/ 965004 w 1577004"/>
                  <a:gd name="connsiteY6" fmla="*/ 3213261 h 3213261"/>
                  <a:gd name="connsiteX7" fmla="*/ 837413 w 1577004"/>
                  <a:gd name="connsiteY7" fmla="*/ 999972 h 3213261"/>
                  <a:gd name="connsiteX8" fmla="*/ 251737 w 1577004"/>
                  <a:gd name="connsiteY8" fmla="*/ 1391796 h 3213261"/>
                  <a:gd name="connsiteX9" fmla="*/ 473561 w 1577004"/>
                  <a:gd name="connsiteY9" fmla="*/ 77283 h 3213261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368156 w 1577004"/>
                  <a:gd name="connsiteY2" fmla="*/ 294550 h 3211167"/>
                  <a:gd name="connsiteX3" fmla="*/ 1481311 w 1577004"/>
                  <a:gd name="connsiteY3" fmla="*/ 912817 h 3211167"/>
                  <a:gd name="connsiteX4" fmla="*/ 1577004 w 1577004"/>
                  <a:gd name="connsiteY4" fmla="*/ 3211167 h 3211167"/>
                  <a:gd name="connsiteX5" fmla="*/ 1577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965004 w 1577004"/>
                  <a:gd name="connsiteY7" fmla="*/ 3211167 h 3211167"/>
                  <a:gd name="connsiteX8" fmla="*/ 837413 w 1577004"/>
                  <a:gd name="connsiteY8" fmla="*/ 997878 h 3211167"/>
                  <a:gd name="connsiteX9" fmla="*/ 251737 w 1577004"/>
                  <a:gd name="connsiteY9" fmla="*/ 1389702 h 3211167"/>
                  <a:gd name="connsiteX10" fmla="*/ 473561 w 1577004"/>
                  <a:gd name="connsiteY10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368156 w 1577004"/>
                  <a:gd name="connsiteY2" fmla="*/ 294550 h 3211167"/>
                  <a:gd name="connsiteX3" fmla="*/ 1481311 w 1577004"/>
                  <a:gd name="connsiteY3" fmla="*/ 912817 h 3211167"/>
                  <a:gd name="connsiteX4" fmla="*/ 1577004 w 1577004"/>
                  <a:gd name="connsiteY4" fmla="*/ 3211167 h 3211167"/>
                  <a:gd name="connsiteX5" fmla="*/ 1577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965004 w 1577004"/>
                  <a:gd name="connsiteY7" fmla="*/ 3211167 h 3211167"/>
                  <a:gd name="connsiteX8" fmla="*/ 837413 w 1577004"/>
                  <a:gd name="connsiteY8" fmla="*/ 997878 h 3211167"/>
                  <a:gd name="connsiteX9" fmla="*/ 251737 w 1577004"/>
                  <a:gd name="connsiteY9" fmla="*/ 1389702 h 3211167"/>
                  <a:gd name="connsiteX10" fmla="*/ 473561 w 1577004"/>
                  <a:gd name="connsiteY10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10211 h 3146189"/>
                  <a:gd name="connsiteX1" fmla="*/ 1481311 w 1577004"/>
                  <a:gd name="connsiteY1" fmla="*/ 847839 h 3146189"/>
                  <a:gd name="connsiteX2" fmla="*/ 1577004 w 1577004"/>
                  <a:gd name="connsiteY2" fmla="*/ 3146189 h 3146189"/>
                  <a:gd name="connsiteX3" fmla="*/ 1577004 w 1577004"/>
                  <a:gd name="connsiteY3" fmla="*/ 3146189 h 3146189"/>
                  <a:gd name="connsiteX4" fmla="*/ 965004 w 1577004"/>
                  <a:gd name="connsiteY4" fmla="*/ 3146189 h 3146189"/>
                  <a:gd name="connsiteX5" fmla="*/ 965004 w 1577004"/>
                  <a:gd name="connsiteY5" fmla="*/ 3146189 h 3146189"/>
                  <a:gd name="connsiteX6" fmla="*/ 837413 w 1577004"/>
                  <a:gd name="connsiteY6" fmla="*/ 932900 h 3146189"/>
                  <a:gd name="connsiteX7" fmla="*/ 251737 w 1577004"/>
                  <a:gd name="connsiteY7" fmla="*/ 1324724 h 3146189"/>
                  <a:gd name="connsiteX8" fmla="*/ 473561 w 1577004"/>
                  <a:gd name="connsiteY8" fmla="*/ 10211 h 3146189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37413 w 1577004"/>
                  <a:gd name="connsiteY6" fmla="*/ 1004433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38277 w 1577004"/>
                  <a:gd name="connsiteY2" fmla="*/ 960324 h 3217722"/>
                  <a:gd name="connsiteX3" fmla="*/ 1577004 w 1577004"/>
                  <a:gd name="connsiteY3" fmla="*/ 3217722 h 3217722"/>
                  <a:gd name="connsiteX4" fmla="*/ 1577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965004 w 1577004"/>
                  <a:gd name="connsiteY6" fmla="*/ 3217722 h 3217722"/>
                  <a:gd name="connsiteX7" fmla="*/ 879944 w 1577004"/>
                  <a:gd name="connsiteY7" fmla="*/ 1068228 h 3217722"/>
                  <a:gd name="connsiteX8" fmla="*/ 251737 w 1577004"/>
                  <a:gd name="connsiteY8" fmla="*/ 1396257 h 3217722"/>
                  <a:gd name="connsiteX9" fmla="*/ 473561 w 1577004"/>
                  <a:gd name="connsiteY9" fmla="*/ 81744 h 3217722"/>
                  <a:gd name="connsiteX0" fmla="*/ 473561 w 1577004"/>
                  <a:gd name="connsiteY0" fmla="*/ 88256 h 3224234"/>
                  <a:gd name="connsiteX1" fmla="*/ 1481311 w 1577004"/>
                  <a:gd name="connsiteY1" fmla="*/ 904619 h 3224234"/>
                  <a:gd name="connsiteX2" fmla="*/ 1538277 w 1577004"/>
                  <a:gd name="connsiteY2" fmla="*/ 966836 h 3224234"/>
                  <a:gd name="connsiteX3" fmla="*/ 1577004 w 1577004"/>
                  <a:gd name="connsiteY3" fmla="*/ 3224234 h 3224234"/>
                  <a:gd name="connsiteX4" fmla="*/ 1577004 w 1577004"/>
                  <a:gd name="connsiteY4" fmla="*/ 3224234 h 3224234"/>
                  <a:gd name="connsiteX5" fmla="*/ 965004 w 1577004"/>
                  <a:gd name="connsiteY5" fmla="*/ 3224234 h 3224234"/>
                  <a:gd name="connsiteX6" fmla="*/ 965004 w 1577004"/>
                  <a:gd name="connsiteY6" fmla="*/ 3224234 h 3224234"/>
                  <a:gd name="connsiteX7" fmla="*/ 879944 w 1577004"/>
                  <a:gd name="connsiteY7" fmla="*/ 1074740 h 3224234"/>
                  <a:gd name="connsiteX8" fmla="*/ 251737 w 1577004"/>
                  <a:gd name="connsiteY8" fmla="*/ 1402769 h 3224234"/>
                  <a:gd name="connsiteX9" fmla="*/ 473561 w 1577004"/>
                  <a:gd name="connsiteY9" fmla="*/ 88256 h 3224234"/>
                  <a:gd name="connsiteX0" fmla="*/ 473561 w 1577004"/>
                  <a:gd name="connsiteY0" fmla="*/ 88256 h 3224234"/>
                  <a:gd name="connsiteX1" fmla="*/ 1481311 w 1577004"/>
                  <a:gd name="connsiteY1" fmla="*/ 904619 h 3224234"/>
                  <a:gd name="connsiteX2" fmla="*/ 1538277 w 1577004"/>
                  <a:gd name="connsiteY2" fmla="*/ 966836 h 3224234"/>
                  <a:gd name="connsiteX3" fmla="*/ 1577004 w 1577004"/>
                  <a:gd name="connsiteY3" fmla="*/ 3224234 h 3224234"/>
                  <a:gd name="connsiteX4" fmla="*/ 1577004 w 1577004"/>
                  <a:gd name="connsiteY4" fmla="*/ 3224234 h 3224234"/>
                  <a:gd name="connsiteX5" fmla="*/ 965004 w 1577004"/>
                  <a:gd name="connsiteY5" fmla="*/ 3224234 h 3224234"/>
                  <a:gd name="connsiteX6" fmla="*/ 965004 w 1577004"/>
                  <a:gd name="connsiteY6" fmla="*/ 3224234 h 3224234"/>
                  <a:gd name="connsiteX7" fmla="*/ 879944 w 1577004"/>
                  <a:gd name="connsiteY7" fmla="*/ 1074740 h 3224234"/>
                  <a:gd name="connsiteX8" fmla="*/ 251737 w 1577004"/>
                  <a:gd name="connsiteY8" fmla="*/ 1402769 h 3224234"/>
                  <a:gd name="connsiteX9" fmla="*/ 473561 w 1577004"/>
                  <a:gd name="connsiteY9" fmla="*/ 88256 h 3224234"/>
                  <a:gd name="connsiteX0" fmla="*/ 473561 w 1577004"/>
                  <a:gd name="connsiteY0" fmla="*/ 8062 h 3144040"/>
                  <a:gd name="connsiteX1" fmla="*/ 1538277 w 1577004"/>
                  <a:gd name="connsiteY1" fmla="*/ 886642 h 3144040"/>
                  <a:gd name="connsiteX2" fmla="*/ 1577004 w 1577004"/>
                  <a:gd name="connsiteY2" fmla="*/ 3144040 h 3144040"/>
                  <a:gd name="connsiteX3" fmla="*/ 1577004 w 1577004"/>
                  <a:gd name="connsiteY3" fmla="*/ 3144040 h 3144040"/>
                  <a:gd name="connsiteX4" fmla="*/ 965004 w 1577004"/>
                  <a:gd name="connsiteY4" fmla="*/ 3144040 h 3144040"/>
                  <a:gd name="connsiteX5" fmla="*/ 965004 w 1577004"/>
                  <a:gd name="connsiteY5" fmla="*/ 3144040 h 3144040"/>
                  <a:gd name="connsiteX6" fmla="*/ 879944 w 1577004"/>
                  <a:gd name="connsiteY6" fmla="*/ 994546 h 3144040"/>
                  <a:gd name="connsiteX7" fmla="*/ 251737 w 1577004"/>
                  <a:gd name="connsiteY7" fmla="*/ 1322575 h 3144040"/>
                  <a:gd name="connsiteX8" fmla="*/ 473561 w 1577004"/>
                  <a:gd name="connsiteY8" fmla="*/ 8062 h 3144040"/>
                  <a:gd name="connsiteX0" fmla="*/ 473561 w 1577004"/>
                  <a:gd name="connsiteY0" fmla="*/ 16144 h 3152122"/>
                  <a:gd name="connsiteX1" fmla="*/ 1538277 w 1577004"/>
                  <a:gd name="connsiteY1" fmla="*/ 894724 h 3152122"/>
                  <a:gd name="connsiteX2" fmla="*/ 1577004 w 1577004"/>
                  <a:gd name="connsiteY2" fmla="*/ 3152122 h 3152122"/>
                  <a:gd name="connsiteX3" fmla="*/ 1577004 w 1577004"/>
                  <a:gd name="connsiteY3" fmla="*/ 3152122 h 3152122"/>
                  <a:gd name="connsiteX4" fmla="*/ 965004 w 1577004"/>
                  <a:gd name="connsiteY4" fmla="*/ 3152122 h 3152122"/>
                  <a:gd name="connsiteX5" fmla="*/ 965004 w 1577004"/>
                  <a:gd name="connsiteY5" fmla="*/ 3152122 h 3152122"/>
                  <a:gd name="connsiteX6" fmla="*/ 879944 w 1577004"/>
                  <a:gd name="connsiteY6" fmla="*/ 1002628 h 3152122"/>
                  <a:gd name="connsiteX7" fmla="*/ 251737 w 1577004"/>
                  <a:gd name="connsiteY7" fmla="*/ 1330657 h 3152122"/>
                  <a:gd name="connsiteX8" fmla="*/ 473561 w 1577004"/>
                  <a:gd name="connsiteY8" fmla="*/ 16144 h 3152122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88521 w 1591964"/>
                  <a:gd name="connsiteY0" fmla="*/ 30120 h 3166098"/>
                  <a:gd name="connsiteX1" fmla="*/ 1553237 w 1591964"/>
                  <a:gd name="connsiteY1" fmla="*/ 908700 h 3166098"/>
                  <a:gd name="connsiteX2" fmla="*/ 1591964 w 1591964"/>
                  <a:gd name="connsiteY2" fmla="*/ 3166098 h 3166098"/>
                  <a:gd name="connsiteX3" fmla="*/ 1591964 w 1591964"/>
                  <a:gd name="connsiteY3" fmla="*/ 3166098 h 3166098"/>
                  <a:gd name="connsiteX4" fmla="*/ 979964 w 1591964"/>
                  <a:gd name="connsiteY4" fmla="*/ 3166098 h 3166098"/>
                  <a:gd name="connsiteX5" fmla="*/ 979964 w 1591964"/>
                  <a:gd name="connsiteY5" fmla="*/ 3166098 h 3166098"/>
                  <a:gd name="connsiteX6" fmla="*/ 894904 w 1591964"/>
                  <a:gd name="connsiteY6" fmla="*/ 1016604 h 3166098"/>
                  <a:gd name="connsiteX7" fmla="*/ 266697 w 1591964"/>
                  <a:gd name="connsiteY7" fmla="*/ 1344633 h 3166098"/>
                  <a:gd name="connsiteX8" fmla="*/ 488521 w 1591964"/>
                  <a:gd name="connsiteY8" fmla="*/ 30120 h 3166098"/>
                  <a:gd name="connsiteX0" fmla="*/ 488521 w 1591964"/>
                  <a:gd name="connsiteY0" fmla="*/ 9506 h 3145484"/>
                  <a:gd name="connsiteX1" fmla="*/ 1553237 w 1591964"/>
                  <a:gd name="connsiteY1" fmla="*/ 888086 h 3145484"/>
                  <a:gd name="connsiteX2" fmla="*/ 1591964 w 1591964"/>
                  <a:gd name="connsiteY2" fmla="*/ 3145484 h 3145484"/>
                  <a:gd name="connsiteX3" fmla="*/ 1591964 w 1591964"/>
                  <a:gd name="connsiteY3" fmla="*/ 3145484 h 3145484"/>
                  <a:gd name="connsiteX4" fmla="*/ 979964 w 1591964"/>
                  <a:gd name="connsiteY4" fmla="*/ 3145484 h 3145484"/>
                  <a:gd name="connsiteX5" fmla="*/ 979964 w 1591964"/>
                  <a:gd name="connsiteY5" fmla="*/ 3145484 h 3145484"/>
                  <a:gd name="connsiteX6" fmla="*/ 894904 w 1591964"/>
                  <a:gd name="connsiteY6" fmla="*/ 995990 h 3145484"/>
                  <a:gd name="connsiteX7" fmla="*/ 266697 w 1591964"/>
                  <a:gd name="connsiteY7" fmla="*/ 1324019 h 3145484"/>
                  <a:gd name="connsiteX8" fmla="*/ 488521 w 1591964"/>
                  <a:gd name="connsiteY8" fmla="*/ 9506 h 3145484"/>
                  <a:gd name="connsiteX0" fmla="*/ 496444 w 1599887"/>
                  <a:gd name="connsiteY0" fmla="*/ 9506 h 3145484"/>
                  <a:gd name="connsiteX1" fmla="*/ 1561160 w 1599887"/>
                  <a:gd name="connsiteY1" fmla="*/ 888086 h 3145484"/>
                  <a:gd name="connsiteX2" fmla="*/ 1599887 w 1599887"/>
                  <a:gd name="connsiteY2" fmla="*/ 3145484 h 3145484"/>
                  <a:gd name="connsiteX3" fmla="*/ 1599887 w 1599887"/>
                  <a:gd name="connsiteY3" fmla="*/ 3145484 h 3145484"/>
                  <a:gd name="connsiteX4" fmla="*/ 987887 w 1599887"/>
                  <a:gd name="connsiteY4" fmla="*/ 3145484 h 3145484"/>
                  <a:gd name="connsiteX5" fmla="*/ 987887 w 1599887"/>
                  <a:gd name="connsiteY5" fmla="*/ 3145484 h 3145484"/>
                  <a:gd name="connsiteX6" fmla="*/ 902827 w 1599887"/>
                  <a:gd name="connsiteY6" fmla="*/ 995990 h 3145484"/>
                  <a:gd name="connsiteX7" fmla="*/ 274620 w 1599887"/>
                  <a:gd name="connsiteY7" fmla="*/ 1324019 h 3145484"/>
                  <a:gd name="connsiteX8" fmla="*/ 496444 w 1599887"/>
                  <a:gd name="connsiteY8" fmla="*/ 9506 h 3145484"/>
                  <a:gd name="connsiteX0" fmla="*/ 503267 w 1597185"/>
                  <a:gd name="connsiteY0" fmla="*/ 5188 h 3203079"/>
                  <a:gd name="connsiteX1" fmla="*/ 1558458 w 1597185"/>
                  <a:gd name="connsiteY1" fmla="*/ 945681 h 3203079"/>
                  <a:gd name="connsiteX2" fmla="*/ 1597185 w 1597185"/>
                  <a:gd name="connsiteY2" fmla="*/ 3203079 h 3203079"/>
                  <a:gd name="connsiteX3" fmla="*/ 1597185 w 1597185"/>
                  <a:gd name="connsiteY3" fmla="*/ 3203079 h 3203079"/>
                  <a:gd name="connsiteX4" fmla="*/ 985185 w 1597185"/>
                  <a:gd name="connsiteY4" fmla="*/ 3203079 h 3203079"/>
                  <a:gd name="connsiteX5" fmla="*/ 985185 w 1597185"/>
                  <a:gd name="connsiteY5" fmla="*/ 3203079 h 3203079"/>
                  <a:gd name="connsiteX6" fmla="*/ 900125 w 1597185"/>
                  <a:gd name="connsiteY6" fmla="*/ 1053585 h 3203079"/>
                  <a:gd name="connsiteX7" fmla="*/ 271918 w 1597185"/>
                  <a:gd name="connsiteY7" fmla="*/ 1381614 h 3203079"/>
                  <a:gd name="connsiteX8" fmla="*/ 503267 w 1597185"/>
                  <a:gd name="connsiteY8" fmla="*/ 5188 h 3203079"/>
                  <a:gd name="connsiteX0" fmla="*/ 503267 w 1597185"/>
                  <a:gd name="connsiteY0" fmla="*/ 5413 h 3203304"/>
                  <a:gd name="connsiteX1" fmla="*/ 1558458 w 1597185"/>
                  <a:gd name="connsiteY1" fmla="*/ 945906 h 3203304"/>
                  <a:gd name="connsiteX2" fmla="*/ 1597185 w 1597185"/>
                  <a:gd name="connsiteY2" fmla="*/ 3203304 h 3203304"/>
                  <a:gd name="connsiteX3" fmla="*/ 1597185 w 1597185"/>
                  <a:gd name="connsiteY3" fmla="*/ 3203304 h 3203304"/>
                  <a:gd name="connsiteX4" fmla="*/ 985185 w 1597185"/>
                  <a:gd name="connsiteY4" fmla="*/ 3203304 h 3203304"/>
                  <a:gd name="connsiteX5" fmla="*/ 985185 w 1597185"/>
                  <a:gd name="connsiteY5" fmla="*/ 3203304 h 3203304"/>
                  <a:gd name="connsiteX6" fmla="*/ 900125 w 1597185"/>
                  <a:gd name="connsiteY6" fmla="*/ 1053810 h 3203304"/>
                  <a:gd name="connsiteX7" fmla="*/ 271918 w 1597185"/>
                  <a:gd name="connsiteY7" fmla="*/ 1381839 h 3203304"/>
                  <a:gd name="connsiteX8" fmla="*/ 503267 w 1597185"/>
                  <a:gd name="connsiteY8" fmla="*/ 5413 h 3203304"/>
                  <a:gd name="connsiteX0" fmla="*/ 644333 w 1552513"/>
                  <a:gd name="connsiteY0" fmla="*/ 4742 h 3216920"/>
                  <a:gd name="connsiteX1" fmla="*/ 1513786 w 1552513"/>
                  <a:gd name="connsiteY1" fmla="*/ 959522 h 3216920"/>
                  <a:gd name="connsiteX2" fmla="*/ 1552513 w 1552513"/>
                  <a:gd name="connsiteY2" fmla="*/ 3216920 h 3216920"/>
                  <a:gd name="connsiteX3" fmla="*/ 1552513 w 1552513"/>
                  <a:gd name="connsiteY3" fmla="*/ 3216920 h 3216920"/>
                  <a:gd name="connsiteX4" fmla="*/ 940513 w 1552513"/>
                  <a:gd name="connsiteY4" fmla="*/ 3216920 h 3216920"/>
                  <a:gd name="connsiteX5" fmla="*/ 940513 w 1552513"/>
                  <a:gd name="connsiteY5" fmla="*/ 3216920 h 3216920"/>
                  <a:gd name="connsiteX6" fmla="*/ 855453 w 1552513"/>
                  <a:gd name="connsiteY6" fmla="*/ 1067426 h 3216920"/>
                  <a:gd name="connsiteX7" fmla="*/ 227246 w 1552513"/>
                  <a:gd name="connsiteY7" fmla="*/ 1395455 h 3216920"/>
                  <a:gd name="connsiteX8" fmla="*/ 644333 w 1552513"/>
                  <a:gd name="connsiteY8" fmla="*/ 4742 h 3216920"/>
                  <a:gd name="connsiteX0" fmla="*/ 693588 w 1601768"/>
                  <a:gd name="connsiteY0" fmla="*/ 4742 h 3216920"/>
                  <a:gd name="connsiteX1" fmla="*/ 1563041 w 1601768"/>
                  <a:gd name="connsiteY1" fmla="*/ 959522 h 3216920"/>
                  <a:gd name="connsiteX2" fmla="*/ 1601768 w 1601768"/>
                  <a:gd name="connsiteY2" fmla="*/ 3216920 h 3216920"/>
                  <a:gd name="connsiteX3" fmla="*/ 1601768 w 1601768"/>
                  <a:gd name="connsiteY3" fmla="*/ 3216920 h 3216920"/>
                  <a:gd name="connsiteX4" fmla="*/ 989768 w 1601768"/>
                  <a:gd name="connsiteY4" fmla="*/ 3216920 h 3216920"/>
                  <a:gd name="connsiteX5" fmla="*/ 989768 w 1601768"/>
                  <a:gd name="connsiteY5" fmla="*/ 3216920 h 3216920"/>
                  <a:gd name="connsiteX6" fmla="*/ 904708 w 1601768"/>
                  <a:gd name="connsiteY6" fmla="*/ 1067426 h 3216920"/>
                  <a:gd name="connsiteX7" fmla="*/ 276501 w 1601768"/>
                  <a:gd name="connsiteY7" fmla="*/ 1395455 h 3216920"/>
                  <a:gd name="connsiteX8" fmla="*/ 693588 w 1601768"/>
                  <a:gd name="connsiteY8" fmla="*/ 4742 h 3216920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119 h 3212297"/>
                  <a:gd name="connsiteX1" fmla="*/ 1563041 w 1601768"/>
                  <a:gd name="connsiteY1" fmla="*/ 954899 h 3212297"/>
                  <a:gd name="connsiteX2" fmla="*/ 1601768 w 1601768"/>
                  <a:gd name="connsiteY2" fmla="*/ 3212297 h 3212297"/>
                  <a:gd name="connsiteX3" fmla="*/ 1601768 w 1601768"/>
                  <a:gd name="connsiteY3" fmla="*/ 3212297 h 3212297"/>
                  <a:gd name="connsiteX4" fmla="*/ 989768 w 1601768"/>
                  <a:gd name="connsiteY4" fmla="*/ 3212297 h 3212297"/>
                  <a:gd name="connsiteX5" fmla="*/ 989768 w 1601768"/>
                  <a:gd name="connsiteY5" fmla="*/ 3212297 h 3212297"/>
                  <a:gd name="connsiteX6" fmla="*/ 904708 w 1601768"/>
                  <a:gd name="connsiteY6" fmla="*/ 1062803 h 3212297"/>
                  <a:gd name="connsiteX7" fmla="*/ 276501 w 1601768"/>
                  <a:gd name="connsiteY7" fmla="*/ 1390832 h 3212297"/>
                  <a:gd name="connsiteX8" fmla="*/ 693588 w 1601768"/>
                  <a:gd name="connsiteY8" fmla="*/ 119 h 3212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1768" h="3212297">
                    <a:moveTo>
                      <a:pt x="693588" y="119"/>
                    </a:moveTo>
                    <a:cubicBezTo>
                      <a:pt x="979449" y="3664"/>
                      <a:pt x="1431633" y="-71482"/>
                      <a:pt x="1563041" y="954899"/>
                    </a:cubicBezTo>
                    <a:lnTo>
                      <a:pt x="1601768" y="3212297"/>
                    </a:lnTo>
                    <a:lnTo>
                      <a:pt x="1601768" y="3212297"/>
                    </a:lnTo>
                    <a:lnTo>
                      <a:pt x="989768" y="3212297"/>
                    </a:lnTo>
                    <a:lnTo>
                      <a:pt x="989768" y="3212297"/>
                    </a:lnTo>
                    <a:cubicBezTo>
                      <a:pt x="961415" y="2495799"/>
                      <a:pt x="964958" y="1779301"/>
                      <a:pt x="904708" y="1062803"/>
                    </a:cubicBezTo>
                    <a:cubicBezTo>
                      <a:pt x="781622" y="431278"/>
                      <a:pt x="46520" y="738644"/>
                      <a:pt x="276501" y="1390832"/>
                    </a:cubicBezTo>
                    <a:cubicBezTo>
                      <a:pt x="-283870" y="827698"/>
                      <a:pt x="84955" y="-9337"/>
                      <a:pt x="693588" y="1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5" name="Frame 1">
              <a:extLst>
                <a:ext uri="{FF2B5EF4-FFF2-40B4-BE49-F238E27FC236}">
                  <a16:creationId xmlns:a16="http://schemas.microsoft.com/office/drawing/2014/main" id="{2572D0B9-91BB-46BE-BE73-83A5DE078817}"/>
                </a:ext>
              </a:extLst>
            </p:cNvPr>
            <p:cNvSpPr/>
            <p:nvPr/>
          </p:nvSpPr>
          <p:spPr>
            <a:xfrm>
              <a:off x="3459679" y="2564932"/>
              <a:ext cx="981073" cy="1325555"/>
            </a:xfrm>
            <a:custGeom>
              <a:avLst/>
              <a:gdLst/>
              <a:ahLst/>
              <a:cxnLst/>
              <a:rect l="l" t="t" r="r" b="b"/>
              <a:pathLst>
                <a:path w="2823581" h="3962432">
                  <a:moveTo>
                    <a:pt x="1366785" y="3230945"/>
                  </a:moveTo>
                  <a:cubicBezTo>
                    <a:pt x="1292218" y="3230945"/>
                    <a:pt x="1231770" y="3291393"/>
                    <a:pt x="1231770" y="3365960"/>
                  </a:cubicBezTo>
                  <a:cubicBezTo>
                    <a:pt x="1231770" y="3440527"/>
                    <a:pt x="1292218" y="3500975"/>
                    <a:pt x="1366785" y="3500975"/>
                  </a:cubicBezTo>
                  <a:cubicBezTo>
                    <a:pt x="1441352" y="3500975"/>
                    <a:pt x="1501800" y="3440527"/>
                    <a:pt x="1501800" y="3365960"/>
                  </a:cubicBezTo>
                  <a:cubicBezTo>
                    <a:pt x="1501800" y="3291393"/>
                    <a:pt x="1441352" y="3230945"/>
                    <a:pt x="1366785" y="3230945"/>
                  </a:cubicBezTo>
                  <a:close/>
                  <a:moveTo>
                    <a:pt x="1699205" y="3185940"/>
                  </a:moveTo>
                  <a:cubicBezTo>
                    <a:pt x="1674349" y="3185940"/>
                    <a:pt x="1654200" y="3206089"/>
                    <a:pt x="1654200" y="3230945"/>
                  </a:cubicBezTo>
                  <a:cubicBezTo>
                    <a:pt x="1654200" y="3255801"/>
                    <a:pt x="1674349" y="3275950"/>
                    <a:pt x="1699205" y="3275950"/>
                  </a:cubicBezTo>
                  <a:cubicBezTo>
                    <a:pt x="1724061" y="3275950"/>
                    <a:pt x="1744210" y="3255801"/>
                    <a:pt x="1744210" y="3230945"/>
                  </a:cubicBezTo>
                  <a:cubicBezTo>
                    <a:pt x="1744210" y="3206089"/>
                    <a:pt x="1724061" y="3185940"/>
                    <a:pt x="1699205" y="3185940"/>
                  </a:cubicBezTo>
                  <a:close/>
                  <a:moveTo>
                    <a:pt x="1501800" y="2830204"/>
                  </a:moveTo>
                  <a:cubicBezTo>
                    <a:pt x="1452089" y="2830204"/>
                    <a:pt x="1411790" y="2870503"/>
                    <a:pt x="1411790" y="2920214"/>
                  </a:cubicBezTo>
                  <a:cubicBezTo>
                    <a:pt x="1411790" y="2969925"/>
                    <a:pt x="1452089" y="3010224"/>
                    <a:pt x="1501800" y="3010224"/>
                  </a:cubicBezTo>
                  <a:cubicBezTo>
                    <a:pt x="1551511" y="3010224"/>
                    <a:pt x="1591810" y="2969925"/>
                    <a:pt x="1591810" y="2920214"/>
                  </a:cubicBezTo>
                  <a:cubicBezTo>
                    <a:pt x="1591810" y="2870503"/>
                    <a:pt x="1551511" y="2830204"/>
                    <a:pt x="1501800" y="2830204"/>
                  </a:cubicBezTo>
                  <a:close/>
                  <a:moveTo>
                    <a:pt x="322536" y="2413264"/>
                  </a:moveTo>
                  <a:lnTo>
                    <a:pt x="1264147" y="2413264"/>
                  </a:lnTo>
                  <a:lnTo>
                    <a:pt x="682536" y="3458376"/>
                  </a:lnTo>
                  <a:lnTo>
                    <a:pt x="898974" y="3458376"/>
                  </a:lnTo>
                  <a:lnTo>
                    <a:pt x="1480585" y="2413264"/>
                  </a:lnTo>
                  <a:lnTo>
                    <a:pt x="1978720" y="2413264"/>
                  </a:lnTo>
                  <a:lnTo>
                    <a:pt x="1978720" y="3628270"/>
                  </a:lnTo>
                  <a:lnTo>
                    <a:pt x="322536" y="3628270"/>
                  </a:lnTo>
                  <a:close/>
                  <a:moveTo>
                    <a:pt x="322536" y="2153598"/>
                  </a:moveTo>
                  <a:lnTo>
                    <a:pt x="682536" y="2153598"/>
                  </a:lnTo>
                  <a:lnTo>
                    <a:pt x="682536" y="2261598"/>
                  </a:lnTo>
                  <a:lnTo>
                    <a:pt x="322536" y="2261598"/>
                  </a:lnTo>
                  <a:close/>
                  <a:moveTo>
                    <a:pt x="322536" y="1870494"/>
                  </a:moveTo>
                  <a:lnTo>
                    <a:pt x="826536" y="1870494"/>
                  </a:lnTo>
                  <a:lnTo>
                    <a:pt x="826536" y="1978494"/>
                  </a:lnTo>
                  <a:lnTo>
                    <a:pt x="322536" y="1978494"/>
                  </a:lnTo>
                  <a:close/>
                  <a:moveTo>
                    <a:pt x="322536" y="1587391"/>
                  </a:moveTo>
                  <a:lnTo>
                    <a:pt x="682536" y="1587391"/>
                  </a:lnTo>
                  <a:lnTo>
                    <a:pt x="682536" y="1695391"/>
                  </a:lnTo>
                  <a:lnTo>
                    <a:pt x="322536" y="1695391"/>
                  </a:lnTo>
                  <a:close/>
                  <a:moveTo>
                    <a:pt x="322536" y="1304288"/>
                  </a:moveTo>
                  <a:lnTo>
                    <a:pt x="826536" y="1304288"/>
                  </a:lnTo>
                  <a:lnTo>
                    <a:pt x="826536" y="1412288"/>
                  </a:lnTo>
                  <a:lnTo>
                    <a:pt x="322536" y="1412288"/>
                  </a:lnTo>
                  <a:close/>
                  <a:moveTo>
                    <a:pt x="1733633" y="1039034"/>
                  </a:moveTo>
                  <a:lnTo>
                    <a:pt x="1735422" y="1042133"/>
                  </a:lnTo>
                  <a:lnTo>
                    <a:pt x="176045" y="1042133"/>
                  </a:lnTo>
                  <a:lnTo>
                    <a:pt x="176045" y="3786387"/>
                  </a:lnTo>
                  <a:lnTo>
                    <a:pt x="2128211" y="3786387"/>
                  </a:lnTo>
                  <a:lnTo>
                    <a:pt x="2128211" y="1722464"/>
                  </a:lnTo>
                  <a:lnTo>
                    <a:pt x="2131710" y="1728524"/>
                  </a:lnTo>
                  <a:lnTo>
                    <a:pt x="2527059" y="1040609"/>
                  </a:lnTo>
                  <a:lnTo>
                    <a:pt x="2244788" y="1040049"/>
                  </a:lnTo>
                  <a:lnTo>
                    <a:pt x="1480585" y="2413264"/>
                  </a:lnTo>
                  <a:lnTo>
                    <a:pt x="1264147" y="2413264"/>
                  </a:lnTo>
                  <a:lnTo>
                    <a:pt x="2028589" y="1039620"/>
                  </a:lnTo>
                  <a:close/>
                  <a:moveTo>
                    <a:pt x="2607143" y="0"/>
                  </a:moveTo>
                  <a:lnTo>
                    <a:pt x="2823581" y="0"/>
                  </a:lnTo>
                  <a:lnTo>
                    <a:pt x="2342071" y="865238"/>
                  </a:lnTo>
                  <a:lnTo>
                    <a:pt x="2823581" y="866194"/>
                  </a:lnTo>
                  <a:lnTo>
                    <a:pt x="2304256" y="1769829"/>
                  </a:lnTo>
                  <a:lnTo>
                    <a:pt x="2304256" y="3962432"/>
                  </a:lnTo>
                  <a:lnTo>
                    <a:pt x="0" y="3962432"/>
                  </a:lnTo>
                  <a:lnTo>
                    <a:pt x="0" y="866088"/>
                  </a:lnTo>
                  <a:lnTo>
                    <a:pt x="1767662" y="866088"/>
                  </a:lnTo>
                  <a:lnTo>
                    <a:pt x="1766512" y="864096"/>
                  </a:lnTo>
                  <a:lnTo>
                    <a:pt x="2125872" y="864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21">
              <a:extLst>
                <a:ext uri="{FF2B5EF4-FFF2-40B4-BE49-F238E27FC236}">
                  <a16:creationId xmlns:a16="http://schemas.microsoft.com/office/drawing/2014/main" id="{07837B4D-D1A1-4F44-83EB-6DF617E78E27}"/>
                </a:ext>
              </a:extLst>
            </p:cNvPr>
            <p:cNvSpPr/>
            <p:nvPr/>
          </p:nvSpPr>
          <p:spPr>
            <a:xfrm rot="14306008">
              <a:off x="5552875" y="2870125"/>
              <a:ext cx="1064408" cy="877308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224459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7603-D96E-4D6E-9556-4081FBA6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962EF-725E-42DA-8163-96A331F5C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31349-143A-4E70-9AF5-C90D47212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C045-5A17-49E0-8CC6-3CE1F93E6013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BB72-C5F7-4819-9701-C8CFD7BC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7572E-B1AE-458D-8F90-9079E8FCE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706D-C753-4353-9D09-ED50FF8D9A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09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0726-B0C1-43BF-A792-B297F693F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92D07-332F-48F7-847D-558570D4B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DD11E-2391-487C-8EA6-433F391F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C045-5A17-49E0-8CC6-3CE1F93E6013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86DD1-3D9A-4338-AC6E-D1AEED8A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6AA7B-5006-4CF7-B4CA-729E0E929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706D-C753-4353-9D09-ED50FF8D9A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2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02C01-8ACA-4656-8AC6-6CB97DF1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C536F-CB05-4A9A-B4B4-72520F09D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FBEBD-7A47-4DE5-B8B4-DE382DE8C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0455A-5B41-49B6-BBE9-0264316DE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C045-5A17-49E0-8CC6-3CE1F93E6013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69EE1-15BD-46BA-9262-F1D6835C2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B4E8E-8533-4CE7-BE96-699F80FA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706D-C753-4353-9D09-ED50FF8D9A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8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64AA9-6CE3-41F5-8365-B08084856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7E221-C336-4FF5-B564-06784DE58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B5D5B-E98C-40C2-B6BC-78713A720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9E91D-9734-40CA-B2C4-87396A240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E9FB60-849D-4A34-B997-2279C3065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F4BB39-EBD2-436F-A247-27617034D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C045-5A17-49E0-8CC6-3CE1F93E6013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66B3E5-0B27-49A4-AF39-58F249C02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1F1832-DFAB-4159-9242-11F2004A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706D-C753-4353-9D09-ED50FF8D9A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4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1256-46FB-4697-A1D3-6F5C16D57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D6D855-F483-43E5-9580-1FBD03861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C045-5A17-49E0-8CC6-3CE1F93E6013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B57E3-67B7-4025-AB3C-A95D1AB4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3591B-968D-4B16-887C-6C7BF053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706D-C753-4353-9D09-ED50FF8D9A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3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6EBB-C86D-4904-BFB6-09171FA96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C045-5A17-49E0-8CC6-3CE1F93E6013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4883F4-FB0F-410F-AB1E-13245013A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732EE-9460-4057-A4CA-F6A52C0B9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706D-C753-4353-9D09-ED50FF8D9A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6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4BE5-F051-455D-A5E0-A4F2CC018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BDCF1-1553-4711-A42A-36EA85FA4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AAB1B-A76F-4848-9896-263D00D58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AA6A3-830A-4DB9-A334-C68A0E102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C045-5A17-49E0-8CC6-3CE1F93E6013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D3CE6-BBAE-43D6-AE0E-3171EC2D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DF7B1-AAFD-425B-96A3-798A38F7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706D-C753-4353-9D09-ED50FF8D9A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0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6906A-2E0B-4AA9-9AA7-7CD0D4C7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7CE9F4-819C-4CF1-8738-6A4601924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4A470-7C0C-4F91-914F-FAB7AD8C4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4EE74-D0C2-429E-AB03-F107FA55E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7C045-5A17-49E0-8CC6-3CE1F93E6013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2948A-4A76-40A8-AA5E-A56C51868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51170-32E7-4A5C-968C-E2A85D12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706D-C753-4353-9D09-ED50FF8D9A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0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4362A-2BE4-4807-A065-667E4314B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BCAF6-BA7E-4D81-89BD-6629D20B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B9C8C-F151-4B2A-A05D-E9496C434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7C045-5A17-49E0-8CC6-3CE1F93E6013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9DD17-4D4A-490D-9AE2-1B180B5A5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89ED-63EB-4607-AD3F-FB695FCD1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8706D-C753-4353-9D09-ED50FF8D9A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7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747188A-0B80-4E66-BFCE-76146EDFC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823" y="330700"/>
            <a:ext cx="6890177" cy="3098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954F63-A02B-4726-8B7C-B24C5FF83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64" y="221942"/>
            <a:ext cx="4449568" cy="3098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5BB23C-24E8-4E46-82D5-6CEEFA546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260" y="3429000"/>
            <a:ext cx="9144000" cy="2387600"/>
          </a:xfrm>
        </p:spPr>
        <p:txBody>
          <a:bodyPr>
            <a:normAutofit/>
          </a:bodyPr>
          <a:lstStyle/>
          <a:p>
            <a:r>
              <a:rPr lang="th-TH" sz="4000" dirty="0">
                <a:ea typeface="Times New Roman" panose="02020603050405020304" pitchFamily="18" charset="0"/>
              </a:rPr>
              <a:t>ผล</a:t>
            </a:r>
            <a:r>
              <a:rPr lang="th-TH" sz="4000" dirty="0">
                <a:effectLst/>
                <a:ea typeface="Times New Roman" panose="02020603050405020304" pitchFamily="18" charset="0"/>
              </a:rPr>
              <a:t>การพัฒนาทักษะ </a:t>
            </a:r>
            <a:r>
              <a:rPr lang="en-US" sz="40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</a:rPr>
              <a:t>Coding </a:t>
            </a:r>
            <a:r>
              <a:rPr lang="th-TH" sz="40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</a:rPr>
              <a:t>กลุ่มสาระการเรียนรู้ วิทยาศาสตร์ สาระเทคโนโลยี สำหรับผู้เรียนชั้นมัธยมศึกษาปีที่ 3 โรงเรียนบ้านเชิงดอย โดยใช้ชุดกิจกรรม</a:t>
            </a:r>
            <a:r>
              <a:rPr lang="en-US" sz="40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</a:rPr>
              <a:t> coding </a:t>
            </a:r>
            <a:r>
              <a:rPr lang="th-TH" sz="40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</a:rPr>
              <a:t>สำหรับชั้นมัธยมศึกษาปีที่ 3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16797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วิธีดำเนินการวิจัย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2258"/>
            <a:ext cx="10515600" cy="4351338"/>
          </a:xfrm>
        </p:spPr>
        <p:txBody>
          <a:bodyPr>
            <a:normAutofit/>
          </a:bodyPr>
          <a:lstStyle/>
          <a:p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การกำหนดประชากรและกลุ่มตัวอย่าง</a:t>
            </a:r>
          </a:p>
          <a:p>
            <a:r>
              <a:rPr lang="th-TH" sz="3600" b="0" i="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การสร้างเครื่องมือที่ใช้ในการเก็บรวบรวมข้อมูล</a:t>
            </a:r>
          </a:p>
          <a:p>
            <a:r>
              <a:rPr lang="th-TH" sz="3600" b="0" i="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การเก็บรวบรวมข้อมูล</a:t>
            </a:r>
          </a:p>
          <a:p>
            <a:r>
              <a:rPr lang="th-TH" sz="3600" b="0" i="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การวิเคราะห์ข้อมูล</a:t>
            </a:r>
            <a:endParaRPr lang="th-TH" sz="3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3600" b="0" i="0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สถิติที่ใช้การวิเคราะห์ข้อมูล</a:t>
            </a:r>
            <a:endParaRPr lang="en-US" sz="3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09941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8E4CCF-1F14-40E9-9402-5B677885A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559" y="3967716"/>
            <a:ext cx="4475781" cy="25176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374251-D5BB-47E6-AAC0-CE120EB94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/>
              <a:t>ที่มาและความสำคัญ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2792E0-E310-4944-8AA0-A5B9FA4D3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7" y="1165753"/>
            <a:ext cx="4259154" cy="26210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64D141-1F5A-43B5-955E-C14092FF80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31" y="3992427"/>
            <a:ext cx="4029005" cy="26860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53F099-2A6F-4DDC-B1C1-94BE483BC4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950" y="1433558"/>
            <a:ext cx="3555576" cy="23733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0850C4-BF56-4061-908C-318D890093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101" y="3967716"/>
            <a:ext cx="4956699" cy="27881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64E543-6BF4-476C-B264-E1D9798E1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519" y="2617875"/>
            <a:ext cx="3841624" cy="175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5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วัตถุประสงค์ของการวิจัย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เพื่อสร้างและหาประสิทธิภาพของ แผนการจัดการเรียนรู้ ชุดกิจกรรม </a:t>
            </a:r>
            <a:r>
              <a:rPr lang="en-US" sz="3600" dirty="0">
                <a:solidFill>
                  <a:srgbClr val="000000"/>
                </a:solidFill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+mj-cs"/>
              </a:rPr>
              <a:t>coding </a:t>
            </a:r>
            <a:r>
              <a:rPr lang="th-TH" sz="3600" dirty="0">
                <a:solidFill>
                  <a:srgbClr val="000000"/>
                </a:solidFill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+mj-cs"/>
              </a:rPr>
              <a:t>สำหรับนักเรียนชั้นมัธยมศึกษาปีที่ 3 โรงเรียนบ้านเชิงดอย</a:t>
            </a:r>
            <a:endParaRPr lang="en-US" sz="3600" dirty="0">
              <a:solidFill>
                <a:srgbClr val="000000"/>
              </a:solidFill>
              <a:effectLst/>
              <a:latin typeface="Angsana New" panose="02020603050405020304" pitchFamily="18" charset="-34"/>
              <a:ea typeface="Times New Roman" panose="02020603050405020304" pitchFamily="18" charset="0"/>
              <a:cs typeface="+mj-cs"/>
            </a:endParaRP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effectLst/>
              <a:latin typeface="Angsana New" panose="02020603050405020304" pitchFamily="18" charset="-34"/>
              <a:ea typeface="Times New Roman" panose="02020603050405020304" pitchFamily="18" charset="0"/>
              <a:cs typeface="+mj-cs"/>
            </a:endParaRPr>
          </a:p>
          <a:p>
            <a:r>
              <a:rPr lang="th-TH" sz="3600" dirty="0">
                <a:solidFill>
                  <a:srgbClr val="000000"/>
                </a:solidFill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เพื่อเปรียบเทียบผลสัมฤทธิ์ด้านทักษะการ</a:t>
            </a:r>
            <a:r>
              <a:rPr lang="en-US" sz="3600" dirty="0">
                <a:solidFill>
                  <a:srgbClr val="000000"/>
                </a:solidFill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coding </a:t>
            </a:r>
            <a:r>
              <a:rPr lang="th-TH" sz="3600" dirty="0">
                <a:solidFill>
                  <a:srgbClr val="000000"/>
                </a:solidFill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ของนักเรียน ชั้นมัธยมศึกษาปีที่ 3 โรงเรียนบ้านเชิงดอย(ดอยสะเก็ด) ที่เรียนโดยใช้ชุดกิจกรรม</a:t>
            </a:r>
            <a:endParaRPr lang="en-US" sz="3600" dirty="0">
              <a:effectLst/>
              <a:latin typeface="Angsana New" panose="02020603050405020304" pitchFamily="18" charset="-34"/>
              <a:ea typeface="Times New Roman" panose="02020603050405020304" pitchFamily="18" charset="0"/>
              <a:cs typeface="Angsana New" panose="02020603050405020304" pitchFamily="18" charset="-34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CBEB-553C-4B0E-90AE-3D0CB8D05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/>
              <a:t>ขอบเขตของการศึกษา</a:t>
            </a:r>
            <a:br>
              <a:rPr lang="en-US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57D35-CF1F-4856-AE4E-5365BC16E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h-TH" sz="3600" b="1" dirty="0"/>
              <a:t>ขอบเขตด้านตัวแปร</a:t>
            </a:r>
            <a:endParaRPr lang="en-US" sz="3600" b="1" dirty="0"/>
          </a:p>
          <a:p>
            <a:r>
              <a:rPr lang="th-TH" sz="3600" b="1" dirty="0"/>
              <a:t>ตัวแปรต้น </a:t>
            </a:r>
            <a:r>
              <a:rPr lang="en-US" sz="3600" b="1" dirty="0"/>
              <a:t> </a:t>
            </a:r>
            <a:r>
              <a:rPr lang="en-US" sz="3600" dirty="0"/>
              <a:t>: </a:t>
            </a:r>
            <a:r>
              <a:rPr lang="th-TH" sz="3600" dirty="0">
                <a:effectLst/>
                <a:ea typeface="Times New Roman" panose="02020603050405020304" pitchFamily="18" charset="0"/>
                <a:cs typeface="+mj-cs"/>
              </a:rPr>
              <a:t>การพัฒนาทักษะ </a:t>
            </a:r>
            <a:r>
              <a:rPr lang="en-US" sz="36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+mj-cs"/>
              </a:rPr>
              <a:t>Coding </a:t>
            </a:r>
            <a:r>
              <a:rPr lang="th-TH" sz="36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+mj-cs"/>
              </a:rPr>
              <a:t>กลุ่มสาระการเรียนรู้ วิทยาศาสตร์ สาระเทคโนโลยี สำหรับผู้เรียนชั้นมัธยมศึกษาปีที่ 3 โรงเรียนบ้านเชิงดอย โดยใช้ชุดกิจกรรม</a:t>
            </a:r>
            <a:r>
              <a:rPr lang="en-US" sz="36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+mj-cs"/>
              </a:rPr>
              <a:t> coding </a:t>
            </a:r>
            <a:r>
              <a:rPr lang="th-TH" sz="36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+mj-cs"/>
              </a:rPr>
              <a:t>สำหรับชั้นมัธยมศึกษาปีที่ 3</a:t>
            </a:r>
            <a:endParaRPr lang="en-US" sz="3600" dirty="0">
              <a:effectLst/>
              <a:latin typeface="Angsana New" panose="02020603050405020304" pitchFamily="18" charset="-34"/>
              <a:ea typeface="Times New Roman" panose="02020603050405020304" pitchFamily="18" charset="0"/>
              <a:cs typeface="+mj-cs"/>
            </a:endParaRPr>
          </a:p>
          <a:p>
            <a:r>
              <a:rPr lang="th-TH" sz="3600" b="1" dirty="0">
                <a:effectLst/>
                <a:ea typeface="Times New Roman" panose="02020603050405020304" pitchFamily="18" charset="0"/>
                <a:cs typeface="+mj-cs"/>
              </a:rPr>
              <a:t>ตัวแปรตาม</a:t>
            </a:r>
            <a:r>
              <a:rPr lang="th-TH" sz="3600" dirty="0">
                <a:effectLst/>
                <a:ea typeface="Times New Roman" panose="02020603050405020304" pitchFamily="18" charset="0"/>
                <a:cs typeface="+mj-cs"/>
              </a:rPr>
              <a:t> </a:t>
            </a:r>
            <a:r>
              <a:rPr lang="en-US" sz="3600" dirty="0">
                <a:effectLst/>
                <a:ea typeface="Times New Roman" panose="02020603050405020304" pitchFamily="18" charset="0"/>
                <a:cs typeface="+mj-cs"/>
              </a:rPr>
              <a:t>: </a:t>
            </a:r>
            <a:r>
              <a:rPr lang="th-TH" sz="3600" dirty="0">
                <a:effectLst/>
                <a:ea typeface="Times New Roman" panose="02020603050405020304" pitchFamily="18" charset="0"/>
                <a:cs typeface="+mj-cs"/>
              </a:rPr>
              <a:t>ประสิทธิภาพของแผนการจัดการเรียนรู้ ตามชุดกิจกรรม </a:t>
            </a:r>
            <a:r>
              <a:rPr lang="en-US" sz="36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+mj-cs"/>
              </a:rPr>
              <a:t>coding </a:t>
            </a:r>
            <a:r>
              <a:rPr lang="th-TH" sz="36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+mj-cs"/>
              </a:rPr>
              <a:t>สำหรับชั้นมัธยมศึกษาปีที่ 3 เรื่อง การพัฒนาทักษะ </a:t>
            </a:r>
            <a:r>
              <a:rPr lang="en-US" sz="36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+mj-cs"/>
              </a:rPr>
              <a:t>coding </a:t>
            </a:r>
            <a:r>
              <a:rPr lang="th-TH" sz="36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+mj-cs"/>
              </a:rPr>
              <a:t>สำหรับนักเรียนชั้นมัธยมศึกษาปีที่ 3 โรงเรียนบ้านเชิงดอย</a:t>
            </a:r>
            <a:endParaRPr lang="en-US" sz="36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30954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7AADE-08A3-4C63-8B21-9AD63E011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3600" dirty="0">
                <a:effectLst/>
                <a:ea typeface="Times New Roman" panose="02020603050405020304" pitchFamily="18" charset="0"/>
                <a:cs typeface="Angsana New" panose="02020603050405020304" pitchFamily="18" charset="-34"/>
              </a:rPr>
              <a:t>ขอบเขตด้านเนื้อหาในการวิจัย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30953-5F24-43DE-9D1A-60B0312C0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marR="0" algn="thaiDi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h-TH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เนื้อหาเกี่ยวกับทักษะการ </a:t>
            </a:r>
            <a:r>
              <a:rPr lang="en-US" sz="32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+mj-cs"/>
              </a:rPr>
              <a:t>Coding </a:t>
            </a:r>
            <a:r>
              <a:rPr lang="th-TH" sz="32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+mj-cs"/>
              </a:rPr>
              <a:t>ตามหลักสูตรการศึกษาขั้นพื้นฐาน พุทธศักราช 2561 ประกอบด้วย</a:t>
            </a:r>
            <a:endParaRPr lang="en-US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+mj-cs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	</a:t>
            </a:r>
            <a:r>
              <a:rPr lang="th-TH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กลุ่มสาระวิทยาศาสตร์ สาระที่ 4 เทคโนโลยี</a:t>
            </a:r>
            <a:endParaRPr lang="en-US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+mj-cs"/>
            </a:endParaRPr>
          </a:p>
          <a:p>
            <a:pPr marL="914400" lvl="1" algn="thaiDist">
              <a:lnSpc>
                <a:spcPct val="107000"/>
              </a:lnSpc>
              <a:spcBef>
                <a:spcPts val="0"/>
              </a:spcBef>
            </a:pPr>
            <a:r>
              <a:rPr lang="th-TH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มาตรฐาน ว </a:t>
            </a:r>
            <a:r>
              <a:rPr lang="en-US" sz="3200" b="1" dirty="0">
                <a:solidFill>
                  <a:srgbClr val="000000"/>
                </a:solidFill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+mj-cs"/>
              </a:rPr>
              <a:t>4</a:t>
            </a:r>
            <a:r>
              <a:rPr lang="th-TH" sz="3200" b="1" dirty="0">
                <a:solidFill>
                  <a:srgbClr val="000000"/>
                </a:solidFill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+mj-cs"/>
              </a:rPr>
              <a:t>.</a:t>
            </a:r>
            <a:r>
              <a:rPr lang="en-US" sz="3200" b="1" dirty="0">
                <a:solidFill>
                  <a:srgbClr val="000000"/>
                </a:solidFill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+mj-cs"/>
              </a:rPr>
              <a:t>2</a:t>
            </a:r>
            <a:r>
              <a:rPr lang="th-TH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 เข้าใจและใช้แนวคิดเชิงคำนวณในการแก้ปัญหาที่พอในชีวิตจริงอย่างเป็นขั้นตอนและเป็นระบบ ใช้เทคโนโลยีสารสนเทศและการสื่อสารในการเรียนรู้การทำงาน และการแก้ปัญหาได้อย่างมีประสิทธิภาพ รู้เท่าทัน และมีจริยธรรม</a:t>
            </a:r>
            <a:r>
              <a:rPr lang="en-US" sz="3200" dirty="0"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 </a:t>
            </a:r>
            <a:r>
              <a:rPr lang="th-TH" sz="3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ชั้นมัธยมศึกษาปีที่ 3 </a:t>
            </a:r>
            <a:endParaRPr lang="en-US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+mj-cs"/>
            </a:endParaRPr>
          </a:p>
          <a:p>
            <a:pPr marL="914400" lvl="1" algn="thaiDi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h-TH" sz="3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ตัวชี้วัดที่ 1</a:t>
            </a:r>
            <a:r>
              <a:rPr lang="th-TH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 พัฒนาแอปพลิเคชันที่มีการบูรณาการกับวิชาอื่นอย่างสร้างสรรค์</a:t>
            </a:r>
            <a:endParaRPr lang="en-US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+mj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65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6210-7143-4B1E-A6A8-077174FCF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b="1" dirty="0">
                <a:effectLst/>
                <a:ea typeface="Times New Roman" panose="02020603050405020304" pitchFamily="18" charset="0"/>
                <a:cs typeface="Angsana New" panose="02020603050405020304" pitchFamily="18" charset="-34"/>
              </a:rPr>
              <a:t>ขอบเขต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2B0CA-3857-4586-ADC7-6B10B92E5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b="1" dirty="0">
                <a:effectLst/>
                <a:ea typeface="Times New Roman" panose="02020603050405020304" pitchFamily="18" charset="0"/>
                <a:cs typeface="Angsana New" panose="02020603050405020304" pitchFamily="18" charset="-34"/>
              </a:rPr>
              <a:t>ระยะเวลา</a:t>
            </a:r>
            <a:r>
              <a:rPr lang="th-TH" sz="3600" dirty="0">
                <a:effectLst/>
                <a:ea typeface="Times New Roman" panose="02020603050405020304" pitchFamily="18" charset="0"/>
                <a:cs typeface="Angsana New" panose="02020603050405020304" pitchFamily="18" charset="-34"/>
              </a:rPr>
              <a:t> </a:t>
            </a:r>
            <a:r>
              <a:rPr lang="en-US" sz="3600" dirty="0">
                <a:effectLst/>
                <a:ea typeface="Times New Roman" panose="02020603050405020304" pitchFamily="18" charset="0"/>
                <a:cs typeface="Angsana New" panose="02020603050405020304" pitchFamily="18" charset="-34"/>
              </a:rPr>
              <a:t>: </a:t>
            </a:r>
            <a:r>
              <a:rPr lang="th-TH" sz="3600" dirty="0">
                <a:effectLst/>
                <a:ea typeface="Times New Roman" panose="02020603050405020304" pitchFamily="18" charset="0"/>
                <a:cs typeface="Angsana New" panose="02020603050405020304" pitchFamily="18" charset="-34"/>
              </a:rPr>
              <a:t>ตลอดภาคเรียนที่ 2 ปีการศึกษา 2563</a:t>
            </a:r>
            <a:endParaRPr lang="en-US" sz="3600" dirty="0">
              <a:effectLst/>
              <a:ea typeface="Times New Roman" panose="02020603050405020304" pitchFamily="18" charset="0"/>
              <a:cs typeface="Angsana New" panose="02020603050405020304" pitchFamily="18" charset="-34"/>
            </a:endParaRPr>
          </a:p>
          <a:p>
            <a:r>
              <a:rPr lang="th-TH" sz="3600" b="1" dirty="0">
                <a:effectLst/>
                <a:ea typeface="Times New Roman" panose="02020603050405020304" pitchFamily="18" charset="0"/>
                <a:cs typeface="+mj-cs"/>
              </a:rPr>
              <a:t>สถานที่</a:t>
            </a:r>
            <a:r>
              <a:rPr lang="en-US" sz="3600" b="1" dirty="0">
                <a:ea typeface="Times New Roman" panose="02020603050405020304" pitchFamily="18" charset="0"/>
                <a:cs typeface="+mj-cs"/>
              </a:rPr>
              <a:t> </a:t>
            </a:r>
            <a:r>
              <a:rPr lang="en-US" sz="3600" dirty="0">
                <a:ea typeface="Times New Roman" panose="02020603050405020304" pitchFamily="18" charset="0"/>
                <a:cs typeface="+mj-cs"/>
              </a:rPr>
              <a:t>: </a:t>
            </a:r>
            <a:r>
              <a:rPr lang="th-TH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ห้องเรียนชั้นมัธยมศึกษาปีที่ 3 โรงเรียนบ้านเชิงดอย (ดอยสะเก็ดศึกษา) อ.ดอยสะเก็ด จ.เชียงใหม่</a:t>
            </a:r>
            <a:endParaRPr lang="en-US" sz="3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+mj-cs"/>
            </a:endParaRPr>
          </a:p>
          <a:p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B41C83-A30D-449B-8917-FC6FD1F53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453" y="3713085"/>
            <a:ext cx="2826336" cy="288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67A721-9223-4927-ACD8-862613674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003" y="3606310"/>
            <a:ext cx="3603688" cy="270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1D27D-1003-4968-9F13-D22708928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/>
              <a:t>ประชากร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B3D1E-5846-4EE3-99BD-8A1B83FF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b="1" dirty="0">
                <a:ea typeface="Times New Roman" panose="02020603050405020304" pitchFamily="18" charset="0"/>
                <a:cs typeface="+mj-cs"/>
              </a:rPr>
              <a:t>กลุ่มเป้าหมาย</a:t>
            </a:r>
            <a:r>
              <a:rPr lang="th-TH" sz="3600" dirty="0">
                <a:ea typeface="Times New Roman" panose="02020603050405020304" pitchFamily="18" charset="0"/>
                <a:cs typeface="+mj-cs"/>
              </a:rPr>
              <a:t> </a:t>
            </a:r>
            <a:r>
              <a:rPr lang="en-US" sz="3600" dirty="0">
                <a:ea typeface="Times New Roman" panose="02020603050405020304" pitchFamily="18" charset="0"/>
                <a:cs typeface="+mj-cs"/>
              </a:rPr>
              <a:t>: </a:t>
            </a:r>
            <a:r>
              <a:rPr lang="th-TH" sz="3600" dirty="0">
                <a:effectLst/>
                <a:ea typeface="Times New Roman" panose="02020603050405020304" pitchFamily="18" charset="0"/>
                <a:cs typeface="+mj-cs"/>
              </a:rPr>
              <a:t>นักเรียนชั้นมัธยมศึกษาปีที่3โรงเรียนบ้านเชิงดอย  ภาคเรียนที่ 2 ปีการศึกษา 2563 จำนวน 12 คน</a:t>
            </a:r>
            <a:endParaRPr lang="en-US" sz="36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3268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A8721-465E-4DC1-B5B2-59A8E72D7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/>
              <a:t>นิยามศัพท์เฉพาะ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1B19F-1B0C-4DEB-8484-635E3B5B5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61135"/>
            <a:ext cx="9397753" cy="2790763"/>
          </a:xfrm>
        </p:spPr>
        <p:txBody>
          <a:bodyPr>
            <a:normAutofit/>
          </a:bodyPr>
          <a:lstStyle/>
          <a:p>
            <a:r>
              <a:rPr lang="en-US" sz="36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Coding </a:t>
            </a:r>
            <a:endParaRPr lang="th-TH" sz="3600" dirty="0">
              <a:effectLst/>
              <a:latin typeface="Angsana New" panose="02020603050405020304" pitchFamily="18" charset="-34"/>
              <a:ea typeface="Times New Roman" panose="02020603050405020304" pitchFamily="18" charset="0"/>
              <a:cs typeface="Angsana New" panose="02020603050405020304" pitchFamily="18" charset="-34"/>
            </a:endParaRPr>
          </a:p>
          <a:p>
            <a:r>
              <a:rPr lang="th-TH" sz="36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ชุดกิจกรรม </a:t>
            </a:r>
            <a:r>
              <a:rPr lang="en-US" sz="36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Coding </a:t>
            </a:r>
            <a:endParaRPr lang="th-TH" sz="3600" dirty="0">
              <a:effectLst/>
              <a:latin typeface="Angsana New" panose="02020603050405020304" pitchFamily="18" charset="-34"/>
              <a:ea typeface="Times New Roman" panose="02020603050405020304" pitchFamily="18" charset="0"/>
              <a:cs typeface="Angsana New" panose="02020603050405020304" pitchFamily="18" charset="-34"/>
            </a:endParaRPr>
          </a:p>
          <a:p>
            <a:r>
              <a:rPr lang="th-TH" sz="36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ประสิทธิภาพของแผนการจัดการเรียนรู้ </a:t>
            </a:r>
            <a:endParaRPr lang="th-TH" sz="3600" dirty="0">
              <a:latin typeface="Angsana New" panose="02020603050405020304" pitchFamily="18" charset="-34"/>
              <a:ea typeface="Times New Roman" panose="02020603050405020304" pitchFamily="18" charset="0"/>
              <a:cs typeface="Angsana New" panose="02020603050405020304" pitchFamily="18" charset="-34"/>
            </a:endParaRPr>
          </a:p>
          <a:p>
            <a:r>
              <a:rPr lang="th-TH" sz="3600" spc="-3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Angsana New" panose="02020603050405020304" pitchFamily="18" charset="-34"/>
              </a:rPr>
              <a:t>ผลสัมฤทธิ์ </a:t>
            </a:r>
            <a:endParaRPr lang="en-US" sz="3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03228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th-TH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เอกสารและงานวิจัยที่เกี่ยวข้อง</a:t>
            </a:r>
            <a:b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043B35-2ABC-4DFF-B126-5BF3E2D19A90}"/>
              </a:ext>
            </a:extLst>
          </p:cNvPr>
          <p:cNvSpPr txBox="1"/>
          <p:nvPr/>
        </p:nvSpPr>
        <p:spPr>
          <a:xfrm>
            <a:off x="1443098" y="1661994"/>
            <a:ext cx="2086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rgbClr val="FF0000"/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  <a:cs typeface="Angsana New" panose="02020603050405020304" pitchFamily="18" charset="-34"/>
              </a:rPr>
              <a:t>วิทยาศาสตร์</a:t>
            </a:r>
            <a:endParaRPr lang="en-US" sz="3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42427-2116-4924-AF82-6C0D7F67E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28" y="2565777"/>
            <a:ext cx="3721031" cy="24761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84C7D4-BBC1-46B1-BDE3-5ECBA0C30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143" y="2565777"/>
            <a:ext cx="3639845" cy="247617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19C202C-4EEB-4C62-9713-458E3E0F06EC}"/>
              </a:ext>
            </a:extLst>
          </p:cNvPr>
          <p:cNvSpPr txBox="1"/>
          <p:nvPr/>
        </p:nvSpPr>
        <p:spPr>
          <a:xfrm>
            <a:off x="4793943" y="1661994"/>
            <a:ext cx="363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เทคโนโลยีสาระสนเทศ</a:t>
            </a:r>
            <a:endParaRPr lang="en-US" sz="3600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6193C58-7145-42C9-B226-6E5CDFD0F8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565" y="2450928"/>
            <a:ext cx="3466161" cy="25910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022B7F0-A61D-4C75-BD90-8BE40473D87A}"/>
              </a:ext>
            </a:extLst>
          </p:cNvPr>
          <p:cNvSpPr txBox="1"/>
          <p:nvPr/>
        </p:nvSpPr>
        <p:spPr>
          <a:xfrm>
            <a:off x="8552154" y="1661993"/>
            <a:ext cx="363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ชุดกิจกรรม</a:t>
            </a:r>
            <a:endParaRPr lang="en-US" sz="3600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4021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382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Angsana New</vt:lpstr>
      <vt:lpstr>Arial</vt:lpstr>
      <vt:lpstr>Calibri</vt:lpstr>
      <vt:lpstr>Calibri Light</vt:lpstr>
      <vt:lpstr>Office Theme</vt:lpstr>
      <vt:lpstr>ผลการพัฒนาทักษะ Coding กลุ่มสาระการเรียนรู้ วิทยาศาสตร์ สาระเทคโนโลยี สำหรับผู้เรียนชั้นมัธยมศึกษาปีที่ 3 โรงเรียนบ้านเชิงดอย โดยใช้ชุดกิจกรรม coding สำหรับชั้นมัธยมศึกษาปีที่ 3</vt:lpstr>
      <vt:lpstr>ที่มาและความสำคัญ</vt:lpstr>
      <vt:lpstr>วัตถุประสงค์ของการวิจัย </vt:lpstr>
      <vt:lpstr>ขอบเขตของการศึกษา </vt:lpstr>
      <vt:lpstr>ขอบเขตด้านเนื้อหาในการวิจัย</vt:lpstr>
      <vt:lpstr>ขอบเขต</vt:lpstr>
      <vt:lpstr>ประชากร</vt:lpstr>
      <vt:lpstr>นิยามศัพท์เฉพาะ</vt:lpstr>
      <vt:lpstr>PowerPoint Presentation</vt:lpstr>
      <vt:lpstr>วิธีดำเนินการวิจัย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ผลการพัฒนาทักษะ Coding กลุ่มสาระการเรียนรู้ วิทยาศาสตร์ สาระเทคโนโลยี สำหรับผู้เรียนชั้นมัธยมศึกษาปีที่ 3 โรงเรียนบ้านเชิงดอย โดยใช้ชุดกิจกรรม coding สำหรับชั้นมัธยมศึกษาปีที่ 3</dc:title>
  <dc:creator>narongrit saisuwan</dc:creator>
  <cp:lastModifiedBy>narongrit saisuwan</cp:lastModifiedBy>
  <cp:revision>11</cp:revision>
  <dcterms:created xsi:type="dcterms:W3CDTF">2020-10-24T08:21:11Z</dcterms:created>
  <dcterms:modified xsi:type="dcterms:W3CDTF">2020-10-25T02:54:12Z</dcterms:modified>
</cp:coreProperties>
</file>