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heme/theme4.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5.xml" ContentType="application/vnd.openxmlformats-officedocument.presentationml.tags+xml"/>
  <Override PartName="/ppt/theme/themeOverride2.xml" ContentType="application/vnd.openxmlformats-officedocument.themeOverride+xml"/>
  <Override PartName="/ppt/tags/tag6.xml" ContentType="application/vnd.openxmlformats-officedocument.presentationml.tags+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7" r:id="rId2"/>
    <p:sldMasterId id="2147483684" r:id="rId3"/>
  </p:sldMasterIdLst>
  <p:notesMasterIdLst>
    <p:notesMasterId r:id="rId23"/>
  </p:notesMasterIdLst>
  <p:sldIdLst>
    <p:sldId id="283" r:id="rId4"/>
    <p:sldId id="347" r:id="rId5"/>
    <p:sldId id="1790" r:id="rId6"/>
    <p:sldId id="382" r:id="rId7"/>
    <p:sldId id="1791" r:id="rId8"/>
    <p:sldId id="383" r:id="rId9"/>
    <p:sldId id="1801" r:id="rId10"/>
    <p:sldId id="1802" r:id="rId11"/>
    <p:sldId id="1803" r:id="rId12"/>
    <p:sldId id="1804" r:id="rId13"/>
    <p:sldId id="1805" r:id="rId14"/>
    <p:sldId id="1806" r:id="rId15"/>
    <p:sldId id="1807" r:id="rId16"/>
    <p:sldId id="1808" r:id="rId17"/>
    <p:sldId id="384" r:id="rId18"/>
    <p:sldId id="1798" r:id="rId19"/>
    <p:sldId id="385" r:id="rId20"/>
    <p:sldId id="1799" r:id="rId21"/>
    <p:sldId id="261"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邱浩" initials="邱浩" lastIdx="0" clrIdx="0">
    <p:extLst>
      <p:ext uri="{19B8F6BF-5375-455C-9EA6-DF929625EA0E}">
        <p15:presenceInfo xmlns:p15="http://schemas.microsoft.com/office/powerpoint/2012/main" userId="邱浩"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a:srgbClr val="F79646"/>
    <a:srgbClr val="E6E6E6"/>
    <a:srgbClr val="C99D55"/>
    <a:srgbClr val="3636F8"/>
    <a:srgbClr val="A6A6A6"/>
    <a:srgbClr val="1DE9B6"/>
    <a:srgbClr val="0743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6" autoAdjust="0"/>
    <p:restoredTop sz="94660"/>
  </p:normalViewPr>
  <p:slideViewPr>
    <p:cSldViewPr snapToGrid="0" showGuides="1">
      <p:cViewPr varScale="1">
        <p:scale>
          <a:sx n="115" d="100"/>
          <a:sy n="115" d="100"/>
        </p:scale>
        <p:origin x="680"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commentAuthors" Target="commen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B8F603-5297-4DB2-9D63-D0530BA6576F}" type="datetimeFigureOut">
              <a:rPr lang="zh-CN" altLang="en-US" smtClean="0"/>
              <a:t>2019/11/18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3E4B0-80BF-438F-957F-C09540604821}" type="slidenum">
              <a:rPr lang="zh-CN" altLang="en-US" smtClean="0"/>
              <a:t>‹#›</a:t>
            </a:fld>
            <a:endParaRPr lang="zh-CN" altLang="en-US"/>
          </a:p>
        </p:txBody>
      </p:sp>
    </p:spTree>
    <p:extLst>
      <p:ext uri="{BB962C8B-B14F-4D97-AF65-F5344CB8AC3E}">
        <p14:creationId xmlns:p14="http://schemas.microsoft.com/office/powerpoint/2010/main" val="3438532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84320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12528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38576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95326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1219627" rtl="0" eaLnBrk="1" fontAlgn="auto" latinLnBrk="0" hangingPunct="1">
              <a:lnSpc>
                <a:spcPct val="100000"/>
              </a:lnSpc>
              <a:spcBef>
                <a:spcPts val="0"/>
              </a:spcBef>
              <a:spcAft>
                <a:spcPts val="0"/>
              </a:spcAft>
              <a:buClrTx/>
              <a:buSzTx/>
              <a:buFontTx/>
              <a:buNone/>
              <a:tabLst/>
              <a:defRPr/>
            </a:pPr>
            <a:fld id="{41E0E0E2-7263-44C4-AAA9-733DBA7BD205}"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1219627"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4438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704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273049"/>
            <a:ext cx="4011084" cy="1162051"/>
          </a:xfrm>
          <a:prstGeom prst="rect">
            <a:avLst/>
          </a:prstGeom>
        </p:spPr>
        <p:txBody>
          <a:bodyPr lIns="121963" tIns="60981" rIns="121963" bIns="60981" anchor="b"/>
          <a:lstStyle>
            <a:lvl1pPr algn="l">
              <a:defRPr sz="2699" b="1"/>
            </a:lvl1pPr>
          </a:lstStyle>
          <a:p>
            <a:r>
              <a:rPr lang="zh-CN" altLang="en-US"/>
              <a:t>单击此处编辑母版标题样式</a:t>
            </a:r>
          </a:p>
        </p:txBody>
      </p:sp>
      <p:sp>
        <p:nvSpPr>
          <p:cNvPr id="3" name="内容占位符 2"/>
          <p:cNvSpPr>
            <a:spLocks noGrp="1"/>
          </p:cNvSpPr>
          <p:nvPr>
            <p:ph idx="1"/>
          </p:nvPr>
        </p:nvSpPr>
        <p:spPr>
          <a:xfrm>
            <a:off x="4766733" y="273051"/>
            <a:ext cx="6815666" cy="5853114"/>
          </a:xfrm>
          <a:prstGeom prst="rect">
            <a:avLst/>
          </a:prstGeom>
        </p:spPr>
        <p:txBody>
          <a:bodyPr lIns="121963" tIns="60981" rIns="121963" bIns="60981"/>
          <a:lstStyle>
            <a:lvl1pPr>
              <a:defRPr sz="4298"/>
            </a:lvl1pPr>
            <a:lvl2pPr>
              <a:defRPr sz="3698"/>
            </a:lvl2pPr>
            <a:lvl3pPr>
              <a:defRPr sz="3198"/>
            </a:lvl3pPr>
            <a:lvl4pPr>
              <a:defRPr sz="2699"/>
            </a:lvl4pPr>
            <a:lvl5pPr>
              <a:defRPr sz="2699"/>
            </a:lvl5pPr>
            <a:lvl6pPr>
              <a:defRPr sz="2699"/>
            </a:lvl6pPr>
            <a:lvl7pPr>
              <a:defRPr sz="2699"/>
            </a:lvl7pPr>
            <a:lvl8pPr>
              <a:defRPr sz="2699"/>
            </a:lvl8pPr>
            <a:lvl9pPr>
              <a:defRPr sz="26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3" y="1435102"/>
            <a:ext cx="4011084" cy="4691063"/>
          </a:xfrm>
          <a:prstGeom prst="rect">
            <a:avLst/>
          </a:prstGeom>
        </p:spPr>
        <p:txBody>
          <a:bodyPr lIns="121963" tIns="60981" rIns="121963" bIns="60981"/>
          <a:lstStyle>
            <a:lvl1pPr marL="0" indent="0">
              <a:buNone/>
              <a:defRPr sz="1899"/>
            </a:lvl1pPr>
            <a:lvl2pPr marL="609508" indent="0">
              <a:buNone/>
              <a:defRPr sz="1599"/>
            </a:lvl2pPr>
            <a:lvl3pPr marL="1219017" indent="0">
              <a:buNone/>
              <a:defRPr sz="1299"/>
            </a:lvl3pPr>
            <a:lvl4pPr marL="1828525" indent="0">
              <a:buNone/>
              <a:defRPr sz="1199"/>
            </a:lvl4pPr>
            <a:lvl5pPr marL="2438033" indent="0">
              <a:buNone/>
              <a:defRPr sz="1199"/>
            </a:lvl5pPr>
            <a:lvl6pPr marL="3047542" indent="0">
              <a:buNone/>
              <a:defRPr sz="1199"/>
            </a:lvl6pPr>
            <a:lvl7pPr marL="3657051" indent="0">
              <a:buNone/>
              <a:defRPr sz="1199"/>
            </a:lvl7pPr>
            <a:lvl8pPr marL="4266560" indent="0">
              <a:buNone/>
              <a:defRPr sz="1199"/>
            </a:lvl8pPr>
            <a:lvl9pPr marL="4876068" indent="0">
              <a:buNone/>
              <a:defRPr sz="1199"/>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6" name="页脚占位符 5"/>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1566559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a:prstGeom prst="rect">
            <a:avLst/>
          </a:prstGeom>
        </p:spPr>
        <p:txBody>
          <a:bodyPr lIns="121963" tIns="60981" rIns="121963" bIns="60981" anchor="b"/>
          <a:lstStyle>
            <a:lvl1pPr algn="l">
              <a:defRPr sz="2699"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lIns="121963" tIns="60981" rIns="121963" bIns="60981"/>
          <a:lstStyle>
            <a:lvl1pPr marL="0" indent="0">
              <a:buNone/>
              <a:defRPr sz="4298"/>
            </a:lvl1pPr>
            <a:lvl2pPr marL="609508" indent="0">
              <a:buNone/>
              <a:defRPr sz="3698"/>
            </a:lvl2pPr>
            <a:lvl3pPr marL="1219017" indent="0">
              <a:buNone/>
              <a:defRPr sz="3198"/>
            </a:lvl3pPr>
            <a:lvl4pPr marL="1828525" indent="0">
              <a:buNone/>
              <a:defRPr sz="2699"/>
            </a:lvl4pPr>
            <a:lvl5pPr marL="2438033" indent="0">
              <a:buNone/>
              <a:defRPr sz="2699"/>
            </a:lvl5pPr>
            <a:lvl6pPr marL="3047542" indent="0">
              <a:buNone/>
              <a:defRPr sz="2699"/>
            </a:lvl6pPr>
            <a:lvl7pPr marL="3657051" indent="0">
              <a:buNone/>
              <a:defRPr sz="2699"/>
            </a:lvl7pPr>
            <a:lvl8pPr marL="4266560" indent="0">
              <a:buNone/>
              <a:defRPr sz="2699"/>
            </a:lvl8pPr>
            <a:lvl9pPr marL="4876068" indent="0">
              <a:buNone/>
              <a:defRPr sz="2699"/>
            </a:lvl9pPr>
          </a:lstStyle>
          <a:p>
            <a:endParaRPr lang="zh-CN" altLang="en-US"/>
          </a:p>
        </p:txBody>
      </p:sp>
      <p:sp>
        <p:nvSpPr>
          <p:cNvPr id="4" name="文本占位符 3"/>
          <p:cNvSpPr>
            <a:spLocks noGrp="1"/>
          </p:cNvSpPr>
          <p:nvPr>
            <p:ph type="body" sz="half" idx="2"/>
          </p:nvPr>
        </p:nvSpPr>
        <p:spPr>
          <a:xfrm>
            <a:off x="2389717" y="5367338"/>
            <a:ext cx="7315200" cy="804863"/>
          </a:xfrm>
          <a:prstGeom prst="rect">
            <a:avLst/>
          </a:prstGeom>
        </p:spPr>
        <p:txBody>
          <a:bodyPr lIns="121963" tIns="60981" rIns="121963" bIns="60981"/>
          <a:lstStyle>
            <a:lvl1pPr marL="0" indent="0">
              <a:buNone/>
              <a:defRPr sz="1899"/>
            </a:lvl1pPr>
            <a:lvl2pPr marL="609508" indent="0">
              <a:buNone/>
              <a:defRPr sz="1599"/>
            </a:lvl2pPr>
            <a:lvl3pPr marL="1219017" indent="0">
              <a:buNone/>
              <a:defRPr sz="1299"/>
            </a:lvl3pPr>
            <a:lvl4pPr marL="1828525" indent="0">
              <a:buNone/>
              <a:defRPr sz="1199"/>
            </a:lvl4pPr>
            <a:lvl5pPr marL="2438033" indent="0">
              <a:buNone/>
              <a:defRPr sz="1199"/>
            </a:lvl5pPr>
            <a:lvl6pPr marL="3047542" indent="0">
              <a:buNone/>
              <a:defRPr sz="1199"/>
            </a:lvl6pPr>
            <a:lvl7pPr marL="3657051" indent="0">
              <a:buNone/>
              <a:defRPr sz="1199"/>
            </a:lvl7pPr>
            <a:lvl8pPr marL="4266560" indent="0">
              <a:buNone/>
              <a:defRPr sz="1199"/>
            </a:lvl8pPr>
            <a:lvl9pPr marL="4876068" indent="0">
              <a:buNone/>
              <a:defRPr sz="1199"/>
            </a:lvl9pPr>
          </a:lstStyle>
          <a:p>
            <a:pPr lvl="0"/>
            <a:r>
              <a:rPr lang="zh-CN" altLang="en-US"/>
              <a:t>单击此处编辑母版文本样式</a:t>
            </a:r>
          </a:p>
        </p:txBody>
      </p:sp>
      <p:sp>
        <p:nvSpPr>
          <p:cNvPr id="5" name="日期占位符 4"/>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6" name="页脚占位符 5"/>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8994928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601" y="1600202"/>
            <a:ext cx="10972800" cy="4525963"/>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5" name="页脚占位符 4"/>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4062088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1" y="206375"/>
            <a:ext cx="2743200" cy="4387851"/>
          </a:xfrm>
          <a:prstGeom prst="rect">
            <a:avLst/>
          </a:prstGeom>
        </p:spPr>
        <p:txBody>
          <a:bodyPr vert="eaVert" lIns="121963" tIns="60981" rIns="121963" bIns="60981"/>
          <a:lstStyle/>
          <a:p>
            <a:r>
              <a:rPr lang="zh-CN" altLang="en-US"/>
              <a:t>单击此处编辑母版标题样式</a:t>
            </a:r>
          </a:p>
        </p:txBody>
      </p:sp>
      <p:sp>
        <p:nvSpPr>
          <p:cNvPr id="3" name="竖排文字占位符 2"/>
          <p:cNvSpPr>
            <a:spLocks noGrp="1"/>
          </p:cNvSpPr>
          <p:nvPr>
            <p:ph type="body" orient="vert" idx="1"/>
          </p:nvPr>
        </p:nvSpPr>
        <p:spPr>
          <a:xfrm>
            <a:off x="609600" y="206375"/>
            <a:ext cx="8026400" cy="4387851"/>
          </a:xfrm>
          <a:prstGeom prst="rect">
            <a:avLst/>
          </a:prstGeom>
        </p:spPr>
        <p:txBody>
          <a:bodyPr vert="eaVert" lIns="121963" tIns="60981" rIns="121963" bIns="6098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5" name="页脚占位符 4"/>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6" name="灯片编号占位符 5"/>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19849358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节标题">
    <p:spTree>
      <p:nvGrpSpPr>
        <p:cNvPr id="1" name=""/>
        <p:cNvGrpSpPr/>
        <p:nvPr/>
      </p:nvGrpSpPr>
      <p:grpSpPr>
        <a:xfrm>
          <a:off x="0" y="0"/>
          <a:ext cx="0" cy="0"/>
          <a:chOff x="0" y="0"/>
          <a:chExt cx="0" cy="0"/>
        </a:xfrm>
      </p:grpSpPr>
      <p:pic>
        <p:nvPicPr>
          <p:cNvPr id="8" name="Picture 2" descr="F:\桌面文件\ppt底图.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039" y="3177"/>
            <a:ext cx="12304504" cy="6854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19361" y="0"/>
            <a:ext cx="12304825" cy="6858000"/>
          </a:xfrm>
          <a:prstGeom prst="rect">
            <a:avLst/>
          </a:prstGeom>
          <a:gradFill flip="none" rotWithShape="1">
            <a:gsLst>
              <a:gs pos="0">
                <a:schemeClr val="bg1">
                  <a:alpha val="0"/>
                </a:schemeClr>
              </a:gs>
              <a:gs pos="30000">
                <a:schemeClr val="bg1">
                  <a:alpha val="0"/>
                </a:schemeClr>
              </a:gs>
              <a:gs pos="98000">
                <a:schemeClr val="tx1">
                  <a:alpha val="7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388" tIns="45693" rIns="91388" bIns="45693" anchor="ctr"/>
          <a:lstStyle/>
          <a:p>
            <a:pPr algn="ctr" eaLnBrk="0" hangingPunct="0">
              <a:defRPr/>
            </a:pPr>
            <a:endParaRPr lang="zh-CN" altLang="en-US" sz="1799"/>
          </a:p>
        </p:txBody>
      </p:sp>
    </p:spTree>
    <p:extLst>
      <p:ext uri="{BB962C8B-B14F-4D97-AF65-F5344CB8AC3E}">
        <p14:creationId xmlns:p14="http://schemas.microsoft.com/office/powerpoint/2010/main" val="623906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spTree>
      <p:nvGrpSpPr>
        <p:cNvPr id="1" name=""/>
        <p:cNvGrpSpPr/>
        <p:nvPr/>
      </p:nvGrpSpPr>
      <p:grpSpPr>
        <a:xfrm>
          <a:off x="0" y="0"/>
          <a:ext cx="0" cy="0"/>
          <a:chOff x="0" y="0"/>
          <a:chExt cx="0" cy="0"/>
        </a:xfrm>
      </p:grpSpPr>
      <p:sp>
        <p:nvSpPr>
          <p:cNvPr id="135" name="任意多边形: 形状 134">
            <a:extLst>
              <a:ext uri="{FF2B5EF4-FFF2-40B4-BE49-F238E27FC236}">
                <a16:creationId xmlns:a16="http://schemas.microsoft.com/office/drawing/2014/main" id="{988FACDA-A6F8-4208-A3F3-0E1DDEF618F6}"/>
              </a:ext>
            </a:extLst>
          </p:cNvPr>
          <p:cNvSpPr>
            <a:spLocks/>
          </p:cNvSpPr>
          <p:nvPr userDrawn="1"/>
        </p:nvSpPr>
        <p:spPr bwMode="auto">
          <a:xfrm>
            <a:off x="507999" y="-8278"/>
            <a:ext cx="5762625"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79" name="任意多边形: 形状 78" hidden="1">
            <a:extLst>
              <a:ext uri="{FF2B5EF4-FFF2-40B4-BE49-F238E27FC236}">
                <a16:creationId xmlns:a16="http://schemas.microsoft.com/office/drawing/2014/main" id="{1BFA5B7F-1F11-42EE-B10B-268E747F484B}"/>
              </a:ext>
            </a:extLst>
          </p:cNvPr>
          <p:cNvSpPr/>
          <p:nvPr userDrawn="1"/>
        </p:nvSpPr>
        <p:spPr>
          <a:xfrm rot="20962973">
            <a:off x="-952612" y="-337530"/>
            <a:ext cx="5469435" cy="7765861"/>
          </a:xfrm>
          <a:custGeom>
            <a:avLst/>
            <a:gdLst>
              <a:gd name="connsiteX0" fmla="*/ 5469435 w 5469435"/>
              <a:gd name="connsiteY0" fmla="*/ 788410 h 7765861"/>
              <a:gd name="connsiteX1" fmla="*/ 5469435 w 5469435"/>
              <a:gd name="connsiteY1" fmla="*/ 7765861 h 7765861"/>
              <a:gd name="connsiteX2" fmla="*/ 0 w 5469435"/>
              <a:gd name="connsiteY2" fmla="*/ 6740593 h 7765861"/>
              <a:gd name="connsiteX3" fmla="*/ 1263552 w 5469435"/>
              <a:gd name="connsiteY3" fmla="*/ 0 h 7765861"/>
            </a:gdLst>
            <a:ahLst/>
            <a:cxnLst>
              <a:cxn ang="0">
                <a:pos x="connsiteX0" y="connsiteY0"/>
              </a:cxn>
              <a:cxn ang="0">
                <a:pos x="connsiteX1" y="connsiteY1"/>
              </a:cxn>
              <a:cxn ang="0">
                <a:pos x="connsiteX2" y="connsiteY2"/>
              </a:cxn>
              <a:cxn ang="0">
                <a:pos x="connsiteX3" y="connsiteY3"/>
              </a:cxn>
            </a:cxnLst>
            <a:rect l="l" t="t" r="r" b="b"/>
            <a:pathLst>
              <a:path w="5469435" h="7765861">
                <a:moveTo>
                  <a:pt x="5469435" y="788410"/>
                </a:moveTo>
                <a:lnTo>
                  <a:pt x="5469435" y="7765861"/>
                </a:lnTo>
                <a:lnTo>
                  <a:pt x="0" y="6740593"/>
                </a:lnTo>
                <a:lnTo>
                  <a:pt x="1263552"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1" name="副标题 2"/>
          <p:cNvSpPr>
            <a:spLocks noGrp="1"/>
          </p:cNvSpPr>
          <p:nvPr userDrawn="1">
            <p:ph type="subTitle" idx="1" hasCustomPrompt="1"/>
          </p:nvPr>
        </p:nvSpPr>
        <p:spPr>
          <a:xfrm>
            <a:off x="8048379" y="4089488"/>
            <a:ext cx="3472109" cy="558799"/>
          </a:xfrm>
          <a:prstGeom prst="roundRect">
            <a:avLst>
              <a:gd name="adj" fmla="val 50000"/>
            </a:avLst>
          </a:prstGeom>
          <a:gradFill>
            <a:gsLst>
              <a:gs pos="0">
                <a:schemeClr val="accent5"/>
              </a:gs>
              <a:gs pos="100000">
                <a:schemeClr val="accent6"/>
              </a:gs>
            </a:gsLst>
            <a:lin ang="0" scaled="0"/>
          </a:gradFill>
        </p:spPr>
        <p:txBody>
          <a:bodyPr anchor="ctr">
            <a:normAutofit/>
          </a:bodyPr>
          <a:lstStyle>
            <a:lvl1pPr marL="0" indent="0" algn="r">
              <a:buNone/>
              <a:defRPr sz="16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hasCustomPrompt="1"/>
          </p:nvPr>
        </p:nvSpPr>
        <p:spPr>
          <a:xfrm>
            <a:off x="6154739" y="1692085"/>
            <a:ext cx="5342103" cy="2171700"/>
          </a:xfrm>
        </p:spPr>
        <p:txBody>
          <a:bodyPr anchor="b">
            <a:normAutofit/>
          </a:bodyPr>
          <a:lstStyle>
            <a:lvl1pPr algn="r">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4357688" y="736131"/>
            <a:ext cx="4638490" cy="296271"/>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7224713" y="732429"/>
            <a:ext cx="4272129" cy="296271"/>
          </a:xfrm>
        </p:spPr>
        <p:txBody>
          <a:bodyPr vert="horz" anchor="ctr">
            <a:noAutofit/>
          </a:bodyPr>
          <a:lstStyle>
            <a:lvl1pPr marL="0" indent="0" algn="r">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328" name="任意多边形: 形状 327">
            <a:extLst>
              <a:ext uri="{FF2B5EF4-FFF2-40B4-BE49-F238E27FC236}">
                <a16:creationId xmlns:a16="http://schemas.microsoft.com/office/drawing/2014/main" id="{9C33DD99-E136-4AF1-A741-08EEE71EA0F4}"/>
              </a:ext>
            </a:extLst>
          </p:cNvPr>
          <p:cNvSpPr>
            <a:spLocks/>
          </p:cNvSpPr>
          <p:nvPr userDrawn="1"/>
        </p:nvSpPr>
        <p:spPr bwMode="auto">
          <a:xfrm>
            <a:off x="-31451" y="-8277"/>
            <a:ext cx="6401660"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gradFill>
            <a:gsLst>
              <a:gs pos="0">
                <a:schemeClr val="accent2"/>
              </a:gs>
              <a:gs pos="100000">
                <a:schemeClr val="accent1"/>
              </a:gs>
            </a:gsLst>
            <a:lin ang="270000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325" name="任意多边形: 形状 324">
            <a:extLst>
              <a:ext uri="{FF2B5EF4-FFF2-40B4-BE49-F238E27FC236}">
                <a16:creationId xmlns:a16="http://schemas.microsoft.com/office/drawing/2014/main" id="{0A251EED-7AAA-4D9C-8912-A3093D5C796D}"/>
              </a:ext>
            </a:extLst>
          </p:cNvPr>
          <p:cNvSpPr>
            <a:spLocks/>
          </p:cNvSpPr>
          <p:nvPr userDrawn="1"/>
        </p:nvSpPr>
        <p:spPr bwMode="auto">
          <a:xfrm>
            <a:off x="-31451" y="290173"/>
            <a:ext cx="3847900" cy="5734389"/>
          </a:xfrm>
          <a:custGeom>
            <a:avLst/>
            <a:gdLst>
              <a:gd name="connsiteX0" fmla="*/ 761241 w 3847900"/>
              <a:gd name="connsiteY0" fmla="*/ 1830 h 5734389"/>
              <a:gd name="connsiteX1" fmla="*/ 1892244 w 3847900"/>
              <a:gd name="connsiteY1" fmla="*/ 1010707 h 5734389"/>
              <a:gd name="connsiteX2" fmla="*/ 3133670 w 3847900"/>
              <a:gd name="connsiteY2" fmla="*/ 2737824 h 5734389"/>
              <a:gd name="connsiteX3" fmla="*/ 3719248 w 3847900"/>
              <a:gd name="connsiteY3" fmla="*/ 3479449 h 5734389"/>
              <a:gd name="connsiteX4" fmla="*/ 3802902 w 3847900"/>
              <a:gd name="connsiteY4" fmla="*/ 4348019 h 5734389"/>
              <a:gd name="connsiteX5" fmla="*/ 3448209 w 3847900"/>
              <a:gd name="connsiteY5" fmla="*/ 5009468 h 5734389"/>
              <a:gd name="connsiteX6" fmla="*/ 2825823 w 3847900"/>
              <a:gd name="connsiteY6" fmla="*/ 5460456 h 5734389"/>
              <a:gd name="connsiteX7" fmla="*/ 1574358 w 3847900"/>
              <a:gd name="connsiteY7" fmla="*/ 5734389 h 5734389"/>
              <a:gd name="connsiteX8" fmla="*/ 456740 w 3847900"/>
              <a:gd name="connsiteY8" fmla="*/ 5503884 h 5734389"/>
              <a:gd name="connsiteX9" fmla="*/ 52064 w 3847900"/>
              <a:gd name="connsiteY9" fmla="*/ 5266594 h 5734389"/>
              <a:gd name="connsiteX10" fmla="*/ 0 w 3847900"/>
              <a:gd name="connsiteY10" fmla="*/ 5225205 h 5734389"/>
              <a:gd name="connsiteX11" fmla="*/ 0 w 3847900"/>
              <a:gd name="connsiteY11" fmla="*/ 5217694 h 5734389"/>
              <a:gd name="connsiteX12" fmla="*/ 45012 w 3847900"/>
              <a:gd name="connsiteY12" fmla="*/ 5254001 h 5734389"/>
              <a:gd name="connsiteX13" fmla="*/ 456740 w 3847900"/>
              <a:gd name="connsiteY13" fmla="*/ 5497203 h 5734389"/>
              <a:gd name="connsiteX14" fmla="*/ 1574358 w 3847900"/>
              <a:gd name="connsiteY14" fmla="*/ 5727708 h 5734389"/>
              <a:gd name="connsiteX15" fmla="*/ 2822477 w 3847900"/>
              <a:gd name="connsiteY15" fmla="*/ 5453774 h 5734389"/>
              <a:gd name="connsiteX16" fmla="*/ 3796210 w 3847900"/>
              <a:gd name="connsiteY16" fmla="*/ 4348019 h 5734389"/>
              <a:gd name="connsiteX17" fmla="*/ 3130324 w 3847900"/>
              <a:gd name="connsiteY17" fmla="*/ 2741165 h 5734389"/>
              <a:gd name="connsiteX18" fmla="*/ 1888897 w 3847900"/>
              <a:gd name="connsiteY18" fmla="*/ 1014048 h 5734389"/>
              <a:gd name="connsiteX19" fmla="*/ 761241 w 3847900"/>
              <a:gd name="connsiteY19" fmla="*/ 8511 h 5734389"/>
              <a:gd name="connsiteX20" fmla="*/ 61071 w 3847900"/>
              <a:gd name="connsiteY20" fmla="*/ 406258 h 5734389"/>
              <a:gd name="connsiteX21" fmla="*/ 0 w 3847900"/>
              <a:gd name="connsiteY21" fmla="*/ 475876 h 5734389"/>
              <a:gd name="connsiteX22" fmla="*/ 0 w 3847900"/>
              <a:gd name="connsiteY22" fmla="*/ 467363 h 5734389"/>
              <a:gd name="connsiteX23" fmla="*/ 58710 w 3847900"/>
              <a:gd name="connsiteY23" fmla="*/ 400453 h 5734389"/>
              <a:gd name="connsiteX24" fmla="*/ 761241 w 3847900"/>
              <a:gd name="connsiteY24" fmla="*/ 1830 h 57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47900" h="5734389">
                <a:moveTo>
                  <a:pt x="761241" y="1830"/>
                </a:moveTo>
                <a:cubicBezTo>
                  <a:pt x="1166126" y="-28236"/>
                  <a:pt x="1547589" y="312511"/>
                  <a:pt x="1892244" y="1010707"/>
                </a:cubicBezTo>
                <a:cubicBezTo>
                  <a:pt x="2293783" y="1825826"/>
                  <a:pt x="2758900" y="2330265"/>
                  <a:pt x="3133670" y="2737824"/>
                </a:cubicBezTo>
                <a:cubicBezTo>
                  <a:pt x="3381286" y="3001736"/>
                  <a:pt x="3592094" y="3232241"/>
                  <a:pt x="3719248" y="3479449"/>
                </a:cubicBezTo>
                <a:cubicBezTo>
                  <a:pt x="3856441" y="3746701"/>
                  <a:pt x="3883210" y="4023975"/>
                  <a:pt x="3802902" y="4348019"/>
                </a:cubicBezTo>
                <a:cubicBezTo>
                  <a:pt x="3742671" y="4591886"/>
                  <a:pt x="3622210" y="4815710"/>
                  <a:pt x="3448209" y="5009468"/>
                </a:cubicBezTo>
                <a:cubicBezTo>
                  <a:pt x="3284247" y="5189863"/>
                  <a:pt x="3073439" y="5340192"/>
                  <a:pt x="2825823" y="5460456"/>
                </a:cubicBezTo>
                <a:cubicBezTo>
                  <a:pt x="2447707" y="5640851"/>
                  <a:pt x="2006013" y="5734389"/>
                  <a:pt x="1574358" y="5734389"/>
                </a:cubicBezTo>
                <a:cubicBezTo>
                  <a:pt x="1176165" y="5734389"/>
                  <a:pt x="788010" y="5657554"/>
                  <a:pt x="456740" y="5503884"/>
                </a:cubicBezTo>
                <a:cubicBezTo>
                  <a:pt x="314528" y="5437906"/>
                  <a:pt x="179218" y="5358357"/>
                  <a:pt x="52064" y="5266594"/>
                </a:cubicBezTo>
                <a:lnTo>
                  <a:pt x="0" y="5225205"/>
                </a:lnTo>
                <a:lnTo>
                  <a:pt x="0" y="5217694"/>
                </a:lnTo>
                <a:lnTo>
                  <a:pt x="45012" y="5254001"/>
                </a:lnTo>
                <a:cubicBezTo>
                  <a:pt x="173205" y="5347761"/>
                  <a:pt x="310764" y="5429555"/>
                  <a:pt x="456740" y="5497203"/>
                </a:cubicBezTo>
                <a:cubicBezTo>
                  <a:pt x="788010" y="5650873"/>
                  <a:pt x="1179511" y="5727708"/>
                  <a:pt x="1574358" y="5727708"/>
                </a:cubicBezTo>
                <a:cubicBezTo>
                  <a:pt x="2006013" y="5727708"/>
                  <a:pt x="2444360" y="5637510"/>
                  <a:pt x="2822477" y="5453774"/>
                </a:cubicBezTo>
                <a:cubicBezTo>
                  <a:pt x="3187208" y="5280061"/>
                  <a:pt x="3648979" y="4945995"/>
                  <a:pt x="3796210" y="4348019"/>
                </a:cubicBezTo>
                <a:cubicBezTo>
                  <a:pt x="3966864" y="3646482"/>
                  <a:pt x="3635594" y="3285691"/>
                  <a:pt x="3130324" y="2741165"/>
                </a:cubicBezTo>
                <a:cubicBezTo>
                  <a:pt x="2755553" y="2333605"/>
                  <a:pt x="2287091" y="1829167"/>
                  <a:pt x="1888897" y="1014048"/>
                </a:cubicBezTo>
                <a:cubicBezTo>
                  <a:pt x="1544243" y="315851"/>
                  <a:pt x="1166126" y="-21555"/>
                  <a:pt x="761241" y="8511"/>
                </a:cubicBezTo>
                <a:cubicBezTo>
                  <a:pt x="512370" y="26258"/>
                  <a:pt x="275917" y="180046"/>
                  <a:pt x="61071" y="406258"/>
                </a:cubicBezTo>
                <a:lnTo>
                  <a:pt x="0" y="475876"/>
                </a:lnTo>
                <a:lnTo>
                  <a:pt x="0" y="467363"/>
                </a:lnTo>
                <a:lnTo>
                  <a:pt x="58710" y="400453"/>
                </a:lnTo>
                <a:cubicBezTo>
                  <a:pt x="274152" y="173691"/>
                  <a:pt x="511324" y="19577"/>
                  <a:pt x="761241" y="18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4127" name="Freeform 138">
            <a:extLst>
              <a:ext uri="{FF2B5EF4-FFF2-40B4-BE49-F238E27FC236}">
                <a16:creationId xmlns:a16="http://schemas.microsoft.com/office/drawing/2014/main" id="{1781CBAF-1DBB-48FD-8CE7-6757C26F48EC}"/>
              </a:ext>
            </a:extLst>
          </p:cNvPr>
          <p:cNvSpPr>
            <a:spLocks/>
          </p:cNvSpPr>
          <p:nvPr userDrawn="1"/>
        </p:nvSpPr>
        <p:spPr bwMode="auto">
          <a:xfrm>
            <a:off x="1281113" y="3087687"/>
            <a:ext cx="3648075" cy="2751138"/>
          </a:xfrm>
          <a:custGeom>
            <a:avLst/>
            <a:gdLst>
              <a:gd name="T0" fmla="*/ 845 w 1090"/>
              <a:gd name="T1" fmla="*/ 252 h 823"/>
              <a:gd name="T2" fmla="*/ 695 w 1090"/>
              <a:gd name="T3" fmla="*/ 710 h 823"/>
              <a:gd name="T4" fmla="*/ 113 w 1090"/>
              <a:gd name="T5" fmla="*/ 583 h 823"/>
              <a:gd name="T6" fmla="*/ 327 w 1090"/>
              <a:gd name="T7" fmla="*/ 79 h 823"/>
              <a:gd name="T8" fmla="*/ 845 w 1090"/>
              <a:gd name="T9" fmla="*/ 252 h 823"/>
            </a:gdLst>
            <a:ahLst/>
            <a:cxnLst>
              <a:cxn ang="0">
                <a:pos x="T0" y="T1"/>
              </a:cxn>
              <a:cxn ang="0">
                <a:pos x="T2" y="T3"/>
              </a:cxn>
              <a:cxn ang="0">
                <a:pos x="T4" y="T5"/>
              </a:cxn>
              <a:cxn ang="0">
                <a:pos x="T6" y="T7"/>
              </a:cxn>
              <a:cxn ang="0">
                <a:pos x="T8" y="T9"/>
              </a:cxn>
            </a:cxnLst>
            <a:rect l="0" t="0" r="r" b="b"/>
            <a:pathLst>
              <a:path w="1090" h="823">
                <a:moveTo>
                  <a:pt x="845" y="252"/>
                </a:moveTo>
                <a:cubicBezTo>
                  <a:pt x="946" y="427"/>
                  <a:pt x="1090" y="823"/>
                  <a:pt x="695" y="710"/>
                </a:cubicBezTo>
                <a:cubicBezTo>
                  <a:pt x="380" y="620"/>
                  <a:pt x="223" y="745"/>
                  <a:pt x="113" y="583"/>
                </a:cubicBezTo>
                <a:cubicBezTo>
                  <a:pt x="0" y="416"/>
                  <a:pt x="143" y="157"/>
                  <a:pt x="327" y="79"/>
                </a:cubicBezTo>
                <a:cubicBezTo>
                  <a:pt x="511" y="0"/>
                  <a:pt x="743" y="78"/>
                  <a:pt x="845" y="252"/>
                </a:cubicBezTo>
                <a:close/>
              </a:path>
            </a:pathLst>
          </a:custGeom>
          <a:solidFill>
            <a:srgbClr val="FFFFFF"/>
          </a:solidFill>
          <a:ln>
            <a:noFill/>
          </a:ln>
          <a:effectLst>
            <a:outerShdw blurRad="165100" sx="102000" sy="102000" algn="ctr" rotWithShape="0">
              <a:schemeClr val="bg1">
                <a:alpha val="1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3" name="组合 2">
            <a:extLst>
              <a:ext uri="{FF2B5EF4-FFF2-40B4-BE49-F238E27FC236}">
                <a16:creationId xmlns:a16="http://schemas.microsoft.com/office/drawing/2014/main" id="{7BD17FAD-FD84-48EF-896A-771AA87ABD09}"/>
              </a:ext>
            </a:extLst>
          </p:cNvPr>
          <p:cNvGrpSpPr/>
          <p:nvPr userDrawn="1"/>
        </p:nvGrpSpPr>
        <p:grpSpPr>
          <a:xfrm rot="20465221">
            <a:off x="2217594" y="1882776"/>
            <a:ext cx="4454224" cy="3651250"/>
            <a:chOff x="2355850" y="2209800"/>
            <a:chExt cx="4868863" cy="3651250"/>
          </a:xfrm>
        </p:grpSpPr>
        <p:sp>
          <p:nvSpPr>
            <p:cNvPr id="4128" name="Freeform 139">
              <a:extLst>
                <a:ext uri="{FF2B5EF4-FFF2-40B4-BE49-F238E27FC236}">
                  <a16:creationId xmlns:a16="http://schemas.microsoft.com/office/drawing/2014/main" id="{2804E6CB-ED81-44BF-B7CA-D3C875BF6772}"/>
                </a:ext>
              </a:extLst>
            </p:cNvPr>
            <p:cNvSpPr>
              <a:spLocks/>
            </p:cNvSpPr>
            <p:nvPr userDrawn="1"/>
          </p:nvSpPr>
          <p:spPr bwMode="auto">
            <a:xfrm>
              <a:off x="2355850" y="2503487"/>
              <a:ext cx="3509963" cy="2171700"/>
            </a:xfrm>
            <a:custGeom>
              <a:avLst/>
              <a:gdLst>
                <a:gd name="T0" fmla="*/ 122 w 1049"/>
                <a:gd name="T1" fmla="*/ 650 h 650"/>
                <a:gd name="T2" fmla="*/ 994 w 1049"/>
                <a:gd name="T3" fmla="*/ 650 h 650"/>
                <a:gd name="T4" fmla="*/ 1006 w 1049"/>
                <a:gd name="T5" fmla="*/ 650 h 650"/>
                <a:gd name="T6" fmla="*/ 1046 w 1049"/>
                <a:gd name="T7" fmla="*/ 605 h 650"/>
                <a:gd name="T8" fmla="*/ 988 w 1049"/>
                <a:gd name="T9" fmla="*/ 45 h 650"/>
                <a:gd name="T10" fmla="*/ 938 w 1049"/>
                <a:gd name="T11" fmla="*/ 0 h 650"/>
                <a:gd name="T12" fmla="*/ 55 w 1049"/>
                <a:gd name="T13" fmla="*/ 0 h 650"/>
                <a:gd name="T14" fmla="*/ 50 w 1049"/>
                <a:gd name="T15" fmla="*/ 1 h 650"/>
                <a:gd name="T16" fmla="*/ 43 w 1049"/>
                <a:gd name="T17" fmla="*/ 1 h 650"/>
                <a:gd name="T18" fmla="*/ 3 w 1049"/>
                <a:gd name="T19" fmla="*/ 46 h 650"/>
                <a:gd name="T20" fmla="*/ 61 w 1049"/>
                <a:gd name="T21" fmla="*/ 605 h 650"/>
                <a:gd name="T22" fmla="*/ 111 w 1049"/>
                <a:gd name="T23" fmla="*/ 650 h 650"/>
                <a:gd name="T24" fmla="*/ 122 w 1049"/>
                <a:gd name="T25"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9" h="650">
                  <a:moveTo>
                    <a:pt x="122" y="650"/>
                  </a:moveTo>
                  <a:cubicBezTo>
                    <a:pt x="994" y="650"/>
                    <a:pt x="994" y="650"/>
                    <a:pt x="994" y="650"/>
                  </a:cubicBezTo>
                  <a:cubicBezTo>
                    <a:pt x="1006" y="650"/>
                    <a:pt x="1006" y="650"/>
                    <a:pt x="1006" y="650"/>
                  </a:cubicBezTo>
                  <a:cubicBezTo>
                    <a:pt x="1031" y="650"/>
                    <a:pt x="1049" y="630"/>
                    <a:pt x="1046" y="605"/>
                  </a:cubicBezTo>
                  <a:cubicBezTo>
                    <a:pt x="988" y="45"/>
                    <a:pt x="988" y="45"/>
                    <a:pt x="988" y="45"/>
                  </a:cubicBezTo>
                  <a:cubicBezTo>
                    <a:pt x="986" y="21"/>
                    <a:pt x="963" y="0"/>
                    <a:pt x="938" y="0"/>
                  </a:cubicBezTo>
                  <a:cubicBezTo>
                    <a:pt x="55" y="0"/>
                    <a:pt x="55" y="0"/>
                    <a:pt x="55" y="0"/>
                  </a:cubicBezTo>
                  <a:cubicBezTo>
                    <a:pt x="53" y="0"/>
                    <a:pt x="52" y="0"/>
                    <a:pt x="50" y="1"/>
                  </a:cubicBezTo>
                  <a:cubicBezTo>
                    <a:pt x="43" y="1"/>
                    <a:pt x="43" y="1"/>
                    <a:pt x="43" y="1"/>
                  </a:cubicBezTo>
                  <a:cubicBezTo>
                    <a:pt x="18" y="1"/>
                    <a:pt x="0" y="21"/>
                    <a:pt x="3" y="46"/>
                  </a:cubicBezTo>
                  <a:cubicBezTo>
                    <a:pt x="61" y="605"/>
                    <a:pt x="61" y="605"/>
                    <a:pt x="61" y="605"/>
                  </a:cubicBezTo>
                  <a:cubicBezTo>
                    <a:pt x="63" y="630"/>
                    <a:pt x="86" y="650"/>
                    <a:pt x="111" y="650"/>
                  </a:cubicBezTo>
                  <a:lnTo>
                    <a:pt x="122" y="650"/>
                  </a:ln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29" name="Freeform 140">
              <a:extLst>
                <a:ext uri="{FF2B5EF4-FFF2-40B4-BE49-F238E27FC236}">
                  <a16:creationId xmlns:a16="http://schemas.microsoft.com/office/drawing/2014/main" id="{3E5DCA1E-C535-463C-980B-AE3A073B1B0C}"/>
                </a:ext>
              </a:extLst>
            </p:cNvPr>
            <p:cNvSpPr>
              <a:spLocks/>
            </p:cNvSpPr>
            <p:nvPr userDrawn="1"/>
          </p:nvSpPr>
          <p:spPr bwMode="auto">
            <a:xfrm>
              <a:off x="2676525" y="4714875"/>
              <a:ext cx="4351338" cy="1146175"/>
            </a:xfrm>
            <a:custGeom>
              <a:avLst/>
              <a:gdLst>
                <a:gd name="T0" fmla="*/ 1300 w 1300"/>
                <a:gd name="T1" fmla="*/ 321 h 343"/>
                <a:gd name="T2" fmla="*/ 1293 w 1300"/>
                <a:gd name="T3" fmla="*/ 308 h 343"/>
                <a:gd name="T4" fmla="*/ 987 w 1300"/>
                <a:gd name="T5" fmla="*/ 25 h 343"/>
                <a:gd name="T6" fmla="*/ 916 w 1300"/>
                <a:gd name="T7" fmla="*/ 0 h 343"/>
                <a:gd name="T8" fmla="*/ 32 w 1300"/>
                <a:gd name="T9" fmla="*/ 0 h 343"/>
                <a:gd name="T10" fmla="*/ 6 w 1300"/>
                <a:gd name="T11" fmla="*/ 11 h 343"/>
                <a:gd name="T12" fmla="*/ 6 w 1300"/>
                <a:gd name="T13" fmla="*/ 11 h 343"/>
                <a:gd name="T14" fmla="*/ 7 w 1300"/>
                <a:gd name="T15" fmla="*/ 35 h 343"/>
                <a:gd name="T16" fmla="*/ 313 w 1300"/>
                <a:gd name="T17" fmla="*/ 319 h 343"/>
                <a:gd name="T18" fmla="*/ 384 w 1300"/>
                <a:gd name="T19" fmla="*/ 343 h 343"/>
                <a:gd name="T20" fmla="*/ 1268 w 1300"/>
                <a:gd name="T21" fmla="*/ 343 h 343"/>
                <a:gd name="T22" fmla="*/ 1300 w 1300"/>
                <a:gd name="T23" fmla="*/ 32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0" h="343">
                  <a:moveTo>
                    <a:pt x="1300" y="321"/>
                  </a:moveTo>
                  <a:cubicBezTo>
                    <a:pt x="1300" y="317"/>
                    <a:pt x="1298" y="313"/>
                    <a:pt x="1293" y="308"/>
                  </a:cubicBezTo>
                  <a:cubicBezTo>
                    <a:pt x="987" y="25"/>
                    <a:pt x="987" y="25"/>
                    <a:pt x="987" y="25"/>
                  </a:cubicBezTo>
                  <a:cubicBezTo>
                    <a:pt x="973" y="11"/>
                    <a:pt x="941" y="0"/>
                    <a:pt x="916" y="0"/>
                  </a:cubicBezTo>
                  <a:cubicBezTo>
                    <a:pt x="32" y="0"/>
                    <a:pt x="32" y="0"/>
                    <a:pt x="32" y="0"/>
                  </a:cubicBezTo>
                  <a:cubicBezTo>
                    <a:pt x="17" y="0"/>
                    <a:pt x="8" y="5"/>
                    <a:pt x="6" y="11"/>
                  </a:cubicBezTo>
                  <a:cubicBezTo>
                    <a:pt x="6" y="11"/>
                    <a:pt x="6" y="11"/>
                    <a:pt x="6" y="11"/>
                  </a:cubicBezTo>
                  <a:cubicBezTo>
                    <a:pt x="4" y="19"/>
                    <a:pt x="0" y="28"/>
                    <a:pt x="7" y="35"/>
                  </a:cubicBezTo>
                  <a:cubicBezTo>
                    <a:pt x="313" y="319"/>
                    <a:pt x="313" y="319"/>
                    <a:pt x="313" y="319"/>
                  </a:cubicBezTo>
                  <a:cubicBezTo>
                    <a:pt x="328" y="332"/>
                    <a:pt x="360" y="343"/>
                    <a:pt x="384" y="343"/>
                  </a:cubicBezTo>
                  <a:cubicBezTo>
                    <a:pt x="1268" y="343"/>
                    <a:pt x="1268" y="343"/>
                    <a:pt x="1268" y="343"/>
                  </a:cubicBezTo>
                  <a:cubicBezTo>
                    <a:pt x="1293" y="343"/>
                    <a:pt x="1299" y="336"/>
                    <a:pt x="1300" y="321"/>
                  </a:cubicBez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99" name="组合 298">
              <a:extLst>
                <a:ext uri="{FF2B5EF4-FFF2-40B4-BE49-F238E27FC236}">
                  <a16:creationId xmlns:a16="http://schemas.microsoft.com/office/drawing/2014/main" id="{38E20313-8D7B-4868-BFF6-9FEEEF56FD65}"/>
                </a:ext>
              </a:extLst>
            </p:cNvPr>
            <p:cNvGrpSpPr/>
            <p:nvPr userDrawn="1"/>
          </p:nvGrpSpPr>
          <p:grpSpPr>
            <a:xfrm>
              <a:off x="2530475" y="2209800"/>
              <a:ext cx="4694238" cy="3357563"/>
              <a:chOff x="2530475" y="2209800"/>
              <a:chExt cx="4694238" cy="3357563"/>
            </a:xfrm>
          </p:grpSpPr>
          <p:sp>
            <p:nvSpPr>
              <p:cNvPr id="4130" name="Freeform 141">
                <a:extLst>
                  <a:ext uri="{FF2B5EF4-FFF2-40B4-BE49-F238E27FC236}">
                    <a16:creationId xmlns:a16="http://schemas.microsoft.com/office/drawing/2014/main" id="{F24688CB-6D38-4356-A7CA-A637874BB13D}"/>
                  </a:ext>
                </a:extLst>
              </p:cNvPr>
              <p:cNvSpPr>
                <a:spLocks/>
              </p:cNvSpPr>
              <p:nvPr userDrawn="1"/>
            </p:nvSpPr>
            <p:spPr bwMode="auto">
              <a:xfrm>
                <a:off x="2530475" y="2209800"/>
                <a:ext cx="3470275" cy="2171700"/>
              </a:xfrm>
              <a:custGeom>
                <a:avLst/>
                <a:gdLst>
                  <a:gd name="T0" fmla="*/ 994 w 1037"/>
                  <a:gd name="T1" fmla="*/ 650 h 650"/>
                  <a:gd name="T2" fmla="*/ 110 w 1037"/>
                  <a:gd name="T3" fmla="*/ 650 h 650"/>
                  <a:gd name="T4" fmla="*/ 61 w 1037"/>
                  <a:gd name="T5" fmla="*/ 605 h 650"/>
                  <a:gd name="T6" fmla="*/ 3 w 1037"/>
                  <a:gd name="T7" fmla="*/ 45 h 650"/>
                  <a:gd name="T8" fmla="*/ 43 w 1037"/>
                  <a:gd name="T9" fmla="*/ 0 h 650"/>
                  <a:gd name="T10" fmla="*/ 927 w 1037"/>
                  <a:gd name="T11" fmla="*/ 0 h 650"/>
                  <a:gd name="T12" fmla="*/ 976 w 1037"/>
                  <a:gd name="T13" fmla="*/ 45 h 650"/>
                  <a:gd name="T14" fmla="*/ 1035 w 1037"/>
                  <a:gd name="T15" fmla="*/ 605 h 650"/>
                  <a:gd name="T16" fmla="*/ 994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4" y="650"/>
                    </a:moveTo>
                    <a:cubicBezTo>
                      <a:pt x="110" y="650"/>
                      <a:pt x="110" y="650"/>
                      <a:pt x="110" y="650"/>
                    </a:cubicBezTo>
                    <a:cubicBezTo>
                      <a:pt x="86" y="650"/>
                      <a:pt x="63" y="630"/>
                      <a:pt x="61" y="605"/>
                    </a:cubicBezTo>
                    <a:cubicBezTo>
                      <a:pt x="3" y="45"/>
                      <a:pt x="3" y="45"/>
                      <a:pt x="3" y="45"/>
                    </a:cubicBezTo>
                    <a:cubicBezTo>
                      <a:pt x="0" y="21"/>
                      <a:pt x="18" y="0"/>
                      <a:pt x="43" y="0"/>
                    </a:cubicBezTo>
                    <a:cubicBezTo>
                      <a:pt x="927" y="0"/>
                      <a:pt x="927" y="0"/>
                      <a:pt x="927" y="0"/>
                    </a:cubicBezTo>
                    <a:cubicBezTo>
                      <a:pt x="952" y="0"/>
                      <a:pt x="974" y="21"/>
                      <a:pt x="976" y="45"/>
                    </a:cubicBezTo>
                    <a:cubicBezTo>
                      <a:pt x="1035" y="605"/>
                      <a:pt x="1035" y="605"/>
                      <a:pt x="1035" y="605"/>
                    </a:cubicBezTo>
                    <a:cubicBezTo>
                      <a:pt x="1037" y="630"/>
                      <a:pt x="1019" y="650"/>
                      <a:pt x="994" y="650"/>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1" name="Freeform 142">
                <a:extLst>
                  <a:ext uri="{FF2B5EF4-FFF2-40B4-BE49-F238E27FC236}">
                    <a16:creationId xmlns:a16="http://schemas.microsoft.com/office/drawing/2014/main" id="{4B03FAB8-43FB-4417-B137-B8097E07C713}"/>
                  </a:ext>
                </a:extLst>
              </p:cNvPr>
              <p:cNvSpPr>
                <a:spLocks/>
              </p:cNvSpPr>
              <p:nvPr userDrawn="1"/>
            </p:nvSpPr>
            <p:spPr bwMode="auto">
              <a:xfrm>
                <a:off x="2566988" y="2209800"/>
                <a:ext cx="3470275" cy="2171700"/>
              </a:xfrm>
              <a:custGeom>
                <a:avLst/>
                <a:gdLst>
                  <a:gd name="T0" fmla="*/ 995 w 1037"/>
                  <a:gd name="T1" fmla="*/ 650 h 650"/>
                  <a:gd name="T2" fmla="*/ 111 w 1037"/>
                  <a:gd name="T3" fmla="*/ 650 h 650"/>
                  <a:gd name="T4" fmla="*/ 61 w 1037"/>
                  <a:gd name="T5" fmla="*/ 605 h 650"/>
                  <a:gd name="T6" fmla="*/ 3 w 1037"/>
                  <a:gd name="T7" fmla="*/ 45 h 650"/>
                  <a:gd name="T8" fmla="*/ 43 w 1037"/>
                  <a:gd name="T9" fmla="*/ 0 h 650"/>
                  <a:gd name="T10" fmla="*/ 927 w 1037"/>
                  <a:gd name="T11" fmla="*/ 0 h 650"/>
                  <a:gd name="T12" fmla="*/ 977 w 1037"/>
                  <a:gd name="T13" fmla="*/ 45 h 650"/>
                  <a:gd name="T14" fmla="*/ 1035 w 1037"/>
                  <a:gd name="T15" fmla="*/ 605 h 650"/>
                  <a:gd name="T16" fmla="*/ 995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5" y="650"/>
                    </a:moveTo>
                    <a:cubicBezTo>
                      <a:pt x="111" y="650"/>
                      <a:pt x="111" y="650"/>
                      <a:pt x="111" y="650"/>
                    </a:cubicBezTo>
                    <a:cubicBezTo>
                      <a:pt x="86" y="650"/>
                      <a:pt x="64" y="630"/>
                      <a:pt x="61" y="605"/>
                    </a:cubicBezTo>
                    <a:cubicBezTo>
                      <a:pt x="3" y="45"/>
                      <a:pt x="3" y="45"/>
                      <a:pt x="3" y="45"/>
                    </a:cubicBezTo>
                    <a:cubicBezTo>
                      <a:pt x="0" y="20"/>
                      <a:pt x="19" y="0"/>
                      <a:pt x="43" y="0"/>
                    </a:cubicBezTo>
                    <a:cubicBezTo>
                      <a:pt x="927" y="0"/>
                      <a:pt x="927" y="0"/>
                      <a:pt x="927" y="0"/>
                    </a:cubicBezTo>
                    <a:cubicBezTo>
                      <a:pt x="952" y="0"/>
                      <a:pt x="974" y="20"/>
                      <a:pt x="977" y="45"/>
                    </a:cubicBezTo>
                    <a:cubicBezTo>
                      <a:pt x="1035" y="605"/>
                      <a:pt x="1035" y="605"/>
                      <a:pt x="1035" y="605"/>
                    </a:cubicBezTo>
                    <a:cubicBezTo>
                      <a:pt x="1037" y="630"/>
                      <a:pt x="1019" y="650"/>
                      <a:pt x="995" y="650"/>
                    </a:cubicBezTo>
                    <a:close/>
                  </a:path>
                </a:pathLst>
              </a:custGeom>
              <a:gradFill>
                <a:gsLst>
                  <a:gs pos="0">
                    <a:srgbClr val="123FCC"/>
                  </a:gs>
                  <a:gs pos="100000">
                    <a:srgbClr val="3584DE"/>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2" name="Freeform 143">
                <a:extLst>
                  <a:ext uri="{FF2B5EF4-FFF2-40B4-BE49-F238E27FC236}">
                    <a16:creationId xmlns:a16="http://schemas.microsoft.com/office/drawing/2014/main" id="{DD13C2F6-AAEF-4AC3-861B-438C2EC3E2BF}"/>
                  </a:ext>
                </a:extLst>
              </p:cNvPr>
              <p:cNvSpPr>
                <a:spLocks/>
              </p:cNvSpPr>
              <p:nvPr userDrawn="1"/>
            </p:nvSpPr>
            <p:spPr bwMode="auto">
              <a:xfrm>
                <a:off x="2633663" y="2273300"/>
                <a:ext cx="3340100" cy="2047875"/>
              </a:xfrm>
              <a:custGeom>
                <a:avLst/>
                <a:gdLst>
                  <a:gd name="T0" fmla="*/ 89 w 998"/>
                  <a:gd name="T1" fmla="*/ 613 h 613"/>
                  <a:gd name="T2" fmla="*/ 60 w 998"/>
                  <a:gd name="T3" fmla="*/ 586 h 613"/>
                  <a:gd name="T4" fmla="*/ 2 w 998"/>
                  <a:gd name="T5" fmla="*/ 26 h 613"/>
                  <a:gd name="T6" fmla="*/ 25 w 998"/>
                  <a:gd name="T7" fmla="*/ 0 h 613"/>
                  <a:gd name="T8" fmla="*/ 909 w 998"/>
                  <a:gd name="T9" fmla="*/ 0 h 613"/>
                  <a:gd name="T10" fmla="*/ 938 w 998"/>
                  <a:gd name="T11" fmla="*/ 26 h 613"/>
                  <a:gd name="T12" fmla="*/ 996 w 998"/>
                  <a:gd name="T13" fmla="*/ 586 h 613"/>
                  <a:gd name="T14" fmla="*/ 973 w 998"/>
                  <a:gd name="T15" fmla="*/ 613 h 613"/>
                  <a:gd name="T16" fmla="*/ 89 w 998"/>
                  <a:gd name="T17" fmla="*/ 61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613">
                    <a:moveTo>
                      <a:pt x="89" y="613"/>
                    </a:moveTo>
                    <a:cubicBezTo>
                      <a:pt x="74" y="613"/>
                      <a:pt x="61" y="601"/>
                      <a:pt x="60" y="586"/>
                    </a:cubicBezTo>
                    <a:cubicBezTo>
                      <a:pt x="2" y="26"/>
                      <a:pt x="2" y="26"/>
                      <a:pt x="2" y="26"/>
                    </a:cubicBezTo>
                    <a:cubicBezTo>
                      <a:pt x="0" y="12"/>
                      <a:pt x="11" y="0"/>
                      <a:pt x="25" y="0"/>
                    </a:cubicBezTo>
                    <a:cubicBezTo>
                      <a:pt x="909" y="0"/>
                      <a:pt x="909" y="0"/>
                      <a:pt x="909" y="0"/>
                    </a:cubicBezTo>
                    <a:cubicBezTo>
                      <a:pt x="924" y="0"/>
                      <a:pt x="937" y="12"/>
                      <a:pt x="938" y="26"/>
                    </a:cubicBezTo>
                    <a:cubicBezTo>
                      <a:pt x="996" y="586"/>
                      <a:pt x="996" y="586"/>
                      <a:pt x="996" y="586"/>
                    </a:cubicBezTo>
                    <a:cubicBezTo>
                      <a:pt x="998" y="601"/>
                      <a:pt x="987" y="613"/>
                      <a:pt x="973" y="613"/>
                    </a:cubicBezTo>
                    <a:lnTo>
                      <a:pt x="89" y="613"/>
                    </a:lnTo>
                    <a:close/>
                  </a:path>
                </a:pathLst>
              </a:custGeom>
              <a:gradFill>
                <a:gsLst>
                  <a:gs pos="0">
                    <a:srgbClr val="74E5F8"/>
                  </a:gs>
                  <a:gs pos="100000">
                    <a:srgbClr val="194BCD"/>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295" name="组合 294">
                <a:extLst>
                  <a:ext uri="{FF2B5EF4-FFF2-40B4-BE49-F238E27FC236}">
                    <a16:creationId xmlns:a16="http://schemas.microsoft.com/office/drawing/2014/main" id="{5B9D445D-3036-4407-B7E5-C8D7A5BD85D0}"/>
                  </a:ext>
                </a:extLst>
              </p:cNvPr>
              <p:cNvGrpSpPr/>
              <p:nvPr userDrawn="1"/>
            </p:nvGrpSpPr>
            <p:grpSpPr>
              <a:xfrm>
                <a:off x="3768725" y="2667000"/>
                <a:ext cx="1154113" cy="1255712"/>
                <a:chOff x="3768725" y="2667000"/>
                <a:chExt cx="1154113" cy="1255712"/>
              </a:xfrm>
            </p:grpSpPr>
            <p:sp>
              <p:nvSpPr>
                <p:cNvPr id="4250" name="Freeform 261">
                  <a:extLst>
                    <a:ext uri="{FF2B5EF4-FFF2-40B4-BE49-F238E27FC236}">
                      <a16:creationId xmlns:a16="http://schemas.microsoft.com/office/drawing/2014/main" id="{5E4906BC-541A-4898-AE5F-7F81B6826095}"/>
                    </a:ext>
                  </a:extLst>
                </p:cNvPr>
                <p:cNvSpPr>
                  <a:spLocks noEditPoints="1"/>
                </p:cNvSpPr>
                <p:nvPr userDrawn="1"/>
              </p:nvSpPr>
              <p:spPr bwMode="auto">
                <a:xfrm>
                  <a:off x="3802063" y="2667000"/>
                  <a:ext cx="1016000" cy="614363"/>
                </a:xfrm>
                <a:custGeom>
                  <a:avLst/>
                  <a:gdLst>
                    <a:gd name="T0" fmla="*/ 162 w 304"/>
                    <a:gd name="T1" fmla="*/ 184 h 184"/>
                    <a:gd name="T2" fmla="*/ 157 w 304"/>
                    <a:gd name="T3" fmla="*/ 183 h 184"/>
                    <a:gd name="T4" fmla="*/ 5 w 304"/>
                    <a:gd name="T5" fmla="*/ 100 h 184"/>
                    <a:gd name="T6" fmla="*/ 0 w 304"/>
                    <a:gd name="T7" fmla="*/ 92 h 184"/>
                    <a:gd name="T8" fmla="*/ 4 w 304"/>
                    <a:gd name="T9" fmla="*/ 85 h 184"/>
                    <a:gd name="T10" fmla="*/ 138 w 304"/>
                    <a:gd name="T11" fmla="*/ 2 h 184"/>
                    <a:gd name="T12" fmla="*/ 147 w 304"/>
                    <a:gd name="T13" fmla="*/ 2 h 184"/>
                    <a:gd name="T14" fmla="*/ 299 w 304"/>
                    <a:gd name="T15" fmla="*/ 85 h 184"/>
                    <a:gd name="T16" fmla="*/ 304 w 304"/>
                    <a:gd name="T17" fmla="*/ 93 h 184"/>
                    <a:gd name="T18" fmla="*/ 300 w 304"/>
                    <a:gd name="T19" fmla="*/ 100 h 184"/>
                    <a:gd name="T20" fmla="*/ 166 w 304"/>
                    <a:gd name="T21" fmla="*/ 183 h 184"/>
                    <a:gd name="T22" fmla="*/ 162 w 304"/>
                    <a:gd name="T23" fmla="*/ 184 h 184"/>
                    <a:gd name="T24" fmla="*/ 142 w 304"/>
                    <a:gd name="T25" fmla="*/ 3 h 184"/>
                    <a:gd name="T26" fmla="*/ 139 w 304"/>
                    <a:gd name="T27" fmla="*/ 4 h 184"/>
                    <a:gd name="T28" fmla="*/ 5 w 304"/>
                    <a:gd name="T29" fmla="*/ 86 h 184"/>
                    <a:gd name="T30" fmla="*/ 2 w 304"/>
                    <a:gd name="T31" fmla="*/ 92 h 184"/>
                    <a:gd name="T32" fmla="*/ 6 w 304"/>
                    <a:gd name="T33" fmla="*/ 99 h 184"/>
                    <a:gd name="T34" fmla="*/ 158 w 304"/>
                    <a:gd name="T35" fmla="*/ 182 h 184"/>
                    <a:gd name="T36" fmla="*/ 165 w 304"/>
                    <a:gd name="T37" fmla="*/ 182 h 184"/>
                    <a:gd name="T38" fmla="*/ 299 w 304"/>
                    <a:gd name="T39" fmla="*/ 99 h 184"/>
                    <a:gd name="T40" fmla="*/ 302 w 304"/>
                    <a:gd name="T41" fmla="*/ 93 h 184"/>
                    <a:gd name="T42" fmla="*/ 298 w 304"/>
                    <a:gd name="T43" fmla="*/ 86 h 184"/>
                    <a:gd name="T44" fmla="*/ 146 w 304"/>
                    <a:gd name="T45" fmla="*/ 4 h 184"/>
                    <a:gd name="T46" fmla="*/ 142 w 304"/>
                    <a:gd name="T47"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84">
                      <a:moveTo>
                        <a:pt x="162" y="184"/>
                      </a:moveTo>
                      <a:cubicBezTo>
                        <a:pt x="160" y="184"/>
                        <a:pt x="158" y="184"/>
                        <a:pt x="157" y="183"/>
                      </a:cubicBezTo>
                      <a:cubicBezTo>
                        <a:pt x="5" y="100"/>
                        <a:pt x="5" y="100"/>
                        <a:pt x="5" y="100"/>
                      </a:cubicBezTo>
                      <a:cubicBezTo>
                        <a:pt x="2" y="99"/>
                        <a:pt x="0" y="95"/>
                        <a:pt x="0" y="92"/>
                      </a:cubicBezTo>
                      <a:cubicBezTo>
                        <a:pt x="0" y="89"/>
                        <a:pt x="1" y="86"/>
                        <a:pt x="4" y="85"/>
                      </a:cubicBezTo>
                      <a:cubicBezTo>
                        <a:pt x="138" y="2"/>
                        <a:pt x="138" y="2"/>
                        <a:pt x="138" y="2"/>
                      </a:cubicBezTo>
                      <a:cubicBezTo>
                        <a:pt x="141" y="0"/>
                        <a:pt x="144" y="0"/>
                        <a:pt x="147" y="2"/>
                      </a:cubicBezTo>
                      <a:cubicBezTo>
                        <a:pt x="299" y="85"/>
                        <a:pt x="299" y="85"/>
                        <a:pt x="299" y="85"/>
                      </a:cubicBezTo>
                      <a:cubicBezTo>
                        <a:pt x="302" y="86"/>
                        <a:pt x="304" y="90"/>
                        <a:pt x="304" y="93"/>
                      </a:cubicBezTo>
                      <a:cubicBezTo>
                        <a:pt x="304" y="96"/>
                        <a:pt x="303" y="99"/>
                        <a:pt x="300" y="100"/>
                      </a:cubicBezTo>
                      <a:cubicBezTo>
                        <a:pt x="166" y="183"/>
                        <a:pt x="166" y="183"/>
                        <a:pt x="166" y="183"/>
                      </a:cubicBezTo>
                      <a:cubicBezTo>
                        <a:pt x="165" y="184"/>
                        <a:pt x="163" y="184"/>
                        <a:pt x="162" y="184"/>
                      </a:cubicBezTo>
                      <a:close/>
                      <a:moveTo>
                        <a:pt x="142" y="3"/>
                      </a:moveTo>
                      <a:cubicBezTo>
                        <a:pt x="141" y="3"/>
                        <a:pt x="140" y="3"/>
                        <a:pt x="139" y="4"/>
                      </a:cubicBezTo>
                      <a:cubicBezTo>
                        <a:pt x="5" y="86"/>
                        <a:pt x="5" y="86"/>
                        <a:pt x="5" y="86"/>
                      </a:cubicBezTo>
                      <a:cubicBezTo>
                        <a:pt x="3" y="88"/>
                        <a:pt x="2" y="90"/>
                        <a:pt x="2" y="92"/>
                      </a:cubicBezTo>
                      <a:cubicBezTo>
                        <a:pt x="2" y="95"/>
                        <a:pt x="4" y="97"/>
                        <a:pt x="6" y="99"/>
                      </a:cubicBezTo>
                      <a:cubicBezTo>
                        <a:pt x="158" y="182"/>
                        <a:pt x="158" y="182"/>
                        <a:pt x="158" y="182"/>
                      </a:cubicBezTo>
                      <a:cubicBezTo>
                        <a:pt x="160" y="183"/>
                        <a:pt x="163" y="183"/>
                        <a:pt x="165" y="182"/>
                      </a:cubicBezTo>
                      <a:cubicBezTo>
                        <a:pt x="299" y="99"/>
                        <a:pt x="299" y="99"/>
                        <a:pt x="299" y="99"/>
                      </a:cubicBezTo>
                      <a:cubicBezTo>
                        <a:pt x="301" y="98"/>
                        <a:pt x="302" y="96"/>
                        <a:pt x="302" y="93"/>
                      </a:cubicBezTo>
                      <a:cubicBezTo>
                        <a:pt x="302" y="90"/>
                        <a:pt x="300" y="88"/>
                        <a:pt x="298" y="86"/>
                      </a:cubicBezTo>
                      <a:cubicBezTo>
                        <a:pt x="146" y="4"/>
                        <a:pt x="146" y="4"/>
                        <a:pt x="146" y="4"/>
                      </a:cubicBezTo>
                      <a:cubicBezTo>
                        <a:pt x="145" y="3"/>
                        <a:pt x="144" y="3"/>
                        <a:pt x="14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1" name="Freeform 262">
                  <a:extLst>
                    <a:ext uri="{FF2B5EF4-FFF2-40B4-BE49-F238E27FC236}">
                      <a16:creationId xmlns:a16="http://schemas.microsoft.com/office/drawing/2014/main" id="{A7677304-51EE-4141-BE60-46139BFB6FFC}"/>
                    </a:ext>
                  </a:extLst>
                </p:cNvPr>
                <p:cNvSpPr>
                  <a:spLocks noEditPoints="1"/>
                </p:cNvSpPr>
                <p:nvPr userDrawn="1"/>
              </p:nvSpPr>
              <p:spPr bwMode="auto">
                <a:xfrm>
                  <a:off x="4357688" y="3014662"/>
                  <a:ext cx="565150" cy="908050"/>
                </a:xfrm>
                <a:custGeom>
                  <a:avLst/>
                  <a:gdLst>
                    <a:gd name="T0" fmla="*/ 19 w 169"/>
                    <a:gd name="T1" fmla="*/ 272 h 272"/>
                    <a:gd name="T2" fmla="*/ 19 w 169"/>
                    <a:gd name="T3" fmla="*/ 272 h 272"/>
                    <a:gd name="T4" fmla="*/ 18 w 169"/>
                    <a:gd name="T5" fmla="*/ 271 h 272"/>
                    <a:gd name="T6" fmla="*/ 0 w 169"/>
                    <a:gd name="T7" fmla="*/ 92 h 272"/>
                    <a:gd name="T8" fmla="*/ 4 w 169"/>
                    <a:gd name="T9" fmla="*/ 84 h 272"/>
                    <a:gd name="T10" fmla="*/ 138 w 169"/>
                    <a:gd name="T11" fmla="*/ 2 h 272"/>
                    <a:gd name="T12" fmla="*/ 147 w 169"/>
                    <a:gd name="T13" fmla="*/ 2 h 272"/>
                    <a:gd name="T14" fmla="*/ 152 w 169"/>
                    <a:gd name="T15" fmla="*/ 9 h 272"/>
                    <a:gd name="T16" fmla="*/ 169 w 169"/>
                    <a:gd name="T17" fmla="*/ 174 h 272"/>
                    <a:gd name="T18" fmla="*/ 165 w 169"/>
                    <a:gd name="T19" fmla="*/ 182 h 272"/>
                    <a:gd name="T20" fmla="*/ 20 w 169"/>
                    <a:gd name="T21" fmla="*/ 272 h 272"/>
                    <a:gd name="T22" fmla="*/ 19 w 169"/>
                    <a:gd name="T23" fmla="*/ 272 h 272"/>
                    <a:gd name="T24" fmla="*/ 142 w 169"/>
                    <a:gd name="T25" fmla="*/ 2 h 272"/>
                    <a:gd name="T26" fmla="*/ 139 w 169"/>
                    <a:gd name="T27" fmla="*/ 3 h 272"/>
                    <a:gd name="T28" fmla="*/ 5 w 169"/>
                    <a:gd name="T29" fmla="*/ 86 h 272"/>
                    <a:gd name="T30" fmla="*/ 2 w 169"/>
                    <a:gd name="T31" fmla="*/ 92 h 272"/>
                    <a:gd name="T32" fmla="*/ 20 w 169"/>
                    <a:gd name="T33" fmla="*/ 269 h 272"/>
                    <a:gd name="T34" fmla="*/ 164 w 169"/>
                    <a:gd name="T35" fmla="*/ 180 h 272"/>
                    <a:gd name="T36" fmla="*/ 167 w 169"/>
                    <a:gd name="T37" fmla="*/ 174 h 272"/>
                    <a:gd name="T38" fmla="*/ 150 w 169"/>
                    <a:gd name="T39" fmla="*/ 10 h 272"/>
                    <a:gd name="T40" fmla="*/ 146 w 169"/>
                    <a:gd name="T41" fmla="*/ 3 h 272"/>
                    <a:gd name="T42" fmla="*/ 142 w 169"/>
                    <a:gd name="T43" fmla="*/ 2 h 272"/>
                    <a:gd name="T44" fmla="*/ 4 w 169"/>
                    <a:gd name="T45" fmla="*/ 85 h 272"/>
                    <a:gd name="T46" fmla="*/ 4 w 169"/>
                    <a:gd name="T47" fmla="*/ 8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272">
                      <a:moveTo>
                        <a:pt x="19" y="272"/>
                      </a:moveTo>
                      <a:cubicBezTo>
                        <a:pt x="19" y="272"/>
                        <a:pt x="19" y="272"/>
                        <a:pt x="19" y="272"/>
                      </a:cubicBezTo>
                      <a:cubicBezTo>
                        <a:pt x="18" y="271"/>
                        <a:pt x="18" y="271"/>
                        <a:pt x="18" y="271"/>
                      </a:cubicBezTo>
                      <a:cubicBezTo>
                        <a:pt x="0" y="92"/>
                        <a:pt x="0" y="92"/>
                        <a:pt x="0" y="92"/>
                      </a:cubicBezTo>
                      <a:cubicBezTo>
                        <a:pt x="0" y="89"/>
                        <a:pt x="1" y="86"/>
                        <a:pt x="4" y="84"/>
                      </a:cubicBezTo>
                      <a:cubicBezTo>
                        <a:pt x="138" y="2"/>
                        <a:pt x="138" y="2"/>
                        <a:pt x="138" y="2"/>
                      </a:cubicBezTo>
                      <a:cubicBezTo>
                        <a:pt x="140" y="0"/>
                        <a:pt x="144" y="0"/>
                        <a:pt x="147" y="2"/>
                      </a:cubicBezTo>
                      <a:cubicBezTo>
                        <a:pt x="150" y="3"/>
                        <a:pt x="152" y="6"/>
                        <a:pt x="152" y="9"/>
                      </a:cubicBezTo>
                      <a:cubicBezTo>
                        <a:pt x="169" y="174"/>
                        <a:pt x="169" y="174"/>
                        <a:pt x="169" y="174"/>
                      </a:cubicBezTo>
                      <a:cubicBezTo>
                        <a:pt x="169" y="177"/>
                        <a:pt x="168" y="180"/>
                        <a:pt x="165" y="182"/>
                      </a:cubicBezTo>
                      <a:cubicBezTo>
                        <a:pt x="20" y="272"/>
                        <a:pt x="20" y="272"/>
                        <a:pt x="20" y="272"/>
                      </a:cubicBezTo>
                      <a:lnTo>
                        <a:pt x="19" y="272"/>
                      </a:lnTo>
                      <a:close/>
                      <a:moveTo>
                        <a:pt x="142" y="2"/>
                      </a:moveTo>
                      <a:cubicBezTo>
                        <a:pt x="141" y="2"/>
                        <a:pt x="140" y="3"/>
                        <a:pt x="139" y="3"/>
                      </a:cubicBezTo>
                      <a:cubicBezTo>
                        <a:pt x="5" y="86"/>
                        <a:pt x="5" y="86"/>
                        <a:pt x="5" y="86"/>
                      </a:cubicBezTo>
                      <a:cubicBezTo>
                        <a:pt x="3" y="87"/>
                        <a:pt x="2" y="90"/>
                        <a:pt x="2" y="92"/>
                      </a:cubicBezTo>
                      <a:cubicBezTo>
                        <a:pt x="20" y="269"/>
                        <a:pt x="20" y="269"/>
                        <a:pt x="20" y="269"/>
                      </a:cubicBezTo>
                      <a:cubicBezTo>
                        <a:pt x="164" y="180"/>
                        <a:pt x="164" y="180"/>
                        <a:pt x="164" y="180"/>
                      </a:cubicBezTo>
                      <a:cubicBezTo>
                        <a:pt x="166" y="179"/>
                        <a:pt x="167" y="177"/>
                        <a:pt x="167" y="174"/>
                      </a:cubicBezTo>
                      <a:cubicBezTo>
                        <a:pt x="150" y="10"/>
                        <a:pt x="150" y="10"/>
                        <a:pt x="150" y="10"/>
                      </a:cubicBezTo>
                      <a:cubicBezTo>
                        <a:pt x="150" y="7"/>
                        <a:pt x="148" y="5"/>
                        <a:pt x="146" y="3"/>
                      </a:cubicBezTo>
                      <a:cubicBezTo>
                        <a:pt x="145" y="3"/>
                        <a:pt x="143" y="2"/>
                        <a:pt x="142" y="2"/>
                      </a:cubicBezTo>
                      <a:close/>
                      <a:moveTo>
                        <a:pt x="4" y="85"/>
                      </a:moveTo>
                      <a:cubicBezTo>
                        <a:pt x="4" y="85"/>
                        <a:pt x="4" y="85"/>
                        <a:pt x="4"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52" name="Freeform 263">
                  <a:extLst>
                    <a:ext uri="{FF2B5EF4-FFF2-40B4-BE49-F238E27FC236}">
                      <a16:creationId xmlns:a16="http://schemas.microsoft.com/office/drawing/2014/main" id="{BD9872DE-D66E-4168-925F-FE3D4DB5C687}"/>
                    </a:ext>
                  </a:extLst>
                </p:cNvPr>
                <p:cNvSpPr>
                  <a:spLocks noEditPoints="1"/>
                </p:cNvSpPr>
                <p:nvPr userDrawn="1"/>
              </p:nvSpPr>
              <p:spPr bwMode="auto">
                <a:xfrm>
                  <a:off x="3768725" y="3014662"/>
                  <a:ext cx="628650" cy="908050"/>
                </a:xfrm>
                <a:custGeom>
                  <a:avLst/>
                  <a:gdLst>
                    <a:gd name="T0" fmla="*/ 187 w 188"/>
                    <a:gd name="T1" fmla="*/ 272 h 272"/>
                    <a:gd name="T2" fmla="*/ 187 w 188"/>
                    <a:gd name="T3" fmla="*/ 272 h 272"/>
                    <a:gd name="T4" fmla="*/ 21 w 188"/>
                    <a:gd name="T5" fmla="*/ 182 h 272"/>
                    <a:gd name="T6" fmla="*/ 16 w 188"/>
                    <a:gd name="T7" fmla="*/ 174 h 272"/>
                    <a:gd name="T8" fmla="*/ 0 w 188"/>
                    <a:gd name="T9" fmla="*/ 10 h 272"/>
                    <a:gd name="T10" fmla="*/ 4 w 188"/>
                    <a:gd name="T11" fmla="*/ 2 h 272"/>
                    <a:gd name="T12" fmla="*/ 13 w 188"/>
                    <a:gd name="T13" fmla="*/ 2 h 272"/>
                    <a:gd name="T14" fmla="*/ 165 w 188"/>
                    <a:gd name="T15" fmla="*/ 84 h 272"/>
                    <a:gd name="T16" fmla="*/ 170 w 188"/>
                    <a:gd name="T17" fmla="*/ 92 h 272"/>
                    <a:gd name="T18" fmla="*/ 188 w 188"/>
                    <a:gd name="T19" fmla="*/ 271 h 272"/>
                    <a:gd name="T20" fmla="*/ 188 w 188"/>
                    <a:gd name="T21" fmla="*/ 272 h 272"/>
                    <a:gd name="T22" fmla="*/ 187 w 188"/>
                    <a:gd name="T23" fmla="*/ 272 h 272"/>
                    <a:gd name="T24" fmla="*/ 18 w 188"/>
                    <a:gd name="T25" fmla="*/ 174 h 272"/>
                    <a:gd name="T26" fmla="*/ 22 w 188"/>
                    <a:gd name="T27" fmla="*/ 180 h 272"/>
                    <a:gd name="T28" fmla="*/ 186 w 188"/>
                    <a:gd name="T29" fmla="*/ 269 h 272"/>
                    <a:gd name="T30" fmla="*/ 168 w 188"/>
                    <a:gd name="T31" fmla="*/ 92 h 272"/>
                    <a:gd name="T32" fmla="*/ 164 w 188"/>
                    <a:gd name="T33" fmla="*/ 86 h 272"/>
                    <a:gd name="T34" fmla="*/ 12 w 188"/>
                    <a:gd name="T35" fmla="*/ 3 h 272"/>
                    <a:gd name="T36" fmla="*/ 5 w 188"/>
                    <a:gd name="T37" fmla="*/ 3 h 272"/>
                    <a:gd name="T38" fmla="*/ 2 w 188"/>
                    <a:gd name="T39" fmla="*/ 9 h 272"/>
                    <a:gd name="T40" fmla="*/ 18 w 188"/>
                    <a:gd name="T41" fmla="*/ 17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72">
                      <a:moveTo>
                        <a:pt x="187" y="272"/>
                      </a:moveTo>
                      <a:cubicBezTo>
                        <a:pt x="187" y="272"/>
                        <a:pt x="187" y="272"/>
                        <a:pt x="187" y="272"/>
                      </a:cubicBezTo>
                      <a:cubicBezTo>
                        <a:pt x="21" y="182"/>
                        <a:pt x="21" y="182"/>
                        <a:pt x="21" y="182"/>
                      </a:cubicBezTo>
                      <a:cubicBezTo>
                        <a:pt x="18" y="180"/>
                        <a:pt x="16" y="177"/>
                        <a:pt x="16" y="174"/>
                      </a:cubicBezTo>
                      <a:cubicBezTo>
                        <a:pt x="0" y="10"/>
                        <a:pt x="0" y="10"/>
                        <a:pt x="0" y="10"/>
                      </a:cubicBezTo>
                      <a:cubicBezTo>
                        <a:pt x="0" y="6"/>
                        <a:pt x="1" y="4"/>
                        <a:pt x="4" y="2"/>
                      </a:cubicBezTo>
                      <a:cubicBezTo>
                        <a:pt x="6" y="0"/>
                        <a:pt x="10" y="0"/>
                        <a:pt x="13" y="2"/>
                      </a:cubicBezTo>
                      <a:cubicBezTo>
                        <a:pt x="165" y="84"/>
                        <a:pt x="165" y="84"/>
                        <a:pt x="165" y="84"/>
                      </a:cubicBezTo>
                      <a:cubicBezTo>
                        <a:pt x="168" y="86"/>
                        <a:pt x="170" y="89"/>
                        <a:pt x="170" y="92"/>
                      </a:cubicBezTo>
                      <a:cubicBezTo>
                        <a:pt x="188" y="271"/>
                        <a:pt x="188" y="271"/>
                        <a:pt x="188" y="271"/>
                      </a:cubicBezTo>
                      <a:cubicBezTo>
                        <a:pt x="188" y="271"/>
                        <a:pt x="188" y="272"/>
                        <a:pt x="188" y="272"/>
                      </a:cubicBezTo>
                      <a:lnTo>
                        <a:pt x="187" y="272"/>
                      </a:lnTo>
                      <a:close/>
                      <a:moveTo>
                        <a:pt x="18" y="174"/>
                      </a:moveTo>
                      <a:cubicBezTo>
                        <a:pt x="18" y="177"/>
                        <a:pt x="20" y="179"/>
                        <a:pt x="22" y="180"/>
                      </a:cubicBezTo>
                      <a:cubicBezTo>
                        <a:pt x="186" y="269"/>
                        <a:pt x="186" y="269"/>
                        <a:pt x="186" y="269"/>
                      </a:cubicBezTo>
                      <a:cubicBezTo>
                        <a:pt x="168" y="92"/>
                        <a:pt x="168" y="92"/>
                        <a:pt x="168" y="92"/>
                      </a:cubicBezTo>
                      <a:cubicBezTo>
                        <a:pt x="168" y="90"/>
                        <a:pt x="166" y="87"/>
                        <a:pt x="164" y="86"/>
                      </a:cubicBezTo>
                      <a:cubicBezTo>
                        <a:pt x="12" y="3"/>
                        <a:pt x="12" y="3"/>
                        <a:pt x="12" y="3"/>
                      </a:cubicBezTo>
                      <a:cubicBezTo>
                        <a:pt x="9" y="2"/>
                        <a:pt x="7" y="2"/>
                        <a:pt x="5" y="3"/>
                      </a:cubicBezTo>
                      <a:cubicBezTo>
                        <a:pt x="3" y="5"/>
                        <a:pt x="2" y="7"/>
                        <a:pt x="2" y="9"/>
                      </a:cubicBezTo>
                      <a:lnTo>
                        <a:pt x="18"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4133" name="Freeform 144">
                <a:extLst>
                  <a:ext uri="{FF2B5EF4-FFF2-40B4-BE49-F238E27FC236}">
                    <a16:creationId xmlns:a16="http://schemas.microsoft.com/office/drawing/2014/main" id="{EF810E1B-935B-40DA-9C40-88B3CD96ED9C}"/>
                  </a:ext>
                </a:extLst>
              </p:cNvPr>
              <p:cNvSpPr>
                <a:spLocks/>
              </p:cNvSpPr>
              <p:nvPr userDrawn="1"/>
            </p:nvSpPr>
            <p:spPr bwMode="auto">
              <a:xfrm>
                <a:off x="2851150" y="4457700"/>
                <a:ext cx="4349750" cy="1109663"/>
              </a:xfrm>
              <a:custGeom>
                <a:avLst/>
                <a:gdLst>
                  <a:gd name="T0" fmla="*/ 1268 w 1300"/>
                  <a:gd name="T1" fmla="*/ 332 h 332"/>
                  <a:gd name="T2" fmla="*/ 384 w 1300"/>
                  <a:gd name="T3" fmla="*/ 332 h 332"/>
                  <a:gd name="T4" fmla="*/ 313 w 1300"/>
                  <a:gd name="T5" fmla="*/ 307 h 332"/>
                  <a:gd name="T6" fmla="*/ 7 w 1300"/>
                  <a:gd name="T7" fmla="*/ 24 h 332"/>
                  <a:gd name="T8" fmla="*/ 6 w 1300"/>
                  <a:gd name="T9" fmla="*/ 0 h 332"/>
                  <a:gd name="T10" fmla="*/ 910 w 1300"/>
                  <a:gd name="T11" fmla="*/ 0 h 332"/>
                  <a:gd name="T12" fmla="*/ 981 w 1300"/>
                  <a:gd name="T13" fmla="*/ 24 h 332"/>
                  <a:gd name="T14" fmla="*/ 1300 w 1300"/>
                  <a:gd name="T15" fmla="*/ 310 h 332"/>
                  <a:gd name="T16" fmla="*/ 1268 w 1300"/>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332">
                    <a:moveTo>
                      <a:pt x="1268" y="332"/>
                    </a:moveTo>
                    <a:cubicBezTo>
                      <a:pt x="384" y="332"/>
                      <a:pt x="384" y="332"/>
                      <a:pt x="384" y="332"/>
                    </a:cubicBezTo>
                    <a:cubicBezTo>
                      <a:pt x="359" y="332"/>
                      <a:pt x="327" y="321"/>
                      <a:pt x="313" y="307"/>
                    </a:cubicBezTo>
                    <a:cubicBezTo>
                      <a:pt x="7" y="24"/>
                      <a:pt x="7" y="24"/>
                      <a:pt x="7" y="24"/>
                    </a:cubicBezTo>
                    <a:cubicBezTo>
                      <a:pt x="0" y="17"/>
                      <a:pt x="4" y="8"/>
                      <a:pt x="6" y="0"/>
                    </a:cubicBezTo>
                    <a:cubicBezTo>
                      <a:pt x="910" y="0"/>
                      <a:pt x="910" y="0"/>
                      <a:pt x="910" y="0"/>
                    </a:cubicBezTo>
                    <a:cubicBezTo>
                      <a:pt x="934" y="0"/>
                      <a:pt x="966" y="11"/>
                      <a:pt x="981" y="24"/>
                    </a:cubicBezTo>
                    <a:cubicBezTo>
                      <a:pt x="1300" y="310"/>
                      <a:pt x="1300" y="310"/>
                      <a:pt x="1300" y="310"/>
                    </a:cubicBezTo>
                    <a:cubicBezTo>
                      <a:pt x="1298" y="324"/>
                      <a:pt x="1293" y="332"/>
                      <a:pt x="1268" y="332"/>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4" name="Freeform 145">
                <a:extLst>
                  <a:ext uri="{FF2B5EF4-FFF2-40B4-BE49-F238E27FC236}">
                    <a16:creationId xmlns:a16="http://schemas.microsoft.com/office/drawing/2014/main" id="{BEF47162-F07E-4932-9A91-68F57B0A6508}"/>
                  </a:ext>
                </a:extLst>
              </p:cNvPr>
              <p:cNvSpPr>
                <a:spLocks/>
              </p:cNvSpPr>
              <p:nvPr userDrawn="1"/>
            </p:nvSpPr>
            <p:spPr bwMode="auto">
              <a:xfrm>
                <a:off x="2847975" y="4421187"/>
                <a:ext cx="4376738" cy="1109663"/>
              </a:xfrm>
              <a:custGeom>
                <a:avLst/>
                <a:gdLst>
                  <a:gd name="T0" fmla="*/ 1275 w 1308"/>
                  <a:gd name="T1" fmla="*/ 332 h 332"/>
                  <a:gd name="T2" fmla="*/ 391 w 1308"/>
                  <a:gd name="T3" fmla="*/ 332 h 332"/>
                  <a:gd name="T4" fmla="*/ 320 w 1308"/>
                  <a:gd name="T5" fmla="*/ 308 h 332"/>
                  <a:gd name="T6" fmla="*/ 14 w 1308"/>
                  <a:gd name="T7" fmla="*/ 25 h 332"/>
                  <a:gd name="T8" fmla="*/ 33 w 1308"/>
                  <a:gd name="T9" fmla="*/ 0 h 332"/>
                  <a:gd name="T10" fmla="*/ 917 w 1308"/>
                  <a:gd name="T11" fmla="*/ 0 h 332"/>
                  <a:gd name="T12" fmla="*/ 988 w 1308"/>
                  <a:gd name="T13" fmla="*/ 25 h 332"/>
                  <a:gd name="T14" fmla="*/ 1294 w 1308"/>
                  <a:gd name="T15" fmla="*/ 308 h 332"/>
                  <a:gd name="T16" fmla="*/ 1275 w 1308"/>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8" h="332">
                    <a:moveTo>
                      <a:pt x="1275" y="332"/>
                    </a:moveTo>
                    <a:cubicBezTo>
                      <a:pt x="391" y="332"/>
                      <a:pt x="391" y="332"/>
                      <a:pt x="391" y="332"/>
                    </a:cubicBezTo>
                    <a:cubicBezTo>
                      <a:pt x="366" y="332"/>
                      <a:pt x="334" y="321"/>
                      <a:pt x="320" y="308"/>
                    </a:cubicBezTo>
                    <a:cubicBezTo>
                      <a:pt x="14" y="25"/>
                      <a:pt x="14" y="25"/>
                      <a:pt x="14" y="25"/>
                    </a:cubicBezTo>
                    <a:cubicBezTo>
                      <a:pt x="0" y="11"/>
                      <a:pt x="8" y="0"/>
                      <a:pt x="33" y="0"/>
                    </a:cubicBezTo>
                    <a:cubicBezTo>
                      <a:pt x="917" y="0"/>
                      <a:pt x="917" y="0"/>
                      <a:pt x="917" y="0"/>
                    </a:cubicBezTo>
                    <a:cubicBezTo>
                      <a:pt x="941" y="0"/>
                      <a:pt x="973" y="11"/>
                      <a:pt x="988" y="25"/>
                    </a:cubicBezTo>
                    <a:cubicBezTo>
                      <a:pt x="1294" y="308"/>
                      <a:pt x="1294" y="308"/>
                      <a:pt x="1294" y="308"/>
                    </a:cubicBezTo>
                    <a:cubicBezTo>
                      <a:pt x="1308" y="321"/>
                      <a:pt x="1300" y="332"/>
                      <a:pt x="1275" y="332"/>
                    </a:cubicBezTo>
                    <a:close/>
                  </a:path>
                </a:pathLst>
              </a:custGeom>
              <a:gradFill>
                <a:gsLst>
                  <a:gs pos="1000">
                    <a:srgbClr val="2B69D7"/>
                  </a:gs>
                  <a:gs pos="100000">
                    <a:srgbClr val="83FFFF"/>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35" name="Freeform 147">
                <a:extLst>
                  <a:ext uri="{FF2B5EF4-FFF2-40B4-BE49-F238E27FC236}">
                    <a16:creationId xmlns:a16="http://schemas.microsoft.com/office/drawing/2014/main" id="{1B52AF80-5CDD-41CE-B156-AADF43CA6AAD}"/>
                  </a:ext>
                </a:extLst>
              </p:cNvPr>
              <p:cNvSpPr>
                <a:spLocks/>
              </p:cNvSpPr>
              <p:nvPr userDrawn="1"/>
            </p:nvSpPr>
            <p:spPr bwMode="auto">
              <a:xfrm>
                <a:off x="3298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6" name="Freeform 148">
                <a:extLst>
                  <a:ext uri="{FF2B5EF4-FFF2-40B4-BE49-F238E27FC236}">
                    <a16:creationId xmlns:a16="http://schemas.microsoft.com/office/drawing/2014/main" id="{666F3FAD-3D25-4C8E-8CF4-E2FF02E47AC3}"/>
                  </a:ext>
                </a:extLst>
              </p:cNvPr>
              <p:cNvSpPr>
                <a:spLocks/>
              </p:cNvSpPr>
              <p:nvPr userDrawn="1"/>
            </p:nvSpPr>
            <p:spPr bwMode="auto">
              <a:xfrm>
                <a:off x="3467100"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7" name="Freeform 149">
                <a:extLst>
                  <a:ext uri="{FF2B5EF4-FFF2-40B4-BE49-F238E27FC236}">
                    <a16:creationId xmlns:a16="http://schemas.microsoft.com/office/drawing/2014/main" id="{7E6D9A1C-0B36-41E3-AC84-A1B04428D848}"/>
                  </a:ext>
                </a:extLst>
              </p:cNvPr>
              <p:cNvSpPr>
                <a:spLocks/>
              </p:cNvSpPr>
              <p:nvPr userDrawn="1"/>
            </p:nvSpPr>
            <p:spPr bwMode="auto">
              <a:xfrm>
                <a:off x="370840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8" name="Freeform 150">
                <a:extLst>
                  <a:ext uri="{FF2B5EF4-FFF2-40B4-BE49-F238E27FC236}">
                    <a16:creationId xmlns:a16="http://schemas.microsoft.com/office/drawing/2014/main" id="{C7EBE6F9-DCD4-421E-8243-1C800797E0BE}"/>
                  </a:ext>
                </a:extLst>
              </p:cNvPr>
              <p:cNvSpPr>
                <a:spLocks/>
              </p:cNvSpPr>
              <p:nvPr userDrawn="1"/>
            </p:nvSpPr>
            <p:spPr bwMode="auto">
              <a:xfrm>
                <a:off x="3948113"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39" name="Freeform 151">
                <a:extLst>
                  <a:ext uri="{FF2B5EF4-FFF2-40B4-BE49-F238E27FC236}">
                    <a16:creationId xmlns:a16="http://schemas.microsoft.com/office/drawing/2014/main" id="{8852B188-B0FE-42E2-8FFE-3C5415B6362E}"/>
                  </a:ext>
                </a:extLst>
              </p:cNvPr>
              <p:cNvSpPr>
                <a:spLocks/>
              </p:cNvSpPr>
              <p:nvPr userDrawn="1"/>
            </p:nvSpPr>
            <p:spPr bwMode="auto">
              <a:xfrm>
                <a:off x="4192588" y="471487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0" name="Freeform 152">
                <a:extLst>
                  <a:ext uri="{FF2B5EF4-FFF2-40B4-BE49-F238E27FC236}">
                    <a16:creationId xmlns:a16="http://schemas.microsoft.com/office/drawing/2014/main" id="{A998B03C-33E0-4CEF-AB34-8CD7696453C3}"/>
                  </a:ext>
                </a:extLst>
              </p:cNvPr>
              <p:cNvSpPr>
                <a:spLocks/>
              </p:cNvSpPr>
              <p:nvPr userDrawn="1"/>
            </p:nvSpPr>
            <p:spPr bwMode="auto">
              <a:xfrm>
                <a:off x="4433888" y="471487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1" name="Freeform 153">
                <a:extLst>
                  <a:ext uri="{FF2B5EF4-FFF2-40B4-BE49-F238E27FC236}">
                    <a16:creationId xmlns:a16="http://schemas.microsoft.com/office/drawing/2014/main" id="{1BB54943-35DD-4890-9CF8-02D039AE88D7}"/>
                  </a:ext>
                </a:extLst>
              </p:cNvPr>
              <p:cNvSpPr>
                <a:spLocks/>
              </p:cNvSpPr>
              <p:nvPr userDrawn="1"/>
            </p:nvSpPr>
            <p:spPr bwMode="auto">
              <a:xfrm>
                <a:off x="4678363"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2" name="Freeform 154">
                <a:extLst>
                  <a:ext uri="{FF2B5EF4-FFF2-40B4-BE49-F238E27FC236}">
                    <a16:creationId xmlns:a16="http://schemas.microsoft.com/office/drawing/2014/main" id="{67C5804A-6209-408F-BCCD-C52EBD338F2F}"/>
                  </a:ext>
                </a:extLst>
              </p:cNvPr>
              <p:cNvSpPr>
                <a:spLocks/>
              </p:cNvSpPr>
              <p:nvPr userDrawn="1"/>
            </p:nvSpPr>
            <p:spPr bwMode="auto">
              <a:xfrm>
                <a:off x="4919663" y="471487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7"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3" name="Freeform 155">
                <a:extLst>
                  <a:ext uri="{FF2B5EF4-FFF2-40B4-BE49-F238E27FC236}">
                    <a16:creationId xmlns:a16="http://schemas.microsoft.com/office/drawing/2014/main" id="{A2781028-1AAB-4628-9E74-58E591AB1E94}"/>
                  </a:ext>
                </a:extLst>
              </p:cNvPr>
              <p:cNvSpPr>
                <a:spLocks/>
              </p:cNvSpPr>
              <p:nvPr userDrawn="1"/>
            </p:nvSpPr>
            <p:spPr bwMode="auto">
              <a:xfrm>
                <a:off x="5159375"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4" name="Freeform 156">
                <a:extLst>
                  <a:ext uri="{FF2B5EF4-FFF2-40B4-BE49-F238E27FC236}">
                    <a16:creationId xmlns:a16="http://schemas.microsoft.com/office/drawing/2014/main" id="{5DBD446F-E53E-4BC8-A3EE-854391A76877}"/>
                  </a:ext>
                </a:extLst>
              </p:cNvPr>
              <p:cNvSpPr>
                <a:spLocks/>
              </p:cNvSpPr>
              <p:nvPr userDrawn="1"/>
            </p:nvSpPr>
            <p:spPr bwMode="auto">
              <a:xfrm>
                <a:off x="540385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45" name="Freeform 157">
                <a:extLst>
                  <a:ext uri="{FF2B5EF4-FFF2-40B4-BE49-F238E27FC236}">
                    <a16:creationId xmlns:a16="http://schemas.microsoft.com/office/drawing/2014/main" id="{2E5F7ADC-EAC9-438A-A90D-9CD616667F65}"/>
                  </a:ext>
                </a:extLst>
              </p:cNvPr>
              <p:cNvSpPr>
                <a:spLocks/>
              </p:cNvSpPr>
              <p:nvPr userDrawn="1"/>
            </p:nvSpPr>
            <p:spPr bwMode="auto">
              <a:xfrm>
                <a:off x="5645150" y="4714875"/>
                <a:ext cx="552450" cy="111125"/>
              </a:xfrm>
              <a:custGeom>
                <a:avLst/>
                <a:gdLst>
                  <a:gd name="T0" fmla="*/ 159 w 165"/>
                  <a:gd name="T1" fmla="*/ 33 h 33"/>
                  <a:gd name="T2" fmla="*/ 43 w 165"/>
                  <a:gd name="T3" fmla="*/ 33 h 33"/>
                  <a:gd name="T4" fmla="*/ 29 w 165"/>
                  <a:gd name="T5" fmla="*/ 28 h 33"/>
                  <a:gd name="T6" fmla="*/ 3 w 165"/>
                  <a:gd name="T7" fmla="*/ 5 h 33"/>
                  <a:gd name="T8" fmla="*/ 7 w 165"/>
                  <a:gd name="T9" fmla="*/ 0 h 33"/>
                  <a:gd name="T10" fmla="*/ 123 w 165"/>
                  <a:gd name="T11" fmla="*/ 0 h 33"/>
                  <a:gd name="T12" fmla="*/ 137 w 165"/>
                  <a:gd name="T13" fmla="*/ 5 h 33"/>
                  <a:gd name="T14" fmla="*/ 162 w 165"/>
                  <a:gd name="T15" fmla="*/ 28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8"/>
                    </a:cubicBezTo>
                    <a:cubicBezTo>
                      <a:pt x="3" y="5"/>
                      <a:pt x="3" y="5"/>
                      <a:pt x="3" y="5"/>
                    </a:cubicBezTo>
                    <a:cubicBezTo>
                      <a:pt x="0" y="2"/>
                      <a:pt x="2" y="0"/>
                      <a:pt x="7" y="0"/>
                    </a:cubicBezTo>
                    <a:cubicBezTo>
                      <a:pt x="123" y="0"/>
                      <a:pt x="123" y="0"/>
                      <a:pt x="123" y="0"/>
                    </a:cubicBezTo>
                    <a:cubicBezTo>
                      <a:pt x="128" y="0"/>
                      <a:pt x="134" y="2"/>
                      <a:pt x="137" y="5"/>
                    </a:cubicBezTo>
                    <a:cubicBezTo>
                      <a:pt x="162" y="28"/>
                      <a:pt x="162" y="28"/>
                      <a:pt x="162" y="28"/>
                    </a:cubicBezTo>
                    <a:cubicBezTo>
                      <a:pt x="165" y="31"/>
                      <a:pt x="164" y="33"/>
                      <a:pt x="159"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46" name="Freeform 158">
                <a:extLst>
                  <a:ext uri="{FF2B5EF4-FFF2-40B4-BE49-F238E27FC236}">
                    <a16:creationId xmlns:a16="http://schemas.microsoft.com/office/drawing/2014/main" id="{B945F9F7-F046-49FE-AE9D-ABBB4801E05D}"/>
                  </a:ext>
                </a:extLst>
              </p:cNvPr>
              <p:cNvSpPr>
                <a:spLocks/>
              </p:cNvSpPr>
              <p:nvPr userDrawn="1"/>
            </p:nvSpPr>
            <p:spPr bwMode="auto">
              <a:xfrm>
                <a:off x="3603625" y="4845050"/>
                <a:ext cx="431800" cy="111125"/>
              </a:xfrm>
              <a:custGeom>
                <a:avLst/>
                <a:gdLst>
                  <a:gd name="T0" fmla="*/ 122 w 129"/>
                  <a:gd name="T1" fmla="*/ 33 h 33"/>
                  <a:gd name="T2" fmla="*/ 43 w 129"/>
                  <a:gd name="T3" fmla="*/ 33 h 33"/>
                  <a:gd name="T4" fmla="*/ 29 w 129"/>
                  <a:gd name="T5" fmla="*/ 28 h 33"/>
                  <a:gd name="T6" fmla="*/ 3 w 129"/>
                  <a:gd name="T7" fmla="*/ 4 h 33"/>
                  <a:gd name="T8" fmla="*/ 7 w 129"/>
                  <a:gd name="T9" fmla="*/ 0 h 33"/>
                  <a:gd name="T10" fmla="*/ 87 w 129"/>
                  <a:gd name="T11" fmla="*/ 0 h 33"/>
                  <a:gd name="T12" fmla="*/ 101 w 129"/>
                  <a:gd name="T13" fmla="*/ 4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4"/>
                      <a:pt x="3" y="4"/>
                      <a:pt x="3" y="4"/>
                    </a:cubicBezTo>
                    <a:cubicBezTo>
                      <a:pt x="0" y="2"/>
                      <a:pt x="2" y="0"/>
                      <a:pt x="7" y="0"/>
                    </a:cubicBezTo>
                    <a:cubicBezTo>
                      <a:pt x="87" y="0"/>
                      <a:pt x="87" y="0"/>
                      <a:pt x="87" y="0"/>
                    </a:cubicBezTo>
                    <a:cubicBezTo>
                      <a:pt x="92" y="0"/>
                      <a:pt x="98" y="2"/>
                      <a:pt x="101" y="4"/>
                    </a:cubicBezTo>
                    <a:cubicBezTo>
                      <a:pt x="126" y="28"/>
                      <a:pt x="126" y="28"/>
                      <a:pt x="126" y="28"/>
                    </a:cubicBezTo>
                    <a:cubicBezTo>
                      <a:pt x="129"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7" name="Freeform 159">
                <a:extLst>
                  <a:ext uri="{FF2B5EF4-FFF2-40B4-BE49-F238E27FC236}">
                    <a16:creationId xmlns:a16="http://schemas.microsoft.com/office/drawing/2014/main" id="{59A0E212-3A70-4408-B5C2-5B1B3D11981A}"/>
                  </a:ext>
                </a:extLst>
              </p:cNvPr>
              <p:cNvSpPr>
                <a:spLocks/>
              </p:cNvSpPr>
              <p:nvPr userDrawn="1"/>
            </p:nvSpPr>
            <p:spPr bwMode="auto">
              <a:xfrm>
                <a:off x="3968750"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8" name="Freeform 160">
                <a:extLst>
                  <a:ext uri="{FF2B5EF4-FFF2-40B4-BE49-F238E27FC236}">
                    <a16:creationId xmlns:a16="http://schemas.microsoft.com/office/drawing/2014/main" id="{FDFB5261-F49D-4A31-8249-7E979F03F8B2}"/>
                  </a:ext>
                </a:extLst>
              </p:cNvPr>
              <p:cNvSpPr>
                <a:spLocks/>
              </p:cNvSpPr>
              <p:nvPr userDrawn="1"/>
            </p:nvSpPr>
            <p:spPr bwMode="auto">
              <a:xfrm>
                <a:off x="4210050"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49" name="Freeform 161">
                <a:extLst>
                  <a:ext uri="{FF2B5EF4-FFF2-40B4-BE49-F238E27FC236}">
                    <a16:creationId xmlns:a16="http://schemas.microsoft.com/office/drawing/2014/main" id="{0DBA2157-15D5-485D-85C6-D92469B4470C}"/>
                  </a:ext>
                </a:extLst>
              </p:cNvPr>
              <p:cNvSpPr>
                <a:spLocks/>
              </p:cNvSpPr>
              <p:nvPr userDrawn="1"/>
            </p:nvSpPr>
            <p:spPr bwMode="auto">
              <a:xfrm>
                <a:off x="4454525" y="4845050"/>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0" name="Freeform 162">
                <a:extLst>
                  <a:ext uri="{FF2B5EF4-FFF2-40B4-BE49-F238E27FC236}">
                    <a16:creationId xmlns:a16="http://schemas.microsoft.com/office/drawing/2014/main" id="{E94C15AF-562D-4396-9868-CA66ACE33862}"/>
                  </a:ext>
                </a:extLst>
              </p:cNvPr>
              <p:cNvSpPr>
                <a:spLocks/>
              </p:cNvSpPr>
              <p:nvPr userDrawn="1"/>
            </p:nvSpPr>
            <p:spPr bwMode="auto">
              <a:xfrm>
                <a:off x="4694238" y="4845050"/>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1" name="Freeform 163">
                <a:extLst>
                  <a:ext uri="{FF2B5EF4-FFF2-40B4-BE49-F238E27FC236}">
                    <a16:creationId xmlns:a16="http://schemas.microsoft.com/office/drawing/2014/main" id="{C8763AEA-CCB1-494F-9334-A569ED7217C3}"/>
                  </a:ext>
                </a:extLst>
              </p:cNvPr>
              <p:cNvSpPr>
                <a:spLocks/>
              </p:cNvSpPr>
              <p:nvPr userDrawn="1"/>
            </p:nvSpPr>
            <p:spPr bwMode="auto">
              <a:xfrm>
                <a:off x="4935538" y="4845050"/>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2" name="Freeform 164">
                <a:extLst>
                  <a:ext uri="{FF2B5EF4-FFF2-40B4-BE49-F238E27FC236}">
                    <a16:creationId xmlns:a16="http://schemas.microsoft.com/office/drawing/2014/main" id="{8625E5C6-87A1-4022-9804-B5484EF65B8D}"/>
                  </a:ext>
                </a:extLst>
              </p:cNvPr>
              <p:cNvSpPr>
                <a:spLocks/>
              </p:cNvSpPr>
              <p:nvPr userDrawn="1"/>
            </p:nvSpPr>
            <p:spPr bwMode="auto">
              <a:xfrm>
                <a:off x="5180013"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3" name="Freeform 165">
                <a:extLst>
                  <a:ext uri="{FF2B5EF4-FFF2-40B4-BE49-F238E27FC236}">
                    <a16:creationId xmlns:a16="http://schemas.microsoft.com/office/drawing/2014/main" id="{A2B12858-6F0E-4F36-817F-F8D684F7B58C}"/>
                  </a:ext>
                </a:extLst>
              </p:cNvPr>
              <p:cNvSpPr>
                <a:spLocks/>
              </p:cNvSpPr>
              <p:nvPr userDrawn="1"/>
            </p:nvSpPr>
            <p:spPr bwMode="auto">
              <a:xfrm>
                <a:off x="5421313"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54" name="Freeform 166">
                <a:extLst>
                  <a:ext uri="{FF2B5EF4-FFF2-40B4-BE49-F238E27FC236}">
                    <a16:creationId xmlns:a16="http://schemas.microsoft.com/office/drawing/2014/main" id="{3E9DB633-2D55-416F-9193-1412B6921E9F}"/>
                  </a:ext>
                </a:extLst>
              </p:cNvPr>
              <p:cNvSpPr>
                <a:spLocks/>
              </p:cNvSpPr>
              <p:nvPr userDrawn="1"/>
            </p:nvSpPr>
            <p:spPr bwMode="auto">
              <a:xfrm>
                <a:off x="5665788" y="4845050"/>
                <a:ext cx="307975" cy="111125"/>
              </a:xfrm>
              <a:custGeom>
                <a:avLst/>
                <a:gdLst>
                  <a:gd name="T0" fmla="*/ 86 w 92"/>
                  <a:gd name="T1" fmla="*/ 33 h 33"/>
                  <a:gd name="T2" fmla="*/ 42 w 92"/>
                  <a:gd name="T3" fmla="*/ 33 h 33"/>
                  <a:gd name="T4" fmla="*/ 28 w 92"/>
                  <a:gd name="T5" fmla="*/ 28 h 33"/>
                  <a:gd name="T6" fmla="*/ 3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155" name="Freeform 167">
                <a:extLst>
                  <a:ext uri="{FF2B5EF4-FFF2-40B4-BE49-F238E27FC236}">
                    <a16:creationId xmlns:a16="http://schemas.microsoft.com/office/drawing/2014/main" id="{BD33D958-8D81-4D16-ADAC-0A5B3B1F10C7}"/>
                  </a:ext>
                </a:extLst>
              </p:cNvPr>
              <p:cNvSpPr>
                <a:spLocks/>
              </p:cNvSpPr>
              <p:nvPr userDrawn="1"/>
            </p:nvSpPr>
            <p:spPr bwMode="auto">
              <a:xfrm>
                <a:off x="3744913"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6" name="Freeform 168">
                <a:extLst>
                  <a:ext uri="{FF2B5EF4-FFF2-40B4-BE49-F238E27FC236}">
                    <a16:creationId xmlns:a16="http://schemas.microsoft.com/office/drawing/2014/main" id="{79EB8FC4-3C6F-48CA-A44C-585536EA055B}"/>
                  </a:ext>
                </a:extLst>
              </p:cNvPr>
              <p:cNvSpPr>
                <a:spLocks/>
              </p:cNvSpPr>
              <p:nvPr userDrawn="1"/>
            </p:nvSpPr>
            <p:spPr bwMode="auto">
              <a:xfrm>
                <a:off x="3986213" y="4972050"/>
                <a:ext cx="311150" cy="111125"/>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8" name="Freeform 169">
                <a:extLst>
                  <a:ext uri="{FF2B5EF4-FFF2-40B4-BE49-F238E27FC236}">
                    <a16:creationId xmlns:a16="http://schemas.microsoft.com/office/drawing/2014/main" id="{6BBF7724-7E61-42AE-8249-64FADF42F146}"/>
                  </a:ext>
                </a:extLst>
              </p:cNvPr>
              <p:cNvSpPr>
                <a:spLocks/>
              </p:cNvSpPr>
              <p:nvPr userDrawn="1"/>
            </p:nvSpPr>
            <p:spPr bwMode="auto">
              <a:xfrm>
                <a:off x="4229100" y="4972050"/>
                <a:ext cx="307975"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59" name="Freeform 170">
                <a:extLst>
                  <a:ext uri="{FF2B5EF4-FFF2-40B4-BE49-F238E27FC236}">
                    <a16:creationId xmlns:a16="http://schemas.microsoft.com/office/drawing/2014/main" id="{C175F731-2300-4F2C-97A5-A40AF637D8D8}"/>
                  </a:ext>
                </a:extLst>
              </p:cNvPr>
              <p:cNvSpPr>
                <a:spLocks/>
              </p:cNvSpPr>
              <p:nvPr userDrawn="1"/>
            </p:nvSpPr>
            <p:spPr bwMode="auto">
              <a:xfrm>
                <a:off x="4470400" y="4972050"/>
                <a:ext cx="311150" cy="111125"/>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2" name="Freeform 171">
                <a:extLst>
                  <a:ext uri="{FF2B5EF4-FFF2-40B4-BE49-F238E27FC236}">
                    <a16:creationId xmlns:a16="http://schemas.microsoft.com/office/drawing/2014/main" id="{6ED9787E-6CC6-45E3-A51D-E942EA5F7926}"/>
                  </a:ext>
                </a:extLst>
              </p:cNvPr>
              <p:cNvSpPr>
                <a:spLocks/>
              </p:cNvSpPr>
              <p:nvPr userDrawn="1"/>
            </p:nvSpPr>
            <p:spPr bwMode="auto">
              <a:xfrm>
                <a:off x="4714875"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3" name="Freeform 172">
                <a:extLst>
                  <a:ext uri="{FF2B5EF4-FFF2-40B4-BE49-F238E27FC236}">
                    <a16:creationId xmlns:a16="http://schemas.microsoft.com/office/drawing/2014/main" id="{3ADDBE0E-564C-4E24-8F01-E3F1EB1AD13E}"/>
                  </a:ext>
                </a:extLst>
              </p:cNvPr>
              <p:cNvSpPr>
                <a:spLocks/>
              </p:cNvSpPr>
              <p:nvPr userDrawn="1"/>
            </p:nvSpPr>
            <p:spPr bwMode="auto">
              <a:xfrm>
                <a:off x="4956175"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4" name="Freeform 173">
                <a:extLst>
                  <a:ext uri="{FF2B5EF4-FFF2-40B4-BE49-F238E27FC236}">
                    <a16:creationId xmlns:a16="http://schemas.microsoft.com/office/drawing/2014/main" id="{86921B20-7DF6-4D10-8516-E13BD88E6574}"/>
                  </a:ext>
                </a:extLst>
              </p:cNvPr>
              <p:cNvSpPr>
                <a:spLocks/>
              </p:cNvSpPr>
              <p:nvPr userDrawn="1"/>
            </p:nvSpPr>
            <p:spPr bwMode="auto">
              <a:xfrm>
                <a:off x="5197475" y="4972050"/>
                <a:ext cx="311150" cy="111125"/>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5" name="Freeform 174">
                <a:extLst>
                  <a:ext uri="{FF2B5EF4-FFF2-40B4-BE49-F238E27FC236}">
                    <a16:creationId xmlns:a16="http://schemas.microsoft.com/office/drawing/2014/main" id="{94436DD8-7E0B-4651-BE9E-878FF585F8D5}"/>
                  </a:ext>
                </a:extLst>
              </p:cNvPr>
              <p:cNvSpPr>
                <a:spLocks/>
              </p:cNvSpPr>
              <p:nvPr userDrawn="1"/>
            </p:nvSpPr>
            <p:spPr bwMode="auto">
              <a:xfrm>
                <a:off x="5441950" y="4972050"/>
                <a:ext cx="306388"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6" name="Freeform 175">
                <a:extLst>
                  <a:ext uri="{FF2B5EF4-FFF2-40B4-BE49-F238E27FC236}">
                    <a16:creationId xmlns:a16="http://schemas.microsoft.com/office/drawing/2014/main" id="{0D0E16B2-F5AF-40B1-995D-A7B58497891E}"/>
                  </a:ext>
                </a:extLst>
              </p:cNvPr>
              <p:cNvSpPr>
                <a:spLocks/>
              </p:cNvSpPr>
              <p:nvPr userDrawn="1"/>
            </p:nvSpPr>
            <p:spPr bwMode="auto">
              <a:xfrm>
                <a:off x="5681663" y="4972050"/>
                <a:ext cx="311150" cy="111125"/>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7" name="Freeform 176">
                <a:extLst>
                  <a:ext uri="{FF2B5EF4-FFF2-40B4-BE49-F238E27FC236}">
                    <a16:creationId xmlns:a16="http://schemas.microsoft.com/office/drawing/2014/main" id="{37758FFC-A34B-4E34-9675-7A1A926ED39C}"/>
                  </a:ext>
                </a:extLst>
              </p:cNvPr>
              <p:cNvSpPr>
                <a:spLocks/>
              </p:cNvSpPr>
              <p:nvPr userDrawn="1"/>
            </p:nvSpPr>
            <p:spPr bwMode="auto">
              <a:xfrm>
                <a:off x="5926138"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8" name="Freeform 177">
                <a:extLst>
                  <a:ext uri="{FF2B5EF4-FFF2-40B4-BE49-F238E27FC236}">
                    <a16:creationId xmlns:a16="http://schemas.microsoft.com/office/drawing/2014/main" id="{027546E2-768B-480F-AAA4-DD03D0BAE092}"/>
                  </a:ext>
                </a:extLst>
              </p:cNvPr>
              <p:cNvSpPr>
                <a:spLocks/>
              </p:cNvSpPr>
              <p:nvPr userDrawn="1"/>
            </p:nvSpPr>
            <p:spPr bwMode="auto">
              <a:xfrm>
                <a:off x="5907088" y="4845050"/>
                <a:ext cx="571500" cy="238125"/>
              </a:xfrm>
              <a:custGeom>
                <a:avLst/>
                <a:gdLst>
                  <a:gd name="T0" fmla="*/ 87 w 171"/>
                  <a:gd name="T1" fmla="*/ 0 h 71"/>
                  <a:gd name="T2" fmla="*/ 50 w 171"/>
                  <a:gd name="T3" fmla="*/ 0 h 71"/>
                  <a:gd name="T4" fmla="*/ 43 w 171"/>
                  <a:gd name="T5" fmla="*/ 0 h 71"/>
                  <a:gd name="T6" fmla="*/ 7 w 171"/>
                  <a:gd name="T7" fmla="*/ 0 h 71"/>
                  <a:gd name="T8" fmla="*/ 3 w 171"/>
                  <a:gd name="T9" fmla="*/ 4 h 71"/>
                  <a:gd name="T10" fmla="*/ 28 w 171"/>
                  <a:gd name="T11" fmla="*/ 28 h 71"/>
                  <a:gd name="T12" fmla="*/ 42 w 171"/>
                  <a:gd name="T13" fmla="*/ 33 h 71"/>
                  <a:gd name="T14" fmla="*/ 56 w 171"/>
                  <a:gd name="T15" fmla="*/ 33 h 71"/>
                  <a:gd name="T16" fmla="*/ 78 w 171"/>
                  <a:gd name="T17" fmla="*/ 40 h 71"/>
                  <a:gd name="T18" fmla="*/ 81 w 171"/>
                  <a:gd name="T19" fmla="*/ 43 h 71"/>
                  <a:gd name="T20" fmla="*/ 83 w 171"/>
                  <a:gd name="T21" fmla="*/ 45 h 71"/>
                  <a:gd name="T22" fmla="*/ 106 w 171"/>
                  <a:gd name="T23" fmla="*/ 67 h 71"/>
                  <a:gd name="T24" fmla="*/ 120 w 171"/>
                  <a:gd name="T25" fmla="*/ 71 h 71"/>
                  <a:gd name="T26" fmla="*/ 164 w 171"/>
                  <a:gd name="T27" fmla="*/ 71 h 71"/>
                  <a:gd name="T28" fmla="*/ 168 w 171"/>
                  <a:gd name="T29" fmla="*/ 67 h 71"/>
                  <a:gd name="T30" fmla="*/ 144 w 171"/>
                  <a:gd name="T31" fmla="*/ 45 h 71"/>
                  <a:gd name="T32" fmla="*/ 142 w 171"/>
                  <a:gd name="T33" fmla="*/ 43 h 71"/>
                  <a:gd name="T34" fmla="*/ 126 w 171"/>
                  <a:gd name="T35" fmla="*/ 28 h 71"/>
                  <a:gd name="T36" fmla="*/ 119 w 171"/>
                  <a:gd name="T37" fmla="*/ 21 h 71"/>
                  <a:gd name="T38" fmla="*/ 101 w 171"/>
                  <a:gd name="T39" fmla="*/ 4 h 71"/>
                  <a:gd name="T40" fmla="*/ 87 w 17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1">
                    <a:moveTo>
                      <a:pt x="87" y="0"/>
                    </a:moveTo>
                    <a:cubicBezTo>
                      <a:pt x="50" y="0"/>
                      <a:pt x="50" y="0"/>
                      <a:pt x="50" y="0"/>
                    </a:cubicBezTo>
                    <a:cubicBezTo>
                      <a:pt x="43" y="0"/>
                      <a:pt x="43" y="0"/>
                      <a:pt x="43" y="0"/>
                    </a:cubicBezTo>
                    <a:cubicBezTo>
                      <a:pt x="7" y="0"/>
                      <a:pt x="7" y="0"/>
                      <a:pt x="7" y="0"/>
                    </a:cubicBezTo>
                    <a:cubicBezTo>
                      <a:pt x="2" y="0"/>
                      <a:pt x="0" y="2"/>
                      <a:pt x="3" y="4"/>
                    </a:cubicBezTo>
                    <a:cubicBezTo>
                      <a:pt x="28" y="28"/>
                      <a:pt x="28" y="28"/>
                      <a:pt x="28" y="28"/>
                    </a:cubicBezTo>
                    <a:cubicBezTo>
                      <a:pt x="31" y="31"/>
                      <a:pt x="38" y="33"/>
                      <a:pt x="42" y="33"/>
                    </a:cubicBezTo>
                    <a:cubicBezTo>
                      <a:pt x="56" y="33"/>
                      <a:pt x="56" y="33"/>
                      <a:pt x="56" y="33"/>
                    </a:cubicBezTo>
                    <a:cubicBezTo>
                      <a:pt x="63" y="33"/>
                      <a:pt x="73" y="36"/>
                      <a:pt x="78" y="40"/>
                    </a:cubicBezTo>
                    <a:cubicBezTo>
                      <a:pt x="81" y="43"/>
                      <a:pt x="81" y="43"/>
                      <a:pt x="81" y="43"/>
                    </a:cubicBezTo>
                    <a:cubicBezTo>
                      <a:pt x="83" y="45"/>
                      <a:pt x="83" y="45"/>
                      <a:pt x="83" y="45"/>
                    </a:cubicBezTo>
                    <a:cubicBezTo>
                      <a:pt x="106" y="67"/>
                      <a:pt x="106" y="67"/>
                      <a:pt x="106" y="67"/>
                    </a:cubicBezTo>
                    <a:cubicBezTo>
                      <a:pt x="109" y="69"/>
                      <a:pt x="115" y="71"/>
                      <a:pt x="120" y="71"/>
                    </a:cubicBezTo>
                    <a:cubicBezTo>
                      <a:pt x="164" y="71"/>
                      <a:pt x="164" y="71"/>
                      <a:pt x="164" y="71"/>
                    </a:cubicBezTo>
                    <a:cubicBezTo>
                      <a:pt x="169" y="71"/>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4"/>
                      <a:pt x="101" y="4"/>
                      <a:pt x="101" y="4"/>
                    </a:cubicBezTo>
                    <a:cubicBezTo>
                      <a:pt x="98" y="2"/>
                      <a:pt x="92" y="0"/>
                      <a:pt x="87" y="0"/>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99" name="Freeform 178">
                <a:extLst>
                  <a:ext uri="{FF2B5EF4-FFF2-40B4-BE49-F238E27FC236}">
                    <a16:creationId xmlns:a16="http://schemas.microsoft.com/office/drawing/2014/main" id="{973A2F25-12F2-40D5-A5F8-BCE62B0D7B77}"/>
                  </a:ext>
                </a:extLst>
              </p:cNvPr>
              <p:cNvSpPr>
                <a:spLocks/>
              </p:cNvSpPr>
              <p:nvPr userDrawn="1"/>
            </p:nvSpPr>
            <p:spPr bwMode="auto">
              <a:xfrm>
                <a:off x="3884613" y="5103812"/>
                <a:ext cx="428625" cy="109538"/>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0" name="Freeform 179">
                <a:extLst>
                  <a:ext uri="{FF2B5EF4-FFF2-40B4-BE49-F238E27FC236}">
                    <a16:creationId xmlns:a16="http://schemas.microsoft.com/office/drawing/2014/main" id="{0E93F578-B4CD-4043-851C-4D373C942480}"/>
                  </a:ext>
                </a:extLst>
              </p:cNvPr>
              <p:cNvSpPr>
                <a:spLocks/>
              </p:cNvSpPr>
              <p:nvPr userDrawn="1"/>
            </p:nvSpPr>
            <p:spPr bwMode="auto">
              <a:xfrm>
                <a:off x="4246563" y="5103812"/>
                <a:ext cx="311150" cy="109538"/>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3" name="Freeform 180">
                <a:extLst>
                  <a:ext uri="{FF2B5EF4-FFF2-40B4-BE49-F238E27FC236}">
                    <a16:creationId xmlns:a16="http://schemas.microsoft.com/office/drawing/2014/main" id="{AEC82927-2AEA-4D24-8684-E9774ACB17F3}"/>
                  </a:ext>
                </a:extLst>
              </p:cNvPr>
              <p:cNvSpPr>
                <a:spLocks/>
              </p:cNvSpPr>
              <p:nvPr userDrawn="1"/>
            </p:nvSpPr>
            <p:spPr bwMode="auto">
              <a:xfrm>
                <a:off x="4491038"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4" name="Freeform 181">
                <a:extLst>
                  <a:ext uri="{FF2B5EF4-FFF2-40B4-BE49-F238E27FC236}">
                    <a16:creationId xmlns:a16="http://schemas.microsoft.com/office/drawing/2014/main" id="{FA336259-EDE0-49DA-9612-93E97FE070C1}"/>
                  </a:ext>
                </a:extLst>
              </p:cNvPr>
              <p:cNvSpPr>
                <a:spLocks/>
              </p:cNvSpPr>
              <p:nvPr userDrawn="1"/>
            </p:nvSpPr>
            <p:spPr bwMode="auto">
              <a:xfrm>
                <a:off x="4732338" y="5103812"/>
                <a:ext cx="311150" cy="109538"/>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5" name="Freeform 182">
                <a:extLst>
                  <a:ext uri="{FF2B5EF4-FFF2-40B4-BE49-F238E27FC236}">
                    <a16:creationId xmlns:a16="http://schemas.microsoft.com/office/drawing/2014/main" id="{72C4CDD3-8C1B-4A82-A06C-74C7BFB4DAD0}"/>
                  </a:ext>
                </a:extLst>
              </p:cNvPr>
              <p:cNvSpPr>
                <a:spLocks/>
              </p:cNvSpPr>
              <p:nvPr userDrawn="1"/>
            </p:nvSpPr>
            <p:spPr bwMode="auto">
              <a:xfrm>
                <a:off x="4972050" y="5103812"/>
                <a:ext cx="311150" cy="109538"/>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6" name="Freeform 183">
                <a:extLst>
                  <a:ext uri="{FF2B5EF4-FFF2-40B4-BE49-F238E27FC236}">
                    <a16:creationId xmlns:a16="http://schemas.microsoft.com/office/drawing/2014/main" id="{E8377D87-56C0-4137-B1AC-7E86C37164C7}"/>
                  </a:ext>
                </a:extLst>
              </p:cNvPr>
              <p:cNvSpPr>
                <a:spLocks/>
              </p:cNvSpPr>
              <p:nvPr userDrawn="1"/>
            </p:nvSpPr>
            <p:spPr bwMode="auto">
              <a:xfrm>
                <a:off x="5216525" y="5103812"/>
                <a:ext cx="307975" cy="109538"/>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7" name="Freeform 184">
                <a:extLst>
                  <a:ext uri="{FF2B5EF4-FFF2-40B4-BE49-F238E27FC236}">
                    <a16:creationId xmlns:a16="http://schemas.microsoft.com/office/drawing/2014/main" id="{0698731D-1BE8-4022-8B06-A4F832F2F837}"/>
                  </a:ext>
                </a:extLst>
              </p:cNvPr>
              <p:cNvSpPr>
                <a:spLocks/>
              </p:cNvSpPr>
              <p:nvPr userDrawn="1"/>
            </p:nvSpPr>
            <p:spPr bwMode="auto">
              <a:xfrm>
                <a:off x="5457825" y="5103812"/>
                <a:ext cx="311150" cy="109538"/>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08" name="Freeform 185">
                <a:extLst>
                  <a:ext uri="{FF2B5EF4-FFF2-40B4-BE49-F238E27FC236}">
                    <a16:creationId xmlns:a16="http://schemas.microsoft.com/office/drawing/2014/main" id="{0347A081-BB48-4550-89C3-AE37275C668C}"/>
                  </a:ext>
                </a:extLst>
              </p:cNvPr>
              <p:cNvSpPr>
                <a:spLocks/>
              </p:cNvSpPr>
              <p:nvPr userDrawn="1"/>
            </p:nvSpPr>
            <p:spPr bwMode="auto">
              <a:xfrm>
                <a:off x="5702300"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09" name="Freeform 186">
                <a:extLst>
                  <a:ext uri="{FF2B5EF4-FFF2-40B4-BE49-F238E27FC236}">
                    <a16:creationId xmlns:a16="http://schemas.microsoft.com/office/drawing/2014/main" id="{D2CA29FF-D2DA-4251-9E5B-BFA2B9318B44}"/>
                  </a:ext>
                </a:extLst>
              </p:cNvPr>
              <p:cNvSpPr>
                <a:spLocks/>
              </p:cNvSpPr>
              <p:nvPr userDrawn="1"/>
            </p:nvSpPr>
            <p:spPr bwMode="auto">
              <a:xfrm>
                <a:off x="5943600" y="5103812"/>
                <a:ext cx="671513" cy="109538"/>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0" name="Freeform 187">
                <a:extLst>
                  <a:ext uri="{FF2B5EF4-FFF2-40B4-BE49-F238E27FC236}">
                    <a16:creationId xmlns:a16="http://schemas.microsoft.com/office/drawing/2014/main" id="{F0D43BD9-3B98-4156-A576-78EC9ABE69AF}"/>
                  </a:ext>
                </a:extLst>
              </p:cNvPr>
              <p:cNvSpPr>
                <a:spLocks/>
              </p:cNvSpPr>
              <p:nvPr userDrawn="1"/>
            </p:nvSpPr>
            <p:spPr bwMode="auto">
              <a:xfrm>
                <a:off x="4022725"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5"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1" name="Freeform 188">
                <a:extLst>
                  <a:ext uri="{FF2B5EF4-FFF2-40B4-BE49-F238E27FC236}">
                    <a16:creationId xmlns:a16="http://schemas.microsoft.com/office/drawing/2014/main" id="{1205E17B-1794-438C-BB24-72FE8FC57CC6}"/>
                  </a:ext>
                </a:extLst>
              </p:cNvPr>
              <p:cNvSpPr>
                <a:spLocks/>
              </p:cNvSpPr>
              <p:nvPr userDrawn="1"/>
            </p:nvSpPr>
            <p:spPr bwMode="auto">
              <a:xfrm>
                <a:off x="4267200" y="52292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2" name="Freeform 189">
                <a:extLst>
                  <a:ext uri="{FF2B5EF4-FFF2-40B4-BE49-F238E27FC236}">
                    <a16:creationId xmlns:a16="http://schemas.microsoft.com/office/drawing/2014/main" id="{54CD925A-A0A4-4B4D-9BE8-A6D1EB40C659}"/>
                  </a:ext>
                </a:extLst>
              </p:cNvPr>
              <p:cNvSpPr>
                <a:spLocks/>
              </p:cNvSpPr>
              <p:nvPr userDrawn="1"/>
            </p:nvSpPr>
            <p:spPr bwMode="auto">
              <a:xfrm>
                <a:off x="4506913" y="52292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3" name="Freeform 190">
                <a:extLst>
                  <a:ext uri="{FF2B5EF4-FFF2-40B4-BE49-F238E27FC236}">
                    <a16:creationId xmlns:a16="http://schemas.microsoft.com/office/drawing/2014/main" id="{89FEC40F-6A13-4BAC-ADB4-9A098C2D225C}"/>
                  </a:ext>
                </a:extLst>
              </p:cNvPr>
              <p:cNvSpPr>
                <a:spLocks/>
              </p:cNvSpPr>
              <p:nvPr userDrawn="1"/>
            </p:nvSpPr>
            <p:spPr bwMode="auto">
              <a:xfrm>
                <a:off x="4748213" y="5229225"/>
                <a:ext cx="1282700" cy="114300"/>
              </a:xfrm>
              <a:custGeom>
                <a:avLst/>
                <a:gdLst>
                  <a:gd name="T0" fmla="*/ 376 w 383"/>
                  <a:gd name="T1" fmla="*/ 34 h 34"/>
                  <a:gd name="T2" fmla="*/ 43 w 383"/>
                  <a:gd name="T3" fmla="*/ 34 h 34"/>
                  <a:gd name="T4" fmla="*/ 29 w 383"/>
                  <a:gd name="T5" fmla="*/ 29 h 34"/>
                  <a:gd name="T6" fmla="*/ 3 w 383"/>
                  <a:gd name="T7" fmla="*/ 5 h 34"/>
                  <a:gd name="T8" fmla="*/ 7 w 383"/>
                  <a:gd name="T9" fmla="*/ 0 h 34"/>
                  <a:gd name="T10" fmla="*/ 340 w 383"/>
                  <a:gd name="T11" fmla="*/ 0 h 34"/>
                  <a:gd name="T12" fmla="*/ 354 w 383"/>
                  <a:gd name="T13" fmla="*/ 5 h 34"/>
                  <a:gd name="T14" fmla="*/ 380 w 383"/>
                  <a:gd name="T15" fmla="*/ 29 h 34"/>
                  <a:gd name="T16" fmla="*/ 376 w 38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4">
                    <a:moveTo>
                      <a:pt x="376" y="34"/>
                    </a:moveTo>
                    <a:cubicBezTo>
                      <a:pt x="43" y="34"/>
                      <a:pt x="43" y="34"/>
                      <a:pt x="43" y="34"/>
                    </a:cubicBezTo>
                    <a:cubicBezTo>
                      <a:pt x="38" y="34"/>
                      <a:pt x="32" y="31"/>
                      <a:pt x="29" y="29"/>
                    </a:cubicBezTo>
                    <a:cubicBezTo>
                      <a:pt x="3" y="5"/>
                      <a:pt x="3" y="5"/>
                      <a:pt x="3" y="5"/>
                    </a:cubicBezTo>
                    <a:cubicBezTo>
                      <a:pt x="0" y="3"/>
                      <a:pt x="2" y="0"/>
                      <a:pt x="7" y="0"/>
                    </a:cubicBezTo>
                    <a:cubicBezTo>
                      <a:pt x="340" y="0"/>
                      <a:pt x="340" y="0"/>
                      <a:pt x="340" y="0"/>
                    </a:cubicBezTo>
                    <a:cubicBezTo>
                      <a:pt x="345" y="0"/>
                      <a:pt x="352" y="3"/>
                      <a:pt x="354" y="5"/>
                    </a:cubicBezTo>
                    <a:cubicBezTo>
                      <a:pt x="380" y="29"/>
                      <a:pt x="380" y="29"/>
                      <a:pt x="380" y="29"/>
                    </a:cubicBezTo>
                    <a:cubicBezTo>
                      <a:pt x="383" y="31"/>
                      <a:pt x="381" y="34"/>
                      <a:pt x="37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4" name="Freeform 191">
                <a:extLst>
                  <a:ext uri="{FF2B5EF4-FFF2-40B4-BE49-F238E27FC236}">
                    <a16:creationId xmlns:a16="http://schemas.microsoft.com/office/drawing/2014/main" id="{FCC62DD3-52AA-47AE-BCD9-1B302F2ABC8F}"/>
                  </a:ext>
                </a:extLst>
              </p:cNvPr>
              <p:cNvSpPr>
                <a:spLocks/>
              </p:cNvSpPr>
              <p:nvPr userDrawn="1"/>
            </p:nvSpPr>
            <p:spPr bwMode="auto">
              <a:xfrm>
                <a:off x="5959475" y="52292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2" y="34"/>
                      <a:pt x="87" y="34"/>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15" name="Freeform 192">
                <a:extLst>
                  <a:ext uri="{FF2B5EF4-FFF2-40B4-BE49-F238E27FC236}">
                    <a16:creationId xmlns:a16="http://schemas.microsoft.com/office/drawing/2014/main" id="{F67090CB-5D8E-4E18-AB21-7846CA5BC77A}"/>
                  </a:ext>
                </a:extLst>
              </p:cNvPr>
              <p:cNvSpPr>
                <a:spLocks/>
              </p:cNvSpPr>
              <p:nvPr userDrawn="1"/>
            </p:nvSpPr>
            <p:spPr bwMode="auto">
              <a:xfrm>
                <a:off x="6203950" y="52292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6" name="Freeform 193">
                <a:extLst>
                  <a:ext uri="{FF2B5EF4-FFF2-40B4-BE49-F238E27FC236}">
                    <a16:creationId xmlns:a16="http://schemas.microsoft.com/office/drawing/2014/main" id="{326CE48E-58AC-4D38-8BE8-D910B0AC0611}"/>
                  </a:ext>
                </a:extLst>
              </p:cNvPr>
              <p:cNvSpPr>
                <a:spLocks/>
              </p:cNvSpPr>
              <p:nvPr userDrawn="1"/>
            </p:nvSpPr>
            <p:spPr bwMode="auto">
              <a:xfrm>
                <a:off x="6445250"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7" name="Freeform 194">
                <a:extLst>
                  <a:ext uri="{FF2B5EF4-FFF2-40B4-BE49-F238E27FC236}">
                    <a16:creationId xmlns:a16="http://schemas.microsoft.com/office/drawing/2014/main" id="{3C90C7EE-A17E-483E-BA88-BE19FC1D917D}"/>
                  </a:ext>
                </a:extLst>
              </p:cNvPr>
              <p:cNvSpPr>
                <a:spLocks/>
              </p:cNvSpPr>
              <p:nvPr userDrawn="1"/>
            </p:nvSpPr>
            <p:spPr bwMode="auto">
              <a:xfrm>
                <a:off x="3717925" y="4562475"/>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8" name="Freeform 195">
                <a:extLst>
                  <a:ext uri="{FF2B5EF4-FFF2-40B4-BE49-F238E27FC236}">
                    <a16:creationId xmlns:a16="http://schemas.microsoft.com/office/drawing/2014/main" id="{D98C41A5-0134-4EF7-B44F-180ACB96A620}"/>
                  </a:ext>
                </a:extLst>
              </p:cNvPr>
              <p:cNvSpPr>
                <a:spLocks/>
              </p:cNvSpPr>
              <p:nvPr userDrawn="1"/>
            </p:nvSpPr>
            <p:spPr bwMode="auto">
              <a:xfrm>
                <a:off x="398145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19" name="Freeform 196">
                <a:extLst>
                  <a:ext uri="{FF2B5EF4-FFF2-40B4-BE49-F238E27FC236}">
                    <a16:creationId xmlns:a16="http://schemas.microsoft.com/office/drawing/2014/main" id="{40FD7900-E5D1-44A6-AE85-E62A158189A0}"/>
                  </a:ext>
                </a:extLst>
              </p:cNvPr>
              <p:cNvSpPr>
                <a:spLocks/>
              </p:cNvSpPr>
              <p:nvPr userDrawn="1"/>
            </p:nvSpPr>
            <p:spPr bwMode="auto">
              <a:xfrm>
                <a:off x="4246563"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0" name="Freeform 197">
                <a:extLst>
                  <a:ext uri="{FF2B5EF4-FFF2-40B4-BE49-F238E27FC236}">
                    <a16:creationId xmlns:a16="http://schemas.microsoft.com/office/drawing/2014/main" id="{E33CC571-2509-479F-931D-FC15F7FECADF}"/>
                  </a:ext>
                </a:extLst>
              </p:cNvPr>
              <p:cNvSpPr>
                <a:spLocks/>
              </p:cNvSpPr>
              <p:nvPr userDrawn="1"/>
            </p:nvSpPr>
            <p:spPr bwMode="auto">
              <a:xfrm>
                <a:off x="451167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21" name="Freeform 198">
                <a:extLst>
                  <a:ext uri="{FF2B5EF4-FFF2-40B4-BE49-F238E27FC236}">
                    <a16:creationId xmlns:a16="http://schemas.microsoft.com/office/drawing/2014/main" id="{825B7EC8-CF93-40BB-87DC-32CE5CC5E189}"/>
                  </a:ext>
                </a:extLst>
              </p:cNvPr>
              <p:cNvSpPr>
                <a:spLocks/>
              </p:cNvSpPr>
              <p:nvPr userDrawn="1"/>
            </p:nvSpPr>
            <p:spPr bwMode="auto">
              <a:xfrm>
                <a:off x="4929188"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22" name="Freeform 199">
                <a:extLst>
                  <a:ext uri="{FF2B5EF4-FFF2-40B4-BE49-F238E27FC236}">
                    <a16:creationId xmlns:a16="http://schemas.microsoft.com/office/drawing/2014/main" id="{092BF65D-74C1-4C4F-BD39-8A512636514B}"/>
                  </a:ext>
                </a:extLst>
              </p:cNvPr>
              <p:cNvSpPr>
                <a:spLocks/>
              </p:cNvSpPr>
              <p:nvPr userDrawn="1"/>
            </p:nvSpPr>
            <p:spPr bwMode="auto">
              <a:xfrm>
                <a:off x="519430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823" name="Freeform 200">
                <a:extLst>
                  <a:ext uri="{FF2B5EF4-FFF2-40B4-BE49-F238E27FC236}">
                    <a16:creationId xmlns:a16="http://schemas.microsoft.com/office/drawing/2014/main" id="{CE1B3321-0AE4-4057-B86D-1B3EB5B80DEF}"/>
                  </a:ext>
                </a:extLst>
              </p:cNvPr>
              <p:cNvSpPr>
                <a:spLocks/>
              </p:cNvSpPr>
              <p:nvPr userDrawn="1"/>
            </p:nvSpPr>
            <p:spPr bwMode="auto">
              <a:xfrm>
                <a:off x="5457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0" name="Freeform 201">
                <a:extLst>
                  <a:ext uri="{FF2B5EF4-FFF2-40B4-BE49-F238E27FC236}">
                    <a16:creationId xmlns:a16="http://schemas.microsoft.com/office/drawing/2014/main" id="{D677AD97-3F11-48B3-A9B4-6A9C26A64A7E}"/>
                  </a:ext>
                </a:extLst>
              </p:cNvPr>
              <p:cNvSpPr>
                <a:spLocks/>
              </p:cNvSpPr>
              <p:nvPr userDrawn="1"/>
            </p:nvSpPr>
            <p:spPr bwMode="auto">
              <a:xfrm>
                <a:off x="5722938" y="4562475"/>
                <a:ext cx="311150" cy="109538"/>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1" name="Freeform 202">
                <a:extLst>
                  <a:ext uri="{FF2B5EF4-FFF2-40B4-BE49-F238E27FC236}">
                    <a16:creationId xmlns:a16="http://schemas.microsoft.com/office/drawing/2014/main" id="{B52CD13D-CBAE-4589-ABD3-28799588D632}"/>
                  </a:ext>
                </a:extLst>
              </p:cNvPr>
              <p:cNvSpPr>
                <a:spLocks/>
              </p:cNvSpPr>
              <p:nvPr userDrawn="1"/>
            </p:nvSpPr>
            <p:spPr bwMode="auto">
              <a:xfrm>
                <a:off x="3298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03">
                <a:extLst>
                  <a:ext uri="{FF2B5EF4-FFF2-40B4-BE49-F238E27FC236}">
                    <a16:creationId xmlns:a16="http://schemas.microsoft.com/office/drawing/2014/main" id="{E0D29942-9950-4BA0-B0A5-CE35215A4AA9}"/>
                  </a:ext>
                </a:extLst>
              </p:cNvPr>
              <p:cNvSpPr>
                <a:spLocks/>
              </p:cNvSpPr>
              <p:nvPr userDrawn="1"/>
            </p:nvSpPr>
            <p:spPr bwMode="auto">
              <a:xfrm>
                <a:off x="3467100"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04">
                <a:extLst>
                  <a:ext uri="{FF2B5EF4-FFF2-40B4-BE49-F238E27FC236}">
                    <a16:creationId xmlns:a16="http://schemas.microsoft.com/office/drawing/2014/main" id="{12BDC3B5-5674-4F01-B437-9802C15794EF}"/>
                  </a:ext>
                </a:extLst>
              </p:cNvPr>
              <p:cNvSpPr>
                <a:spLocks/>
              </p:cNvSpPr>
              <p:nvPr userDrawn="1"/>
            </p:nvSpPr>
            <p:spPr bwMode="auto">
              <a:xfrm>
                <a:off x="370840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05">
                <a:extLst>
                  <a:ext uri="{FF2B5EF4-FFF2-40B4-BE49-F238E27FC236}">
                    <a16:creationId xmlns:a16="http://schemas.microsoft.com/office/drawing/2014/main" id="{4AAA8E68-09FE-4D2D-9931-13674DAC233B}"/>
                  </a:ext>
                </a:extLst>
              </p:cNvPr>
              <p:cNvSpPr>
                <a:spLocks/>
              </p:cNvSpPr>
              <p:nvPr userDrawn="1"/>
            </p:nvSpPr>
            <p:spPr bwMode="auto">
              <a:xfrm>
                <a:off x="3948113"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06">
                <a:extLst>
                  <a:ext uri="{FF2B5EF4-FFF2-40B4-BE49-F238E27FC236}">
                    <a16:creationId xmlns:a16="http://schemas.microsoft.com/office/drawing/2014/main" id="{BD2B1C91-61C4-4239-801C-84E18E2405C0}"/>
                  </a:ext>
                </a:extLst>
              </p:cNvPr>
              <p:cNvSpPr>
                <a:spLocks/>
              </p:cNvSpPr>
              <p:nvPr userDrawn="1"/>
            </p:nvSpPr>
            <p:spPr bwMode="auto">
              <a:xfrm>
                <a:off x="4192588" y="4705350"/>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07">
                <a:extLst>
                  <a:ext uri="{FF2B5EF4-FFF2-40B4-BE49-F238E27FC236}">
                    <a16:creationId xmlns:a16="http://schemas.microsoft.com/office/drawing/2014/main" id="{0167F301-F41D-470C-B299-EE655598F436}"/>
                  </a:ext>
                </a:extLst>
              </p:cNvPr>
              <p:cNvSpPr>
                <a:spLocks/>
              </p:cNvSpPr>
              <p:nvPr userDrawn="1"/>
            </p:nvSpPr>
            <p:spPr bwMode="auto">
              <a:xfrm>
                <a:off x="4433888" y="4705350"/>
                <a:ext cx="311150" cy="109538"/>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5"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08">
                <a:extLst>
                  <a:ext uri="{FF2B5EF4-FFF2-40B4-BE49-F238E27FC236}">
                    <a16:creationId xmlns:a16="http://schemas.microsoft.com/office/drawing/2014/main" id="{61AEA45C-DF63-4246-ABE5-B934FB052001}"/>
                  </a:ext>
                </a:extLst>
              </p:cNvPr>
              <p:cNvSpPr>
                <a:spLocks/>
              </p:cNvSpPr>
              <p:nvPr userDrawn="1"/>
            </p:nvSpPr>
            <p:spPr bwMode="auto">
              <a:xfrm>
                <a:off x="4678363"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09">
                <a:extLst>
                  <a:ext uri="{FF2B5EF4-FFF2-40B4-BE49-F238E27FC236}">
                    <a16:creationId xmlns:a16="http://schemas.microsoft.com/office/drawing/2014/main" id="{519884AF-13B7-4B70-8020-F114F1FC6639}"/>
                  </a:ext>
                </a:extLst>
              </p:cNvPr>
              <p:cNvSpPr>
                <a:spLocks/>
              </p:cNvSpPr>
              <p:nvPr userDrawn="1"/>
            </p:nvSpPr>
            <p:spPr bwMode="auto">
              <a:xfrm>
                <a:off x="4919663" y="4705350"/>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10">
                <a:extLst>
                  <a:ext uri="{FF2B5EF4-FFF2-40B4-BE49-F238E27FC236}">
                    <a16:creationId xmlns:a16="http://schemas.microsoft.com/office/drawing/2014/main" id="{A63DA52C-4206-4BC4-838C-5E2887E2012B}"/>
                  </a:ext>
                </a:extLst>
              </p:cNvPr>
              <p:cNvSpPr>
                <a:spLocks/>
              </p:cNvSpPr>
              <p:nvPr userDrawn="1"/>
            </p:nvSpPr>
            <p:spPr bwMode="auto">
              <a:xfrm>
                <a:off x="5159375"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11">
                <a:extLst>
                  <a:ext uri="{FF2B5EF4-FFF2-40B4-BE49-F238E27FC236}">
                    <a16:creationId xmlns:a16="http://schemas.microsoft.com/office/drawing/2014/main" id="{CF7945CB-79B0-49A0-A6C2-05736A40F6A9}"/>
                  </a:ext>
                </a:extLst>
              </p:cNvPr>
              <p:cNvSpPr>
                <a:spLocks/>
              </p:cNvSpPr>
              <p:nvPr userDrawn="1"/>
            </p:nvSpPr>
            <p:spPr bwMode="auto">
              <a:xfrm>
                <a:off x="540385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12">
                <a:extLst>
                  <a:ext uri="{FF2B5EF4-FFF2-40B4-BE49-F238E27FC236}">
                    <a16:creationId xmlns:a16="http://schemas.microsoft.com/office/drawing/2014/main" id="{EA71BD43-785D-4A18-B54C-AAD9B8667B26}"/>
                  </a:ext>
                </a:extLst>
              </p:cNvPr>
              <p:cNvSpPr>
                <a:spLocks/>
              </p:cNvSpPr>
              <p:nvPr userDrawn="1"/>
            </p:nvSpPr>
            <p:spPr bwMode="auto">
              <a:xfrm>
                <a:off x="5645150" y="4705350"/>
                <a:ext cx="552450" cy="109538"/>
              </a:xfrm>
              <a:custGeom>
                <a:avLst/>
                <a:gdLst>
                  <a:gd name="T0" fmla="*/ 159 w 165"/>
                  <a:gd name="T1" fmla="*/ 33 h 33"/>
                  <a:gd name="T2" fmla="*/ 43 w 165"/>
                  <a:gd name="T3" fmla="*/ 33 h 33"/>
                  <a:gd name="T4" fmla="*/ 29 w 165"/>
                  <a:gd name="T5" fmla="*/ 29 h 33"/>
                  <a:gd name="T6" fmla="*/ 3 w 165"/>
                  <a:gd name="T7" fmla="*/ 5 h 33"/>
                  <a:gd name="T8" fmla="*/ 7 w 165"/>
                  <a:gd name="T9" fmla="*/ 0 h 33"/>
                  <a:gd name="T10" fmla="*/ 123 w 165"/>
                  <a:gd name="T11" fmla="*/ 0 h 33"/>
                  <a:gd name="T12" fmla="*/ 137 w 165"/>
                  <a:gd name="T13" fmla="*/ 5 h 33"/>
                  <a:gd name="T14" fmla="*/ 162 w 165"/>
                  <a:gd name="T15" fmla="*/ 29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9"/>
                    </a:cubicBezTo>
                    <a:cubicBezTo>
                      <a:pt x="3" y="5"/>
                      <a:pt x="3" y="5"/>
                      <a:pt x="3" y="5"/>
                    </a:cubicBezTo>
                    <a:cubicBezTo>
                      <a:pt x="0" y="2"/>
                      <a:pt x="2" y="0"/>
                      <a:pt x="7" y="0"/>
                    </a:cubicBezTo>
                    <a:cubicBezTo>
                      <a:pt x="123" y="0"/>
                      <a:pt x="123" y="0"/>
                      <a:pt x="123" y="0"/>
                    </a:cubicBezTo>
                    <a:cubicBezTo>
                      <a:pt x="128" y="0"/>
                      <a:pt x="134" y="2"/>
                      <a:pt x="137" y="5"/>
                    </a:cubicBezTo>
                    <a:cubicBezTo>
                      <a:pt x="162" y="29"/>
                      <a:pt x="162" y="29"/>
                      <a:pt x="162" y="29"/>
                    </a:cubicBezTo>
                    <a:cubicBezTo>
                      <a:pt x="165" y="31"/>
                      <a:pt x="164" y="33"/>
                      <a:pt x="159"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13">
                <a:extLst>
                  <a:ext uri="{FF2B5EF4-FFF2-40B4-BE49-F238E27FC236}">
                    <a16:creationId xmlns:a16="http://schemas.microsoft.com/office/drawing/2014/main" id="{DE2FD63B-8A91-4B65-AE0E-18AEE638DD03}"/>
                  </a:ext>
                </a:extLst>
              </p:cNvPr>
              <p:cNvSpPr>
                <a:spLocks/>
              </p:cNvSpPr>
              <p:nvPr userDrawn="1"/>
            </p:nvSpPr>
            <p:spPr bwMode="auto">
              <a:xfrm>
                <a:off x="3603625" y="4835525"/>
                <a:ext cx="431800" cy="111125"/>
              </a:xfrm>
              <a:custGeom>
                <a:avLst/>
                <a:gdLst>
                  <a:gd name="T0" fmla="*/ 122 w 129"/>
                  <a:gd name="T1" fmla="*/ 33 h 33"/>
                  <a:gd name="T2" fmla="*/ 43 w 129"/>
                  <a:gd name="T3" fmla="*/ 33 h 33"/>
                  <a:gd name="T4" fmla="*/ 29 w 129"/>
                  <a:gd name="T5" fmla="*/ 28 h 33"/>
                  <a:gd name="T6" fmla="*/ 3 w 129"/>
                  <a:gd name="T7" fmla="*/ 5 h 33"/>
                  <a:gd name="T8" fmla="*/ 7 w 129"/>
                  <a:gd name="T9" fmla="*/ 0 h 33"/>
                  <a:gd name="T10" fmla="*/ 87 w 129"/>
                  <a:gd name="T11" fmla="*/ 0 h 33"/>
                  <a:gd name="T12" fmla="*/ 101 w 129"/>
                  <a:gd name="T13" fmla="*/ 5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5"/>
                      <a:pt x="3" y="5"/>
                      <a:pt x="3" y="5"/>
                    </a:cubicBezTo>
                    <a:cubicBezTo>
                      <a:pt x="0" y="2"/>
                      <a:pt x="2" y="0"/>
                      <a:pt x="7" y="0"/>
                    </a:cubicBezTo>
                    <a:cubicBezTo>
                      <a:pt x="87" y="0"/>
                      <a:pt x="87" y="0"/>
                      <a:pt x="87" y="0"/>
                    </a:cubicBezTo>
                    <a:cubicBezTo>
                      <a:pt x="92" y="0"/>
                      <a:pt x="98" y="2"/>
                      <a:pt x="101" y="5"/>
                    </a:cubicBezTo>
                    <a:cubicBezTo>
                      <a:pt x="126" y="28"/>
                      <a:pt x="126" y="28"/>
                      <a:pt x="126" y="28"/>
                    </a:cubicBezTo>
                    <a:cubicBezTo>
                      <a:pt x="129"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14">
                <a:extLst>
                  <a:ext uri="{FF2B5EF4-FFF2-40B4-BE49-F238E27FC236}">
                    <a16:creationId xmlns:a16="http://schemas.microsoft.com/office/drawing/2014/main" id="{7ADF3F00-5DB8-40CC-A59B-57F2ACF533C0}"/>
                  </a:ext>
                </a:extLst>
              </p:cNvPr>
              <p:cNvSpPr>
                <a:spLocks/>
              </p:cNvSpPr>
              <p:nvPr userDrawn="1"/>
            </p:nvSpPr>
            <p:spPr bwMode="auto">
              <a:xfrm>
                <a:off x="3968750"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15">
                <a:extLst>
                  <a:ext uri="{FF2B5EF4-FFF2-40B4-BE49-F238E27FC236}">
                    <a16:creationId xmlns:a16="http://schemas.microsoft.com/office/drawing/2014/main" id="{E43102DD-7E72-4E89-8FBE-A0D2BCA876B8}"/>
                  </a:ext>
                </a:extLst>
              </p:cNvPr>
              <p:cNvSpPr>
                <a:spLocks/>
              </p:cNvSpPr>
              <p:nvPr userDrawn="1"/>
            </p:nvSpPr>
            <p:spPr bwMode="auto">
              <a:xfrm>
                <a:off x="4210050"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16">
                <a:extLst>
                  <a:ext uri="{FF2B5EF4-FFF2-40B4-BE49-F238E27FC236}">
                    <a16:creationId xmlns:a16="http://schemas.microsoft.com/office/drawing/2014/main" id="{F1ECEB05-B90F-4C5B-989B-8AD0C042E766}"/>
                  </a:ext>
                </a:extLst>
              </p:cNvPr>
              <p:cNvSpPr>
                <a:spLocks/>
              </p:cNvSpPr>
              <p:nvPr userDrawn="1"/>
            </p:nvSpPr>
            <p:spPr bwMode="auto">
              <a:xfrm>
                <a:off x="4454525" y="483552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17">
                <a:extLst>
                  <a:ext uri="{FF2B5EF4-FFF2-40B4-BE49-F238E27FC236}">
                    <a16:creationId xmlns:a16="http://schemas.microsoft.com/office/drawing/2014/main" id="{4FC4D820-550B-4967-94FA-00BEB4DF0188}"/>
                  </a:ext>
                </a:extLst>
              </p:cNvPr>
              <p:cNvSpPr>
                <a:spLocks/>
              </p:cNvSpPr>
              <p:nvPr userDrawn="1"/>
            </p:nvSpPr>
            <p:spPr bwMode="auto">
              <a:xfrm>
                <a:off x="4694238" y="483552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5"/>
                      <a:pt x="3" y="5"/>
                      <a:pt x="3" y="5"/>
                    </a:cubicBezTo>
                    <a:cubicBezTo>
                      <a:pt x="0" y="2"/>
                      <a:pt x="2" y="0"/>
                      <a:pt x="7" y="0"/>
                    </a:cubicBezTo>
                    <a:cubicBezTo>
                      <a:pt x="50" y="0"/>
                      <a:pt x="50" y="0"/>
                      <a:pt x="50"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18">
                <a:extLst>
                  <a:ext uri="{FF2B5EF4-FFF2-40B4-BE49-F238E27FC236}">
                    <a16:creationId xmlns:a16="http://schemas.microsoft.com/office/drawing/2014/main" id="{86D2C142-47A3-4E6B-842A-B4668C4EF8DB}"/>
                  </a:ext>
                </a:extLst>
              </p:cNvPr>
              <p:cNvSpPr>
                <a:spLocks/>
              </p:cNvSpPr>
              <p:nvPr userDrawn="1"/>
            </p:nvSpPr>
            <p:spPr bwMode="auto">
              <a:xfrm>
                <a:off x="4935538" y="483552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19">
                <a:extLst>
                  <a:ext uri="{FF2B5EF4-FFF2-40B4-BE49-F238E27FC236}">
                    <a16:creationId xmlns:a16="http://schemas.microsoft.com/office/drawing/2014/main" id="{1D3D804C-157C-4F1C-9D0E-21B43E0DCE72}"/>
                  </a:ext>
                </a:extLst>
              </p:cNvPr>
              <p:cNvSpPr>
                <a:spLocks/>
              </p:cNvSpPr>
              <p:nvPr userDrawn="1"/>
            </p:nvSpPr>
            <p:spPr bwMode="auto">
              <a:xfrm>
                <a:off x="5180013"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20">
                <a:extLst>
                  <a:ext uri="{FF2B5EF4-FFF2-40B4-BE49-F238E27FC236}">
                    <a16:creationId xmlns:a16="http://schemas.microsoft.com/office/drawing/2014/main" id="{79AE15F8-3510-45D4-BD42-AA3298E1A9E2}"/>
                  </a:ext>
                </a:extLst>
              </p:cNvPr>
              <p:cNvSpPr>
                <a:spLocks/>
              </p:cNvSpPr>
              <p:nvPr userDrawn="1"/>
            </p:nvSpPr>
            <p:spPr bwMode="auto">
              <a:xfrm>
                <a:off x="5421313"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21">
                <a:extLst>
                  <a:ext uri="{FF2B5EF4-FFF2-40B4-BE49-F238E27FC236}">
                    <a16:creationId xmlns:a16="http://schemas.microsoft.com/office/drawing/2014/main" id="{EB13D9BC-3A99-4C18-A229-F9FC616F2DA3}"/>
                  </a:ext>
                </a:extLst>
              </p:cNvPr>
              <p:cNvSpPr>
                <a:spLocks/>
              </p:cNvSpPr>
              <p:nvPr userDrawn="1"/>
            </p:nvSpPr>
            <p:spPr bwMode="auto">
              <a:xfrm>
                <a:off x="5665788" y="483552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22">
                <a:extLst>
                  <a:ext uri="{FF2B5EF4-FFF2-40B4-BE49-F238E27FC236}">
                    <a16:creationId xmlns:a16="http://schemas.microsoft.com/office/drawing/2014/main" id="{24315BBC-B9F8-471A-9184-154B484A5A0E}"/>
                  </a:ext>
                </a:extLst>
              </p:cNvPr>
              <p:cNvSpPr>
                <a:spLocks/>
              </p:cNvSpPr>
              <p:nvPr userDrawn="1"/>
            </p:nvSpPr>
            <p:spPr bwMode="auto">
              <a:xfrm>
                <a:off x="3744913"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23">
                <a:extLst>
                  <a:ext uri="{FF2B5EF4-FFF2-40B4-BE49-F238E27FC236}">
                    <a16:creationId xmlns:a16="http://schemas.microsoft.com/office/drawing/2014/main" id="{87659282-0901-4943-9399-20078B553FAC}"/>
                  </a:ext>
                </a:extLst>
              </p:cNvPr>
              <p:cNvSpPr>
                <a:spLocks/>
              </p:cNvSpPr>
              <p:nvPr userDrawn="1"/>
            </p:nvSpPr>
            <p:spPr bwMode="auto">
              <a:xfrm>
                <a:off x="3986213" y="49625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24">
                <a:extLst>
                  <a:ext uri="{FF2B5EF4-FFF2-40B4-BE49-F238E27FC236}">
                    <a16:creationId xmlns:a16="http://schemas.microsoft.com/office/drawing/2014/main" id="{6BDF29DB-4089-4A1C-91D0-0D6CB4C12AAD}"/>
                  </a:ext>
                </a:extLst>
              </p:cNvPr>
              <p:cNvSpPr>
                <a:spLocks/>
              </p:cNvSpPr>
              <p:nvPr userDrawn="1"/>
            </p:nvSpPr>
            <p:spPr bwMode="auto">
              <a:xfrm>
                <a:off x="4229100" y="4962525"/>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25">
                <a:extLst>
                  <a:ext uri="{FF2B5EF4-FFF2-40B4-BE49-F238E27FC236}">
                    <a16:creationId xmlns:a16="http://schemas.microsoft.com/office/drawing/2014/main" id="{9D0D4ADE-F1C9-410E-970D-33A12D5C7CDA}"/>
                  </a:ext>
                </a:extLst>
              </p:cNvPr>
              <p:cNvSpPr>
                <a:spLocks/>
              </p:cNvSpPr>
              <p:nvPr userDrawn="1"/>
            </p:nvSpPr>
            <p:spPr bwMode="auto">
              <a:xfrm>
                <a:off x="4470400" y="49625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26">
                <a:extLst>
                  <a:ext uri="{FF2B5EF4-FFF2-40B4-BE49-F238E27FC236}">
                    <a16:creationId xmlns:a16="http://schemas.microsoft.com/office/drawing/2014/main" id="{ECAE83F9-87A2-48FC-92DA-A24A84933FB0}"/>
                  </a:ext>
                </a:extLst>
              </p:cNvPr>
              <p:cNvSpPr>
                <a:spLocks/>
              </p:cNvSpPr>
              <p:nvPr userDrawn="1"/>
            </p:nvSpPr>
            <p:spPr bwMode="auto">
              <a:xfrm>
                <a:off x="4714875"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27">
                <a:extLst>
                  <a:ext uri="{FF2B5EF4-FFF2-40B4-BE49-F238E27FC236}">
                    <a16:creationId xmlns:a16="http://schemas.microsoft.com/office/drawing/2014/main" id="{34275113-7159-4980-8484-A5C1D016570E}"/>
                  </a:ext>
                </a:extLst>
              </p:cNvPr>
              <p:cNvSpPr>
                <a:spLocks/>
              </p:cNvSpPr>
              <p:nvPr userDrawn="1"/>
            </p:nvSpPr>
            <p:spPr bwMode="auto">
              <a:xfrm>
                <a:off x="4956175"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28">
                <a:extLst>
                  <a:ext uri="{FF2B5EF4-FFF2-40B4-BE49-F238E27FC236}">
                    <a16:creationId xmlns:a16="http://schemas.microsoft.com/office/drawing/2014/main" id="{772331AA-4C52-45FE-8E43-E799E92892C9}"/>
                  </a:ext>
                </a:extLst>
              </p:cNvPr>
              <p:cNvSpPr>
                <a:spLocks/>
              </p:cNvSpPr>
              <p:nvPr userDrawn="1"/>
            </p:nvSpPr>
            <p:spPr bwMode="auto">
              <a:xfrm>
                <a:off x="5197475" y="49625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7"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29">
                <a:extLst>
                  <a:ext uri="{FF2B5EF4-FFF2-40B4-BE49-F238E27FC236}">
                    <a16:creationId xmlns:a16="http://schemas.microsoft.com/office/drawing/2014/main" id="{510712AE-8479-45EB-82EA-9A75623DA61A}"/>
                  </a:ext>
                </a:extLst>
              </p:cNvPr>
              <p:cNvSpPr>
                <a:spLocks/>
              </p:cNvSpPr>
              <p:nvPr userDrawn="1"/>
            </p:nvSpPr>
            <p:spPr bwMode="auto">
              <a:xfrm>
                <a:off x="5441950" y="4962525"/>
                <a:ext cx="306388"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30">
                <a:extLst>
                  <a:ext uri="{FF2B5EF4-FFF2-40B4-BE49-F238E27FC236}">
                    <a16:creationId xmlns:a16="http://schemas.microsoft.com/office/drawing/2014/main" id="{49CA3929-2431-4C6E-8730-75456F537292}"/>
                  </a:ext>
                </a:extLst>
              </p:cNvPr>
              <p:cNvSpPr>
                <a:spLocks/>
              </p:cNvSpPr>
              <p:nvPr userDrawn="1"/>
            </p:nvSpPr>
            <p:spPr bwMode="auto">
              <a:xfrm>
                <a:off x="5681663" y="4962525"/>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31">
                <a:extLst>
                  <a:ext uri="{FF2B5EF4-FFF2-40B4-BE49-F238E27FC236}">
                    <a16:creationId xmlns:a16="http://schemas.microsoft.com/office/drawing/2014/main" id="{B4726EB3-6A46-49D3-97AE-B72BA914092C}"/>
                  </a:ext>
                </a:extLst>
              </p:cNvPr>
              <p:cNvSpPr>
                <a:spLocks/>
              </p:cNvSpPr>
              <p:nvPr userDrawn="1"/>
            </p:nvSpPr>
            <p:spPr bwMode="auto">
              <a:xfrm>
                <a:off x="5926138"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32">
                <a:extLst>
                  <a:ext uri="{FF2B5EF4-FFF2-40B4-BE49-F238E27FC236}">
                    <a16:creationId xmlns:a16="http://schemas.microsoft.com/office/drawing/2014/main" id="{CFFF8B6A-0C16-4DA1-892D-02F837150D7B}"/>
                  </a:ext>
                </a:extLst>
              </p:cNvPr>
              <p:cNvSpPr>
                <a:spLocks/>
              </p:cNvSpPr>
              <p:nvPr userDrawn="1"/>
            </p:nvSpPr>
            <p:spPr bwMode="auto">
              <a:xfrm>
                <a:off x="5907088" y="4835525"/>
                <a:ext cx="571500" cy="241300"/>
              </a:xfrm>
              <a:custGeom>
                <a:avLst/>
                <a:gdLst>
                  <a:gd name="T0" fmla="*/ 87 w 171"/>
                  <a:gd name="T1" fmla="*/ 0 h 72"/>
                  <a:gd name="T2" fmla="*/ 50 w 171"/>
                  <a:gd name="T3" fmla="*/ 0 h 72"/>
                  <a:gd name="T4" fmla="*/ 43 w 171"/>
                  <a:gd name="T5" fmla="*/ 0 h 72"/>
                  <a:gd name="T6" fmla="*/ 7 w 171"/>
                  <a:gd name="T7" fmla="*/ 0 h 72"/>
                  <a:gd name="T8" fmla="*/ 3 w 171"/>
                  <a:gd name="T9" fmla="*/ 5 h 72"/>
                  <a:gd name="T10" fmla="*/ 28 w 171"/>
                  <a:gd name="T11" fmla="*/ 28 h 72"/>
                  <a:gd name="T12" fmla="*/ 42 w 171"/>
                  <a:gd name="T13" fmla="*/ 33 h 72"/>
                  <a:gd name="T14" fmla="*/ 56 w 171"/>
                  <a:gd name="T15" fmla="*/ 33 h 72"/>
                  <a:gd name="T16" fmla="*/ 78 w 171"/>
                  <a:gd name="T17" fmla="*/ 41 h 72"/>
                  <a:gd name="T18" fmla="*/ 81 w 171"/>
                  <a:gd name="T19" fmla="*/ 43 h 72"/>
                  <a:gd name="T20" fmla="*/ 83 w 171"/>
                  <a:gd name="T21" fmla="*/ 45 h 72"/>
                  <a:gd name="T22" fmla="*/ 106 w 171"/>
                  <a:gd name="T23" fmla="*/ 67 h 72"/>
                  <a:gd name="T24" fmla="*/ 120 w 171"/>
                  <a:gd name="T25" fmla="*/ 72 h 72"/>
                  <a:gd name="T26" fmla="*/ 164 w 171"/>
                  <a:gd name="T27" fmla="*/ 72 h 72"/>
                  <a:gd name="T28" fmla="*/ 168 w 171"/>
                  <a:gd name="T29" fmla="*/ 67 h 72"/>
                  <a:gd name="T30" fmla="*/ 144 w 171"/>
                  <a:gd name="T31" fmla="*/ 45 h 72"/>
                  <a:gd name="T32" fmla="*/ 142 w 171"/>
                  <a:gd name="T33" fmla="*/ 43 h 72"/>
                  <a:gd name="T34" fmla="*/ 126 w 171"/>
                  <a:gd name="T35" fmla="*/ 28 h 72"/>
                  <a:gd name="T36" fmla="*/ 119 w 171"/>
                  <a:gd name="T37" fmla="*/ 21 h 72"/>
                  <a:gd name="T38" fmla="*/ 101 w 171"/>
                  <a:gd name="T39" fmla="*/ 5 h 72"/>
                  <a:gd name="T40" fmla="*/ 87 w 171"/>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2">
                    <a:moveTo>
                      <a:pt x="87" y="0"/>
                    </a:moveTo>
                    <a:cubicBezTo>
                      <a:pt x="50" y="0"/>
                      <a:pt x="50" y="0"/>
                      <a:pt x="50" y="0"/>
                    </a:cubicBezTo>
                    <a:cubicBezTo>
                      <a:pt x="43" y="0"/>
                      <a:pt x="43" y="0"/>
                      <a:pt x="43" y="0"/>
                    </a:cubicBezTo>
                    <a:cubicBezTo>
                      <a:pt x="7" y="0"/>
                      <a:pt x="7" y="0"/>
                      <a:pt x="7" y="0"/>
                    </a:cubicBezTo>
                    <a:cubicBezTo>
                      <a:pt x="2" y="0"/>
                      <a:pt x="0" y="2"/>
                      <a:pt x="3" y="5"/>
                    </a:cubicBezTo>
                    <a:cubicBezTo>
                      <a:pt x="28" y="28"/>
                      <a:pt x="28" y="28"/>
                      <a:pt x="28" y="28"/>
                    </a:cubicBezTo>
                    <a:cubicBezTo>
                      <a:pt x="31" y="31"/>
                      <a:pt x="38" y="33"/>
                      <a:pt x="42" y="33"/>
                    </a:cubicBezTo>
                    <a:cubicBezTo>
                      <a:pt x="56" y="33"/>
                      <a:pt x="56" y="33"/>
                      <a:pt x="56" y="33"/>
                    </a:cubicBezTo>
                    <a:cubicBezTo>
                      <a:pt x="63" y="33"/>
                      <a:pt x="73" y="36"/>
                      <a:pt x="78" y="41"/>
                    </a:cubicBezTo>
                    <a:cubicBezTo>
                      <a:pt x="81" y="43"/>
                      <a:pt x="81" y="43"/>
                      <a:pt x="81" y="43"/>
                    </a:cubicBezTo>
                    <a:cubicBezTo>
                      <a:pt x="83" y="45"/>
                      <a:pt x="83" y="45"/>
                      <a:pt x="83" y="45"/>
                    </a:cubicBezTo>
                    <a:cubicBezTo>
                      <a:pt x="106" y="67"/>
                      <a:pt x="106" y="67"/>
                      <a:pt x="106" y="67"/>
                    </a:cubicBezTo>
                    <a:cubicBezTo>
                      <a:pt x="109" y="69"/>
                      <a:pt x="115" y="72"/>
                      <a:pt x="120" y="72"/>
                    </a:cubicBezTo>
                    <a:cubicBezTo>
                      <a:pt x="164" y="72"/>
                      <a:pt x="164" y="72"/>
                      <a:pt x="164" y="72"/>
                    </a:cubicBezTo>
                    <a:cubicBezTo>
                      <a:pt x="169" y="72"/>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5"/>
                      <a:pt x="101" y="5"/>
                      <a:pt x="101" y="5"/>
                    </a:cubicBezTo>
                    <a:cubicBezTo>
                      <a:pt x="98" y="2"/>
                      <a:pt x="92" y="0"/>
                      <a:pt x="87" y="0"/>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33">
                <a:extLst>
                  <a:ext uri="{FF2B5EF4-FFF2-40B4-BE49-F238E27FC236}">
                    <a16:creationId xmlns:a16="http://schemas.microsoft.com/office/drawing/2014/main" id="{E821CDE8-E97A-48D7-88FF-06D46D6C5D18}"/>
                  </a:ext>
                </a:extLst>
              </p:cNvPr>
              <p:cNvSpPr>
                <a:spLocks/>
              </p:cNvSpPr>
              <p:nvPr userDrawn="1"/>
            </p:nvSpPr>
            <p:spPr bwMode="auto">
              <a:xfrm>
                <a:off x="3884613" y="5092700"/>
                <a:ext cx="428625" cy="111125"/>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34">
                <a:extLst>
                  <a:ext uri="{FF2B5EF4-FFF2-40B4-BE49-F238E27FC236}">
                    <a16:creationId xmlns:a16="http://schemas.microsoft.com/office/drawing/2014/main" id="{AEAD7589-8B95-44A9-B276-8AE6C08A162C}"/>
                  </a:ext>
                </a:extLst>
              </p:cNvPr>
              <p:cNvSpPr>
                <a:spLocks/>
              </p:cNvSpPr>
              <p:nvPr userDrawn="1"/>
            </p:nvSpPr>
            <p:spPr bwMode="auto">
              <a:xfrm>
                <a:off x="4246563" y="5092700"/>
                <a:ext cx="311150" cy="111125"/>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35">
                <a:extLst>
                  <a:ext uri="{FF2B5EF4-FFF2-40B4-BE49-F238E27FC236}">
                    <a16:creationId xmlns:a16="http://schemas.microsoft.com/office/drawing/2014/main" id="{0AC3565E-AD98-43ED-8D60-0B44F45C0BF2}"/>
                  </a:ext>
                </a:extLst>
              </p:cNvPr>
              <p:cNvSpPr>
                <a:spLocks/>
              </p:cNvSpPr>
              <p:nvPr userDrawn="1"/>
            </p:nvSpPr>
            <p:spPr bwMode="auto">
              <a:xfrm>
                <a:off x="4491038"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4" name="Freeform 236">
                <a:extLst>
                  <a:ext uri="{FF2B5EF4-FFF2-40B4-BE49-F238E27FC236}">
                    <a16:creationId xmlns:a16="http://schemas.microsoft.com/office/drawing/2014/main" id="{0B7E5E76-F4CF-4AEA-A98B-CA3CAB68F19F}"/>
                  </a:ext>
                </a:extLst>
              </p:cNvPr>
              <p:cNvSpPr>
                <a:spLocks/>
              </p:cNvSpPr>
              <p:nvPr userDrawn="1"/>
            </p:nvSpPr>
            <p:spPr bwMode="auto">
              <a:xfrm>
                <a:off x="4732338" y="5092700"/>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5" name="Freeform 237">
                <a:extLst>
                  <a:ext uri="{FF2B5EF4-FFF2-40B4-BE49-F238E27FC236}">
                    <a16:creationId xmlns:a16="http://schemas.microsoft.com/office/drawing/2014/main" id="{0C929D04-8430-4464-BEDC-A99C3A1A417C}"/>
                  </a:ext>
                </a:extLst>
              </p:cNvPr>
              <p:cNvSpPr>
                <a:spLocks/>
              </p:cNvSpPr>
              <p:nvPr userDrawn="1"/>
            </p:nvSpPr>
            <p:spPr bwMode="auto">
              <a:xfrm>
                <a:off x="4972050" y="5092700"/>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6" name="Freeform 238">
                <a:extLst>
                  <a:ext uri="{FF2B5EF4-FFF2-40B4-BE49-F238E27FC236}">
                    <a16:creationId xmlns:a16="http://schemas.microsoft.com/office/drawing/2014/main" id="{0CAF3F8D-430B-4203-BA4A-A54D1141B737}"/>
                  </a:ext>
                </a:extLst>
              </p:cNvPr>
              <p:cNvSpPr>
                <a:spLocks/>
              </p:cNvSpPr>
              <p:nvPr userDrawn="1"/>
            </p:nvSpPr>
            <p:spPr bwMode="auto">
              <a:xfrm>
                <a:off x="5216525" y="5092700"/>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7" name="Freeform 239">
                <a:extLst>
                  <a:ext uri="{FF2B5EF4-FFF2-40B4-BE49-F238E27FC236}">
                    <a16:creationId xmlns:a16="http://schemas.microsoft.com/office/drawing/2014/main" id="{0DC97603-CD46-48AF-AAEC-01EBD8586161}"/>
                  </a:ext>
                </a:extLst>
              </p:cNvPr>
              <p:cNvSpPr>
                <a:spLocks/>
              </p:cNvSpPr>
              <p:nvPr userDrawn="1"/>
            </p:nvSpPr>
            <p:spPr bwMode="auto">
              <a:xfrm>
                <a:off x="5457825" y="5092700"/>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8" name="Freeform 240">
                <a:extLst>
                  <a:ext uri="{FF2B5EF4-FFF2-40B4-BE49-F238E27FC236}">
                    <a16:creationId xmlns:a16="http://schemas.microsoft.com/office/drawing/2014/main" id="{14C2D656-D8BB-4B41-B16D-E3E2951872FA}"/>
                  </a:ext>
                </a:extLst>
              </p:cNvPr>
              <p:cNvSpPr>
                <a:spLocks/>
              </p:cNvSpPr>
              <p:nvPr userDrawn="1"/>
            </p:nvSpPr>
            <p:spPr bwMode="auto">
              <a:xfrm>
                <a:off x="5702300"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29" name="Freeform 241">
                <a:extLst>
                  <a:ext uri="{FF2B5EF4-FFF2-40B4-BE49-F238E27FC236}">
                    <a16:creationId xmlns:a16="http://schemas.microsoft.com/office/drawing/2014/main" id="{CC59FFC9-D36F-4499-8EB7-B26DF893F277}"/>
                  </a:ext>
                </a:extLst>
              </p:cNvPr>
              <p:cNvSpPr>
                <a:spLocks/>
              </p:cNvSpPr>
              <p:nvPr userDrawn="1"/>
            </p:nvSpPr>
            <p:spPr bwMode="auto">
              <a:xfrm>
                <a:off x="5943600" y="5092700"/>
                <a:ext cx="671513" cy="111125"/>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0" name="Freeform 242">
                <a:extLst>
                  <a:ext uri="{FF2B5EF4-FFF2-40B4-BE49-F238E27FC236}">
                    <a16:creationId xmlns:a16="http://schemas.microsoft.com/office/drawing/2014/main" id="{A3B62B87-82D1-4140-BCB7-C4DCC5734911}"/>
                  </a:ext>
                </a:extLst>
              </p:cNvPr>
              <p:cNvSpPr>
                <a:spLocks/>
              </p:cNvSpPr>
              <p:nvPr userDrawn="1"/>
            </p:nvSpPr>
            <p:spPr bwMode="auto">
              <a:xfrm>
                <a:off x="4022725"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1" name="Freeform 243">
                <a:extLst>
                  <a:ext uri="{FF2B5EF4-FFF2-40B4-BE49-F238E27FC236}">
                    <a16:creationId xmlns:a16="http://schemas.microsoft.com/office/drawing/2014/main" id="{3E50B3F3-9105-4A04-85DB-94B89D9AF045}"/>
                  </a:ext>
                </a:extLst>
              </p:cNvPr>
              <p:cNvSpPr>
                <a:spLocks/>
              </p:cNvSpPr>
              <p:nvPr userDrawn="1"/>
            </p:nvSpPr>
            <p:spPr bwMode="auto">
              <a:xfrm>
                <a:off x="4267200" y="5222875"/>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2" name="Freeform 244">
                <a:extLst>
                  <a:ext uri="{FF2B5EF4-FFF2-40B4-BE49-F238E27FC236}">
                    <a16:creationId xmlns:a16="http://schemas.microsoft.com/office/drawing/2014/main" id="{DCE933C6-1839-4B63-896C-5CBCE496AADE}"/>
                  </a:ext>
                </a:extLst>
              </p:cNvPr>
              <p:cNvSpPr>
                <a:spLocks/>
              </p:cNvSpPr>
              <p:nvPr userDrawn="1"/>
            </p:nvSpPr>
            <p:spPr bwMode="auto">
              <a:xfrm>
                <a:off x="4506913" y="5222875"/>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3" name="Freeform 245">
                <a:extLst>
                  <a:ext uri="{FF2B5EF4-FFF2-40B4-BE49-F238E27FC236}">
                    <a16:creationId xmlns:a16="http://schemas.microsoft.com/office/drawing/2014/main" id="{B6C0D7C6-C8EC-4234-A17C-4F5EDA758E2E}"/>
                  </a:ext>
                </a:extLst>
              </p:cNvPr>
              <p:cNvSpPr>
                <a:spLocks/>
              </p:cNvSpPr>
              <p:nvPr userDrawn="1"/>
            </p:nvSpPr>
            <p:spPr bwMode="auto">
              <a:xfrm>
                <a:off x="4748213" y="5222875"/>
                <a:ext cx="1282700" cy="111125"/>
              </a:xfrm>
              <a:custGeom>
                <a:avLst/>
                <a:gdLst>
                  <a:gd name="T0" fmla="*/ 376 w 383"/>
                  <a:gd name="T1" fmla="*/ 33 h 33"/>
                  <a:gd name="T2" fmla="*/ 43 w 383"/>
                  <a:gd name="T3" fmla="*/ 33 h 33"/>
                  <a:gd name="T4" fmla="*/ 29 w 383"/>
                  <a:gd name="T5" fmla="*/ 28 h 33"/>
                  <a:gd name="T6" fmla="*/ 3 w 383"/>
                  <a:gd name="T7" fmla="*/ 4 h 33"/>
                  <a:gd name="T8" fmla="*/ 7 w 383"/>
                  <a:gd name="T9" fmla="*/ 0 h 33"/>
                  <a:gd name="T10" fmla="*/ 340 w 383"/>
                  <a:gd name="T11" fmla="*/ 0 h 33"/>
                  <a:gd name="T12" fmla="*/ 354 w 383"/>
                  <a:gd name="T13" fmla="*/ 4 h 33"/>
                  <a:gd name="T14" fmla="*/ 380 w 383"/>
                  <a:gd name="T15" fmla="*/ 28 h 33"/>
                  <a:gd name="T16" fmla="*/ 376 w 38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3">
                    <a:moveTo>
                      <a:pt x="376" y="33"/>
                    </a:moveTo>
                    <a:cubicBezTo>
                      <a:pt x="43" y="33"/>
                      <a:pt x="43" y="33"/>
                      <a:pt x="43" y="33"/>
                    </a:cubicBezTo>
                    <a:cubicBezTo>
                      <a:pt x="38" y="33"/>
                      <a:pt x="32" y="31"/>
                      <a:pt x="29" y="28"/>
                    </a:cubicBezTo>
                    <a:cubicBezTo>
                      <a:pt x="3" y="4"/>
                      <a:pt x="3" y="4"/>
                      <a:pt x="3" y="4"/>
                    </a:cubicBezTo>
                    <a:cubicBezTo>
                      <a:pt x="0" y="2"/>
                      <a:pt x="2" y="0"/>
                      <a:pt x="7" y="0"/>
                    </a:cubicBezTo>
                    <a:cubicBezTo>
                      <a:pt x="340" y="0"/>
                      <a:pt x="340" y="0"/>
                      <a:pt x="340" y="0"/>
                    </a:cubicBezTo>
                    <a:cubicBezTo>
                      <a:pt x="345" y="0"/>
                      <a:pt x="352" y="2"/>
                      <a:pt x="354" y="4"/>
                    </a:cubicBezTo>
                    <a:cubicBezTo>
                      <a:pt x="380" y="28"/>
                      <a:pt x="380" y="28"/>
                      <a:pt x="380" y="28"/>
                    </a:cubicBezTo>
                    <a:cubicBezTo>
                      <a:pt x="383" y="31"/>
                      <a:pt x="381" y="33"/>
                      <a:pt x="37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4" name="Freeform 246">
                <a:extLst>
                  <a:ext uri="{FF2B5EF4-FFF2-40B4-BE49-F238E27FC236}">
                    <a16:creationId xmlns:a16="http://schemas.microsoft.com/office/drawing/2014/main" id="{A8FD7301-2E06-427A-B69A-6E745E8F4C84}"/>
                  </a:ext>
                </a:extLst>
              </p:cNvPr>
              <p:cNvSpPr>
                <a:spLocks/>
              </p:cNvSpPr>
              <p:nvPr userDrawn="1"/>
            </p:nvSpPr>
            <p:spPr bwMode="auto">
              <a:xfrm>
                <a:off x="5959475" y="5222875"/>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2"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5" name="Freeform 247">
                <a:extLst>
                  <a:ext uri="{FF2B5EF4-FFF2-40B4-BE49-F238E27FC236}">
                    <a16:creationId xmlns:a16="http://schemas.microsoft.com/office/drawing/2014/main" id="{F6E46C74-8975-44CC-9DFE-ADA9293D5ED0}"/>
                  </a:ext>
                </a:extLst>
              </p:cNvPr>
              <p:cNvSpPr>
                <a:spLocks/>
              </p:cNvSpPr>
              <p:nvPr userDrawn="1"/>
            </p:nvSpPr>
            <p:spPr bwMode="auto">
              <a:xfrm>
                <a:off x="6203950" y="5222875"/>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6" name="Freeform 248">
                <a:extLst>
                  <a:ext uri="{FF2B5EF4-FFF2-40B4-BE49-F238E27FC236}">
                    <a16:creationId xmlns:a16="http://schemas.microsoft.com/office/drawing/2014/main" id="{96CEFD80-AFE0-4898-B901-87D9FDFC8ADE}"/>
                  </a:ext>
                </a:extLst>
              </p:cNvPr>
              <p:cNvSpPr>
                <a:spLocks/>
              </p:cNvSpPr>
              <p:nvPr userDrawn="1"/>
            </p:nvSpPr>
            <p:spPr bwMode="auto">
              <a:xfrm>
                <a:off x="6445250"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7" name="Freeform 249">
                <a:extLst>
                  <a:ext uri="{FF2B5EF4-FFF2-40B4-BE49-F238E27FC236}">
                    <a16:creationId xmlns:a16="http://schemas.microsoft.com/office/drawing/2014/main" id="{AFE5137E-B8D5-4347-9210-90E1C68A6587}"/>
                  </a:ext>
                </a:extLst>
              </p:cNvPr>
              <p:cNvSpPr>
                <a:spLocks/>
              </p:cNvSpPr>
              <p:nvPr userDrawn="1"/>
            </p:nvSpPr>
            <p:spPr bwMode="auto">
              <a:xfrm>
                <a:off x="3717925" y="4551362"/>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8" name="Freeform 250">
                <a:extLst>
                  <a:ext uri="{FF2B5EF4-FFF2-40B4-BE49-F238E27FC236}">
                    <a16:creationId xmlns:a16="http://schemas.microsoft.com/office/drawing/2014/main" id="{20550449-33ED-4A55-A55C-871C63BE40FB}"/>
                  </a:ext>
                </a:extLst>
              </p:cNvPr>
              <p:cNvSpPr>
                <a:spLocks/>
              </p:cNvSpPr>
              <p:nvPr userDrawn="1"/>
            </p:nvSpPr>
            <p:spPr bwMode="auto">
              <a:xfrm>
                <a:off x="398145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39" name="Freeform 251">
                <a:extLst>
                  <a:ext uri="{FF2B5EF4-FFF2-40B4-BE49-F238E27FC236}">
                    <a16:creationId xmlns:a16="http://schemas.microsoft.com/office/drawing/2014/main" id="{B9BDF069-DACF-4169-9D77-61E7E6BD22B0}"/>
                  </a:ext>
                </a:extLst>
              </p:cNvPr>
              <p:cNvSpPr>
                <a:spLocks/>
              </p:cNvSpPr>
              <p:nvPr userDrawn="1"/>
            </p:nvSpPr>
            <p:spPr bwMode="auto">
              <a:xfrm>
                <a:off x="4246563"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0" name="Freeform 252">
                <a:extLst>
                  <a:ext uri="{FF2B5EF4-FFF2-40B4-BE49-F238E27FC236}">
                    <a16:creationId xmlns:a16="http://schemas.microsoft.com/office/drawing/2014/main" id="{3A627F79-2ACB-4BD5-80BC-490F0084585F}"/>
                  </a:ext>
                </a:extLst>
              </p:cNvPr>
              <p:cNvSpPr>
                <a:spLocks/>
              </p:cNvSpPr>
              <p:nvPr userDrawn="1"/>
            </p:nvSpPr>
            <p:spPr bwMode="auto">
              <a:xfrm>
                <a:off x="451167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1" name="Freeform 253">
                <a:extLst>
                  <a:ext uri="{FF2B5EF4-FFF2-40B4-BE49-F238E27FC236}">
                    <a16:creationId xmlns:a16="http://schemas.microsoft.com/office/drawing/2014/main" id="{5C91C677-A32A-4F8C-A0B8-DC746E04B257}"/>
                  </a:ext>
                </a:extLst>
              </p:cNvPr>
              <p:cNvSpPr>
                <a:spLocks/>
              </p:cNvSpPr>
              <p:nvPr userDrawn="1"/>
            </p:nvSpPr>
            <p:spPr bwMode="auto">
              <a:xfrm>
                <a:off x="4929188"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3" name="Freeform 254">
                <a:extLst>
                  <a:ext uri="{FF2B5EF4-FFF2-40B4-BE49-F238E27FC236}">
                    <a16:creationId xmlns:a16="http://schemas.microsoft.com/office/drawing/2014/main" id="{7766B8F9-02C2-41C8-8F47-A2154451B022}"/>
                  </a:ext>
                </a:extLst>
              </p:cNvPr>
              <p:cNvSpPr>
                <a:spLocks/>
              </p:cNvSpPr>
              <p:nvPr userDrawn="1"/>
            </p:nvSpPr>
            <p:spPr bwMode="auto">
              <a:xfrm>
                <a:off x="519430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4" name="Freeform 255">
                <a:extLst>
                  <a:ext uri="{FF2B5EF4-FFF2-40B4-BE49-F238E27FC236}">
                    <a16:creationId xmlns:a16="http://schemas.microsoft.com/office/drawing/2014/main" id="{7322BE5F-4C1B-45D3-AEA5-163921F7226A}"/>
                  </a:ext>
                </a:extLst>
              </p:cNvPr>
              <p:cNvSpPr>
                <a:spLocks/>
              </p:cNvSpPr>
              <p:nvPr userDrawn="1"/>
            </p:nvSpPr>
            <p:spPr bwMode="auto">
              <a:xfrm>
                <a:off x="5457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5" name="Freeform 256">
                <a:extLst>
                  <a:ext uri="{FF2B5EF4-FFF2-40B4-BE49-F238E27FC236}">
                    <a16:creationId xmlns:a16="http://schemas.microsoft.com/office/drawing/2014/main" id="{42138831-C21E-45C2-B099-118204EAE4C3}"/>
                  </a:ext>
                </a:extLst>
              </p:cNvPr>
              <p:cNvSpPr>
                <a:spLocks/>
              </p:cNvSpPr>
              <p:nvPr userDrawn="1"/>
            </p:nvSpPr>
            <p:spPr bwMode="auto">
              <a:xfrm>
                <a:off x="5722938" y="4551362"/>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 name="组合 1">
            <a:extLst>
              <a:ext uri="{FF2B5EF4-FFF2-40B4-BE49-F238E27FC236}">
                <a16:creationId xmlns:a16="http://schemas.microsoft.com/office/drawing/2014/main" id="{7CB4C0D1-257C-4094-B855-E8E73E286B7C}"/>
              </a:ext>
            </a:extLst>
          </p:cNvPr>
          <p:cNvGrpSpPr/>
          <p:nvPr userDrawn="1"/>
        </p:nvGrpSpPr>
        <p:grpSpPr>
          <a:xfrm>
            <a:off x="1458913" y="1303337"/>
            <a:ext cx="1936483" cy="4381500"/>
            <a:chOff x="1458913" y="1303337"/>
            <a:chExt cx="1936483" cy="4381500"/>
          </a:xfrm>
        </p:grpSpPr>
        <p:sp>
          <p:nvSpPr>
            <p:cNvPr id="4247" name="Freeform 258">
              <a:extLst>
                <a:ext uri="{FF2B5EF4-FFF2-40B4-BE49-F238E27FC236}">
                  <a16:creationId xmlns:a16="http://schemas.microsoft.com/office/drawing/2014/main" id="{FBD0D542-4A3C-4501-A1BE-ED0DC250374F}"/>
                </a:ext>
              </a:extLst>
            </p:cNvPr>
            <p:cNvSpPr>
              <a:spLocks noEditPoints="1"/>
            </p:cNvSpPr>
            <p:nvPr userDrawn="1"/>
          </p:nvSpPr>
          <p:spPr bwMode="auto">
            <a:xfrm>
              <a:off x="1706563" y="2590800"/>
              <a:ext cx="73025" cy="7620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48" name="Freeform 259">
              <a:extLst>
                <a:ext uri="{FF2B5EF4-FFF2-40B4-BE49-F238E27FC236}">
                  <a16:creationId xmlns:a16="http://schemas.microsoft.com/office/drawing/2014/main" id="{510F4BE2-69E8-4D49-BAE4-481EBF452361}"/>
                </a:ext>
              </a:extLst>
            </p:cNvPr>
            <p:cNvSpPr>
              <a:spLocks noEditPoints="1"/>
            </p:cNvSpPr>
            <p:nvPr userDrawn="1"/>
          </p:nvSpPr>
          <p:spPr bwMode="auto">
            <a:xfrm>
              <a:off x="1458913" y="1303337"/>
              <a:ext cx="130175" cy="130175"/>
            </a:xfrm>
            <a:custGeom>
              <a:avLst/>
              <a:gdLst>
                <a:gd name="T0" fmla="*/ 20 w 39"/>
                <a:gd name="T1" fmla="*/ 39 h 39"/>
                <a:gd name="T2" fmla="*/ 0 w 39"/>
                <a:gd name="T3" fmla="*/ 20 h 39"/>
                <a:gd name="T4" fmla="*/ 20 w 39"/>
                <a:gd name="T5" fmla="*/ 0 h 39"/>
                <a:gd name="T6" fmla="*/ 39 w 39"/>
                <a:gd name="T7" fmla="*/ 20 h 39"/>
                <a:gd name="T8" fmla="*/ 20 w 39"/>
                <a:gd name="T9" fmla="*/ 39 h 39"/>
                <a:gd name="T10" fmla="*/ 20 w 39"/>
                <a:gd name="T11" fmla="*/ 4 h 39"/>
                <a:gd name="T12" fmla="*/ 4 w 39"/>
                <a:gd name="T13" fmla="*/ 20 h 39"/>
                <a:gd name="T14" fmla="*/ 20 w 39"/>
                <a:gd name="T15" fmla="*/ 35 h 39"/>
                <a:gd name="T16" fmla="*/ 35 w 39"/>
                <a:gd name="T17" fmla="*/ 20 h 39"/>
                <a:gd name="T18" fmla="*/ 20 w 39"/>
                <a:gd name="T19"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39"/>
                  </a:moveTo>
                  <a:cubicBezTo>
                    <a:pt x="9" y="39"/>
                    <a:pt x="0" y="31"/>
                    <a:pt x="0" y="20"/>
                  </a:cubicBezTo>
                  <a:cubicBezTo>
                    <a:pt x="0" y="9"/>
                    <a:pt x="9" y="0"/>
                    <a:pt x="20" y="0"/>
                  </a:cubicBezTo>
                  <a:cubicBezTo>
                    <a:pt x="31" y="0"/>
                    <a:pt x="39" y="9"/>
                    <a:pt x="39" y="20"/>
                  </a:cubicBezTo>
                  <a:cubicBezTo>
                    <a:pt x="39" y="31"/>
                    <a:pt x="31" y="39"/>
                    <a:pt x="20" y="39"/>
                  </a:cubicBezTo>
                  <a:close/>
                  <a:moveTo>
                    <a:pt x="20" y="4"/>
                  </a:moveTo>
                  <a:cubicBezTo>
                    <a:pt x="11" y="4"/>
                    <a:pt x="4" y="11"/>
                    <a:pt x="4" y="20"/>
                  </a:cubicBezTo>
                  <a:cubicBezTo>
                    <a:pt x="4" y="28"/>
                    <a:pt x="11" y="35"/>
                    <a:pt x="20" y="35"/>
                  </a:cubicBezTo>
                  <a:cubicBezTo>
                    <a:pt x="28" y="35"/>
                    <a:pt x="35" y="28"/>
                    <a:pt x="35" y="20"/>
                  </a:cubicBezTo>
                  <a:cubicBezTo>
                    <a:pt x="35" y="11"/>
                    <a:pt x="28" y="4"/>
                    <a:pt x="2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58">
              <a:extLst>
                <a:ext uri="{FF2B5EF4-FFF2-40B4-BE49-F238E27FC236}">
                  <a16:creationId xmlns:a16="http://schemas.microsoft.com/office/drawing/2014/main" id="{0483CC3B-9A6D-48F4-A4B2-667E79A10B0C}"/>
                </a:ext>
              </a:extLst>
            </p:cNvPr>
            <p:cNvSpPr>
              <a:spLocks noEditPoints="1"/>
            </p:cNvSpPr>
            <p:nvPr userDrawn="1"/>
          </p:nvSpPr>
          <p:spPr bwMode="auto">
            <a:xfrm>
              <a:off x="3298825" y="5584067"/>
              <a:ext cx="96571" cy="10077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01" name="任意多边形: 形状 300">
            <a:extLst>
              <a:ext uri="{FF2B5EF4-FFF2-40B4-BE49-F238E27FC236}">
                <a16:creationId xmlns:a16="http://schemas.microsoft.com/office/drawing/2014/main" id="{EB9D6930-9E02-4509-AC9C-2FD8190223BF}"/>
              </a:ext>
            </a:extLst>
          </p:cNvPr>
          <p:cNvSpPr/>
          <p:nvPr userDrawn="1"/>
        </p:nvSpPr>
        <p:spPr>
          <a:xfrm>
            <a:off x="8598214" y="4823305"/>
            <a:ext cx="3593785" cy="2029932"/>
          </a:xfrm>
          <a:custGeom>
            <a:avLst/>
            <a:gdLst>
              <a:gd name="connsiteX0" fmla="*/ 4960506 w 4960506"/>
              <a:gd name="connsiteY0" fmla="*/ 0 h 2675938"/>
              <a:gd name="connsiteX1" fmla="*/ 4960506 w 4960506"/>
              <a:gd name="connsiteY1" fmla="*/ 2675938 h 2675938"/>
              <a:gd name="connsiteX2" fmla="*/ 0 w 4960506"/>
              <a:gd name="connsiteY2" fmla="*/ 2675938 h 2675938"/>
              <a:gd name="connsiteX3" fmla="*/ 54859 w 4960506"/>
              <a:gd name="connsiteY3" fmla="*/ 2553815 h 2675938"/>
              <a:gd name="connsiteX4" fmla="*/ 3237506 w 4960506"/>
              <a:gd name="connsiteY4" fmla="*/ 1361881 h 2675938"/>
              <a:gd name="connsiteX5" fmla="*/ 4944212 w 4960506"/>
              <a:gd name="connsiteY5" fmla="*/ 65307 h 2675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0506" h="2675938">
                <a:moveTo>
                  <a:pt x="4960506" y="0"/>
                </a:moveTo>
                <a:lnTo>
                  <a:pt x="4960506" y="2675938"/>
                </a:lnTo>
                <a:lnTo>
                  <a:pt x="0" y="2675938"/>
                </a:lnTo>
                <a:lnTo>
                  <a:pt x="54859" y="2553815"/>
                </a:lnTo>
                <a:cubicBezTo>
                  <a:pt x="531166" y="1625003"/>
                  <a:pt x="2104552" y="1101119"/>
                  <a:pt x="3237506" y="1361881"/>
                </a:cubicBezTo>
                <a:cubicBezTo>
                  <a:pt x="4854477" y="1735138"/>
                  <a:pt x="4749138" y="942729"/>
                  <a:pt x="4944212" y="65307"/>
                </a:cubicBezTo>
                <a:close/>
              </a:path>
            </a:pathLst>
          </a:custGeom>
          <a:gradFill>
            <a:gsLst>
              <a:gs pos="0">
                <a:schemeClr val="accent2"/>
              </a:gs>
              <a:gs pos="100000">
                <a:schemeClr val="accent1"/>
              </a:gs>
            </a:gsLst>
            <a:lin ang="2700000" scaled="0"/>
          </a:gradFill>
          <a:ln>
            <a:noFill/>
          </a:ln>
          <a:effectLst/>
        </p:spPr>
        <p:txBody>
          <a:bodyPr vert="horz" wrap="square" lIns="91440" tIns="45720" rIns="91440" bIns="45720" numCol="1" anchor="t" anchorCtr="0" compatLnSpc="1">
            <a:prstTxWarp prst="textNoShape">
              <a:avLst/>
            </a:prstTxWarp>
            <a:noAutofit/>
          </a:bodyPr>
          <a:lstStyle/>
          <a:p>
            <a:pPr lvl="0"/>
            <a:endParaRPr lang="zh-CN" altLang="en-US">
              <a:solidFill>
                <a:schemeClr val="tx1"/>
              </a:solidFill>
            </a:endParaRPr>
          </a:p>
        </p:txBody>
      </p:sp>
    </p:spTree>
    <p:extLst>
      <p:ext uri="{BB962C8B-B14F-4D97-AF65-F5344CB8AC3E}">
        <p14:creationId xmlns:p14="http://schemas.microsoft.com/office/powerpoint/2010/main" val="263291734"/>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sp>
        <p:nvSpPr>
          <p:cNvPr id="347" name="Freeform 9">
            <a:extLst>
              <a:ext uri="{FF2B5EF4-FFF2-40B4-BE49-F238E27FC236}">
                <a16:creationId xmlns:a16="http://schemas.microsoft.com/office/drawing/2014/main" id="{403362F3-4272-49F4-A5AA-AFE7A4332419}"/>
              </a:ext>
            </a:extLst>
          </p:cNvPr>
          <p:cNvSpPr>
            <a:spLocks/>
          </p:cNvSpPr>
          <p:nvPr userDrawn="1"/>
        </p:nvSpPr>
        <p:spPr bwMode="auto">
          <a:xfrm>
            <a:off x="7640638" y="-9525"/>
            <a:ext cx="4551363" cy="6867525"/>
          </a:xfrm>
          <a:custGeom>
            <a:avLst/>
            <a:gdLst>
              <a:gd name="T0" fmla="*/ 1856 w 7616"/>
              <a:gd name="T1" fmla="*/ 0 h 11520"/>
              <a:gd name="T2" fmla="*/ 7616 w 7616"/>
              <a:gd name="T3" fmla="*/ 0 h 11520"/>
              <a:gd name="T4" fmla="*/ 7616 w 7616"/>
              <a:gd name="T5" fmla="*/ 11520 h 11520"/>
              <a:gd name="T6" fmla="*/ 6026 w 7616"/>
              <a:gd name="T7" fmla="*/ 11520 h 11520"/>
              <a:gd name="T8" fmla="*/ 5904 w 7616"/>
              <a:gd name="T9" fmla="*/ 11439 h 11520"/>
              <a:gd name="T10" fmla="*/ 5660 w 7616"/>
              <a:gd name="T11" fmla="*/ 11238 h 11520"/>
              <a:gd name="T12" fmla="*/ 2333 w 7616"/>
              <a:gd name="T13" fmla="*/ 5204 h 11520"/>
              <a:gd name="T14" fmla="*/ 1786 w 7616"/>
              <a:gd name="T15" fmla="*/ 66 h 11520"/>
              <a:gd name="T16" fmla="*/ 1856 w 7616"/>
              <a:gd name="T17" fmla="*/ 0 h 115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16" h="11520">
                <a:moveTo>
                  <a:pt x="1856" y="0"/>
                </a:moveTo>
                <a:lnTo>
                  <a:pt x="7616" y="0"/>
                </a:lnTo>
                <a:lnTo>
                  <a:pt x="7616" y="11520"/>
                </a:lnTo>
                <a:lnTo>
                  <a:pt x="6026" y="11520"/>
                </a:lnTo>
                <a:lnTo>
                  <a:pt x="5904" y="11439"/>
                </a:lnTo>
                <a:cubicBezTo>
                  <a:pt x="5823" y="11379"/>
                  <a:pt x="5741" y="11312"/>
                  <a:pt x="5660" y="11238"/>
                </a:cubicBezTo>
                <a:cubicBezTo>
                  <a:pt x="3824" y="9568"/>
                  <a:pt x="5457" y="7568"/>
                  <a:pt x="2333" y="5204"/>
                </a:cubicBezTo>
                <a:cubicBezTo>
                  <a:pt x="0" y="3443"/>
                  <a:pt x="316" y="1542"/>
                  <a:pt x="1786" y="66"/>
                </a:cubicBezTo>
                <a:lnTo>
                  <a:pt x="1856" y="0"/>
                </a:lnTo>
                <a:close/>
              </a:path>
            </a:pathLst>
          </a:custGeom>
          <a:gradFill>
            <a:gsLst>
              <a:gs pos="0">
                <a:schemeClr val="accent2"/>
              </a:gs>
              <a:gs pos="100000">
                <a:schemeClr val="accent3"/>
              </a:gs>
            </a:gsLst>
            <a:lin ang="0" scaled="0"/>
          </a:gradFill>
          <a:ln w="0">
            <a:no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20" name="标题 1"/>
          <p:cNvSpPr>
            <a:spLocks noGrp="1"/>
          </p:cNvSpPr>
          <p:nvPr userDrawn="1">
            <p:ph type="title"/>
          </p:nvPr>
        </p:nvSpPr>
        <p:spPr>
          <a:xfrm>
            <a:off x="1415019" y="3069086"/>
            <a:ext cx="5419185" cy="895350"/>
          </a:xfrm>
        </p:spPr>
        <p:txBody>
          <a:bodyPr anchor="b">
            <a:normAutofit/>
          </a:bodyPr>
          <a:lstStyle>
            <a:lvl1pPr algn="l">
              <a:defRPr sz="2400" b="1">
                <a:solidFill>
                  <a:schemeClr val="tx1"/>
                </a:solidFill>
              </a:defRPr>
            </a:lvl1pPr>
          </a:lstStyle>
          <a:p>
            <a:r>
              <a:rPr lang="zh-CN" altLang="en-US"/>
              <a:t>单击此处编辑母版标题样式</a:t>
            </a:r>
            <a:endParaRPr lang="zh-CN" altLang="en-US" dirty="0"/>
          </a:p>
        </p:txBody>
      </p:sp>
      <p:sp>
        <p:nvSpPr>
          <p:cNvPr id="21" name="文本占位符 2"/>
          <p:cNvSpPr>
            <a:spLocks noGrp="1"/>
          </p:cNvSpPr>
          <p:nvPr userDrawn="1">
            <p:ph type="body" idx="1"/>
          </p:nvPr>
        </p:nvSpPr>
        <p:spPr>
          <a:xfrm>
            <a:off x="1416135" y="3964436"/>
            <a:ext cx="5419185" cy="1015623"/>
          </a:xfrm>
        </p:spPr>
        <p:txBody>
          <a:bodyPr anchor="t">
            <a:normAutofit/>
          </a:bodyPr>
          <a:lstStyle>
            <a:lvl1pPr marL="0" indent="0" algn="l">
              <a:lnSpc>
                <a:spcPct val="150000"/>
              </a:lnSpc>
              <a:spcBef>
                <a:spcPts val="0"/>
              </a:spcBef>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343" name="组合 342">
            <a:extLst>
              <a:ext uri="{FF2B5EF4-FFF2-40B4-BE49-F238E27FC236}">
                <a16:creationId xmlns:a16="http://schemas.microsoft.com/office/drawing/2014/main" id="{8B7C2FAF-1BF5-45A3-88AA-7B47B6DFBB13}"/>
              </a:ext>
            </a:extLst>
          </p:cNvPr>
          <p:cNvGrpSpPr/>
          <p:nvPr userDrawn="1"/>
        </p:nvGrpSpPr>
        <p:grpSpPr>
          <a:xfrm>
            <a:off x="6913336" y="1753049"/>
            <a:ext cx="4868863" cy="3651250"/>
            <a:chOff x="2355850" y="2209800"/>
            <a:chExt cx="4868863" cy="3651250"/>
          </a:xfrm>
        </p:grpSpPr>
        <p:sp>
          <p:nvSpPr>
            <p:cNvPr id="221" name="Freeform 139">
              <a:extLst>
                <a:ext uri="{FF2B5EF4-FFF2-40B4-BE49-F238E27FC236}">
                  <a16:creationId xmlns:a16="http://schemas.microsoft.com/office/drawing/2014/main" id="{B99BEBC9-C813-4659-9916-3BFBEB30BD26}"/>
                </a:ext>
              </a:extLst>
            </p:cNvPr>
            <p:cNvSpPr>
              <a:spLocks/>
            </p:cNvSpPr>
            <p:nvPr userDrawn="1"/>
          </p:nvSpPr>
          <p:spPr bwMode="auto">
            <a:xfrm>
              <a:off x="2355850" y="2503487"/>
              <a:ext cx="3509963" cy="2171700"/>
            </a:xfrm>
            <a:custGeom>
              <a:avLst/>
              <a:gdLst>
                <a:gd name="T0" fmla="*/ 122 w 1049"/>
                <a:gd name="T1" fmla="*/ 650 h 650"/>
                <a:gd name="T2" fmla="*/ 994 w 1049"/>
                <a:gd name="T3" fmla="*/ 650 h 650"/>
                <a:gd name="T4" fmla="*/ 1006 w 1049"/>
                <a:gd name="T5" fmla="*/ 650 h 650"/>
                <a:gd name="T6" fmla="*/ 1046 w 1049"/>
                <a:gd name="T7" fmla="*/ 605 h 650"/>
                <a:gd name="T8" fmla="*/ 988 w 1049"/>
                <a:gd name="T9" fmla="*/ 45 h 650"/>
                <a:gd name="T10" fmla="*/ 938 w 1049"/>
                <a:gd name="T11" fmla="*/ 0 h 650"/>
                <a:gd name="T12" fmla="*/ 55 w 1049"/>
                <a:gd name="T13" fmla="*/ 0 h 650"/>
                <a:gd name="T14" fmla="*/ 50 w 1049"/>
                <a:gd name="T15" fmla="*/ 1 h 650"/>
                <a:gd name="T16" fmla="*/ 43 w 1049"/>
                <a:gd name="T17" fmla="*/ 1 h 650"/>
                <a:gd name="T18" fmla="*/ 3 w 1049"/>
                <a:gd name="T19" fmla="*/ 46 h 650"/>
                <a:gd name="T20" fmla="*/ 61 w 1049"/>
                <a:gd name="T21" fmla="*/ 605 h 650"/>
                <a:gd name="T22" fmla="*/ 111 w 1049"/>
                <a:gd name="T23" fmla="*/ 650 h 650"/>
                <a:gd name="T24" fmla="*/ 122 w 1049"/>
                <a:gd name="T25"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9" h="650">
                  <a:moveTo>
                    <a:pt x="122" y="650"/>
                  </a:moveTo>
                  <a:cubicBezTo>
                    <a:pt x="994" y="650"/>
                    <a:pt x="994" y="650"/>
                    <a:pt x="994" y="650"/>
                  </a:cubicBezTo>
                  <a:cubicBezTo>
                    <a:pt x="1006" y="650"/>
                    <a:pt x="1006" y="650"/>
                    <a:pt x="1006" y="650"/>
                  </a:cubicBezTo>
                  <a:cubicBezTo>
                    <a:pt x="1031" y="650"/>
                    <a:pt x="1049" y="630"/>
                    <a:pt x="1046" y="605"/>
                  </a:cubicBezTo>
                  <a:cubicBezTo>
                    <a:pt x="988" y="45"/>
                    <a:pt x="988" y="45"/>
                    <a:pt x="988" y="45"/>
                  </a:cubicBezTo>
                  <a:cubicBezTo>
                    <a:pt x="986" y="21"/>
                    <a:pt x="963" y="0"/>
                    <a:pt x="938" y="0"/>
                  </a:cubicBezTo>
                  <a:cubicBezTo>
                    <a:pt x="55" y="0"/>
                    <a:pt x="55" y="0"/>
                    <a:pt x="55" y="0"/>
                  </a:cubicBezTo>
                  <a:cubicBezTo>
                    <a:pt x="53" y="0"/>
                    <a:pt x="52" y="0"/>
                    <a:pt x="50" y="1"/>
                  </a:cubicBezTo>
                  <a:cubicBezTo>
                    <a:pt x="43" y="1"/>
                    <a:pt x="43" y="1"/>
                    <a:pt x="43" y="1"/>
                  </a:cubicBezTo>
                  <a:cubicBezTo>
                    <a:pt x="18" y="1"/>
                    <a:pt x="0" y="21"/>
                    <a:pt x="3" y="46"/>
                  </a:cubicBezTo>
                  <a:cubicBezTo>
                    <a:pt x="61" y="605"/>
                    <a:pt x="61" y="605"/>
                    <a:pt x="61" y="605"/>
                  </a:cubicBezTo>
                  <a:cubicBezTo>
                    <a:pt x="63" y="630"/>
                    <a:pt x="86" y="650"/>
                    <a:pt x="111" y="650"/>
                  </a:cubicBezTo>
                  <a:lnTo>
                    <a:pt x="122" y="650"/>
                  </a:ln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2" name="Freeform 140">
              <a:extLst>
                <a:ext uri="{FF2B5EF4-FFF2-40B4-BE49-F238E27FC236}">
                  <a16:creationId xmlns:a16="http://schemas.microsoft.com/office/drawing/2014/main" id="{523C2324-B0C2-41ED-BD03-ED2BC0B20154}"/>
                </a:ext>
              </a:extLst>
            </p:cNvPr>
            <p:cNvSpPr>
              <a:spLocks/>
            </p:cNvSpPr>
            <p:nvPr userDrawn="1"/>
          </p:nvSpPr>
          <p:spPr bwMode="auto">
            <a:xfrm>
              <a:off x="2676525" y="4714875"/>
              <a:ext cx="4351338" cy="1146175"/>
            </a:xfrm>
            <a:custGeom>
              <a:avLst/>
              <a:gdLst>
                <a:gd name="T0" fmla="*/ 1300 w 1300"/>
                <a:gd name="T1" fmla="*/ 321 h 343"/>
                <a:gd name="T2" fmla="*/ 1293 w 1300"/>
                <a:gd name="T3" fmla="*/ 308 h 343"/>
                <a:gd name="T4" fmla="*/ 987 w 1300"/>
                <a:gd name="T5" fmla="*/ 25 h 343"/>
                <a:gd name="T6" fmla="*/ 916 w 1300"/>
                <a:gd name="T7" fmla="*/ 0 h 343"/>
                <a:gd name="T8" fmla="*/ 32 w 1300"/>
                <a:gd name="T9" fmla="*/ 0 h 343"/>
                <a:gd name="T10" fmla="*/ 6 w 1300"/>
                <a:gd name="T11" fmla="*/ 11 h 343"/>
                <a:gd name="T12" fmla="*/ 6 w 1300"/>
                <a:gd name="T13" fmla="*/ 11 h 343"/>
                <a:gd name="T14" fmla="*/ 7 w 1300"/>
                <a:gd name="T15" fmla="*/ 35 h 343"/>
                <a:gd name="T16" fmla="*/ 313 w 1300"/>
                <a:gd name="T17" fmla="*/ 319 h 343"/>
                <a:gd name="T18" fmla="*/ 384 w 1300"/>
                <a:gd name="T19" fmla="*/ 343 h 343"/>
                <a:gd name="T20" fmla="*/ 1268 w 1300"/>
                <a:gd name="T21" fmla="*/ 343 h 343"/>
                <a:gd name="T22" fmla="*/ 1300 w 1300"/>
                <a:gd name="T23" fmla="*/ 32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0" h="343">
                  <a:moveTo>
                    <a:pt x="1300" y="321"/>
                  </a:moveTo>
                  <a:cubicBezTo>
                    <a:pt x="1300" y="317"/>
                    <a:pt x="1298" y="313"/>
                    <a:pt x="1293" y="308"/>
                  </a:cubicBezTo>
                  <a:cubicBezTo>
                    <a:pt x="987" y="25"/>
                    <a:pt x="987" y="25"/>
                    <a:pt x="987" y="25"/>
                  </a:cubicBezTo>
                  <a:cubicBezTo>
                    <a:pt x="973" y="11"/>
                    <a:pt x="941" y="0"/>
                    <a:pt x="916" y="0"/>
                  </a:cubicBezTo>
                  <a:cubicBezTo>
                    <a:pt x="32" y="0"/>
                    <a:pt x="32" y="0"/>
                    <a:pt x="32" y="0"/>
                  </a:cubicBezTo>
                  <a:cubicBezTo>
                    <a:pt x="17" y="0"/>
                    <a:pt x="8" y="5"/>
                    <a:pt x="6" y="11"/>
                  </a:cubicBezTo>
                  <a:cubicBezTo>
                    <a:pt x="6" y="11"/>
                    <a:pt x="6" y="11"/>
                    <a:pt x="6" y="11"/>
                  </a:cubicBezTo>
                  <a:cubicBezTo>
                    <a:pt x="4" y="19"/>
                    <a:pt x="0" y="28"/>
                    <a:pt x="7" y="35"/>
                  </a:cubicBezTo>
                  <a:cubicBezTo>
                    <a:pt x="313" y="319"/>
                    <a:pt x="313" y="319"/>
                    <a:pt x="313" y="319"/>
                  </a:cubicBezTo>
                  <a:cubicBezTo>
                    <a:pt x="328" y="332"/>
                    <a:pt x="360" y="343"/>
                    <a:pt x="384" y="343"/>
                  </a:cubicBezTo>
                  <a:cubicBezTo>
                    <a:pt x="1268" y="343"/>
                    <a:pt x="1268" y="343"/>
                    <a:pt x="1268" y="343"/>
                  </a:cubicBezTo>
                  <a:cubicBezTo>
                    <a:pt x="1293" y="343"/>
                    <a:pt x="1299" y="336"/>
                    <a:pt x="1300" y="321"/>
                  </a:cubicBez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223" name="组合 222">
              <a:extLst>
                <a:ext uri="{FF2B5EF4-FFF2-40B4-BE49-F238E27FC236}">
                  <a16:creationId xmlns:a16="http://schemas.microsoft.com/office/drawing/2014/main" id="{39BA9094-2068-46CE-A4F2-EADAE9283067}"/>
                </a:ext>
              </a:extLst>
            </p:cNvPr>
            <p:cNvGrpSpPr/>
            <p:nvPr userDrawn="1"/>
          </p:nvGrpSpPr>
          <p:grpSpPr>
            <a:xfrm>
              <a:off x="2530475" y="2209800"/>
              <a:ext cx="4694238" cy="3357563"/>
              <a:chOff x="2530475" y="2209800"/>
              <a:chExt cx="4694238" cy="3357563"/>
            </a:xfrm>
          </p:grpSpPr>
          <p:sp>
            <p:nvSpPr>
              <p:cNvPr id="224" name="Freeform 141">
                <a:extLst>
                  <a:ext uri="{FF2B5EF4-FFF2-40B4-BE49-F238E27FC236}">
                    <a16:creationId xmlns:a16="http://schemas.microsoft.com/office/drawing/2014/main" id="{90D04500-A165-4626-BA2D-170100951BB4}"/>
                  </a:ext>
                </a:extLst>
              </p:cNvPr>
              <p:cNvSpPr>
                <a:spLocks/>
              </p:cNvSpPr>
              <p:nvPr userDrawn="1"/>
            </p:nvSpPr>
            <p:spPr bwMode="auto">
              <a:xfrm>
                <a:off x="2530475" y="2209800"/>
                <a:ext cx="3470275" cy="2171700"/>
              </a:xfrm>
              <a:custGeom>
                <a:avLst/>
                <a:gdLst>
                  <a:gd name="T0" fmla="*/ 994 w 1037"/>
                  <a:gd name="T1" fmla="*/ 650 h 650"/>
                  <a:gd name="T2" fmla="*/ 110 w 1037"/>
                  <a:gd name="T3" fmla="*/ 650 h 650"/>
                  <a:gd name="T4" fmla="*/ 61 w 1037"/>
                  <a:gd name="T5" fmla="*/ 605 h 650"/>
                  <a:gd name="T6" fmla="*/ 3 w 1037"/>
                  <a:gd name="T7" fmla="*/ 45 h 650"/>
                  <a:gd name="T8" fmla="*/ 43 w 1037"/>
                  <a:gd name="T9" fmla="*/ 0 h 650"/>
                  <a:gd name="T10" fmla="*/ 927 w 1037"/>
                  <a:gd name="T11" fmla="*/ 0 h 650"/>
                  <a:gd name="T12" fmla="*/ 976 w 1037"/>
                  <a:gd name="T13" fmla="*/ 45 h 650"/>
                  <a:gd name="T14" fmla="*/ 1035 w 1037"/>
                  <a:gd name="T15" fmla="*/ 605 h 650"/>
                  <a:gd name="T16" fmla="*/ 994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4" y="650"/>
                    </a:moveTo>
                    <a:cubicBezTo>
                      <a:pt x="110" y="650"/>
                      <a:pt x="110" y="650"/>
                      <a:pt x="110" y="650"/>
                    </a:cubicBezTo>
                    <a:cubicBezTo>
                      <a:pt x="86" y="650"/>
                      <a:pt x="63" y="630"/>
                      <a:pt x="61" y="605"/>
                    </a:cubicBezTo>
                    <a:cubicBezTo>
                      <a:pt x="3" y="45"/>
                      <a:pt x="3" y="45"/>
                      <a:pt x="3" y="45"/>
                    </a:cubicBezTo>
                    <a:cubicBezTo>
                      <a:pt x="0" y="21"/>
                      <a:pt x="18" y="0"/>
                      <a:pt x="43" y="0"/>
                    </a:cubicBezTo>
                    <a:cubicBezTo>
                      <a:pt x="927" y="0"/>
                      <a:pt x="927" y="0"/>
                      <a:pt x="927" y="0"/>
                    </a:cubicBezTo>
                    <a:cubicBezTo>
                      <a:pt x="952" y="0"/>
                      <a:pt x="974" y="21"/>
                      <a:pt x="976" y="45"/>
                    </a:cubicBezTo>
                    <a:cubicBezTo>
                      <a:pt x="1035" y="605"/>
                      <a:pt x="1035" y="605"/>
                      <a:pt x="1035" y="605"/>
                    </a:cubicBezTo>
                    <a:cubicBezTo>
                      <a:pt x="1037" y="630"/>
                      <a:pt x="1019" y="650"/>
                      <a:pt x="994" y="650"/>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5" name="Freeform 142">
                <a:extLst>
                  <a:ext uri="{FF2B5EF4-FFF2-40B4-BE49-F238E27FC236}">
                    <a16:creationId xmlns:a16="http://schemas.microsoft.com/office/drawing/2014/main" id="{EC1EA4ED-E62F-445B-A832-7949CBBA6536}"/>
                  </a:ext>
                </a:extLst>
              </p:cNvPr>
              <p:cNvSpPr>
                <a:spLocks/>
              </p:cNvSpPr>
              <p:nvPr userDrawn="1"/>
            </p:nvSpPr>
            <p:spPr bwMode="auto">
              <a:xfrm>
                <a:off x="2566988" y="2209800"/>
                <a:ext cx="3470275" cy="2171700"/>
              </a:xfrm>
              <a:custGeom>
                <a:avLst/>
                <a:gdLst>
                  <a:gd name="T0" fmla="*/ 995 w 1037"/>
                  <a:gd name="T1" fmla="*/ 650 h 650"/>
                  <a:gd name="T2" fmla="*/ 111 w 1037"/>
                  <a:gd name="T3" fmla="*/ 650 h 650"/>
                  <a:gd name="T4" fmla="*/ 61 w 1037"/>
                  <a:gd name="T5" fmla="*/ 605 h 650"/>
                  <a:gd name="T6" fmla="*/ 3 w 1037"/>
                  <a:gd name="T7" fmla="*/ 45 h 650"/>
                  <a:gd name="T8" fmla="*/ 43 w 1037"/>
                  <a:gd name="T9" fmla="*/ 0 h 650"/>
                  <a:gd name="T10" fmla="*/ 927 w 1037"/>
                  <a:gd name="T11" fmla="*/ 0 h 650"/>
                  <a:gd name="T12" fmla="*/ 977 w 1037"/>
                  <a:gd name="T13" fmla="*/ 45 h 650"/>
                  <a:gd name="T14" fmla="*/ 1035 w 1037"/>
                  <a:gd name="T15" fmla="*/ 605 h 650"/>
                  <a:gd name="T16" fmla="*/ 995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5" y="650"/>
                    </a:moveTo>
                    <a:cubicBezTo>
                      <a:pt x="111" y="650"/>
                      <a:pt x="111" y="650"/>
                      <a:pt x="111" y="650"/>
                    </a:cubicBezTo>
                    <a:cubicBezTo>
                      <a:pt x="86" y="650"/>
                      <a:pt x="64" y="630"/>
                      <a:pt x="61" y="605"/>
                    </a:cubicBezTo>
                    <a:cubicBezTo>
                      <a:pt x="3" y="45"/>
                      <a:pt x="3" y="45"/>
                      <a:pt x="3" y="45"/>
                    </a:cubicBezTo>
                    <a:cubicBezTo>
                      <a:pt x="0" y="20"/>
                      <a:pt x="19" y="0"/>
                      <a:pt x="43" y="0"/>
                    </a:cubicBezTo>
                    <a:cubicBezTo>
                      <a:pt x="927" y="0"/>
                      <a:pt x="927" y="0"/>
                      <a:pt x="927" y="0"/>
                    </a:cubicBezTo>
                    <a:cubicBezTo>
                      <a:pt x="952" y="0"/>
                      <a:pt x="974" y="20"/>
                      <a:pt x="977" y="45"/>
                    </a:cubicBezTo>
                    <a:cubicBezTo>
                      <a:pt x="1035" y="605"/>
                      <a:pt x="1035" y="605"/>
                      <a:pt x="1035" y="605"/>
                    </a:cubicBezTo>
                    <a:cubicBezTo>
                      <a:pt x="1037" y="630"/>
                      <a:pt x="1019" y="650"/>
                      <a:pt x="995" y="650"/>
                    </a:cubicBezTo>
                    <a:close/>
                  </a:path>
                </a:pathLst>
              </a:custGeom>
              <a:gradFill>
                <a:gsLst>
                  <a:gs pos="0">
                    <a:srgbClr val="123FCC"/>
                  </a:gs>
                  <a:gs pos="100000">
                    <a:srgbClr val="3584DE"/>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6" name="Freeform 143">
                <a:extLst>
                  <a:ext uri="{FF2B5EF4-FFF2-40B4-BE49-F238E27FC236}">
                    <a16:creationId xmlns:a16="http://schemas.microsoft.com/office/drawing/2014/main" id="{AC8FCFDD-5608-4C5B-BA50-DCF7174A2579}"/>
                  </a:ext>
                </a:extLst>
              </p:cNvPr>
              <p:cNvSpPr>
                <a:spLocks/>
              </p:cNvSpPr>
              <p:nvPr userDrawn="1"/>
            </p:nvSpPr>
            <p:spPr bwMode="auto">
              <a:xfrm>
                <a:off x="2633663" y="2273300"/>
                <a:ext cx="3340100" cy="2047875"/>
              </a:xfrm>
              <a:custGeom>
                <a:avLst/>
                <a:gdLst>
                  <a:gd name="T0" fmla="*/ 89 w 998"/>
                  <a:gd name="T1" fmla="*/ 613 h 613"/>
                  <a:gd name="T2" fmla="*/ 60 w 998"/>
                  <a:gd name="T3" fmla="*/ 586 h 613"/>
                  <a:gd name="T4" fmla="*/ 2 w 998"/>
                  <a:gd name="T5" fmla="*/ 26 h 613"/>
                  <a:gd name="T6" fmla="*/ 25 w 998"/>
                  <a:gd name="T7" fmla="*/ 0 h 613"/>
                  <a:gd name="T8" fmla="*/ 909 w 998"/>
                  <a:gd name="T9" fmla="*/ 0 h 613"/>
                  <a:gd name="T10" fmla="*/ 938 w 998"/>
                  <a:gd name="T11" fmla="*/ 26 h 613"/>
                  <a:gd name="T12" fmla="*/ 996 w 998"/>
                  <a:gd name="T13" fmla="*/ 586 h 613"/>
                  <a:gd name="T14" fmla="*/ 973 w 998"/>
                  <a:gd name="T15" fmla="*/ 613 h 613"/>
                  <a:gd name="T16" fmla="*/ 89 w 998"/>
                  <a:gd name="T17" fmla="*/ 61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613">
                    <a:moveTo>
                      <a:pt x="89" y="613"/>
                    </a:moveTo>
                    <a:cubicBezTo>
                      <a:pt x="74" y="613"/>
                      <a:pt x="61" y="601"/>
                      <a:pt x="60" y="586"/>
                    </a:cubicBezTo>
                    <a:cubicBezTo>
                      <a:pt x="2" y="26"/>
                      <a:pt x="2" y="26"/>
                      <a:pt x="2" y="26"/>
                    </a:cubicBezTo>
                    <a:cubicBezTo>
                      <a:pt x="0" y="12"/>
                      <a:pt x="11" y="0"/>
                      <a:pt x="25" y="0"/>
                    </a:cubicBezTo>
                    <a:cubicBezTo>
                      <a:pt x="909" y="0"/>
                      <a:pt x="909" y="0"/>
                      <a:pt x="909" y="0"/>
                    </a:cubicBezTo>
                    <a:cubicBezTo>
                      <a:pt x="924" y="0"/>
                      <a:pt x="937" y="12"/>
                      <a:pt x="938" y="26"/>
                    </a:cubicBezTo>
                    <a:cubicBezTo>
                      <a:pt x="996" y="586"/>
                      <a:pt x="996" y="586"/>
                      <a:pt x="996" y="586"/>
                    </a:cubicBezTo>
                    <a:cubicBezTo>
                      <a:pt x="998" y="601"/>
                      <a:pt x="987" y="613"/>
                      <a:pt x="973" y="613"/>
                    </a:cubicBezTo>
                    <a:lnTo>
                      <a:pt x="89" y="613"/>
                    </a:lnTo>
                    <a:close/>
                  </a:path>
                </a:pathLst>
              </a:custGeom>
              <a:gradFill>
                <a:gsLst>
                  <a:gs pos="0">
                    <a:srgbClr val="74E5F8"/>
                  </a:gs>
                  <a:gs pos="100000">
                    <a:srgbClr val="194BCD"/>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227" name="组合 226">
                <a:extLst>
                  <a:ext uri="{FF2B5EF4-FFF2-40B4-BE49-F238E27FC236}">
                    <a16:creationId xmlns:a16="http://schemas.microsoft.com/office/drawing/2014/main" id="{26CA1A36-D2CF-412C-A883-3884BAF93081}"/>
                  </a:ext>
                </a:extLst>
              </p:cNvPr>
              <p:cNvGrpSpPr/>
              <p:nvPr userDrawn="1"/>
            </p:nvGrpSpPr>
            <p:grpSpPr>
              <a:xfrm>
                <a:off x="3768725" y="2667000"/>
                <a:ext cx="1154113" cy="1255712"/>
                <a:chOff x="3768725" y="2667000"/>
                <a:chExt cx="1154113" cy="1255712"/>
              </a:xfrm>
            </p:grpSpPr>
            <p:sp>
              <p:nvSpPr>
                <p:cNvPr id="340" name="Freeform 261">
                  <a:extLst>
                    <a:ext uri="{FF2B5EF4-FFF2-40B4-BE49-F238E27FC236}">
                      <a16:creationId xmlns:a16="http://schemas.microsoft.com/office/drawing/2014/main" id="{975F07AC-11BE-4739-9583-586D5673F133}"/>
                    </a:ext>
                  </a:extLst>
                </p:cNvPr>
                <p:cNvSpPr>
                  <a:spLocks noEditPoints="1"/>
                </p:cNvSpPr>
                <p:nvPr userDrawn="1"/>
              </p:nvSpPr>
              <p:spPr bwMode="auto">
                <a:xfrm>
                  <a:off x="3802063" y="2667000"/>
                  <a:ext cx="1016000" cy="614363"/>
                </a:xfrm>
                <a:custGeom>
                  <a:avLst/>
                  <a:gdLst>
                    <a:gd name="T0" fmla="*/ 162 w 304"/>
                    <a:gd name="T1" fmla="*/ 184 h 184"/>
                    <a:gd name="T2" fmla="*/ 157 w 304"/>
                    <a:gd name="T3" fmla="*/ 183 h 184"/>
                    <a:gd name="T4" fmla="*/ 5 w 304"/>
                    <a:gd name="T5" fmla="*/ 100 h 184"/>
                    <a:gd name="T6" fmla="*/ 0 w 304"/>
                    <a:gd name="T7" fmla="*/ 92 h 184"/>
                    <a:gd name="T8" fmla="*/ 4 w 304"/>
                    <a:gd name="T9" fmla="*/ 85 h 184"/>
                    <a:gd name="T10" fmla="*/ 138 w 304"/>
                    <a:gd name="T11" fmla="*/ 2 h 184"/>
                    <a:gd name="T12" fmla="*/ 147 w 304"/>
                    <a:gd name="T13" fmla="*/ 2 h 184"/>
                    <a:gd name="T14" fmla="*/ 299 w 304"/>
                    <a:gd name="T15" fmla="*/ 85 h 184"/>
                    <a:gd name="T16" fmla="*/ 304 w 304"/>
                    <a:gd name="T17" fmla="*/ 93 h 184"/>
                    <a:gd name="T18" fmla="*/ 300 w 304"/>
                    <a:gd name="T19" fmla="*/ 100 h 184"/>
                    <a:gd name="T20" fmla="*/ 166 w 304"/>
                    <a:gd name="T21" fmla="*/ 183 h 184"/>
                    <a:gd name="T22" fmla="*/ 162 w 304"/>
                    <a:gd name="T23" fmla="*/ 184 h 184"/>
                    <a:gd name="T24" fmla="*/ 142 w 304"/>
                    <a:gd name="T25" fmla="*/ 3 h 184"/>
                    <a:gd name="T26" fmla="*/ 139 w 304"/>
                    <a:gd name="T27" fmla="*/ 4 h 184"/>
                    <a:gd name="T28" fmla="*/ 5 w 304"/>
                    <a:gd name="T29" fmla="*/ 86 h 184"/>
                    <a:gd name="T30" fmla="*/ 2 w 304"/>
                    <a:gd name="T31" fmla="*/ 92 h 184"/>
                    <a:gd name="T32" fmla="*/ 6 w 304"/>
                    <a:gd name="T33" fmla="*/ 99 h 184"/>
                    <a:gd name="T34" fmla="*/ 158 w 304"/>
                    <a:gd name="T35" fmla="*/ 182 h 184"/>
                    <a:gd name="T36" fmla="*/ 165 w 304"/>
                    <a:gd name="T37" fmla="*/ 182 h 184"/>
                    <a:gd name="T38" fmla="*/ 299 w 304"/>
                    <a:gd name="T39" fmla="*/ 99 h 184"/>
                    <a:gd name="T40" fmla="*/ 302 w 304"/>
                    <a:gd name="T41" fmla="*/ 93 h 184"/>
                    <a:gd name="T42" fmla="*/ 298 w 304"/>
                    <a:gd name="T43" fmla="*/ 86 h 184"/>
                    <a:gd name="T44" fmla="*/ 146 w 304"/>
                    <a:gd name="T45" fmla="*/ 4 h 184"/>
                    <a:gd name="T46" fmla="*/ 142 w 304"/>
                    <a:gd name="T47"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84">
                      <a:moveTo>
                        <a:pt x="162" y="184"/>
                      </a:moveTo>
                      <a:cubicBezTo>
                        <a:pt x="160" y="184"/>
                        <a:pt x="158" y="184"/>
                        <a:pt x="157" y="183"/>
                      </a:cubicBezTo>
                      <a:cubicBezTo>
                        <a:pt x="5" y="100"/>
                        <a:pt x="5" y="100"/>
                        <a:pt x="5" y="100"/>
                      </a:cubicBezTo>
                      <a:cubicBezTo>
                        <a:pt x="2" y="99"/>
                        <a:pt x="0" y="95"/>
                        <a:pt x="0" y="92"/>
                      </a:cubicBezTo>
                      <a:cubicBezTo>
                        <a:pt x="0" y="89"/>
                        <a:pt x="1" y="86"/>
                        <a:pt x="4" y="85"/>
                      </a:cubicBezTo>
                      <a:cubicBezTo>
                        <a:pt x="138" y="2"/>
                        <a:pt x="138" y="2"/>
                        <a:pt x="138" y="2"/>
                      </a:cubicBezTo>
                      <a:cubicBezTo>
                        <a:pt x="141" y="0"/>
                        <a:pt x="144" y="0"/>
                        <a:pt x="147" y="2"/>
                      </a:cubicBezTo>
                      <a:cubicBezTo>
                        <a:pt x="299" y="85"/>
                        <a:pt x="299" y="85"/>
                        <a:pt x="299" y="85"/>
                      </a:cubicBezTo>
                      <a:cubicBezTo>
                        <a:pt x="302" y="86"/>
                        <a:pt x="304" y="90"/>
                        <a:pt x="304" y="93"/>
                      </a:cubicBezTo>
                      <a:cubicBezTo>
                        <a:pt x="304" y="96"/>
                        <a:pt x="303" y="99"/>
                        <a:pt x="300" y="100"/>
                      </a:cubicBezTo>
                      <a:cubicBezTo>
                        <a:pt x="166" y="183"/>
                        <a:pt x="166" y="183"/>
                        <a:pt x="166" y="183"/>
                      </a:cubicBezTo>
                      <a:cubicBezTo>
                        <a:pt x="165" y="184"/>
                        <a:pt x="163" y="184"/>
                        <a:pt x="162" y="184"/>
                      </a:cubicBezTo>
                      <a:close/>
                      <a:moveTo>
                        <a:pt x="142" y="3"/>
                      </a:moveTo>
                      <a:cubicBezTo>
                        <a:pt x="141" y="3"/>
                        <a:pt x="140" y="3"/>
                        <a:pt x="139" y="4"/>
                      </a:cubicBezTo>
                      <a:cubicBezTo>
                        <a:pt x="5" y="86"/>
                        <a:pt x="5" y="86"/>
                        <a:pt x="5" y="86"/>
                      </a:cubicBezTo>
                      <a:cubicBezTo>
                        <a:pt x="3" y="88"/>
                        <a:pt x="2" y="90"/>
                        <a:pt x="2" y="92"/>
                      </a:cubicBezTo>
                      <a:cubicBezTo>
                        <a:pt x="2" y="95"/>
                        <a:pt x="4" y="97"/>
                        <a:pt x="6" y="99"/>
                      </a:cubicBezTo>
                      <a:cubicBezTo>
                        <a:pt x="158" y="182"/>
                        <a:pt x="158" y="182"/>
                        <a:pt x="158" y="182"/>
                      </a:cubicBezTo>
                      <a:cubicBezTo>
                        <a:pt x="160" y="183"/>
                        <a:pt x="163" y="183"/>
                        <a:pt x="165" y="182"/>
                      </a:cubicBezTo>
                      <a:cubicBezTo>
                        <a:pt x="299" y="99"/>
                        <a:pt x="299" y="99"/>
                        <a:pt x="299" y="99"/>
                      </a:cubicBezTo>
                      <a:cubicBezTo>
                        <a:pt x="301" y="98"/>
                        <a:pt x="302" y="96"/>
                        <a:pt x="302" y="93"/>
                      </a:cubicBezTo>
                      <a:cubicBezTo>
                        <a:pt x="302" y="90"/>
                        <a:pt x="300" y="88"/>
                        <a:pt x="298" y="86"/>
                      </a:cubicBezTo>
                      <a:cubicBezTo>
                        <a:pt x="146" y="4"/>
                        <a:pt x="146" y="4"/>
                        <a:pt x="146" y="4"/>
                      </a:cubicBezTo>
                      <a:cubicBezTo>
                        <a:pt x="145" y="3"/>
                        <a:pt x="144" y="3"/>
                        <a:pt x="14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1" name="Freeform 262">
                  <a:extLst>
                    <a:ext uri="{FF2B5EF4-FFF2-40B4-BE49-F238E27FC236}">
                      <a16:creationId xmlns:a16="http://schemas.microsoft.com/office/drawing/2014/main" id="{D0460F6B-B3A5-40C6-81FC-9F89FB8202BC}"/>
                    </a:ext>
                  </a:extLst>
                </p:cNvPr>
                <p:cNvSpPr>
                  <a:spLocks noEditPoints="1"/>
                </p:cNvSpPr>
                <p:nvPr userDrawn="1"/>
              </p:nvSpPr>
              <p:spPr bwMode="auto">
                <a:xfrm>
                  <a:off x="4357688" y="3014662"/>
                  <a:ext cx="565150" cy="908050"/>
                </a:xfrm>
                <a:custGeom>
                  <a:avLst/>
                  <a:gdLst>
                    <a:gd name="T0" fmla="*/ 19 w 169"/>
                    <a:gd name="T1" fmla="*/ 272 h 272"/>
                    <a:gd name="T2" fmla="*/ 19 w 169"/>
                    <a:gd name="T3" fmla="*/ 272 h 272"/>
                    <a:gd name="T4" fmla="*/ 18 w 169"/>
                    <a:gd name="T5" fmla="*/ 271 h 272"/>
                    <a:gd name="T6" fmla="*/ 0 w 169"/>
                    <a:gd name="T7" fmla="*/ 92 h 272"/>
                    <a:gd name="T8" fmla="*/ 4 w 169"/>
                    <a:gd name="T9" fmla="*/ 84 h 272"/>
                    <a:gd name="T10" fmla="*/ 138 w 169"/>
                    <a:gd name="T11" fmla="*/ 2 h 272"/>
                    <a:gd name="T12" fmla="*/ 147 w 169"/>
                    <a:gd name="T13" fmla="*/ 2 h 272"/>
                    <a:gd name="T14" fmla="*/ 152 w 169"/>
                    <a:gd name="T15" fmla="*/ 9 h 272"/>
                    <a:gd name="T16" fmla="*/ 169 w 169"/>
                    <a:gd name="T17" fmla="*/ 174 h 272"/>
                    <a:gd name="T18" fmla="*/ 165 w 169"/>
                    <a:gd name="T19" fmla="*/ 182 h 272"/>
                    <a:gd name="T20" fmla="*/ 20 w 169"/>
                    <a:gd name="T21" fmla="*/ 272 h 272"/>
                    <a:gd name="T22" fmla="*/ 19 w 169"/>
                    <a:gd name="T23" fmla="*/ 272 h 272"/>
                    <a:gd name="T24" fmla="*/ 142 w 169"/>
                    <a:gd name="T25" fmla="*/ 2 h 272"/>
                    <a:gd name="T26" fmla="*/ 139 w 169"/>
                    <a:gd name="T27" fmla="*/ 3 h 272"/>
                    <a:gd name="T28" fmla="*/ 5 w 169"/>
                    <a:gd name="T29" fmla="*/ 86 h 272"/>
                    <a:gd name="T30" fmla="*/ 2 w 169"/>
                    <a:gd name="T31" fmla="*/ 92 h 272"/>
                    <a:gd name="T32" fmla="*/ 20 w 169"/>
                    <a:gd name="T33" fmla="*/ 269 h 272"/>
                    <a:gd name="T34" fmla="*/ 164 w 169"/>
                    <a:gd name="T35" fmla="*/ 180 h 272"/>
                    <a:gd name="T36" fmla="*/ 167 w 169"/>
                    <a:gd name="T37" fmla="*/ 174 h 272"/>
                    <a:gd name="T38" fmla="*/ 150 w 169"/>
                    <a:gd name="T39" fmla="*/ 10 h 272"/>
                    <a:gd name="T40" fmla="*/ 146 w 169"/>
                    <a:gd name="T41" fmla="*/ 3 h 272"/>
                    <a:gd name="T42" fmla="*/ 142 w 169"/>
                    <a:gd name="T43" fmla="*/ 2 h 272"/>
                    <a:gd name="T44" fmla="*/ 4 w 169"/>
                    <a:gd name="T45" fmla="*/ 85 h 272"/>
                    <a:gd name="T46" fmla="*/ 4 w 169"/>
                    <a:gd name="T47" fmla="*/ 8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272">
                      <a:moveTo>
                        <a:pt x="19" y="272"/>
                      </a:moveTo>
                      <a:cubicBezTo>
                        <a:pt x="19" y="272"/>
                        <a:pt x="19" y="272"/>
                        <a:pt x="19" y="272"/>
                      </a:cubicBezTo>
                      <a:cubicBezTo>
                        <a:pt x="18" y="271"/>
                        <a:pt x="18" y="271"/>
                        <a:pt x="18" y="271"/>
                      </a:cubicBezTo>
                      <a:cubicBezTo>
                        <a:pt x="0" y="92"/>
                        <a:pt x="0" y="92"/>
                        <a:pt x="0" y="92"/>
                      </a:cubicBezTo>
                      <a:cubicBezTo>
                        <a:pt x="0" y="89"/>
                        <a:pt x="1" y="86"/>
                        <a:pt x="4" y="84"/>
                      </a:cubicBezTo>
                      <a:cubicBezTo>
                        <a:pt x="138" y="2"/>
                        <a:pt x="138" y="2"/>
                        <a:pt x="138" y="2"/>
                      </a:cubicBezTo>
                      <a:cubicBezTo>
                        <a:pt x="140" y="0"/>
                        <a:pt x="144" y="0"/>
                        <a:pt x="147" y="2"/>
                      </a:cubicBezTo>
                      <a:cubicBezTo>
                        <a:pt x="150" y="3"/>
                        <a:pt x="152" y="6"/>
                        <a:pt x="152" y="9"/>
                      </a:cubicBezTo>
                      <a:cubicBezTo>
                        <a:pt x="169" y="174"/>
                        <a:pt x="169" y="174"/>
                        <a:pt x="169" y="174"/>
                      </a:cubicBezTo>
                      <a:cubicBezTo>
                        <a:pt x="169" y="177"/>
                        <a:pt x="168" y="180"/>
                        <a:pt x="165" y="182"/>
                      </a:cubicBezTo>
                      <a:cubicBezTo>
                        <a:pt x="20" y="272"/>
                        <a:pt x="20" y="272"/>
                        <a:pt x="20" y="272"/>
                      </a:cubicBezTo>
                      <a:lnTo>
                        <a:pt x="19" y="272"/>
                      </a:lnTo>
                      <a:close/>
                      <a:moveTo>
                        <a:pt x="142" y="2"/>
                      </a:moveTo>
                      <a:cubicBezTo>
                        <a:pt x="141" y="2"/>
                        <a:pt x="140" y="3"/>
                        <a:pt x="139" y="3"/>
                      </a:cubicBezTo>
                      <a:cubicBezTo>
                        <a:pt x="5" y="86"/>
                        <a:pt x="5" y="86"/>
                        <a:pt x="5" y="86"/>
                      </a:cubicBezTo>
                      <a:cubicBezTo>
                        <a:pt x="3" y="87"/>
                        <a:pt x="2" y="90"/>
                        <a:pt x="2" y="92"/>
                      </a:cubicBezTo>
                      <a:cubicBezTo>
                        <a:pt x="20" y="269"/>
                        <a:pt x="20" y="269"/>
                        <a:pt x="20" y="269"/>
                      </a:cubicBezTo>
                      <a:cubicBezTo>
                        <a:pt x="164" y="180"/>
                        <a:pt x="164" y="180"/>
                        <a:pt x="164" y="180"/>
                      </a:cubicBezTo>
                      <a:cubicBezTo>
                        <a:pt x="166" y="179"/>
                        <a:pt x="167" y="177"/>
                        <a:pt x="167" y="174"/>
                      </a:cubicBezTo>
                      <a:cubicBezTo>
                        <a:pt x="150" y="10"/>
                        <a:pt x="150" y="10"/>
                        <a:pt x="150" y="10"/>
                      </a:cubicBezTo>
                      <a:cubicBezTo>
                        <a:pt x="150" y="7"/>
                        <a:pt x="148" y="5"/>
                        <a:pt x="146" y="3"/>
                      </a:cubicBezTo>
                      <a:cubicBezTo>
                        <a:pt x="145" y="3"/>
                        <a:pt x="143" y="2"/>
                        <a:pt x="142" y="2"/>
                      </a:cubicBezTo>
                      <a:close/>
                      <a:moveTo>
                        <a:pt x="4" y="85"/>
                      </a:moveTo>
                      <a:cubicBezTo>
                        <a:pt x="4" y="85"/>
                        <a:pt x="4" y="85"/>
                        <a:pt x="4"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2" name="Freeform 263">
                  <a:extLst>
                    <a:ext uri="{FF2B5EF4-FFF2-40B4-BE49-F238E27FC236}">
                      <a16:creationId xmlns:a16="http://schemas.microsoft.com/office/drawing/2014/main" id="{1D298B5A-2944-4CF8-86A6-9DE9C45629A9}"/>
                    </a:ext>
                  </a:extLst>
                </p:cNvPr>
                <p:cNvSpPr>
                  <a:spLocks noEditPoints="1"/>
                </p:cNvSpPr>
                <p:nvPr userDrawn="1"/>
              </p:nvSpPr>
              <p:spPr bwMode="auto">
                <a:xfrm>
                  <a:off x="3768725" y="3014662"/>
                  <a:ext cx="628650" cy="908050"/>
                </a:xfrm>
                <a:custGeom>
                  <a:avLst/>
                  <a:gdLst>
                    <a:gd name="T0" fmla="*/ 187 w 188"/>
                    <a:gd name="T1" fmla="*/ 272 h 272"/>
                    <a:gd name="T2" fmla="*/ 187 w 188"/>
                    <a:gd name="T3" fmla="*/ 272 h 272"/>
                    <a:gd name="T4" fmla="*/ 21 w 188"/>
                    <a:gd name="T5" fmla="*/ 182 h 272"/>
                    <a:gd name="T6" fmla="*/ 16 w 188"/>
                    <a:gd name="T7" fmla="*/ 174 h 272"/>
                    <a:gd name="T8" fmla="*/ 0 w 188"/>
                    <a:gd name="T9" fmla="*/ 10 h 272"/>
                    <a:gd name="T10" fmla="*/ 4 w 188"/>
                    <a:gd name="T11" fmla="*/ 2 h 272"/>
                    <a:gd name="T12" fmla="*/ 13 w 188"/>
                    <a:gd name="T13" fmla="*/ 2 h 272"/>
                    <a:gd name="T14" fmla="*/ 165 w 188"/>
                    <a:gd name="T15" fmla="*/ 84 h 272"/>
                    <a:gd name="T16" fmla="*/ 170 w 188"/>
                    <a:gd name="T17" fmla="*/ 92 h 272"/>
                    <a:gd name="T18" fmla="*/ 188 w 188"/>
                    <a:gd name="T19" fmla="*/ 271 h 272"/>
                    <a:gd name="T20" fmla="*/ 188 w 188"/>
                    <a:gd name="T21" fmla="*/ 272 h 272"/>
                    <a:gd name="T22" fmla="*/ 187 w 188"/>
                    <a:gd name="T23" fmla="*/ 272 h 272"/>
                    <a:gd name="T24" fmla="*/ 18 w 188"/>
                    <a:gd name="T25" fmla="*/ 174 h 272"/>
                    <a:gd name="T26" fmla="*/ 22 w 188"/>
                    <a:gd name="T27" fmla="*/ 180 h 272"/>
                    <a:gd name="T28" fmla="*/ 186 w 188"/>
                    <a:gd name="T29" fmla="*/ 269 h 272"/>
                    <a:gd name="T30" fmla="*/ 168 w 188"/>
                    <a:gd name="T31" fmla="*/ 92 h 272"/>
                    <a:gd name="T32" fmla="*/ 164 w 188"/>
                    <a:gd name="T33" fmla="*/ 86 h 272"/>
                    <a:gd name="T34" fmla="*/ 12 w 188"/>
                    <a:gd name="T35" fmla="*/ 3 h 272"/>
                    <a:gd name="T36" fmla="*/ 5 w 188"/>
                    <a:gd name="T37" fmla="*/ 3 h 272"/>
                    <a:gd name="T38" fmla="*/ 2 w 188"/>
                    <a:gd name="T39" fmla="*/ 9 h 272"/>
                    <a:gd name="T40" fmla="*/ 18 w 188"/>
                    <a:gd name="T41" fmla="*/ 17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72">
                      <a:moveTo>
                        <a:pt x="187" y="272"/>
                      </a:moveTo>
                      <a:cubicBezTo>
                        <a:pt x="187" y="272"/>
                        <a:pt x="187" y="272"/>
                        <a:pt x="187" y="272"/>
                      </a:cubicBezTo>
                      <a:cubicBezTo>
                        <a:pt x="21" y="182"/>
                        <a:pt x="21" y="182"/>
                        <a:pt x="21" y="182"/>
                      </a:cubicBezTo>
                      <a:cubicBezTo>
                        <a:pt x="18" y="180"/>
                        <a:pt x="16" y="177"/>
                        <a:pt x="16" y="174"/>
                      </a:cubicBezTo>
                      <a:cubicBezTo>
                        <a:pt x="0" y="10"/>
                        <a:pt x="0" y="10"/>
                        <a:pt x="0" y="10"/>
                      </a:cubicBezTo>
                      <a:cubicBezTo>
                        <a:pt x="0" y="6"/>
                        <a:pt x="1" y="4"/>
                        <a:pt x="4" y="2"/>
                      </a:cubicBezTo>
                      <a:cubicBezTo>
                        <a:pt x="6" y="0"/>
                        <a:pt x="10" y="0"/>
                        <a:pt x="13" y="2"/>
                      </a:cubicBezTo>
                      <a:cubicBezTo>
                        <a:pt x="165" y="84"/>
                        <a:pt x="165" y="84"/>
                        <a:pt x="165" y="84"/>
                      </a:cubicBezTo>
                      <a:cubicBezTo>
                        <a:pt x="168" y="86"/>
                        <a:pt x="170" y="89"/>
                        <a:pt x="170" y="92"/>
                      </a:cubicBezTo>
                      <a:cubicBezTo>
                        <a:pt x="188" y="271"/>
                        <a:pt x="188" y="271"/>
                        <a:pt x="188" y="271"/>
                      </a:cubicBezTo>
                      <a:cubicBezTo>
                        <a:pt x="188" y="271"/>
                        <a:pt x="188" y="272"/>
                        <a:pt x="188" y="272"/>
                      </a:cubicBezTo>
                      <a:lnTo>
                        <a:pt x="187" y="272"/>
                      </a:lnTo>
                      <a:close/>
                      <a:moveTo>
                        <a:pt x="18" y="174"/>
                      </a:moveTo>
                      <a:cubicBezTo>
                        <a:pt x="18" y="177"/>
                        <a:pt x="20" y="179"/>
                        <a:pt x="22" y="180"/>
                      </a:cubicBezTo>
                      <a:cubicBezTo>
                        <a:pt x="186" y="269"/>
                        <a:pt x="186" y="269"/>
                        <a:pt x="186" y="269"/>
                      </a:cubicBezTo>
                      <a:cubicBezTo>
                        <a:pt x="168" y="92"/>
                        <a:pt x="168" y="92"/>
                        <a:pt x="168" y="92"/>
                      </a:cubicBezTo>
                      <a:cubicBezTo>
                        <a:pt x="168" y="90"/>
                        <a:pt x="166" y="87"/>
                        <a:pt x="164" y="86"/>
                      </a:cubicBezTo>
                      <a:cubicBezTo>
                        <a:pt x="12" y="3"/>
                        <a:pt x="12" y="3"/>
                        <a:pt x="12" y="3"/>
                      </a:cubicBezTo>
                      <a:cubicBezTo>
                        <a:pt x="9" y="2"/>
                        <a:pt x="7" y="2"/>
                        <a:pt x="5" y="3"/>
                      </a:cubicBezTo>
                      <a:cubicBezTo>
                        <a:pt x="3" y="5"/>
                        <a:pt x="2" y="7"/>
                        <a:pt x="2" y="9"/>
                      </a:cubicBezTo>
                      <a:lnTo>
                        <a:pt x="18"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228" name="Freeform 144">
                <a:extLst>
                  <a:ext uri="{FF2B5EF4-FFF2-40B4-BE49-F238E27FC236}">
                    <a16:creationId xmlns:a16="http://schemas.microsoft.com/office/drawing/2014/main" id="{F20686BB-4830-4614-9F4E-B00BD09D9D06}"/>
                  </a:ext>
                </a:extLst>
              </p:cNvPr>
              <p:cNvSpPr>
                <a:spLocks/>
              </p:cNvSpPr>
              <p:nvPr userDrawn="1"/>
            </p:nvSpPr>
            <p:spPr bwMode="auto">
              <a:xfrm>
                <a:off x="2851150" y="4457700"/>
                <a:ext cx="4349750" cy="1109663"/>
              </a:xfrm>
              <a:custGeom>
                <a:avLst/>
                <a:gdLst>
                  <a:gd name="T0" fmla="*/ 1268 w 1300"/>
                  <a:gd name="T1" fmla="*/ 332 h 332"/>
                  <a:gd name="T2" fmla="*/ 384 w 1300"/>
                  <a:gd name="T3" fmla="*/ 332 h 332"/>
                  <a:gd name="T4" fmla="*/ 313 w 1300"/>
                  <a:gd name="T5" fmla="*/ 307 h 332"/>
                  <a:gd name="T6" fmla="*/ 7 w 1300"/>
                  <a:gd name="T7" fmla="*/ 24 h 332"/>
                  <a:gd name="T8" fmla="*/ 6 w 1300"/>
                  <a:gd name="T9" fmla="*/ 0 h 332"/>
                  <a:gd name="T10" fmla="*/ 910 w 1300"/>
                  <a:gd name="T11" fmla="*/ 0 h 332"/>
                  <a:gd name="T12" fmla="*/ 981 w 1300"/>
                  <a:gd name="T13" fmla="*/ 24 h 332"/>
                  <a:gd name="T14" fmla="*/ 1300 w 1300"/>
                  <a:gd name="T15" fmla="*/ 310 h 332"/>
                  <a:gd name="T16" fmla="*/ 1268 w 1300"/>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332">
                    <a:moveTo>
                      <a:pt x="1268" y="332"/>
                    </a:moveTo>
                    <a:cubicBezTo>
                      <a:pt x="384" y="332"/>
                      <a:pt x="384" y="332"/>
                      <a:pt x="384" y="332"/>
                    </a:cubicBezTo>
                    <a:cubicBezTo>
                      <a:pt x="359" y="332"/>
                      <a:pt x="327" y="321"/>
                      <a:pt x="313" y="307"/>
                    </a:cubicBezTo>
                    <a:cubicBezTo>
                      <a:pt x="7" y="24"/>
                      <a:pt x="7" y="24"/>
                      <a:pt x="7" y="24"/>
                    </a:cubicBezTo>
                    <a:cubicBezTo>
                      <a:pt x="0" y="17"/>
                      <a:pt x="4" y="8"/>
                      <a:pt x="6" y="0"/>
                    </a:cubicBezTo>
                    <a:cubicBezTo>
                      <a:pt x="910" y="0"/>
                      <a:pt x="910" y="0"/>
                      <a:pt x="910" y="0"/>
                    </a:cubicBezTo>
                    <a:cubicBezTo>
                      <a:pt x="934" y="0"/>
                      <a:pt x="966" y="11"/>
                      <a:pt x="981" y="24"/>
                    </a:cubicBezTo>
                    <a:cubicBezTo>
                      <a:pt x="1300" y="310"/>
                      <a:pt x="1300" y="310"/>
                      <a:pt x="1300" y="310"/>
                    </a:cubicBezTo>
                    <a:cubicBezTo>
                      <a:pt x="1298" y="324"/>
                      <a:pt x="1293" y="332"/>
                      <a:pt x="1268" y="332"/>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9" name="Freeform 145">
                <a:extLst>
                  <a:ext uri="{FF2B5EF4-FFF2-40B4-BE49-F238E27FC236}">
                    <a16:creationId xmlns:a16="http://schemas.microsoft.com/office/drawing/2014/main" id="{2EDC9354-8F96-4156-8697-2F309888C6DE}"/>
                  </a:ext>
                </a:extLst>
              </p:cNvPr>
              <p:cNvSpPr>
                <a:spLocks/>
              </p:cNvSpPr>
              <p:nvPr userDrawn="1"/>
            </p:nvSpPr>
            <p:spPr bwMode="auto">
              <a:xfrm>
                <a:off x="2847975" y="4421187"/>
                <a:ext cx="4376738" cy="1109663"/>
              </a:xfrm>
              <a:custGeom>
                <a:avLst/>
                <a:gdLst>
                  <a:gd name="T0" fmla="*/ 1275 w 1308"/>
                  <a:gd name="T1" fmla="*/ 332 h 332"/>
                  <a:gd name="T2" fmla="*/ 391 w 1308"/>
                  <a:gd name="T3" fmla="*/ 332 h 332"/>
                  <a:gd name="T4" fmla="*/ 320 w 1308"/>
                  <a:gd name="T5" fmla="*/ 308 h 332"/>
                  <a:gd name="T6" fmla="*/ 14 w 1308"/>
                  <a:gd name="T7" fmla="*/ 25 h 332"/>
                  <a:gd name="T8" fmla="*/ 33 w 1308"/>
                  <a:gd name="T9" fmla="*/ 0 h 332"/>
                  <a:gd name="T10" fmla="*/ 917 w 1308"/>
                  <a:gd name="T11" fmla="*/ 0 h 332"/>
                  <a:gd name="T12" fmla="*/ 988 w 1308"/>
                  <a:gd name="T13" fmla="*/ 25 h 332"/>
                  <a:gd name="T14" fmla="*/ 1294 w 1308"/>
                  <a:gd name="T15" fmla="*/ 308 h 332"/>
                  <a:gd name="T16" fmla="*/ 1275 w 1308"/>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8" h="332">
                    <a:moveTo>
                      <a:pt x="1275" y="332"/>
                    </a:moveTo>
                    <a:cubicBezTo>
                      <a:pt x="391" y="332"/>
                      <a:pt x="391" y="332"/>
                      <a:pt x="391" y="332"/>
                    </a:cubicBezTo>
                    <a:cubicBezTo>
                      <a:pt x="366" y="332"/>
                      <a:pt x="334" y="321"/>
                      <a:pt x="320" y="308"/>
                    </a:cubicBezTo>
                    <a:cubicBezTo>
                      <a:pt x="14" y="25"/>
                      <a:pt x="14" y="25"/>
                      <a:pt x="14" y="25"/>
                    </a:cubicBezTo>
                    <a:cubicBezTo>
                      <a:pt x="0" y="11"/>
                      <a:pt x="8" y="0"/>
                      <a:pt x="33" y="0"/>
                    </a:cubicBezTo>
                    <a:cubicBezTo>
                      <a:pt x="917" y="0"/>
                      <a:pt x="917" y="0"/>
                      <a:pt x="917" y="0"/>
                    </a:cubicBezTo>
                    <a:cubicBezTo>
                      <a:pt x="941" y="0"/>
                      <a:pt x="973" y="11"/>
                      <a:pt x="988" y="25"/>
                    </a:cubicBezTo>
                    <a:cubicBezTo>
                      <a:pt x="1294" y="308"/>
                      <a:pt x="1294" y="308"/>
                      <a:pt x="1294" y="308"/>
                    </a:cubicBezTo>
                    <a:cubicBezTo>
                      <a:pt x="1308" y="321"/>
                      <a:pt x="1300" y="332"/>
                      <a:pt x="1275" y="332"/>
                    </a:cubicBezTo>
                    <a:close/>
                  </a:path>
                </a:pathLst>
              </a:custGeom>
              <a:gradFill>
                <a:gsLst>
                  <a:gs pos="1000">
                    <a:srgbClr val="2B69D7"/>
                  </a:gs>
                  <a:gs pos="100000">
                    <a:srgbClr val="83FFFF"/>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0" name="Freeform 147">
                <a:extLst>
                  <a:ext uri="{FF2B5EF4-FFF2-40B4-BE49-F238E27FC236}">
                    <a16:creationId xmlns:a16="http://schemas.microsoft.com/office/drawing/2014/main" id="{B3EC81CC-C9B9-4ECD-BBF6-C7C9060ACC8A}"/>
                  </a:ext>
                </a:extLst>
              </p:cNvPr>
              <p:cNvSpPr>
                <a:spLocks/>
              </p:cNvSpPr>
              <p:nvPr userDrawn="1"/>
            </p:nvSpPr>
            <p:spPr bwMode="auto">
              <a:xfrm>
                <a:off x="3298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48">
                <a:extLst>
                  <a:ext uri="{FF2B5EF4-FFF2-40B4-BE49-F238E27FC236}">
                    <a16:creationId xmlns:a16="http://schemas.microsoft.com/office/drawing/2014/main" id="{5D909D44-D907-4333-B008-129B59DB676D}"/>
                  </a:ext>
                </a:extLst>
              </p:cNvPr>
              <p:cNvSpPr>
                <a:spLocks/>
              </p:cNvSpPr>
              <p:nvPr userDrawn="1"/>
            </p:nvSpPr>
            <p:spPr bwMode="auto">
              <a:xfrm>
                <a:off x="3467100"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49">
                <a:extLst>
                  <a:ext uri="{FF2B5EF4-FFF2-40B4-BE49-F238E27FC236}">
                    <a16:creationId xmlns:a16="http://schemas.microsoft.com/office/drawing/2014/main" id="{3F08CB14-9441-4F45-A211-FC31BA8714C1}"/>
                  </a:ext>
                </a:extLst>
              </p:cNvPr>
              <p:cNvSpPr>
                <a:spLocks/>
              </p:cNvSpPr>
              <p:nvPr userDrawn="1"/>
            </p:nvSpPr>
            <p:spPr bwMode="auto">
              <a:xfrm>
                <a:off x="370840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50">
                <a:extLst>
                  <a:ext uri="{FF2B5EF4-FFF2-40B4-BE49-F238E27FC236}">
                    <a16:creationId xmlns:a16="http://schemas.microsoft.com/office/drawing/2014/main" id="{AB4E8CD2-B169-44E9-BA9E-3B14C3446D92}"/>
                  </a:ext>
                </a:extLst>
              </p:cNvPr>
              <p:cNvSpPr>
                <a:spLocks/>
              </p:cNvSpPr>
              <p:nvPr userDrawn="1"/>
            </p:nvSpPr>
            <p:spPr bwMode="auto">
              <a:xfrm>
                <a:off x="3948113"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51">
                <a:extLst>
                  <a:ext uri="{FF2B5EF4-FFF2-40B4-BE49-F238E27FC236}">
                    <a16:creationId xmlns:a16="http://schemas.microsoft.com/office/drawing/2014/main" id="{6D4CF0C0-FA94-48B2-8963-236AC0536B6C}"/>
                  </a:ext>
                </a:extLst>
              </p:cNvPr>
              <p:cNvSpPr>
                <a:spLocks/>
              </p:cNvSpPr>
              <p:nvPr userDrawn="1"/>
            </p:nvSpPr>
            <p:spPr bwMode="auto">
              <a:xfrm>
                <a:off x="4192588" y="471487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52">
                <a:extLst>
                  <a:ext uri="{FF2B5EF4-FFF2-40B4-BE49-F238E27FC236}">
                    <a16:creationId xmlns:a16="http://schemas.microsoft.com/office/drawing/2014/main" id="{7CAD09BA-3230-4140-8EB2-8BE7FD09CE2D}"/>
                  </a:ext>
                </a:extLst>
              </p:cNvPr>
              <p:cNvSpPr>
                <a:spLocks/>
              </p:cNvSpPr>
              <p:nvPr userDrawn="1"/>
            </p:nvSpPr>
            <p:spPr bwMode="auto">
              <a:xfrm>
                <a:off x="4433888" y="471487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53">
                <a:extLst>
                  <a:ext uri="{FF2B5EF4-FFF2-40B4-BE49-F238E27FC236}">
                    <a16:creationId xmlns:a16="http://schemas.microsoft.com/office/drawing/2014/main" id="{6F41D90C-36E5-414C-BCAB-A524F74CD958}"/>
                  </a:ext>
                </a:extLst>
              </p:cNvPr>
              <p:cNvSpPr>
                <a:spLocks/>
              </p:cNvSpPr>
              <p:nvPr userDrawn="1"/>
            </p:nvSpPr>
            <p:spPr bwMode="auto">
              <a:xfrm>
                <a:off x="4678363"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54">
                <a:extLst>
                  <a:ext uri="{FF2B5EF4-FFF2-40B4-BE49-F238E27FC236}">
                    <a16:creationId xmlns:a16="http://schemas.microsoft.com/office/drawing/2014/main" id="{5859F482-696A-4AC3-8AAC-974FAF882ED7}"/>
                  </a:ext>
                </a:extLst>
              </p:cNvPr>
              <p:cNvSpPr>
                <a:spLocks/>
              </p:cNvSpPr>
              <p:nvPr userDrawn="1"/>
            </p:nvSpPr>
            <p:spPr bwMode="auto">
              <a:xfrm>
                <a:off x="4919663" y="471487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7"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55">
                <a:extLst>
                  <a:ext uri="{FF2B5EF4-FFF2-40B4-BE49-F238E27FC236}">
                    <a16:creationId xmlns:a16="http://schemas.microsoft.com/office/drawing/2014/main" id="{D74C5B04-94BC-4F1D-825D-2BA8FE09F11F}"/>
                  </a:ext>
                </a:extLst>
              </p:cNvPr>
              <p:cNvSpPr>
                <a:spLocks/>
              </p:cNvSpPr>
              <p:nvPr userDrawn="1"/>
            </p:nvSpPr>
            <p:spPr bwMode="auto">
              <a:xfrm>
                <a:off x="5159375"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56">
                <a:extLst>
                  <a:ext uri="{FF2B5EF4-FFF2-40B4-BE49-F238E27FC236}">
                    <a16:creationId xmlns:a16="http://schemas.microsoft.com/office/drawing/2014/main" id="{770AC8D5-B5E9-4EE9-8AC2-6D6CC0E629D7}"/>
                  </a:ext>
                </a:extLst>
              </p:cNvPr>
              <p:cNvSpPr>
                <a:spLocks/>
              </p:cNvSpPr>
              <p:nvPr userDrawn="1"/>
            </p:nvSpPr>
            <p:spPr bwMode="auto">
              <a:xfrm>
                <a:off x="540385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0" name="Freeform 157">
                <a:extLst>
                  <a:ext uri="{FF2B5EF4-FFF2-40B4-BE49-F238E27FC236}">
                    <a16:creationId xmlns:a16="http://schemas.microsoft.com/office/drawing/2014/main" id="{4C91DB1D-223F-45D2-AB3D-BE8D6DF9242A}"/>
                  </a:ext>
                </a:extLst>
              </p:cNvPr>
              <p:cNvSpPr>
                <a:spLocks/>
              </p:cNvSpPr>
              <p:nvPr userDrawn="1"/>
            </p:nvSpPr>
            <p:spPr bwMode="auto">
              <a:xfrm>
                <a:off x="5645150" y="4714875"/>
                <a:ext cx="552450" cy="111125"/>
              </a:xfrm>
              <a:custGeom>
                <a:avLst/>
                <a:gdLst>
                  <a:gd name="T0" fmla="*/ 159 w 165"/>
                  <a:gd name="T1" fmla="*/ 33 h 33"/>
                  <a:gd name="T2" fmla="*/ 43 w 165"/>
                  <a:gd name="T3" fmla="*/ 33 h 33"/>
                  <a:gd name="T4" fmla="*/ 29 w 165"/>
                  <a:gd name="T5" fmla="*/ 28 h 33"/>
                  <a:gd name="T6" fmla="*/ 3 w 165"/>
                  <a:gd name="T7" fmla="*/ 5 h 33"/>
                  <a:gd name="T8" fmla="*/ 7 w 165"/>
                  <a:gd name="T9" fmla="*/ 0 h 33"/>
                  <a:gd name="T10" fmla="*/ 123 w 165"/>
                  <a:gd name="T11" fmla="*/ 0 h 33"/>
                  <a:gd name="T12" fmla="*/ 137 w 165"/>
                  <a:gd name="T13" fmla="*/ 5 h 33"/>
                  <a:gd name="T14" fmla="*/ 162 w 165"/>
                  <a:gd name="T15" fmla="*/ 28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8"/>
                    </a:cubicBezTo>
                    <a:cubicBezTo>
                      <a:pt x="3" y="5"/>
                      <a:pt x="3" y="5"/>
                      <a:pt x="3" y="5"/>
                    </a:cubicBezTo>
                    <a:cubicBezTo>
                      <a:pt x="0" y="2"/>
                      <a:pt x="2" y="0"/>
                      <a:pt x="7" y="0"/>
                    </a:cubicBezTo>
                    <a:cubicBezTo>
                      <a:pt x="123" y="0"/>
                      <a:pt x="123" y="0"/>
                      <a:pt x="123" y="0"/>
                    </a:cubicBezTo>
                    <a:cubicBezTo>
                      <a:pt x="128" y="0"/>
                      <a:pt x="134" y="2"/>
                      <a:pt x="137" y="5"/>
                    </a:cubicBezTo>
                    <a:cubicBezTo>
                      <a:pt x="162" y="28"/>
                      <a:pt x="162" y="28"/>
                      <a:pt x="162" y="28"/>
                    </a:cubicBezTo>
                    <a:cubicBezTo>
                      <a:pt x="165" y="31"/>
                      <a:pt x="164" y="33"/>
                      <a:pt x="159"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1" name="Freeform 158">
                <a:extLst>
                  <a:ext uri="{FF2B5EF4-FFF2-40B4-BE49-F238E27FC236}">
                    <a16:creationId xmlns:a16="http://schemas.microsoft.com/office/drawing/2014/main" id="{86AC8FE6-645F-44D7-9B7F-8F0E048DD7D7}"/>
                  </a:ext>
                </a:extLst>
              </p:cNvPr>
              <p:cNvSpPr>
                <a:spLocks/>
              </p:cNvSpPr>
              <p:nvPr userDrawn="1"/>
            </p:nvSpPr>
            <p:spPr bwMode="auto">
              <a:xfrm>
                <a:off x="3603625" y="4845050"/>
                <a:ext cx="431800" cy="111125"/>
              </a:xfrm>
              <a:custGeom>
                <a:avLst/>
                <a:gdLst>
                  <a:gd name="T0" fmla="*/ 122 w 129"/>
                  <a:gd name="T1" fmla="*/ 33 h 33"/>
                  <a:gd name="T2" fmla="*/ 43 w 129"/>
                  <a:gd name="T3" fmla="*/ 33 h 33"/>
                  <a:gd name="T4" fmla="*/ 29 w 129"/>
                  <a:gd name="T5" fmla="*/ 28 h 33"/>
                  <a:gd name="T6" fmla="*/ 3 w 129"/>
                  <a:gd name="T7" fmla="*/ 4 h 33"/>
                  <a:gd name="T8" fmla="*/ 7 w 129"/>
                  <a:gd name="T9" fmla="*/ 0 h 33"/>
                  <a:gd name="T10" fmla="*/ 87 w 129"/>
                  <a:gd name="T11" fmla="*/ 0 h 33"/>
                  <a:gd name="T12" fmla="*/ 101 w 129"/>
                  <a:gd name="T13" fmla="*/ 4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4"/>
                      <a:pt x="3" y="4"/>
                      <a:pt x="3" y="4"/>
                    </a:cubicBezTo>
                    <a:cubicBezTo>
                      <a:pt x="0" y="2"/>
                      <a:pt x="2" y="0"/>
                      <a:pt x="7" y="0"/>
                    </a:cubicBezTo>
                    <a:cubicBezTo>
                      <a:pt x="87" y="0"/>
                      <a:pt x="87" y="0"/>
                      <a:pt x="87" y="0"/>
                    </a:cubicBezTo>
                    <a:cubicBezTo>
                      <a:pt x="92" y="0"/>
                      <a:pt x="98" y="2"/>
                      <a:pt x="101" y="4"/>
                    </a:cubicBezTo>
                    <a:cubicBezTo>
                      <a:pt x="126" y="28"/>
                      <a:pt x="126" y="28"/>
                      <a:pt x="126" y="28"/>
                    </a:cubicBezTo>
                    <a:cubicBezTo>
                      <a:pt x="129"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59">
                <a:extLst>
                  <a:ext uri="{FF2B5EF4-FFF2-40B4-BE49-F238E27FC236}">
                    <a16:creationId xmlns:a16="http://schemas.microsoft.com/office/drawing/2014/main" id="{2CC96799-F773-422A-B829-E3CE6D53D380}"/>
                  </a:ext>
                </a:extLst>
              </p:cNvPr>
              <p:cNvSpPr>
                <a:spLocks/>
              </p:cNvSpPr>
              <p:nvPr userDrawn="1"/>
            </p:nvSpPr>
            <p:spPr bwMode="auto">
              <a:xfrm>
                <a:off x="3968750"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60">
                <a:extLst>
                  <a:ext uri="{FF2B5EF4-FFF2-40B4-BE49-F238E27FC236}">
                    <a16:creationId xmlns:a16="http://schemas.microsoft.com/office/drawing/2014/main" id="{33983EDC-AF51-4B11-AD46-9B683443F67B}"/>
                  </a:ext>
                </a:extLst>
              </p:cNvPr>
              <p:cNvSpPr>
                <a:spLocks/>
              </p:cNvSpPr>
              <p:nvPr userDrawn="1"/>
            </p:nvSpPr>
            <p:spPr bwMode="auto">
              <a:xfrm>
                <a:off x="4210050"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61">
                <a:extLst>
                  <a:ext uri="{FF2B5EF4-FFF2-40B4-BE49-F238E27FC236}">
                    <a16:creationId xmlns:a16="http://schemas.microsoft.com/office/drawing/2014/main" id="{7A069E99-2065-4F15-9610-1F941E500487}"/>
                  </a:ext>
                </a:extLst>
              </p:cNvPr>
              <p:cNvSpPr>
                <a:spLocks/>
              </p:cNvSpPr>
              <p:nvPr userDrawn="1"/>
            </p:nvSpPr>
            <p:spPr bwMode="auto">
              <a:xfrm>
                <a:off x="4454525" y="4845050"/>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62">
                <a:extLst>
                  <a:ext uri="{FF2B5EF4-FFF2-40B4-BE49-F238E27FC236}">
                    <a16:creationId xmlns:a16="http://schemas.microsoft.com/office/drawing/2014/main" id="{C5F3A735-B504-4810-968E-A3220C0033A9}"/>
                  </a:ext>
                </a:extLst>
              </p:cNvPr>
              <p:cNvSpPr>
                <a:spLocks/>
              </p:cNvSpPr>
              <p:nvPr userDrawn="1"/>
            </p:nvSpPr>
            <p:spPr bwMode="auto">
              <a:xfrm>
                <a:off x="4694238" y="4845050"/>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63">
                <a:extLst>
                  <a:ext uri="{FF2B5EF4-FFF2-40B4-BE49-F238E27FC236}">
                    <a16:creationId xmlns:a16="http://schemas.microsoft.com/office/drawing/2014/main" id="{BB13DC5E-4CD7-4051-99AF-0A87CC978A55}"/>
                  </a:ext>
                </a:extLst>
              </p:cNvPr>
              <p:cNvSpPr>
                <a:spLocks/>
              </p:cNvSpPr>
              <p:nvPr userDrawn="1"/>
            </p:nvSpPr>
            <p:spPr bwMode="auto">
              <a:xfrm>
                <a:off x="4935538" y="4845050"/>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64">
                <a:extLst>
                  <a:ext uri="{FF2B5EF4-FFF2-40B4-BE49-F238E27FC236}">
                    <a16:creationId xmlns:a16="http://schemas.microsoft.com/office/drawing/2014/main" id="{335D1ECF-DC2C-4C6A-9ECA-DE1E4F24D4C5}"/>
                  </a:ext>
                </a:extLst>
              </p:cNvPr>
              <p:cNvSpPr>
                <a:spLocks/>
              </p:cNvSpPr>
              <p:nvPr userDrawn="1"/>
            </p:nvSpPr>
            <p:spPr bwMode="auto">
              <a:xfrm>
                <a:off x="5180013"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65">
                <a:extLst>
                  <a:ext uri="{FF2B5EF4-FFF2-40B4-BE49-F238E27FC236}">
                    <a16:creationId xmlns:a16="http://schemas.microsoft.com/office/drawing/2014/main" id="{0B085338-CD11-469B-9233-003F052FABC0}"/>
                  </a:ext>
                </a:extLst>
              </p:cNvPr>
              <p:cNvSpPr>
                <a:spLocks/>
              </p:cNvSpPr>
              <p:nvPr userDrawn="1"/>
            </p:nvSpPr>
            <p:spPr bwMode="auto">
              <a:xfrm>
                <a:off x="5421313"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9" name="Freeform 166">
                <a:extLst>
                  <a:ext uri="{FF2B5EF4-FFF2-40B4-BE49-F238E27FC236}">
                    <a16:creationId xmlns:a16="http://schemas.microsoft.com/office/drawing/2014/main" id="{B3CCA256-FEA6-4E22-ADD9-F36A5ACFB496}"/>
                  </a:ext>
                </a:extLst>
              </p:cNvPr>
              <p:cNvSpPr>
                <a:spLocks/>
              </p:cNvSpPr>
              <p:nvPr userDrawn="1"/>
            </p:nvSpPr>
            <p:spPr bwMode="auto">
              <a:xfrm>
                <a:off x="5665788" y="4845050"/>
                <a:ext cx="307975" cy="111125"/>
              </a:xfrm>
              <a:custGeom>
                <a:avLst/>
                <a:gdLst>
                  <a:gd name="T0" fmla="*/ 86 w 92"/>
                  <a:gd name="T1" fmla="*/ 33 h 33"/>
                  <a:gd name="T2" fmla="*/ 42 w 92"/>
                  <a:gd name="T3" fmla="*/ 33 h 33"/>
                  <a:gd name="T4" fmla="*/ 28 w 92"/>
                  <a:gd name="T5" fmla="*/ 28 h 33"/>
                  <a:gd name="T6" fmla="*/ 3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0" name="Freeform 167">
                <a:extLst>
                  <a:ext uri="{FF2B5EF4-FFF2-40B4-BE49-F238E27FC236}">
                    <a16:creationId xmlns:a16="http://schemas.microsoft.com/office/drawing/2014/main" id="{65DAD666-F824-4CCD-A616-3BEC50F40592}"/>
                  </a:ext>
                </a:extLst>
              </p:cNvPr>
              <p:cNvSpPr>
                <a:spLocks/>
              </p:cNvSpPr>
              <p:nvPr userDrawn="1"/>
            </p:nvSpPr>
            <p:spPr bwMode="auto">
              <a:xfrm>
                <a:off x="3744913"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68">
                <a:extLst>
                  <a:ext uri="{FF2B5EF4-FFF2-40B4-BE49-F238E27FC236}">
                    <a16:creationId xmlns:a16="http://schemas.microsoft.com/office/drawing/2014/main" id="{2AD54D30-18B0-4F1F-8BF9-6DC14098476F}"/>
                  </a:ext>
                </a:extLst>
              </p:cNvPr>
              <p:cNvSpPr>
                <a:spLocks/>
              </p:cNvSpPr>
              <p:nvPr userDrawn="1"/>
            </p:nvSpPr>
            <p:spPr bwMode="auto">
              <a:xfrm>
                <a:off x="3986213" y="4972050"/>
                <a:ext cx="311150" cy="111125"/>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69">
                <a:extLst>
                  <a:ext uri="{FF2B5EF4-FFF2-40B4-BE49-F238E27FC236}">
                    <a16:creationId xmlns:a16="http://schemas.microsoft.com/office/drawing/2014/main" id="{1FEE7551-BA57-4456-A302-9BF95779DACC}"/>
                  </a:ext>
                </a:extLst>
              </p:cNvPr>
              <p:cNvSpPr>
                <a:spLocks/>
              </p:cNvSpPr>
              <p:nvPr userDrawn="1"/>
            </p:nvSpPr>
            <p:spPr bwMode="auto">
              <a:xfrm>
                <a:off x="4229100" y="4972050"/>
                <a:ext cx="307975"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70">
                <a:extLst>
                  <a:ext uri="{FF2B5EF4-FFF2-40B4-BE49-F238E27FC236}">
                    <a16:creationId xmlns:a16="http://schemas.microsoft.com/office/drawing/2014/main" id="{5A0B2A82-A6BE-4E25-B997-253DC239F4A1}"/>
                  </a:ext>
                </a:extLst>
              </p:cNvPr>
              <p:cNvSpPr>
                <a:spLocks/>
              </p:cNvSpPr>
              <p:nvPr userDrawn="1"/>
            </p:nvSpPr>
            <p:spPr bwMode="auto">
              <a:xfrm>
                <a:off x="4470400" y="4972050"/>
                <a:ext cx="311150" cy="111125"/>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4" name="Freeform 171">
                <a:extLst>
                  <a:ext uri="{FF2B5EF4-FFF2-40B4-BE49-F238E27FC236}">
                    <a16:creationId xmlns:a16="http://schemas.microsoft.com/office/drawing/2014/main" id="{3A81F38C-3B19-465C-9E20-86EA16A274E2}"/>
                  </a:ext>
                </a:extLst>
              </p:cNvPr>
              <p:cNvSpPr>
                <a:spLocks/>
              </p:cNvSpPr>
              <p:nvPr userDrawn="1"/>
            </p:nvSpPr>
            <p:spPr bwMode="auto">
              <a:xfrm>
                <a:off x="4714875"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72">
                <a:extLst>
                  <a:ext uri="{FF2B5EF4-FFF2-40B4-BE49-F238E27FC236}">
                    <a16:creationId xmlns:a16="http://schemas.microsoft.com/office/drawing/2014/main" id="{743254A9-2CA2-4083-B45A-33112C57D89F}"/>
                  </a:ext>
                </a:extLst>
              </p:cNvPr>
              <p:cNvSpPr>
                <a:spLocks/>
              </p:cNvSpPr>
              <p:nvPr userDrawn="1"/>
            </p:nvSpPr>
            <p:spPr bwMode="auto">
              <a:xfrm>
                <a:off x="4956175"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73">
                <a:extLst>
                  <a:ext uri="{FF2B5EF4-FFF2-40B4-BE49-F238E27FC236}">
                    <a16:creationId xmlns:a16="http://schemas.microsoft.com/office/drawing/2014/main" id="{3494937B-2CAE-4B67-8F1E-800724A27FF6}"/>
                  </a:ext>
                </a:extLst>
              </p:cNvPr>
              <p:cNvSpPr>
                <a:spLocks/>
              </p:cNvSpPr>
              <p:nvPr userDrawn="1"/>
            </p:nvSpPr>
            <p:spPr bwMode="auto">
              <a:xfrm>
                <a:off x="5197475" y="4972050"/>
                <a:ext cx="311150" cy="111125"/>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74">
                <a:extLst>
                  <a:ext uri="{FF2B5EF4-FFF2-40B4-BE49-F238E27FC236}">
                    <a16:creationId xmlns:a16="http://schemas.microsoft.com/office/drawing/2014/main" id="{5D22E032-B8BA-40D3-B7C1-FAF4FF7112FA}"/>
                  </a:ext>
                </a:extLst>
              </p:cNvPr>
              <p:cNvSpPr>
                <a:spLocks/>
              </p:cNvSpPr>
              <p:nvPr userDrawn="1"/>
            </p:nvSpPr>
            <p:spPr bwMode="auto">
              <a:xfrm>
                <a:off x="5441950" y="4972050"/>
                <a:ext cx="306388"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75">
                <a:extLst>
                  <a:ext uri="{FF2B5EF4-FFF2-40B4-BE49-F238E27FC236}">
                    <a16:creationId xmlns:a16="http://schemas.microsoft.com/office/drawing/2014/main" id="{7EBED4A2-62E9-4E7C-B213-CBE34F0C9B25}"/>
                  </a:ext>
                </a:extLst>
              </p:cNvPr>
              <p:cNvSpPr>
                <a:spLocks/>
              </p:cNvSpPr>
              <p:nvPr userDrawn="1"/>
            </p:nvSpPr>
            <p:spPr bwMode="auto">
              <a:xfrm>
                <a:off x="5681663" y="4972050"/>
                <a:ext cx="311150" cy="111125"/>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9" name="Freeform 176">
                <a:extLst>
                  <a:ext uri="{FF2B5EF4-FFF2-40B4-BE49-F238E27FC236}">
                    <a16:creationId xmlns:a16="http://schemas.microsoft.com/office/drawing/2014/main" id="{4146846D-36D9-43FD-8E79-D55C743081E5}"/>
                  </a:ext>
                </a:extLst>
              </p:cNvPr>
              <p:cNvSpPr>
                <a:spLocks/>
              </p:cNvSpPr>
              <p:nvPr userDrawn="1"/>
            </p:nvSpPr>
            <p:spPr bwMode="auto">
              <a:xfrm>
                <a:off x="5926138"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77">
                <a:extLst>
                  <a:ext uri="{FF2B5EF4-FFF2-40B4-BE49-F238E27FC236}">
                    <a16:creationId xmlns:a16="http://schemas.microsoft.com/office/drawing/2014/main" id="{B0CA19C3-158C-494C-AE86-3B90CE8D0B5D}"/>
                  </a:ext>
                </a:extLst>
              </p:cNvPr>
              <p:cNvSpPr>
                <a:spLocks/>
              </p:cNvSpPr>
              <p:nvPr userDrawn="1"/>
            </p:nvSpPr>
            <p:spPr bwMode="auto">
              <a:xfrm>
                <a:off x="5907088" y="4845050"/>
                <a:ext cx="571500" cy="238125"/>
              </a:xfrm>
              <a:custGeom>
                <a:avLst/>
                <a:gdLst>
                  <a:gd name="T0" fmla="*/ 87 w 171"/>
                  <a:gd name="T1" fmla="*/ 0 h 71"/>
                  <a:gd name="T2" fmla="*/ 50 w 171"/>
                  <a:gd name="T3" fmla="*/ 0 h 71"/>
                  <a:gd name="T4" fmla="*/ 43 w 171"/>
                  <a:gd name="T5" fmla="*/ 0 h 71"/>
                  <a:gd name="T6" fmla="*/ 7 w 171"/>
                  <a:gd name="T7" fmla="*/ 0 h 71"/>
                  <a:gd name="T8" fmla="*/ 3 w 171"/>
                  <a:gd name="T9" fmla="*/ 4 h 71"/>
                  <a:gd name="T10" fmla="*/ 28 w 171"/>
                  <a:gd name="T11" fmla="*/ 28 h 71"/>
                  <a:gd name="T12" fmla="*/ 42 w 171"/>
                  <a:gd name="T13" fmla="*/ 33 h 71"/>
                  <a:gd name="T14" fmla="*/ 56 w 171"/>
                  <a:gd name="T15" fmla="*/ 33 h 71"/>
                  <a:gd name="T16" fmla="*/ 78 w 171"/>
                  <a:gd name="T17" fmla="*/ 40 h 71"/>
                  <a:gd name="T18" fmla="*/ 81 w 171"/>
                  <a:gd name="T19" fmla="*/ 43 h 71"/>
                  <a:gd name="T20" fmla="*/ 83 w 171"/>
                  <a:gd name="T21" fmla="*/ 45 h 71"/>
                  <a:gd name="T22" fmla="*/ 106 w 171"/>
                  <a:gd name="T23" fmla="*/ 67 h 71"/>
                  <a:gd name="T24" fmla="*/ 120 w 171"/>
                  <a:gd name="T25" fmla="*/ 71 h 71"/>
                  <a:gd name="T26" fmla="*/ 164 w 171"/>
                  <a:gd name="T27" fmla="*/ 71 h 71"/>
                  <a:gd name="T28" fmla="*/ 168 w 171"/>
                  <a:gd name="T29" fmla="*/ 67 h 71"/>
                  <a:gd name="T30" fmla="*/ 144 w 171"/>
                  <a:gd name="T31" fmla="*/ 45 h 71"/>
                  <a:gd name="T32" fmla="*/ 142 w 171"/>
                  <a:gd name="T33" fmla="*/ 43 h 71"/>
                  <a:gd name="T34" fmla="*/ 126 w 171"/>
                  <a:gd name="T35" fmla="*/ 28 h 71"/>
                  <a:gd name="T36" fmla="*/ 119 w 171"/>
                  <a:gd name="T37" fmla="*/ 21 h 71"/>
                  <a:gd name="T38" fmla="*/ 101 w 171"/>
                  <a:gd name="T39" fmla="*/ 4 h 71"/>
                  <a:gd name="T40" fmla="*/ 87 w 17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1">
                    <a:moveTo>
                      <a:pt x="87" y="0"/>
                    </a:moveTo>
                    <a:cubicBezTo>
                      <a:pt x="50" y="0"/>
                      <a:pt x="50" y="0"/>
                      <a:pt x="50" y="0"/>
                    </a:cubicBezTo>
                    <a:cubicBezTo>
                      <a:pt x="43" y="0"/>
                      <a:pt x="43" y="0"/>
                      <a:pt x="43" y="0"/>
                    </a:cubicBezTo>
                    <a:cubicBezTo>
                      <a:pt x="7" y="0"/>
                      <a:pt x="7" y="0"/>
                      <a:pt x="7" y="0"/>
                    </a:cubicBezTo>
                    <a:cubicBezTo>
                      <a:pt x="2" y="0"/>
                      <a:pt x="0" y="2"/>
                      <a:pt x="3" y="4"/>
                    </a:cubicBezTo>
                    <a:cubicBezTo>
                      <a:pt x="28" y="28"/>
                      <a:pt x="28" y="28"/>
                      <a:pt x="28" y="28"/>
                    </a:cubicBezTo>
                    <a:cubicBezTo>
                      <a:pt x="31" y="31"/>
                      <a:pt x="38" y="33"/>
                      <a:pt x="42" y="33"/>
                    </a:cubicBezTo>
                    <a:cubicBezTo>
                      <a:pt x="56" y="33"/>
                      <a:pt x="56" y="33"/>
                      <a:pt x="56" y="33"/>
                    </a:cubicBezTo>
                    <a:cubicBezTo>
                      <a:pt x="63" y="33"/>
                      <a:pt x="73" y="36"/>
                      <a:pt x="78" y="40"/>
                    </a:cubicBezTo>
                    <a:cubicBezTo>
                      <a:pt x="81" y="43"/>
                      <a:pt x="81" y="43"/>
                      <a:pt x="81" y="43"/>
                    </a:cubicBezTo>
                    <a:cubicBezTo>
                      <a:pt x="83" y="45"/>
                      <a:pt x="83" y="45"/>
                      <a:pt x="83" y="45"/>
                    </a:cubicBezTo>
                    <a:cubicBezTo>
                      <a:pt x="106" y="67"/>
                      <a:pt x="106" y="67"/>
                      <a:pt x="106" y="67"/>
                    </a:cubicBezTo>
                    <a:cubicBezTo>
                      <a:pt x="109" y="69"/>
                      <a:pt x="115" y="71"/>
                      <a:pt x="120" y="71"/>
                    </a:cubicBezTo>
                    <a:cubicBezTo>
                      <a:pt x="164" y="71"/>
                      <a:pt x="164" y="71"/>
                      <a:pt x="164" y="71"/>
                    </a:cubicBezTo>
                    <a:cubicBezTo>
                      <a:pt x="169" y="71"/>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4"/>
                      <a:pt x="101" y="4"/>
                      <a:pt x="101" y="4"/>
                    </a:cubicBezTo>
                    <a:cubicBezTo>
                      <a:pt x="98" y="2"/>
                      <a:pt x="92" y="0"/>
                      <a:pt x="87" y="0"/>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78">
                <a:extLst>
                  <a:ext uri="{FF2B5EF4-FFF2-40B4-BE49-F238E27FC236}">
                    <a16:creationId xmlns:a16="http://schemas.microsoft.com/office/drawing/2014/main" id="{258DDED2-74FF-4BAA-A48B-26EA3F5171AD}"/>
                  </a:ext>
                </a:extLst>
              </p:cNvPr>
              <p:cNvSpPr>
                <a:spLocks/>
              </p:cNvSpPr>
              <p:nvPr userDrawn="1"/>
            </p:nvSpPr>
            <p:spPr bwMode="auto">
              <a:xfrm>
                <a:off x="3884613" y="5103812"/>
                <a:ext cx="428625" cy="109538"/>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79">
                <a:extLst>
                  <a:ext uri="{FF2B5EF4-FFF2-40B4-BE49-F238E27FC236}">
                    <a16:creationId xmlns:a16="http://schemas.microsoft.com/office/drawing/2014/main" id="{90575EE7-49A6-4569-9442-D43E47B57A2F}"/>
                  </a:ext>
                </a:extLst>
              </p:cNvPr>
              <p:cNvSpPr>
                <a:spLocks/>
              </p:cNvSpPr>
              <p:nvPr userDrawn="1"/>
            </p:nvSpPr>
            <p:spPr bwMode="auto">
              <a:xfrm>
                <a:off x="4246563" y="5103812"/>
                <a:ext cx="311150" cy="109538"/>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80">
                <a:extLst>
                  <a:ext uri="{FF2B5EF4-FFF2-40B4-BE49-F238E27FC236}">
                    <a16:creationId xmlns:a16="http://schemas.microsoft.com/office/drawing/2014/main" id="{8A9E5C98-AC96-4C45-8885-9CCE8FA735DE}"/>
                  </a:ext>
                </a:extLst>
              </p:cNvPr>
              <p:cNvSpPr>
                <a:spLocks/>
              </p:cNvSpPr>
              <p:nvPr userDrawn="1"/>
            </p:nvSpPr>
            <p:spPr bwMode="auto">
              <a:xfrm>
                <a:off x="4491038"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81">
                <a:extLst>
                  <a:ext uri="{FF2B5EF4-FFF2-40B4-BE49-F238E27FC236}">
                    <a16:creationId xmlns:a16="http://schemas.microsoft.com/office/drawing/2014/main" id="{67A1A153-C8AB-45A8-A2D2-428CCE046AA0}"/>
                  </a:ext>
                </a:extLst>
              </p:cNvPr>
              <p:cNvSpPr>
                <a:spLocks/>
              </p:cNvSpPr>
              <p:nvPr userDrawn="1"/>
            </p:nvSpPr>
            <p:spPr bwMode="auto">
              <a:xfrm>
                <a:off x="4732338" y="5103812"/>
                <a:ext cx="311150" cy="109538"/>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82">
                <a:extLst>
                  <a:ext uri="{FF2B5EF4-FFF2-40B4-BE49-F238E27FC236}">
                    <a16:creationId xmlns:a16="http://schemas.microsoft.com/office/drawing/2014/main" id="{B62ADAF7-B800-474B-92B1-56F5E4756C02}"/>
                  </a:ext>
                </a:extLst>
              </p:cNvPr>
              <p:cNvSpPr>
                <a:spLocks/>
              </p:cNvSpPr>
              <p:nvPr userDrawn="1"/>
            </p:nvSpPr>
            <p:spPr bwMode="auto">
              <a:xfrm>
                <a:off x="4972050" y="5103812"/>
                <a:ext cx="311150" cy="109538"/>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83">
                <a:extLst>
                  <a:ext uri="{FF2B5EF4-FFF2-40B4-BE49-F238E27FC236}">
                    <a16:creationId xmlns:a16="http://schemas.microsoft.com/office/drawing/2014/main" id="{91D9A68F-968C-442A-9365-1F238474A5C7}"/>
                  </a:ext>
                </a:extLst>
              </p:cNvPr>
              <p:cNvSpPr>
                <a:spLocks/>
              </p:cNvSpPr>
              <p:nvPr userDrawn="1"/>
            </p:nvSpPr>
            <p:spPr bwMode="auto">
              <a:xfrm>
                <a:off x="5216525" y="5103812"/>
                <a:ext cx="307975" cy="109538"/>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84">
                <a:extLst>
                  <a:ext uri="{FF2B5EF4-FFF2-40B4-BE49-F238E27FC236}">
                    <a16:creationId xmlns:a16="http://schemas.microsoft.com/office/drawing/2014/main" id="{C0DCD5E2-B4A5-4ABD-99E2-B49C44FBBFA6}"/>
                  </a:ext>
                </a:extLst>
              </p:cNvPr>
              <p:cNvSpPr>
                <a:spLocks/>
              </p:cNvSpPr>
              <p:nvPr userDrawn="1"/>
            </p:nvSpPr>
            <p:spPr bwMode="auto">
              <a:xfrm>
                <a:off x="5457825" y="5103812"/>
                <a:ext cx="311150" cy="109538"/>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85">
                <a:extLst>
                  <a:ext uri="{FF2B5EF4-FFF2-40B4-BE49-F238E27FC236}">
                    <a16:creationId xmlns:a16="http://schemas.microsoft.com/office/drawing/2014/main" id="{6F5545BA-04DE-4B3B-907C-F3000ADB1A20}"/>
                  </a:ext>
                </a:extLst>
              </p:cNvPr>
              <p:cNvSpPr>
                <a:spLocks/>
              </p:cNvSpPr>
              <p:nvPr userDrawn="1"/>
            </p:nvSpPr>
            <p:spPr bwMode="auto">
              <a:xfrm>
                <a:off x="5702300"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9" name="Freeform 186">
                <a:extLst>
                  <a:ext uri="{FF2B5EF4-FFF2-40B4-BE49-F238E27FC236}">
                    <a16:creationId xmlns:a16="http://schemas.microsoft.com/office/drawing/2014/main" id="{242CC6FD-10A3-4740-89DE-4CE8458F7F98}"/>
                  </a:ext>
                </a:extLst>
              </p:cNvPr>
              <p:cNvSpPr>
                <a:spLocks/>
              </p:cNvSpPr>
              <p:nvPr userDrawn="1"/>
            </p:nvSpPr>
            <p:spPr bwMode="auto">
              <a:xfrm>
                <a:off x="5943600" y="5103812"/>
                <a:ext cx="671513" cy="109538"/>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87">
                <a:extLst>
                  <a:ext uri="{FF2B5EF4-FFF2-40B4-BE49-F238E27FC236}">
                    <a16:creationId xmlns:a16="http://schemas.microsoft.com/office/drawing/2014/main" id="{1E540BEC-5848-4C6B-BB10-37FB0307BCA2}"/>
                  </a:ext>
                </a:extLst>
              </p:cNvPr>
              <p:cNvSpPr>
                <a:spLocks/>
              </p:cNvSpPr>
              <p:nvPr userDrawn="1"/>
            </p:nvSpPr>
            <p:spPr bwMode="auto">
              <a:xfrm>
                <a:off x="4022725"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5"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88">
                <a:extLst>
                  <a:ext uri="{FF2B5EF4-FFF2-40B4-BE49-F238E27FC236}">
                    <a16:creationId xmlns:a16="http://schemas.microsoft.com/office/drawing/2014/main" id="{612EFF95-0EF0-4312-A4DE-21D20DB95A4B}"/>
                  </a:ext>
                </a:extLst>
              </p:cNvPr>
              <p:cNvSpPr>
                <a:spLocks/>
              </p:cNvSpPr>
              <p:nvPr userDrawn="1"/>
            </p:nvSpPr>
            <p:spPr bwMode="auto">
              <a:xfrm>
                <a:off x="4267200" y="52292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89">
                <a:extLst>
                  <a:ext uri="{FF2B5EF4-FFF2-40B4-BE49-F238E27FC236}">
                    <a16:creationId xmlns:a16="http://schemas.microsoft.com/office/drawing/2014/main" id="{7B55E418-C1BC-4267-B5CC-061005166D45}"/>
                  </a:ext>
                </a:extLst>
              </p:cNvPr>
              <p:cNvSpPr>
                <a:spLocks/>
              </p:cNvSpPr>
              <p:nvPr userDrawn="1"/>
            </p:nvSpPr>
            <p:spPr bwMode="auto">
              <a:xfrm>
                <a:off x="4506913" y="52292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90">
                <a:extLst>
                  <a:ext uri="{FF2B5EF4-FFF2-40B4-BE49-F238E27FC236}">
                    <a16:creationId xmlns:a16="http://schemas.microsoft.com/office/drawing/2014/main" id="{59BE958E-472E-4685-8454-D4C3C81373CE}"/>
                  </a:ext>
                </a:extLst>
              </p:cNvPr>
              <p:cNvSpPr>
                <a:spLocks/>
              </p:cNvSpPr>
              <p:nvPr userDrawn="1"/>
            </p:nvSpPr>
            <p:spPr bwMode="auto">
              <a:xfrm>
                <a:off x="4748213" y="5229225"/>
                <a:ext cx="1282700" cy="114300"/>
              </a:xfrm>
              <a:custGeom>
                <a:avLst/>
                <a:gdLst>
                  <a:gd name="T0" fmla="*/ 376 w 383"/>
                  <a:gd name="T1" fmla="*/ 34 h 34"/>
                  <a:gd name="T2" fmla="*/ 43 w 383"/>
                  <a:gd name="T3" fmla="*/ 34 h 34"/>
                  <a:gd name="T4" fmla="*/ 29 w 383"/>
                  <a:gd name="T5" fmla="*/ 29 h 34"/>
                  <a:gd name="T6" fmla="*/ 3 w 383"/>
                  <a:gd name="T7" fmla="*/ 5 h 34"/>
                  <a:gd name="T8" fmla="*/ 7 w 383"/>
                  <a:gd name="T9" fmla="*/ 0 h 34"/>
                  <a:gd name="T10" fmla="*/ 340 w 383"/>
                  <a:gd name="T11" fmla="*/ 0 h 34"/>
                  <a:gd name="T12" fmla="*/ 354 w 383"/>
                  <a:gd name="T13" fmla="*/ 5 h 34"/>
                  <a:gd name="T14" fmla="*/ 380 w 383"/>
                  <a:gd name="T15" fmla="*/ 29 h 34"/>
                  <a:gd name="T16" fmla="*/ 376 w 38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4">
                    <a:moveTo>
                      <a:pt x="376" y="34"/>
                    </a:moveTo>
                    <a:cubicBezTo>
                      <a:pt x="43" y="34"/>
                      <a:pt x="43" y="34"/>
                      <a:pt x="43" y="34"/>
                    </a:cubicBezTo>
                    <a:cubicBezTo>
                      <a:pt x="38" y="34"/>
                      <a:pt x="32" y="31"/>
                      <a:pt x="29" y="29"/>
                    </a:cubicBezTo>
                    <a:cubicBezTo>
                      <a:pt x="3" y="5"/>
                      <a:pt x="3" y="5"/>
                      <a:pt x="3" y="5"/>
                    </a:cubicBezTo>
                    <a:cubicBezTo>
                      <a:pt x="0" y="3"/>
                      <a:pt x="2" y="0"/>
                      <a:pt x="7" y="0"/>
                    </a:cubicBezTo>
                    <a:cubicBezTo>
                      <a:pt x="340" y="0"/>
                      <a:pt x="340" y="0"/>
                      <a:pt x="340" y="0"/>
                    </a:cubicBezTo>
                    <a:cubicBezTo>
                      <a:pt x="345" y="0"/>
                      <a:pt x="352" y="3"/>
                      <a:pt x="354" y="5"/>
                    </a:cubicBezTo>
                    <a:cubicBezTo>
                      <a:pt x="380" y="29"/>
                      <a:pt x="380" y="29"/>
                      <a:pt x="380" y="29"/>
                    </a:cubicBezTo>
                    <a:cubicBezTo>
                      <a:pt x="383" y="31"/>
                      <a:pt x="381" y="34"/>
                      <a:pt x="37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91">
                <a:extLst>
                  <a:ext uri="{FF2B5EF4-FFF2-40B4-BE49-F238E27FC236}">
                    <a16:creationId xmlns:a16="http://schemas.microsoft.com/office/drawing/2014/main" id="{C8750058-4153-4CB2-931A-883276243730}"/>
                  </a:ext>
                </a:extLst>
              </p:cNvPr>
              <p:cNvSpPr>
                <a:spLocks/>
              </p:cNvSpPr>
              <p:nvPr userDrawn="1"/>
            </p:nvSpPr>
            <p:spPr bwMode="auto">
              <a:xfrm>
                <a:off x="5959475" y="52292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2" y="34"/>
                      <a:pt x="87" y="34"/>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5" name="Freeform 192">
                <a:extLst>
                  <a:ext uri="{FF2B5EF4-FFF2-40B4-BE49-F238E27FC236}">
                    <a16:creationId xmlns:a16="http://schemas.microsoft.com/office/drawing/2014/main" id="{5642E4D9-D0A0-46F9-9D07-55914CBAA3EA}"/>
                  </a:ext>
                </a:extLst>
              </p:cNvPr>
              <p:cNvSpPr>
                <a:spLocks/>
              </p:cNvSpPr>
              <p:nvPr userDrawn="1"/>
            </p:nvSpPr>
            <p:spPr bwMode="auto">
              <a:xfrm>
                <a:off x="6203950" y="52292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93">
                <a:extLst>
                  <a:ext uri="{FF2B5EF4-FFF2-40B4-BE49-F238E27FC236}">
                    <a16:creationId xmlns:a16="http://schemas.microsoft.com/office/drawing/2014/main" id="{F5FC5551-58E2-428A-9EED-45D68FEDFAAF}"/>
                  </a:ext>
                </a:extLst>
              </p:cNvPr>
              <p:cNvSpPr>
                <a:spLocks/>
              </p:cNvSpPr>
              <p:nvPr userDrawn="1"/>
            </p:nvSpPr>
            <p:spPr bwMode="auto">
              <a:xfrm>
                <a:off x="6445250"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94">
                <a:extLst>
                  <a:ext uri="{FF2B5EF4-FFF2-40B4-BE49-F238E27FC236}">
                    <a16:creationId xmlns:a16="http://schemas.microsoft.com/office/drawing/2014/main" id="{2049775D-DE95-40D8-8CF0-CB7A95F34B08}"/>
                  </a:ext>
                </a:extLst>
              </p:cNvPr>
              <p:cNvSpPr>
                <a:spLocks/>
              </p:cNvSpPr>
              <p:nvPr userDrawn="1"/>
            </p:nvSpPr>
            <p:spPr bwMode="auto">
              <a:xfrm>
                <a:off x="3717925" y="4562475"/>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95">
                <a:extLst>
                  <a:ext uri="{FF2B5EF4-FFF2-40B4-BE49-F238E27FC236}">
                    <a16:creationId xmlns:a16="http://schemas.microsoft.com/office/drawing/2014/main" id="{7668B2F5-A6B3-4E74-9009-23D7ADA9889C}"/>
                  </a:ext>
                </a:extLst>
              </p:cNvPr>
              <p:cNvSpPr>
                <a:spLocks/>
              </p:cNvSpPr>
              <p:nvPr userDrawn="1"/>
            </p:nvSpPr>
            <p:spPr bwMode="auto">
              <a:xfrm>
                <a:off x="398145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96">
                <a:extLst>
                  <a:ext uri="{FF2B5EF4-FFF2-40B4-BE49-F238E27FC236}">
                    <a16:creationId xmlns:a16="http://schemas.microsoft.com/office/drawing/2014/main" id="{631D1493-480A-4C3E-9BF8-2715E0B354FF}"/>
                  </a:ext>
                </a:extLst>
              </p:cNvPr>
              <p:cNvSpPr>
                <a:spLocks/>
              </p:cNvSpPr>
              <p:nvPr userDrawn="1"/>
            </p:nvSpPr>
            <p:spPr bwMode="auto">
              <a:xfrm>
                <a:off x="4246563"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97">
                <a:extLst>
                  <a:ext uri="{FF2B5EF4-FFF2-40B4-BE49-F238E27FC236}">
                    <a16:creationId xmlns:a16="http://schemas.microsoft.com/office/drawing/2014/main" id="{3F3DA3DE-776D-433E-9888-6ADFAE8997C9}"/>
                  </a:ext>
                </a:extLst>
              </p:cNvPr>
              <p:cNvSpPr>
                <a:spLocks/>
              </p:cNvSpPr>
              <p:nvPr userDrawn="1"/>
            </p:nvSpPr>
            <p:spPr bwMode="auto">
              <a:xfrm>
                <a:off x="451167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98">
                <a:extLst>
                  <a:ext uri="{FF2B5EF4-FFF2-40B4-BE49-F238E27FC236}">
                    <a16:creationId xmlns:a16="http://schemas.microsoft.com/office/drawing/2014/main" id="{C5AA21F7-E505-4610-832D-9F784F41BD4D}"/>
                  </a:ext>
                </a:extLst>
              </p:cNvPr>
              <p:cNvSpPr>
                <a:spLocks/>
              </p:cNvSpPr>
              <p:nvPr userDrawn="1"/>
            </p:nvSpPr>
            <p:spPr bwMode="auto">
              <a:xfrm>
                <a:off x="4929188"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2" name="Freeform 199">
                <a:extLst>
                  <a:ext uri="{FF2B5EF4-FFF2-40B4-BE49-F238E27FC236}">
                    <a16:creationId xmlns:a16="http://schemas.microsoft.com/office/drawing/2014/main" id="{FD8268F8-2B20-4B96-8CFF-FECF5B39E935}"/>
                  </a:ext>
                </a:extLst>
              </p:cNvPr>
              <p:cNvSpPr>
                <a:spLocks/>
              </p:cNvSpPr>
              <p:nvPr userDrawn="1"/>
            </p:nvSpPr>
            <p:spPr bwMode="auto">
              <a:xfrm>
                <a:off x="519430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3" name="Freeform 200">
                <a:extLst>
                  <a:ext uri="{FF2B5EF4-FFF2-40B4-BE49-F238E27FC236}">
                    <a16:creationId xmlns:a16="http://schemas.microsoft.com/office/drawing/2014/main" id="{0FC88541-7796-4E68-A4E9-EC9C85E3C72C}"/>
                  </a:ext>
                </a:extLst>
              </p:cNvPr>
              <p:cNvSpPr>
                <a:spLocks/>
              </p:cNvSpPr>
              <p:nvPr userDrawn="1"/>
            </p:nvSpPr>
            <p:spPr bwMode="auto">
              <a:xfrm>
                <a:off x="5457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4" name="Freeform 201">
                <a:extLst>
                  <a:ext uri="{FF2B5EF4-FFF2-40B4-BE49-F238E27FC236}">
                    <a16:creationId xmlns:a16="http://schemas.microsoft.com/office/drawing/2014/main" id="{425F5ADA-77C0-4D4B-AAA9-7A1C820D2599}"/>
                  </a:ext>
                </a:extLst>
              </p:cNvPr>
              <p:cNvSpPr>
                <a:spLocks/>
              </p:cNvSpPr>
              <p:nvPr userDrawn="1"/>
            </p:nvSpPr>
            <p:spPr bwMode="auto">
              <a:xfrm>
                <a:off x="5722938" y="4562475"/>
                <a:ext cx="311150" cy="109538"/>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5" name="Freeform 202">
                <a:extLst>
                  <a:ext uri="{FF2B5EF4-FFF2-40B4-BE49-F238E27FC236}">
                    <a16:creationId xmlns:a16="http://schemas.microsoft.com/office/drawing/2014/main" id="{F0ED0C68-FAB7-4A85-A195-1C80EC36C334}"/>
                  </a:ext>
                </a:extLst>
              </p:cNvPr>
              <p:cNvSpPr>
                <a:spLocks/>
              </p:cNvSpPr>
              <p:nvPr userDrawn="1"/>
            </p:nvSpPr>
            <p:spPr bwMode="auto">
              <a:xfrm>
                <a:off x="3298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203">
                <a:extLst>
                  <a:ext uri="{FF2B5EF4-FFF2-40B4-BE49-F238E27FC236}">
                    <a16:creationId xmlns:a16="http://schemas.microsoft.com/office/drawing/2014/main" id="{FEF82B97-817C-4A51-BF30-A5CB8A99ECE6}"/>
                  </a:ext>
                </a:extLst>
              </p:cNvPr>
              <p:cNvSpPr>
                <a:spLocks/>
              </p:cNvSpPr>
              <p:nvPr userDrawn="1"/>
            </p:nvSpPr>
            <p:spPr bwMode="auto">
              <a:xfrm>
                <a:off x="3467100"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204">
                <a:extLst>
                  <a:ext uri="{FF2B5EF4-FFF2-40B4-BE49-F238E27FC236}">
                    <a16:creationId xmlns:a16="http://schemas.microsoft.com/office/drawing/2014/main" id="{45EEDBBB-F5CC-4054-882C-2C630AFF33A7}"/>
                  </a:ext>
                </a:extLst>
              </p:cNvPr>
              <p:cNvSpPr>
                <a:spLocks/>
              </p:cNvSpPr>
              <p:nvPr userDrawn="1"/>
            </p:nvSpPr>
            <p:spPr bwMode="auto">
              <a:xfrm>
                <a:off x="370840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205">
                <a:extLst>
                  <a:ext uri="{FF2B5EF4-FFF2-40B4-BE49-F238E27FC236}">
                    <a16:creationId xmlns:a16="http://schemas.microsoft.com/office/drawing/2014/main" id="{9B10C17C-B82C-4987-A896-2FEF0CB9414D}"/>
                  </a:ext>
                </a:extLst>
              </p:cNvPr>
              <p:cNvSpPr>
                <a:spLocks/>
              </p:cNvSpPr>
              <p:nvPr userDrawn="1"/>
            </p:nvSpPr>
            <p:spPr bwMode="auto">
              <a:xfrm>
                <a:off x="3948113"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206">
                <a:extLst>
                  <a:ext uri="{FF2B5EF4-FFF2-40B4-BE49-F238E27FC236}">
                    <a16:creationId xmlns:a16="http://schemas.microsoft.com/office/drawing/2014/main" id="{12815735-E481-437E-915E-F508CFCFC25D}"/>
                  </a:ext>
                </a:extLst>
              </p:cNvPr>
              <p:cNvSpPr>
                <a:spLocks/>
              </p:cNvSpPr>
              <p:nvPr userDrawn="1"/>
            </p:nvSpPr>
            <p:spPr bwMode="auto">
              <a:xfrm>
                <a:off x="4192588" y="4705350"/>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207">
                <a:extLst>
                  <a:ext uri="{FF2B5EF4-FFF2-40B4-BE49-F238E27FC236}">
                    <a16:creationId xmlns:a16="http://schemas.microsoft.com/office/drawing/2014/main" id="{646FBD0E-B934-455D-99C8-29622D23AE7A}"/>
                  </a:ext>
                </a:extLst>
              </p:cNvPr>
              <p:cNvSpPr>
                <a:spLocks/>
              </p:cNvSpPr>
              <p:nvPr userDrawn="1"/>
            </p:nvSpPr>
            <p:spPr bwMode="auto">
              <a:xfrm>
                <a:off x="4433888" y="4705350"/>
                <a:ext cx="311150" cy="109538"/>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5"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208">
                <a:extLst>
                  <a:ext uri="{FF2B5EF4-FFF2-40B4-BE49-F238E27FC236}">
                    <a16:creationId xmlns:a16="http://schemas.microsoft.com/office/drawing/2014/main" id="{39B6330F-92CF-4200-93CD-892F9A617CA9}"/>
                  </a:ext>
                </a:extLst>
              </p:cNvPr>
              <p:cNvSpPr>
                <a:spLocks/>
              </p:cNvSpPr>
              <p:nvPr userDrawn="1"/>
            </p:nvSpPr>
            <p:spPr bwMode="auto">
              <a:xfrm>
                <a:off x="4678363"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209">
                <a:extLst>
                  <a:ext uri="{FF2B5EF4-FFF2-40B4-BE49-F238E27FC236}">
                    <a16:creationId xmlns:a16="http://schemas.microsoft.com/office/drawing/2014/main" id="{E2F0C67A-120E-442C-A8BE-62C57C83B341}"/>
                  </a:ext>
                </a:extLst>
              </p:cNvPr>
              <p:cNvSpPr>
                <a:spLocks/>
              </p:cNvSpPr>
              <p:nvPr userDrawn="1"/>
            </p:nvSpPr>
            <p:spPr bwMode="auto">
              <a:xfrm>
                <a:off x="4919663" y="4705350"/>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210">
                <a:extLst>
                  <a:ext uri="{FF2B5EF4-FFF2-40B4-BE49-F238E27FC236}">
                    <a16:creationId xmlns:a16="http://schemas.microsoft.com/office/drawing/2014/main" id="{AB84C424-9A74-4293-B139-36660543E9FB}"/>
                  </a:ext>
                </a:extLst>
              </p:cNvPr>
              <p:cNvSpPr>
                <a:spLocks/>
              </p:cNvSpPr>
              <p:nvPr userDrawn="1"/>
            </p:nvSpPr>
            <p:spPr bwMode="auto">
              <a:xfrm>
                <a:off x="5159375"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211">
                <a:extLst>
                  <a:ext uri="{FF2B5EF4-FFF2-40B4-BE49-F238E27FC236}">
                    <a16:creationId xmlns:a16="http://schemas.microsoft.com/office/drawing/2014/main" id="{0A824CDD-ADD7-4A62-80F2-F4E41D237855}"/>
                  </a:ext>
                </a:extLst>
              </p:cNvPr>
              <p:cNvSpPr>
                <a:spLocks/>
              </p:cNvSpPr>
              <p:nvPr userDrawn="1"/>
            </p:nvSpPr>
            <p:spPr bwMode="auto">
              <a:xfrm>
                <a:off x="540385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212">
                <a:extLst>
                  <a:ext uri="{FF2B5EF4-FFF2-40B4-BE49-F238E27FC236}">
                    <a16:creationId xmlns:a16="http://schemas.microsoft.com/office/drawing/2014/main" id="{AB6B02F2-15D1-4388-9268-1CBC89968ABC}"/>
                  </a:ext>
                </a:extLst>
              </p:cNvPr>
              <p:cNvSpPr>
                <a:spLocks/>
              </p:cNvSpPr>
              <p:nvPr userDrawn="1"/>
            </p:nvSpPr>
            <p:spPr bwMode="auto">
              <a:xfrm>
                <a:off x="5645150" y="4705350"/>
                <a:ext cx="552450" cy="109538"/>
              </a:xfrm>
              <a:custGeom>
                <a:avLst/>
                <a:gdLst>
                  <a:gd name="T0" fmla="*/ 159 w 165"/>
                  <a:gd name="T1" fmla="*/ 33 h 33"/>
                  <a:gd name="T2" fmla="*/ 43 w 165"/>
                  <a:gd name="T3" fmla="*/ 33 h 33"/>
                  <a:gd name="T4" fmla="*/ 29 w 165"/>
                  <a:gd name="T5" fmla="*/ 29 h 33"/>
                  <a:gd name="T6" fmla="*/ 3 w 165"/>
                  <a:gd name="T7" fmla="*/ 5 h 33"/>
                  <a:gd name="T8" fmla="*/ 7 w 165"/>
                  <a:gd name="T9" fmla="*/ 0 h 33"/>
                  <a:gd name="T10" fmla="*/ 123 w 165"/>
                  <a:gd name="T11" fmla="*/ 0 h 33"/>
                  <a:gd name="T12" fmla="*/ 137 w 165"/>
                  <a:gd name="T13" fmla="*/ 5 h 33"/>
                  <a:gd name="T14" fmla="*/ 162 w 165"/>
                  <a:gd name="T15" fmla="*/ 29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9"/>
                    </a:cubicBezTo>
                    <a:cubicBezTo>
                      <a:pt x="3" y="5"/>
                      <a:pt x="3" y="5"/>
                      <a:pt x="3" y="5"/>
                    </a:cubicBezTo>
                    <a:cubicBezTo>
                      <a:pt x="0" y="2"/>
                      <a:pt x="2" y="0"/>
                      <a:pt x="7" y="0"/>
                    </a:cubicBezTo>
                    <a:cubicBezTo>
                      <a:pt x="123" y="0"/>
                      <a:pt x="123" y="0"/>
                      <a:pt x="123" y="0"/>
                    </a:cubicBezTo>
                    <a:cubicBezTo>
                      <a:pt x="128" y="0"/>
                      <a:pt x="134" y="2"/>
                      <a:pt x="137" y="5"/>
                    </a:cubicBezTo>
                    <a:cubicBezTo>
                      <a:pt x="162" y="29"/>
                      <a:pt x="162" y="29"/>
                      <a:pt x="162" y="29"/>
                    </a:cubicBezTo>
                    <a:cubicBezTo>
                      <a:pt x="165" y="31"/>
                      <a:pt x="164" y="33"/>
                      <a:pt x="159"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213">
                <a:extLst>
                  <a:ext uri="{FF2B5EF4-FFF2-40B4-BE49-F238E27FC236}">
                    <a16:creationId xmlns:a16="http://schemas.microsoft.com/office/drawing/2014/main" id="{92ABD3F7-1C4A-4020-A1B2-DEEF6A4FF5AE}"/>
                  </a:ext>
                </a:extLst>
              </p:cNvPr>
              <p:cNvSpPr>
                <a:spLocks/>
              </p:cNvSpPr>
              <p:nvPr userDrawn="1"/>
            </p:nvSpPr>
            <p:spPr bwMode="auto">
              <a:xfrm>
                <a:off x="3603625" y="4835525"/>
                <a:ext cx="431800" cy="111125"/>
              </a:xfrm>
              <a:custGeom>
                <a:avLst/>
                <a:gdLst>
                  <a:gd name="T0" fmla="*/ 122 w 129"/>
                  <a:gd name="T1" fmla="*/ 33 h 33"/>
                  <a:gd name="T2" fmla="*/ 43 w 129"/>
                  <a:gd name="T3" fmla="*/ 33 h 33"/>
                  <a:gd name="T4" fmla="*/ 29 w 129"/>
                  <a:gd name="T5" fmla="*/ 28 h 33"/>
                  <a:gd name="T6" fmla="*/ 3 w 129"/>
                  <a:gd name="T7" fmla="*/ 5 h 33"/>
                  <a:gd name="T8" fmla="*/ 7 w 129"/>
                  <a:gd name="T9" fmla="*/ 0 h 33"/>
                  <a:gd name="T10" fmla="*/ 87 w 129"/>
                  <a:gd name="T11" fmla="*/ 0 h 33"/>
                  <a:gd name="T12" fmla="*/ 101 w 129"/>
                  <a:gd name="T13" fmla="*/ 5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5"/>
                      <a:pt x="3" y="5"/>
                      <a:pt x="3" y="5"/>
                    </a:cubicBezTo>
                    <a:cubicBezTo>
                      <a:pt x="0" y="2"/>
                      <a:pt x="2" y="0"/>
                      <a:pt x="7" y="0"/>
                    </a:cubicBezTo>
                    <a:cubicBezTo>
                      <a:pt x="87" y="0"/>
                      <a:pt x="87" y="0"/>
                      <a:pt x="87" y="0"/>
                    </a:cubicBezTo>
                    <a:cubicBezTo>
                      <a:pt x="92" y="0"/>
                      <a:pt x="98" y="2"/>
                      <a:pt x="101" y="5"/>
                    </a:cubicBezTo>
                    <a:cubicBezTo>
                      <a:pt x="126" y="28"/>
                      <a:pt x="126" y="28"/>
                      <a:pt x="126" y="28"/>
                    </a:cubicBezTo>
                    <a:cubicBezTo>
                      <a:pt x="129"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214">
                <a:extLst>
                  <a:ext uri="{FF2B5EF4-FFF2-40B4-BE49-F238E27FC236}">
                    <a16:creationId xmlns:a16="http://schemas.microsoft.com/office/drawing/2014/main" id="{B03D1318-EA2D-40DA-9FCF-502ABB1356C9}"/>
                  </a:ext>
                </a:extLst>
              </p:cNvPr>
              <p:cNvSpPr>
                <a:spLocks/>
              </p:cNvSpPr>
              <p:nvPr userDrawn="1"/>
            </p:nvSpPr>
            <p:spPr bwMode="auto">
              <a:xfrm>
                <a:off x="3968750"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215">
                <a:extLst>
                  <a:ext uri="{FF2B5EF4-FFF2-40B4-BE49-F238E27FC236}">
                    <a16:creationId xmlns:a16="http://schemas.microsoft.com/office/drawing/2014/main" id="{C5AEC193-70C7-4322-A5C9-8A1A876F20D8}"/>
                  </a:ext>
                </a:extLst>
              </p:cNvPr>
              <p:cNvSpPr>
                <a:spLocks/>
              </p:cNvSpPr>
              <p:nvPr userDrawn="1"/>
            </p:nvSpPr>
            <p:spPr bwMode="auto">
              <a:xfrm>
                <a:off x="4210050"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216">
                <a:extLst>
                  <a:ext uri="{FF2B5EF4-FFF2-40B4-BE49-F238E27FC236}">
                    <a16:creationId xmlns:a16="http://schemas.microsoft.com/office/drawing/2014/main" id="{FD925380-DBD2-4BAD-9288-1D39A9584437}"/>
                  </a:ext>
                </a:extLst>
              </p:cNvPr>
              <p:cNvSpPr>
                <a:spLocks/>
              </p:cNvSpPr>
              <p:nvPr userDrawn="1"/>
            </p:nvSpPr>
            <p:spPr bwMode="auto">
              <a:xfrm>
                <a:off x="4454525" y="483552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217">
                <a:extLst>
                  <a:ext uri="{FF2B5EF4-FFF2-40B4-BE49-F238E27FC236}">
                    <a16:creationId xmlns:a16="http://schemas.microsoft.com/office/drawing/2014/main" id="{56C61D96-9069-4B11-90B7-0ECF60E30208}"/>
                  </a:ext>
                </a:extLst>
              </p:cNvPr>
              <p:cNvSpPr>
                <a:spLocks/>
              </p:cNvSpPr>
              <p:nvPr userDrawn="1"/>
            </p:nvSpPr>
            <p:spPr bwMode="auto">
              <a:xfrm>
                <a:off x="4694238" y="483552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5"/>
                      <a:pt x="3" y="5"/>
                      <a:pt x="3" y="5"/>
                    </a:cubicBezTo>
                    <a:cubicBezTo>
                      <a:pt x="0" y="2"/>
                      <a:pt x="2" y="0"/>
                      <a:pt x="7" y="0"/>
                    </a:cubicBezTo>
                    <a:cubicBezTo>
                      <a:pt x="50" y="0"/>
                      <a:pt x="50" y="0"/>
                      <a:pt x="50"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218">
                <a:extLst>
                  <a:ext uri="{FF2B5EF4-FFF2-40B4-BE49-F238E27FC236}">
                    <a16:creationId xmlns:a16="http://schemas.microsoft.com/office/drawing/2014/main" id="{D1FC03A2-A84D-44B3-A75C-07131FFBE87A}"/>
                  </a:ext>
                </a:extLst>
              </p:cNvPr>
              <p:cNvSpPr>
                <a:spLocks/>
              </p:cNvSpPr>
              <p:nvPr userDrawn="1"/>
            </p:nvSpPr>
            <p:spPr bwMode="auto">
              <a:xfrm>
                <a:off x="4935538" y="483552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219">
                <a:extLst>
                  <a:ext uri="{FF2B5EF4-FFF2-40B4-BE49-F238E27FC236}">
                    <a16:creationId xmlns:a16="http://schemas.microsoft.com/office/drawing/2014/main" id="{9F0A37DF-C5E2-43F2-8784-53499333671D}"/>
                  </a:ext>
                </a:extLst>
              </p:cNvPr>
              <p:cNvSpPr>
                <a:spLocks/>
              </p:cNvSpPr>
              <p:nvPr userDrawn="1"/>
            </p:nvSpPr>
            <p:spPr bwMode="auto">
              <a:xfrm>
                <a:off x="5180013"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220">
                <a:extLst>
                  <a:ext uri="{FF2B5EF4-FFF2-40B4-BE49-F238E27FC236}">
                    <a16:creationId xmlns:a16="http://schemas.microsoft.com/office/drawing/2014/main" id="{27080A99-613A-4BCE-8501-941E4DF49BEF}"/>
                  </a:ext>
                </a:extLst>
              </p:cNvPr>
              <p:cNvSpPr>
                <a:spLocks/>
              </p:cNvSpPr>
              <p:nvPr userDrawn="1"/>
            </p:nvSpPr>
            <p:spPr bwMode="auto">
              <a:xfrm>
                <a:off x="5421313"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221">
                <a:extLst>
                  <a:ext uri="{FF2B5EF4-FFF2-40B4-BE49-F238E27FC236}">
                    <a16:creationId xmlns:a16="http://schemas.microsoft.com/office/drawing/2014/main" id="{392AB04A-27EF-4F44-88A4-D98140A48AD4}"/>
                  </a:ext>
                </a:extLst>
              </p:cNvPr>
              <p:cNvSpPr>
                <a:spLocks/>
              </p:cNvSpPr>
              <p:nvPr userDrawn="1"/>
            </p:nvSpPr>
            <p:spPr bwMode="auto">
              <a:xfrm>
                <a:off x="5665788" y="483552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222">
                <a:extLst>
                  <a:ext uri="{FF2B5EF4-FFF2-40B4-BE49-F238E27FC236}">
                    <a16:creationId xmlns:a16="http://schemas.microsoft.com/office/drawing/2014/main" id="{BE4FAA98-57BD-463A-8A21-26B39ACE71F2}"/>
                  </a:ext>
                </a:extLst>
              </p:cNvPr>
              <p:cNvSpPr>
                <a:spLocks/>
              </p:cNvSpPr>
              <p:nvPr userDrawn="1"/>
            </p:nvSpPr>
            <p:spPr bwMode="auto">
              <a:xfrm>
                <a:off x="3744913"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223">
                <a:extLst>
                  <a:ext uri="{FF2B5EF4-FFF2-40B4-BE49-F238E27FC236}">
                    <a16:creationId xmlns:a16="http://schemas.microsoft.com/office/drawing/2014/main" id="{4E07167D-80D5-42EF-A350-D8F2C1878BF7}"/>
                  </a:ext>
                </a:extLst>
              </p:cNvPr>
              <p:cNvSpPr>
                <a:spLocks/>
              </p:cNvSpPr>
              <p:nvPr userDrawn="1"/>
            </p:nvSpPr>
            <p:spPr bwMode="auto">
              <a:xfrm>
                <a:off x="3986213" y="49625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224">
                <a:extLst>
                  <a:ext uri="{FF2B5EF4-FFF2-40B4-BE49-F238E27FC236}">
                    <a16:creationId xmlns:a16="http://schemas.microsoft.com/office/drawing/2014/main" id="{29BE49E0-F661-4182-AA6D-DECAF28A0820}"/>
                  </a:ext>
                </a:extLst>
              </p:cNvPr>
              <p:cNvSpPr>
                <a:spLocks/>
              </p:cNvSpPr>
              <p:nvPr userDrawn="1"/>
            </p:nvSpPr>
            <p:spPr bwMode="auto">
              <a:xfrm>
                <a:off x="4229100" y="4962525"/>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225">
                <a:extLst>
                  <a:ext uri="{FF2B5EF4-FFF2-40B4-BE49-F238E27FC236}">
                    <a16:creationId xmlns:a16="http://schemas.microsoft.com/office/drawing/2014/main" id="{FE2C6C62-4F4A-4E2B-B4E9-128CE2DBD57C}"/>
                  </a:ext>
                </a:extLst>
              </p:cNvPr>
              <p:cNvSpPr>
                <a:spLocks/>
              </p:cNvSpPr>
              <p:nvPr userDrawn="1"/>
            </p:nvSpPr>
            <p:spPr bwMode="auto">
              <a:xfrm>
                <a:off x="4470400" y="49625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226">
                <a:extLst>
                  <a:ext uri="{FF2B5EF4-FFF2-40B4-BE49-F238E27FC236}">
                    <a16:creationId xmlns:a16="http://schemas.microsoft.com/office/drawing/2014/main" id="{8B31C252-DB17-4F9C-AE51-C5D41B1D7A76}"/>
                  </a:ext>
                </a:extLst>
              </p:cNvPr>
              <p:cNvSpPr>
                <a:spLocks/>
              </p:cNvSpPr>
              <p:nvPr userDrawn="1"/>
            </p:nvSpPr>
            <p:spPr bwMode="auto">
              <a:xfrm>
                <a:off x="4714875"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227">
                <a:extLst>
                  <a:ext uri="{FF2B5EF4-FFF2-40B4-BE49-F238E27FC236}">
                    <a16:creationId xmlns:a16="http://schemas.microsoft.com/office/drawing/2014/main" id="{B2E556B7-17C0-497E-A3FC-B504ED2D79EC}"/>
                  </a:ext>
                </a:extLst>
              </p:cNvPr>
              <p:cNvSpPr>
                <a:spLocks/>
              </p:cNvSpPr>
              <p:nvPr userDrawn="1"/>
            </p:nvSpPr>
            <p:spPr bwMode="auto">
              <a:xfrm>
                <a:off x="4956175"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228">
                <a:extLst>
                  <a:ext uri="{FF2B5EF4-FFF2-40B4-BE49-F238E27FC236}">
                    <a16:creationId xmlns:a16="http://schemas.microsoft.com/office/drawing/2014/main" id="{A32B0F10-EBE8-4AB2-B7D7-3CBE51420940}"/>
                  </a:ext>
                </a:extLst>
              </p:cNvPr>
              <p:cNvSpPr>
                <a:spLocks/>
              </p:cNvSpPr>
              <p:nvPr userDrawn="1"/>
            </p:nvSpPr>
            <p:spPr bwMode="auto">
              <a:xfrm>
                <a:off x="5197475" y="49625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7"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229">
                <a:extLst>
                  <a:ext uri="{FF2B5EF4-FFF2-40B4-BE49-F238E27FC236}">
                    <a16:creationId xmlns:a16="http://schemas.microsoft.com/office/drawing/2014/main" id="{73BC9C1E-5740-4E8B-A268-EA4596934D82}"/>
                  </a:ext>
                </a:extLst>
              </p:cNvPr>
              <p:cNvSpPr>
                <a:spLocks/>
              </p:cNvSpPr>
              <p:nvPr userDrawn="1"/>
            </p:nvSpPr>
            <p:spPr bwMode="auto">
              <a:xfrm>
                <a:off x="5441950" y="4962525"/>
                <a:ext cx="306388"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30">
                <a:extLst>
                  <a:ext uri="{FF2B5EF4-FFF2-40B4-BE49-F238E27FC236}">
                    <a16:creationId xmlns:a16="http://schemas.microsoft.com/office/drawing/2014/main" id="{C22B8DC4-CAB7-4304-91F3-63F5EFFC81E1}"/>
                  </a:ext>
                </a:extLst>
              </p:cNvPr>
              <p:cNvSpPr>
                <a:spLocks/>
              </p:cNvSpPr>
              <p:nvPr userDrawn="1"/>
            </p:nvSpPr>
            <p:spPr bwMode="auto">
              <a:xfrm>
                <a:off x="5681663" y="4962525"/>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31">
                <a:extLst>
                  <a:ext uri="{FF2B5EF4-FFF2-40B4-BE49-F238E27FC236}">
                    <a16:creationId xmlns:a16="http://schemas.microsoft.com/office/drawing/2014/main" id="{B9148F26-6207-4114-BBC6-886CDA2FF888}"/>
                  </a:ext>
                </a:extLst>
              </p:cNvPr>
              <p:cNvSpPr>
                <a:spLocks/>
              </p:cNvSpPr>
              <p:nvPr userDrawn="1"/>
            </p:nvSpPr>
            <p:spPr bwMode="auto">
              <a:xfrm>
                <a:off x="5926138"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32">
                <a:extLst>
                  <a:ext uri="{FF2B5EF4-FFF2-40B4-BE49-F238E27FC236}">
                    <a16:creationId xmlns:a16="http://schemas.microsoft.com/office/drawing/2014/main" id="{6CDD47CE-68D4-44B2-9178-C6BEF01D1AB8}"/>
                  </a:ext>
                </a:extLst>
              </p:cNvPr>
              <p:cNvSpPr>
                <a:spLocks/>
              </p:cNvSpPr>
              <p:nvPr userDrawn="1"/>
            </p:nvSpPr>
            <p:spPr bwMode="auto">
              <a:xfrm>
                <a:off x="5907088" y="4835525"/>
                <a:ext cx="571500" cy="241300"/>
              </a:xfrm>
              <a:custGeom>
                <a:avLst/>
                <a:gdLst>
                  <a:gd name="T0" fmla="*/ 87 w 171"/>
                  <a:gd name="T1" fmla="*/ 0 h 72"/>
                  <a:gd name="T2" fmla="*/ 50 w 171"/>
                  <a:gd name="T3" fmla="*/ 0 h 72"/>
                  <a:gd name="T4" fmla="*/ 43 w 171"/>
                  <a:gd name="T5" fmla="*/ 0 h 72"/>
                  <a:gd name="T6" fmla="*/ 7 w 171"/>
                  <a:gd name="T7" fmla="*/ 0 h 72"/>
                  <a:gd name="T8" fmla="*/ 3 w 171"/>
                  <a:gd name="T9" fmla="*/ 5 h 72"/>
                  <a:gd name="T10" fmla="*/ 28 w 171"/>
                  <a:gd name="T11" fmla="*/ 28 h 72"/>
                  <a:gd name="T12" fmla="*/ 42 w 171"/>
                  <a:gd name="T13" fmla="*/ 33 h 72"/>
                  <a:gd name="T14" fmla="*/ 56 w 171"/>
                  <a:gd name="T15" fmla="*/ 33 h 72"/>
                  <a:gd name="T16" fmla="*/ 78 w 171"/>
                  <a:gd name="T17" fmla="*/ 41 h 72"/>
                  <a:gd name="T18" fmla="*/ 81 w 171"/>
                  <a:gd name="T19" fmla="*/ 43 h 72"/>
                  <a:gd name="T20" fmla="*/ 83 w 171"/>
                  <a:gd name="T21" fmla="*/ 45 h 72"/>
                  <a:gd name="T22" fmla="*/ 106 w 171"/>
                  <a:gd name="T23" fmla="*/ 67 h 72"/>
                  <a:gd name="T24" fmla="*/ 120 w 171"/>
                  <a:gd name="T25" fmla="*/ 72 h 72"/>
                  <a:gd name="T26" fmla="*/ 164 w 171"/>
                  <a:gd name="T27" fmla="*/ 72 h 72"/>
                  <a:gd name="T28" fmla="*/ 168 w 171"/>
                  <a:gd name="T29" fmla="*/ 67 h 72"/>
                  <a:gd name="T30" fmla="*/ 144 w 171"/>
                  <a:gd name="T31" fmla="*/ 45 h 72"/>
                  <a:gd name="T32" fmla="*/ 142 w 171"/>
                  <a:gd name="T33" fmla="*/ 43 h 72"/>
                  <a:gd name="T34" fmla="*/ 126 w 171"/>
                  <a:gd name="T35" fmla="*/ 28 h 72"/>
                  <a:gd name="T36" fmla="*/ 119 w 171"/>
                  <a:gd name="T37" fmla="*/ 21 h 72"/>
                  <a:gd name="T38" fmla="*/ 101 w 171"/>
                  <a:gd name="T39" fmla="*/ 5 h 72"/>
                  <a:gd name="T40" fmla="*/ 87 w 171"/>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2">
                    <a:moveTo>
                      <a:pt x="87" y="0"/>
                    </a:moveTo>
                    <a:cubicBezTo>
                      <a:pt x="50" y="0"/>
                      <a:pt x="50" y="0"/>
                      <a:pt x="50" y="0"/>
                    </a:cubicBezTo>
                    <a:cubicBezTo>
                      <a:pt x="43" y="0"/>
                      <a:pt x="43" y="0"/>
                      <a:pt x="43" y="0"/>
                    </a:cubicBezTo>
                    <a:cubicBezTo>
                      <a:pt x="7" y="0"/>
                      <a:pt x="7" y="0"/>
                      <a:pt x="7" y="0"/>
                    </a:cubicBezTo>
                    <a:cubicBezTo>
                      <a:pt x="2" y="0"/>
                      <a:pt x="0" y="2"/>
                      <a:pt x="3" y="5"/>
                    </a:cubicBezTo>
                    <a:cubicBezTo>
                      <a:pt x="28" y="28"/>
                      <a:pt x="28" y="28"/>
                      <a:pt x="28" y="28"/>
                    </a:cubicBezTo>
                    <a:cubicBezTo>
                      <a:pt x="31" y="31"/>
                      <a:pt x="38" y="33"/>
                      <a:pt x="42" y="33"/>
                    </a:cubicBezTo>
                    <a:cubicBezTo>
                      <a:pt x="56" y="33"/>
                      <a:pt x="56" y="33"/>
                      <a:pt x="56" y="33"/>
                    </a:cubicBezTo>
                    <a:cubicBezTo>
                      <a:pt x="63" y="33"/>
                      <a:pt x="73" y="36"/>
                      <a:pt x="78" y="41"/>
                    </a:cubicBezTo>
                    <a:cubicBezTo>
                      <a:pt x="81" y="43"/>
                      <a:pt x="81" y="43"/>
                      <a:pt x="81" y="43"/>
                    </a:cubicBezTo>
                    <a:cubicBezTo>
                      <a:pt x="83" y="45"/>
                      <a:pt x="83" y="45"/>
                      <a:pt x="83" y="45"/>
                    </a:cubicBezTo>
                    <a:cubicBezTo>
                      <a:pt x="106" y="67"/>
                      <a:pt x="106" y="67"/>
                      <a:pt x="106" y="67"/>
                    </a:cubicBezTo>
                    <a:cubicBezTo>
                      <a:pt x="109" y="69"/>
                      <a:pt x="115" y="72"/>
                      <a:pt x="120" y="72"/>
                    </a:cubicBezTo>
                    <a:cubicBezTo>
                      <a:pt x="164" y="72"/>
                      <a:pt x="164" y="72"/>
                      <a:pt x="164" y="72"/>
                    </a:cubicBezTo>
                    <a:cubicBezTo>
                      <a:pt x="169" y="72"/>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5"/>
                      <a:pt x="101" y="5"/>
                      <a:pt x="101" y="5"/>
                    </a:cubicBezTo>
                    <a:cubicBezTo>
                      <a:pt x="98" y="2"/>
                      <a:pt x="92" y="0"/>
                      <a:pt x="87" y="0"/>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33">
                <a:extLst>
                  <a:ext uri="{FF2B5EF4-FFF2-40B4-BE49-F238E27FC236}">
                    <a16:creationId xmlns:a16="http://schemas.microsoft.com/office/drawing/2014/main" id="{FADCA816-9EA6-4B0F-9C80-6ADC58114541}"/>
                  </a:ext>
                </a:extLst>
              </p:cNvPr>
              <p:cNvSpPr>
                <a:spLocks/>
              </p:cNvSpPr>
              <p:nvPr userDrawn="1"/>
            </p:nvSpPr>
            <p:spPr bwMode="auto">
              <a:xfrm>
                <a:off x="3884613" y="5092700"/>
                <a:ext cx="428625" cy="111125"/>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34">
                <a:extLst>
                  <a:ext uri="{FF2B5EF4-FFF2-40B4-BE49-F238E27FC236}">
                    <a16:creationId xmlns:a16="http://schemas.microsoft.com/office/drawing/2014/main" id="{7BDADDDB-6E31-4A2D-B6B7-6F8B0BE56C78}"/>
                  </a:ext>
                </a:extLst>
              </p:cNvPr>
              <p:cNvSpPr>
                <a:spLocks/>
              </p:cNvSpPr>
              <p:nvPr userDrawn="1"/>
            </p:nvSpPr>
            <p:spPr bwMode="auto">
              <a:xfrm>
                <a:off x="4246563" y="5092700"/>
                <a:ext cx="311150" cy="111125"/>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8" name="Freeform 235">
                <a:extLst>
                  <a:ext uri="{FF2B5EF4-FFF2-40B4-BE49-F238E27FC236}">
                    <a16:creationId xmlns:a16="http://schemas.microsoft.com/office/drawing/2014/main" id="{0FC6BF01-73F9-4893-8A79-5F82EE74532D}"/>
                  </a:ext>
                </a:extLst>
              </p:cNvPr>
              <p:cNvSpPr>
                <a:spLocks/>
              </p:cNvSpPr>
              <p:nvPr userDrawn="1"/>
            </p:nvSpPr>
            <p:spPr bwMode="auto">
              <a:xfrm>
                <a:off x="4491038"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9" name="Freeform 236">
                <a:extLst>
                  <a:ext uri="{FF2B5EF4-FFF2-40B4-BE49-F238E27FC236}">
                    <a16:creationId xmlns:a16="http://schemas.microsoft.com/office/drawing/2014/main" id="{7FDB47A2-1348-4980-A6B1-1852CF52B52C}"/>
                  </a:ext>
                </a:extLst>
              </p:cNvPr>
              <p:cNvSpPr>
                <a:spLocks/>
              </p:cNvSpPr>
              <p:nvPr userDrawn="1"/>
            </p:nvSpPr>
            <p:spPr bwMode="auto">
              <a:xfrm>
                <a:off x="4732338" y="5092700"/>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0" name="Freeform 237">
                <a:extLst>
                  <a:ext uri="{FF2B5EF4-FFF2-40B4-BE49-F238E27FC236}">
                    <a16:creationId xmlns:a16="http://schemas.microsoft.com/office/drawing/2014/main" id="{62D8F846-61C4-4D74-A3E6-F6D77883038A}"/>
                  </a:ext>
                </a:extLst>
              </p:cNvPr>
              <p:cNvSpPr>
                <a:spLocks/>
              </p:cNvSpPr>
              <p:nvPr userDrawn="1"/>
            </p:nvSpPr>
            <p:spPr bwMode="auto">
              <a:xfrm>
                <a:off x="4972050" y="5092700"/>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1" name="Freeform 238">
                <a:extLst>
                  <a:ext uri="{FF2B5EF4-FFF2-40B4-BE49-F238E27FC236}">
                    <a16:creationId xmlns:a16="http://schemas.microsoft.com/office/drawing/2014/main" id="{A85584B8-3B71-4E77-AEB6-B11F1B0CCEB1}"/>
                  </a:ext>
                </a:extLst>
              </p:cNvPr>
              <p:cNvSpPr>
                <a:spLocks/>
              </p:cNvSpPr>
              <p:nvPr userDrawn="1"/>
            </p:nvSpPr>
            <p:spPr bwMode="auto">
              <a:xfrm>
                <a:off x="5216525" y="5092700"/>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2" name="Freeform 239">
                <a:extLst>
                  <a:ext uri="{FF2B5EF4-FFF2-40B4-BE49-F238E27FC236}">
                    <a16:creationId xmlns:a16="http://schemas.microsoft.com/office/drawing/2014/main" id="{BAB43EC4-23C9-4AD3-8D4B-4BE03360994A}"/>
                  </a:ext>
                </a:extLst>
              </p:cNvPr>
              <p:cNvSpPr>
                <a:spLocks/>
              </p:cNvSpPr>
              <p:nvPr userDrawn="1"/>
            </p:nvSpPr>
            <p:spPr bwMode="auto">
              <a:xfrm>
                <a:off x="5457825" y="5092700"/>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3" name="Freeform 240">
                <a:extLst>
                  <a:ext uri="{FF2B5EF4-FFF2-40B4-BE49-F238E27FC236}">
                    <a16:creationId xmlns:a16="http://schemas.microsoft.com/office/drawing/2014/main" id="{F4B05813-C544-4D48-A8DE-DAD870D8FE45}"/>
                  </a:ext>
                </a:extLst>
              </p:cNvPr>
              <p:cNvSpPr>
                <a:spLocks/>
              </p:cNvSpPr>
              <p:nvPr userDrawn="1"/>
            </p:nvSpPr>
            <p:spPr bwMode="auto">
              <a:xfrm>
                <a:off x="5702300"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4" name="Freeform 241">
                <a:extLst>
                  <a:ext uri="{FF2B5EF4-FFF2-40B4-BE49-F238E27FC236}">
                    <a16:creationId xmlns:a16="http://schemas.microsoft.com/office/drawing/2014/main" id="{C5C75759-C155-4729-A107-D4773ECE5EAC}"/>
                  </a:ext>
                </a:extLst>
              </p:cNvPr>
              <p:cNvSpPr>
                <a:spLocks/>
              </p:cNvSpPr>
              <p:nvPr userDrawn="1"/>
            </p:nvSpPr>
            <p:spPr bwMode="auto">
              <a:xfrm>
                <a:off x="5943600" y="5092700"/>
                <a:ext cx="671513" cy="111125"/>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5" name="Freeform 242">
                <a:extLst>
                  <a:ext uri="{FF2B5EF4-FFF2-40B4-BE49-F238E27FC236}">
                    <a16:creationId xmlns:a16="http://schemas.microsoft.com/office/drawing/2014/main" id="{6B96E4F3-D16A-402D-8974-24AC94AD22EB}"/>
                  </a:ext>
                </a:extLst>
              </p:cNvPr>
              <p:cNvSpPr>
                <a:spLocks/>
              </p:cNvSpPr>
              <p:nvPr userDrawn="1"/>
            </p:nvSpPr>
            <p:spPr bwMode="auto">
              <a:xfrm>
                <a:off x="4022725"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6" name="Freeform 243">
                <a:extLst>
                  <a:ext uri="{FF2B5EF4-FFF2-40B4-BE49-F238E27FC236}">
                    <a16:creationId xmlns:a16="http://schemas.microsoft.com/office/drawing/2014/main" id="{03E44A40-F94A-4991-B3AB-4D31B976FF2C}"/>
                  </a:ext>
                </a:extLst>
              </p:cNvPr>
              <p:cNvSpPr>
                <a:spLocks/>
              </p:cNvSpPr>
              <p:nvPr userDrawn="1"/>
            </p:nvSpPr>
            <p:spPr bwMode="auto">
              <a:xfrm>
                <a:off x="4267200" y="5222875"/>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7" name="Freeform 244">
                <a:extLst>
                  <a:ext uri="{FF2B5EF4-FFF2-40B4-BE49-F238E27FC236}">
                    <a16:creationId xmlns:a16="http://schemas.microsoft.com/office/drawing/2014/main" id="{9E6EE05F-B3B3-4246-8A13-5E5AB76F0555}"/>
                  </a:ext>
                </a:extLst>
              </p:cNvPr>
              <p:cNvSpPr>
                <a:spLocks/>
              </p:cNvSpPr>
              <p:nvPr userDrawn="1"/>
            </p:nvSpPr>
            <p:spPr bwMode="auto">
              <a:xfrm>
                <a:off x="4506913" y="5222875"/>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8" name="Freeform 245">
                <a:extLst>
                  <a:ext uri="{FF2B5EF4-FFF2-40B4-BE49-F238E27FC236}">
                    <a16:creationId xmlns:a16="http://schemas.microsoft.com/office/drawing/2014/main" id="{B733C213-763E-4924-9225-4919357D2B14}"/>
                  </a:ext>
                </a:extLst>
              </p:cNvPr>
              <p:cNvSpPr>
                <a:spLocks/>
              </p:cNvSpPr>
              <p:nvPr userDrawn="1"/>
            </p:nvSpPr>
            <p:spPr bwMode="auto">
              <a:xfrm>
                <a:off x="4748213" y="5222875"/>
                <a:ext cx="1282700" cy="111125"/>
              </a:xfrm>
              <a:custGeom>
                <a:avLst/>
                <a:gdLst>
                  <a:gd name="T0" fmla="*/ 376 w 383"/>
                  <a:gd name="T1" fmla="*/ 33 h 33"/>
                  <a:gd name="T2" fmla="*/ 43 w 383"/>
                  <a:gd name="T3" fmla="*/ 33 h 33"/>
                  <a:gd name="T4" fmla="*/ 29 w 383"/>
                  <a:gd name="T5" fmla="*/ 28 h 33"/>
                  <a:gd name="T6" fmla="*/ 3 w 383"/>
                  <a:gd name="T7" fmla="*/ 4 h 33"/>
                  <a:gd name="T8" fmla="*/ 7 w 383"/>
                  <a:gd name="T9" fmla="*/ 0 h 33"/>
                  <a:gd name="T10" fmla="*/ 340 w 383"/>
                  <a:gd name="T11" fmla="*/ 0 h 33"/>
                  <a:gd name="T12" fmla="*/ 354 w 383"/>
                  <a:gd name="T13" fmla="*/ 4 h 33"/>
                  <a:gd name="T14" fmla="*/ 380 w 383"/>
                  <a:gd name="T15" fmla="*/ 28 h 33"/>
                  <a:gd name="T16" fmla="*/ 376 w 38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3">
                    <a:moveTo>
                      <a:pt x="376" y="33"/>
                    </a:moveTo>
                    <a:cubicBezTo>
                      <a:pt x="43" y="33"/>
                      <a:pt x="43" y="33"/>
                      <a:pt x="43" y="33"/>
                    </a:cubicBezTo>
                    <a:cubicBezTo>
                      <a:pt x="38" y="33"/>
                      <a:pt x="32" y="31"/>
                      <a:pt x="29" y="28"/>
                    </a:cubicBezTo>
                    <a:cubicBezTo>
                      <a:pt x="3" y="4"/>
                      <a:pt x="3" y="4"/>
                      <a:pt x="3" y="4"/>
                    </a:cubicBezTo>
                    <a:cubicBezTo>
                      <a:pt x="0" y="2"/>
                      <a:pt x="2" y="0"/>
                      <a:pt x="7" y="0"/>
                    </a:cubicBezTo>
                    <a:cubicBezTo>
                      <a:pt x="340" y="0"/>
                      <a:pt x="340" y="0"/>
                      <a:pt x="340" y="0"/>
                    </a:cubicBezTo>
                    <a:cubicBezTo>
                      <a:pt x="345" y="0"/>
                      <a:pt x="352" y="2"/>
                      <a:pt x="354" y="4"/>
                    </a:cubicBezTo>
                    <a:cubicBezTo>
                      <a:pt x="380" y="28"/>
                      <a:pt x="380" y="28"/>
                      <a:pt x="380" y="28"/>
                    </a:cubicBezTo>
                    <a:cubicBezTo>
                      <a:pt x="383" y="31"/>
                      <a:pt x="381" y="33"/>
                      <a:pt x="37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9" name="Freeform 246">
                <a:extLst>
                  <a:ext uri="{FF2B5EF4-FFF2-40B4-BE49-F238E27FC236}">
                    <a16:creationId xmlns:a16="http://schemas.microsoft.com/office/drawing/2014/main" id="{2F238059-C4A0-4915-8FFA-D735F666748F}"/>
                  </a:ext>
                </a:extLst>
              </p:cNvPr>
              <p:cNvSpPr>
                <a:spLocks/>
              </p:cNvSpPr>
              <p:nvPr userDrawn="1"/>
            </p:nvSpPr>
            <p:spPr bwMode="auto">
              <a:xfrm>
                <a:off x="5959475" y="5222875"/>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2"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0" name="Freeform 247">
                <a:extLst>
                  <a:ext uri="{FF2B5EF4-FFF2-40B4-BE49-F238E27FC236}">
                    <a16:creationId xmlns:a16="http://schemas.microsoft.com/office/drawing/2014/main" id="{42E7865F-4D15-4E1F-A343-F7DF948E65DA}"/>
                  </a:ext>
                </a:extLst>
              </p:cNvPr>
              <p:cNvSpPr>
                <a:spLocks/>
              </p:cNvSpPr>
              <p:nvPr userDrawn="1"/>
            </p:nvSpPr>
            <p:spPr bwMode="auto">
              <a:xfrm>
                <a:off x="6203950" y="5222875"/>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1" name="Freeform 248">
                <a:extLst>
                  <a:ext uri="{FF2B5EF4-FFF2-40B4-BE49-F238E27FC236}">
                    <a16:creationId xmlns:a16="http://schemas.microsoft.com/office/drawing/2014/main" id="{AA4110CD-C1C9-47F6-9372-DC71D3753FDE}"/>
                  </a:ext>
                </a:extLst>
              </p:cNvPr>
              <p:cNvSpPr>
                <a:spLocks/>
              </p:cNvSpPr>
              <p:nvPr userDrawn="1"/>
            </p:nvSpPr>
            <p:spPr bwMode="auto">
              <a:xfrm>
                <a:off x="6445250"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2" name="Freeform 249">
                <a:extLst>
                  <a:ext uri="{FF2B5EF4-FFF2-40B4-BE49-F238E27FC236}">
                    <a16:creationId xmlns:a16="http://schemas.microsoft.com/office/drawing/2014/main" id="{6B3A626C-9546-415B-8D93-02A80738F296}"/>
                  </a:ext>
                </a:extLst>
              </p:cNvPr>
              <p:cNvSpPr>
                <a:spLocks/>
              </p:cNvSpPr>
              <p:nvPr userDrawn="1"/>
            </p:nvSpPr>
            <p:spPr bwMode="auto">
              <a:xfrm>
                <a:off x="3717925" y="4551362"/>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3" name="Freeform 250">
                <a:extLst>
                  <a:ext uri="{FF2B5EF4-FFF2-40B4-BE49-F238E27FC236}">
                    <a16:creationId xmlns:a16="http://schemas.microsoft.com/office/drawing/2014/main" id="{30BE6399-351A-4CD7-BCE3-70428C9EC8BD}"/>
                  </a:ext>
                </a:extLst>
              </p:cNvPr>
              <p:cNvSpPr>
                <a:spLocks/>
              </p:cNvSpPr>
              <p:nvPr userDrawn="1"/>
            </p:nvSpPr>
            <p:spPr bwMode="auto">
              <a:xfrm>
                <a:off x="398145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4" name="Freeform 251">
                <a:extLst>
                  <a:ext uri="{FF2B5EF4-FFF2-40B4-BE49-F238E27FC236}">
                    <a16:creationId xmlns:a16="http://schemas.microsoft.com/office/drawing/2014/main" id="{C0329979-40C7-4BB4-8B67-AD8893E7FB54}"/>
                  </a:ext>
                </a:extLst>
              </p:cNvPr>
              <p:cNvSpPr>
                <a:spLocks/>
              </p:cNvSpPr>
              <p:nvPr userDrawn="1"/>
            </p:nvSpPr>
            <p:spPr bwMode="auto">
              <a:xfrm>
                <a:off x="4246563"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5" name="Freeform 252">
                <a:extLst>
                  <a:ext uri="{FF2B5EF4-FFF2-40B4-BE49-F238E27FC236}">
                    <a16:creationId xmlns:a16="http://schemas.microsoft.com/office/drawing/2014/main" id="{2C27EBA9-4AD2-45ED-BFD9-C6F9FA8AE7A4}"/>
                  </a:ext>
                </a:extLst>
              </p:cNvPr>
              <p:cNvSpPr>
                <a:spLocks/>
              </p:cNvSpPr>
              <p:nvPr userDrawn="1"/>
            </p:nvSpPr>
            <p:spPr bwMode="auto">
              <a:xfrm>
                <a:off x="451167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6" name="Freeform 253">
                <a:extLst>
                  <a:ext uri="{FF2B5EF4-FFF2-40B4-BE49-F238E27FC236}">
                    <a16:creationId xmlns:a16="http://schemas.microsoft.com/office/drawing/2014/main" id="{BE6B8293-BBCA-430D-BCB1-D83254C23721}"/>
                  </a:ext>
                </a:extLst>
              </p:cNvPr>
              <p:cNvSpPr>
                <a:spLocks/>
              </p:cNvSpPr>
              <p:nvPr userDrawn="1"/>
            </p:nvSpPr>
            <p:spPr bwMode="auto">
              <a:xfrm>
                <a:off x="4929188"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7" name="Freeform 254">
                <a:extLst>
                  <a:ext uri="{FF2B5EF4-FFF2-40B4-BE49-F238E27FC236}">
                    <a16:creationId xmlns:a16="http://schemas.microsoft.com/office/drawing/2014/main" id="{BE0126A4-1CBF-4107-B3CD-DDA8BF299CCA}"/>
                  </a:ext>
                </a:extLst>
              </p:cNvPr>
              <p:cNvSpPr>
                <a:spLocks/>
              </p:cNvSpPr>
              <p:nvPr userDrawn="1"/>
            </p:nvSpPr>
            <p:spPr bwMode="auto">
              <a:xfrm>
                <a:off x="519430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8" name="Freeform 255">
                <a:extLst>
                  <a:ext uri="{FF2B5EF4-FFF2-40B4-BE49-F238E27FC236}">
                    <a16:creationId xmlns:a16="http://schemas.microsoft.com/office/drawing/2014/main" id="{1102DE54-9645-4BC5-A362-F929AB4EDE61}"/>
                  </a:ext>
                </a:extLst>
              </p:cNvPr>
              <p:cNvSpPr>
                <a:spLocks/>
              </p:cNvSpPr>
              <p:nvPr userDrawn="1"/>
            </p:nvSpPr>
            <p:spPr bwMode="auto">
              <a:xfrm>
                <a:off x="5457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9" name="Freeform 256">
                <a:extLst>
                  <a:ext uri="{FF2B5EF4-FFF2-40B4-BE49-F238E27FC236}">
                    <a16:creationId xmlns:a16="http://schemas.microsoft.com/office/drawing/2014/main" id="{837A5F3B-F75F-45C2-B20E-7CA46BA9CA7D}"/>
                  </a:ext>
                </a:extLst>
              </p:cNvPr>
              <p:cNvSpPr>
                <a:spLocks/>
              </p:cNvSpPr>
              <p:nvPr userDrawn="1"/>
            </p:nvSpPr>
            <p:spPr bwMode="auto">
              <a:xfrm>
                <a:off x="5722938" y="4551362"/>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Tree>
    <p:extLst>
      <p:ext uri="{BB962C8B-B14F-4D97-AF65-F5344CB8AC3E}">
        <p14:creationId xmlns:p14="http://schemas.microsoft.com/office/powerpoint/2010/main" val="1468951954"/>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2466337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0692472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2361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5" name="TextBox 24"/>
          <p:cNvSpPr txBox="1"/>
          <p:nvPr userDrawn="1"/>
        </p:nvSpPr>
        <p:spPr>
          <a:xfrm>
            <a:off x="76769" y="117399"/>
            <a:ext cx="1701001" cy="676994"/>
          </a:xfrm>
          <a:prstGeom prst="rect">
            <a:avLst/>
          </a:prstGeom>
          <a:noFill/>
        </p:spPr>
        <p:txBody>
          <a:bodyPr wrap="square" lIns="121900" tIns="60949" rIns="121900" bIns="60949" rtlCol="0">
            <a:spAutoFit/>
          </a:bodyPr>
          <a:lstStyle/>
          <a:p>
            <a:r>
              <a:rPr lang="en-US" altLang="zh-CN" sz="3598" b="1" spc="-150" dirty="0">
                <a:solidFill>
                  <a:srgbClr val="005DA2"/>
                </a:solidFill>
                <a:effectLst/>
                <a:latin typeface="Arial Black" pitchFamily="34" charset="0"/>
                <a:ea typeface="微软雅黑" pitchFamily="34" charset="-122"/>
              </a:rPr>
              <a:t>LOGO</a:t>
            </a:r>
            <a:endParaRPr lang="zh-CN" altLang="en-US" sz="3598" b="1" spc="-150" dirty="0">
              <a:solidFill>
                <a:srgbClr val="005DA2"/>
              </a:solidFill>
              <a:effectLst/>
              <a:latin typeface="Arial Black" pitchFamily="34" charset="0"/>
              <a:ea typeface="微软雅黑" pitchFamily="34" charset="-122"/>
            </a:endParaRPr>
          </a:p>
        </p:txBody>
      </p:sp>
      <p:cxnSp>
        <p:nvCxnSpPr>
          <p:cNvPr id="3" name="直接连接符 2"/>
          <p:cNvCxnSpPr/>
          <p:nvPr userDrawn="1"/>
        </p:nvCxnSpPr>
        <p:spPr>
          <a:xfrm>
            <a:off x="1561858" y="693329"/>
            <a:ext cx="10630142"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3542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05AE9286-1519-45DF-9307-0C032A17528C}"/>
              </a:ext>
            </a:extLst>
          </p:cNvPr>
          <p:cNvGrpSpPr/>
          <p:nvPr userDrawn="1"/>
        </p:nvGrpSpPr>
        <p:grpSpPr>
          <a:xfrm flipH="1">
            <a:off x="5790340" y="0"/>
            <a:ext cx="6401660" cy="6861516"/>
            <a:chOff x="-31451" y="-8278"/>
            <a:chExt cx="6401660" cy="6861516"/>
          </a:xfrm>
        </p:grpSpPr>
        <p:sp>
          <p:nvSpPr>
            <p:cNvPr id="222" name="任意多边形: 形状 221">
              <a:extLst>
                <a:ext uri="{FF2B5EF4-FFF2-40B4-BE49-F238E27FC236}">
                  <a16:creationId xmlns:a16="http://schemas.microsoft.com/office/drawing/2014/main" id="{69422AC3-3503-4E52-A700-845CEC75F513}"/>
                </a:ext>
              </a:extLst>
            </p:cNvPr>
            <p:cNvSpPr>
              <a:spLocks/>
            </p:cNvSpPr>
            <p:nvPr userDrawn="1"/>
          </p:nvSpPr>
          <p:spPr bwMode="auto">
            <a:xfrm>
              <a:off x="507999" y="-8278"/>
              <a:ext cx="5762625"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solidFill>
              <a:schemeClr val="accent2">
                <a:lumMod val="20000"/>
                <a:lumOff val="80000"/>
              </a:schemeClr>
            </a:soli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223" name="任意多边形: 形状 222">
              <a:extLst>
                <a:ext uri="{FF2B5EF4-FFF2-40B4-BE49-F238E27FC236}">
                  <a16:creationId xmlns:a16="http://schemas.microsoft.com/office/drawing/2014/main" id="{6AB20D42-E36A-4C21-AA41-BDEC9CE7C5B7}"/>
                </a:ext>
              </a:extLst>
            </p:cNvPr>
            <p:cNvSpPr>
              <a:spLocks/>
            </p:cNvSpPr>
            <p:nvPr userDrawn="1"/>
          </p:nvSpPr>
          <p:spPr bwMode="auto">
            <a:xfrm>
              <a:off x="-31451" y="-8277"/>
              <a:ext cx="6401660" cy="6861515"/>
            </a:xfrm>
            <a:custGeom>
              <a:avLst/>
              <a:gdLst>
                <a:gd name="connsiteX0" fmla="*/ 0 w 6401660"/>
                <a:gd name="connsiteY0" fmla="*/ 0 h 6861515"/>
                <a:gd name="connsiteX1" fmla="*/ 2898245 w 6401660"/>
                <a:gd name="connsiteY1" fmla="*/ 0 h 6861515"/>
                <a:gd name="connsiteX2" fmla="*/ 2897309 w 6401660"/>
                <a:gd name="connsiteY2" fmla="*/ 57591 h 6861515"/>
                <a:gd name="connsiteX3" fmla="*/ 3923298 w 6401660"/>
                <a:gd name="connsiteY3" fmla="*/ 2303615 h 6861515"/>
                <a:gd name="connsiteX4" fmla="*/ 5663339 w 6401660"/>
                <a:gd name="connsiteY4" fmla="*/ 5932413 h 6861515"/>
                <a:gd name="connsiteX5" fmla="*/ 1454401 w 6401660"/>
                <a:gd name="connsiteY5" fmla="*/ 6793265 h 6861515"/>
                <a:gd name="connsiteX6" fmla="*/ 1354095 w 6401660"/>
                <a:gd name="connsiteY6" fmla="*/ 6861515 h 6861515"/>
                <a:gd name="connsiteX7" fmla="*/ 0 w 6401660"/>
                <a:gd name="connsiteY7" fmla="*/ 6861515 h 686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660" h="6861515">
                  <a:moveTo>
                    <a:pt x="0" y="0"/>
                  </a:moveTo>
                  <a:lnTo>
                    <a:pt x="2898245" y="0"/>
                  </a:lnTo>
                  <a:lnTo>
                    <a:pt x="2897309" y="57591"/>
                  </a:lnTo>
                  <a:cubicBezTo>
                    <a:pt x="2848190" y="1127097"/>
                    <a:pt x="2054113" y="1982524"/>
                    <a:pt x="3923298" y="2303615"/>
                  </a:cubicBezTo>
                  <a:cubicBezTo>
                    <a:pt x="5589722" y="2590978"/>
                    <a:pt x="7473651" y="4769594"/>
                    <a:pt x="5663339" y="5932413"/>
                  </a:cubicBezTo>
                  <a:cubicBezTo>
                    <a:pt x="4317526" y="6793877"/>
                    <a:pt x="3321695" y="5584891"/>
                    <a:pt x="1454401" y="6793265"/>
                  </a:cubicBezTo>
                  <a:lnTo>
                    <a:pt x="1354095" y="6861515"/>
                  </a:lnTo>
                  <a:lnTo>
                    <a:pt x="0" y="6861515"/>
                  </a:lnTo>
                  <a:close/>
                </a:path>
              </a:pathLst>
            </a:custGeom>
            <a:gradFill>
              <a:gsLst>
                <a:gs pos="0">
                  <a:schemeClr val="accent2"/>
                </a:gs>
                <a:gs pos="100000">
                  <a:schemeClr val="accent1"/>
                </a:gs>
              </a:gsLst>
              <a:lin ang="2700000" scaled="0"/>
            </a:gradFill>
            <a:ln>
              <a:noFill/>
            </a:ln>
            <a:effectLst/>
          </p:spPr>
          <p:txBody>
            <a:bodyPr vert="horz" wrap="square" lIns="91440" tIns="45720" rIns="91440" bIns="45720" numCol="1" anchor="t" anchorCtr="0" compatLnSpc="1">
              <a:prstTxWarp prst="textNoShape">
                <a:avLst/>
              </a:prstTxWarp>
              <a:noAutofit/>
            </a:bodyPr>
            <a:lstStyle/>
            <a:p>
              <a:endParaRPr lang="zh-CN" altLang="en-US" dirty="0"/>
            </a:p>
          </p:txBody>
        </p:sp>
        <p:sp>
          <p:nvSpPr>
            <p:cNvPr id="224" name="任意多边形: 形状 223">
              <a:extLst>
                <a:ext uri="{FF2B5EF4-FFF2-40B4-BE49-F238E27FC236}">
                  <a16:creationId xmlns:a16="http://schemas.microsoft.com/office/drawing/2014/main" id="{CCB76915-A1AC-407B-8358-4A4303BD3E9C}"/>
                </a:ext>
              </a:extLst>
            </p:cNvPr>
            <p:cNvSpPr>
              <a:spLocks/>
            </p:cNvSpPr>
            <p:nvPr userDrawn="1"/>
          </p:nvSpPr>
          <p:spPr bwMode="auto">
            <a:xfrm>
              <a:off x="-31451" y="290173"/>
              <a:ext cx="3847900" cy="5734389"/>
            </a:xfrm>
            <a:custGeom>
              <a:avLst/>
              <a:gdLst>
                <a:gd name="connsiteX0" fmla="*/ 761241 w 3847900"/>
                <a:gd name="connsiteY0" fmla="*/ 1830 h 5734389"/>
                <a:gd name="connsiteX1" fmla="*/ 1892244 w 3847900"/>
                <a:gd name="connsiteY1" fmla="*/ 1010707 h 5734389"/>
                <a:gd name="connsiteX2" fmla="*/ 3133670 w 3847900"/>
                <a:gd name="connsiteY2" fmla="*/ 2737824 h 5734389"/>
                <a:gd name="connsiteX3" fmla="*/ 3719248 w 3847900"/>
                <a:gd name="connsiteY3" fmla="*/ 3479449 h 5734389"/>
                <a:gd name="connsiteX4" fmla="*/ 3802902 w 3847900"/>
                <a:gd name="connsiteY4" fmla="*/ 4348019 h 5734389"/>
                <a:gd name="connsiteX5" fmla="*/ 3448209 w 3847900"/>
                <a:gd name="connsiteY5" fmla="*/ 5009468 h 5734389"/>
                <a:gd name="connsiteX6" fmla="*/ 2825823 w 3847900"/>
                <a:gd name="connsiteY6" fmla="*/ 5460456 h 5734389"/>
                <a:gd name="connsiteX7" fmla="*/ 1574358 w 3847900"/>
                <a:gd name="connsiteY7" fmla="*/ 5734389 h 5734389"/>
                <a:gd name="connsiteX8" fmla="*/ 456740 w 3847900"/>
                <a:gd name="connsiteY8" fmla="*/ 5503884 h 5734389"/>
                <a:gd name="connsiteX9" fmla="*/ 52064 w 3847900"/>
                <a:gd name="connsiteY9" fmla="*/ 5266594 h 5734389"/>
                <a:gd name="connsiteX10" fmla="*/ 0 w 3847900"/>
                <a:gd name="connsiteY10" fmla="*/ 5225205 h 5734389"/>
                <a:gd name="connsiteX11" fmla="*/ 0 w 3847900"/>
                <a:gd name="connsiteY11" fmla="*/ 5217694 h 5734389"/>
                <a:gd name="connsiteX12" fmla="*/ 45012 w 3847900"/>
                <a:gd name="connsiteY12" fmla="*/ 5254001 h 5734389"/>
                <a:gd name="connsiteX13" fmla="*/ 456740 w 3847900"/>
                <a:gd name="connsiteY13" fmla="*/ 5497203 h 5734389"/>
                <a:gd name="connsiteX14" fmla="*/ 1574358 w 3847900"/>
                <a:gd name="connsiteY14" fmla="*/ 5727708 h 5734389"/>
                <a:gd name="connsiteX15" fmla="*/ 2822477 w 3847900"/>
                <a:gd name="connsiteY15" fmla="*/ 5453774 h 5734389"/>
                <a:gd name="connsiteX16" fmla="*/ 3796210 w 3847900"/>
                <a:gd name="connsiteY16" fmla="*/ 4348019 h 5734389"/>
                <a:gd name="connsiteX17" fmla="*/ 3130324 w 3847900"/>
                <a:gd name="connsiteY17" fmla="*/ 2741165 h 5734389"/>
                <a:gd name="connsiteX18" fmla="*/ 1888897 w 3847900"/>
                <a:gd name="connsiteY18" fmla="*/ 1014048 h 5734389"/>
                <a:gd name="connsiteX19" fmla="*/ 761241 w 3847900"/>
                <a:gd name="connsiteY19" fmla="*/ 8511 h 5734389"/>
                <a:gd name="connsiteX20" fmla="*/ 61071 w 3847900"/>
                <a:gd name="connsiteY20" fmla="*/ 406258 h 5734389"/>
                <a:gd name="connsiteX21" fmla="*/ 0 w 3847900"/>
                <a:gd name="connsiteY21" fmla="*/ 475876 h 5734389"/>
                <a:gd name="connsiteX22" fmla="*/ 0 w 3847900"/>
                <a:gd name="connsiteY22" fmla="*/ 467363 h 5734389"/>
                <a:gd name="connsiteX23" fmla="*/ 58710 w 3847900"/>
                <a:gd name="connsiteY23" fmla="*/ 400453 h 5734389"/>
                <a:gd name="connsiteX24" fmla="*/ 761241 w 3847900"/>
                <a:gd name="connsiteY24" fmla="*/ 1830 h 5734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847900" h="5734389">
                  <a:moveTo>
                    <a:pt x="761241" y="1830"/>
                  </a:moveTo>
                  <a:cubicBezTo>
                    <a:pt x="1166126" y="-28236"/>
                    <a:pt x="1547589" y="312511"/>
                    <a:pt x="1892244" y="1010707"/>
                  </a:cubicBezTo>
                  <a:cubicBezTo>
                    <a:pt x="2293783" y="1825826"/>
                    <a:pt x="2758900" y="2330265"/>
                    <a:pt x="3133670" y="2737824"/>
                  </a:cubicBezTo>
                  <a:cubicBezTo>
                    <a:pt x="3381286" y="3001736"/>
                    <a:pt x="3592094" y="3232241"/>
                    <a:pt x="3719248" y="3479449"/>
                  </a:cubicBezTo>
                  <a:cubicBezTo>
                    <a:pt x="3856441" y="3746701"/>
                    <a:pt x="3883210" y="4023975"/>
                    <a:pt x="3802902" y="4348019"/>
                  </a:cubicBezTo>
                  <a:cubicBezTo>
                    <a:pt x="3742671" y="4591886"/>
                    <a:pt x="3622210" y="4815710"/>
                    <a:pt x="3448209" y="5009468"/>
                  </a:cubicBezTo>
                  <a:cubicBezTo>
                    <a:pt x="3284247" y="5189863"/>
                    <a:pt x="3073439" y="5340192"/>
                    <a:pt x="2825823" y="5460456"/>
                  </a:cubicBezTo>
                  <a:cubicBezTo>
                    <a:pt x="2447707" y="5640851"/>
                    <a:pt x="2006013" y="5734389"/>
                    <a:pt x="1574358" y="5734389"/>
                  </a:cubicBezTo>
                  <a:cubicBezTo>
                    <a:pt x="1176165" y="5734389"/>
                    <a:pt x="788010" y="5657554"/>
                    <a:pt x="456740" y="5503884"/>
                  </a:cubicBezTo>
                  <a:cubicBezTo>
                    <a:pt x="314528" y="5437906"/>
                    <a:pt x="179218" y="5358357"/>
                    <a:pt x="52064" y="5266594"/>
                  </a:cubicBezTo>
                  <a:lnTo>
                    <a:pt x="0" y="5225205"/>
                  </a:lnTo>
                  <a:lnTo>
                    <a:pt x="0" y="5217694"/>
                  </a:lnTo>
                  <a:lnTo>
                    <a:pt x="45012" y="5254001"/>
                  </a:lnTo>
                  <a:cubicBezTo>
                    <a:pt x="173205" y="5347761"/>
                    <a:pt x="310764" y="5429555"/>
                    <a:pt x="456740" y="5497203"/>
                  </a:cubicBezTo>
                  <a:cubicBezTo>
                    <a:pt x="788010" y="5650873"/>
                    <a:pt x="1179511" y="5727708"/>
                    <a:pt x="1574358" y="5727708"/>
                  </a:cubicBezTo>
                  <a:cubicBezTo>
                    <a:pt x="2006013" y="5727708"/>
                    <a:pt x="2444360" y="5637510"/>
                    <a:pt x="2822477" y="5453774"/>
                  </a:cubicBezTo>
                  <a:cubicBezTo>
                    <a:pt x="3187208" y="5280061"/>
                    <a:pt x="3648979" y="4945995"/>
                    <a:pt x="3796210" y="4348019"/>
                  </a:cubicBezTo>
                  <a:cubicBezTo>
                    <a:pt x="3966864" y="3646482"/>
                    <a:pt x="3635594" y="3285691"/>
                    <a:pt x="3130324" y="2741165"/>
                  </a:cubicBezTo>
                  <a:cubicBezTo>
                    <a:pt x="2755553" y="2333605"/>
                    <a:pt x="2287091" y="1829167"/>
                    <a:pt x="1888897" y="1014048"/>
                  </a:cubicBezTo>
                  <a:cubicBezTo>
                    <a:pt x="1544243" y="315851"/>
                    <a:pt x="1166126" y="-21555"/>
                    <a:pt x="761241" y="8511"/>
                  </a:cubicBezTo>
                  <a:cubicBezTo>
                    <a:pt x="512370" y="26258"/>
                    <a:pt x="275917" y="180046"/>
                    <a:pt x="61071" y="406258"/>
                  </a:cubicBezTo>
                  <a:lnTo>
                    <a:pt x="0" y="475876"/>
                  </a:lnTo>
                  <a:lnTo>
                    <a:pt x="0" y="467363"/>
                  </a:lnTo>
                  <a:lnTo>
                    <a:pt x="58710" y="400453"/>
                  </a:lnTo>
                  <a:cubicBezTo>
                    <a:pt x="274152" y="173691"/>
                    <a:pt x="511324" y="19577"/>
                    <a:pt x="761241" y="183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a:p>
          </p:txBody>
        </p:sp>
        <p:sp>
          <p:nvSpPr>
            <p:cNvPr id="225" name="Freeform 138">
              <a:extLst>
                <a:ext uri="{FF2B5EF4-FFF2-40B4-BE49-F238E27FC236}">
                  <a16:creationId xmlns:a16="http://schemas.microsoft.com/office/drawing/2014/main" id="{56FA994C-1842-497C-94F8-9D622E490B3B}"/>
                </a:ext>
              </a:extLst>
            </p:cNvPr>
            <p:cNvSpPr>
              <a:spLocks/>
            </p:cNvSpPr>
            <p:nvPr userDrawn="1"/>
          </p:nvSpPr>
          <p:spPr bwMode="auto">
            <a:xfrm>
              <a:off x="1281113" y="3087687"/>
              <a:ext cx="3648075" cy="2751138"/>
            </a:xfrm>
            <a:custGeom>
              <a:avLst/>
              <a:gdLst>
                <a:gd name="T0" fmla="*/ 845 w 1090"/>
                <a:gd name="T1" fmla="*/ 252 h 823"/>
                <a:gd name="T2" fmla="*/ 695 w 1090"/>
                <a:gd name="T3" fmla="*/ 710 h 823"/>
                <a:gd name="T4" fmla="*/ 113 w 1090"/>
                <a:gd name="T5" fmla="*/ 583 h 823"/>
                <a:gd name="T6" fmla="*/ 327 w 1090"/>
                <a:gd name="T7" fmla="*/ 79 h 823"/>
                <a:gd name="T8" fmla="*/ 845 w 1090"/>
                <a:gd name="T9" fmla="*/ 252 h 823"/>
              </a:gdLst>
              <a:ahLst/>
              <a:cxnLst>
                <a:cxn ang="0">
                  <a:pos x="T0" y="T1"/>
                </a:cxn>
                <a:cxn ang="0">
                  <a:pos x="T2" y="T3"/>
                </a:cxn>
                <a:cxn ang="0">
                  <a:pos x="T4" y="T5"/>
                </a:cxn>
                <a:cxn ang="0">
                  <a:pos x="T6" y="T7"/>
                </a:cxn>
                <a:cxn ang="0">
                  <a:pos x="T8" y="T9"/>
                </a:cxn>
              </a:cxnLst>
              <a:rect l="0" t="0" r="r" b="b"/>
              <a:pathLst>
                <a:path w="1090" h="823">
                  <a:moveTo>
                    <a:pt x="845" y="252"/>
                  </a:moveTo>
                  <a:cubicBezTo>
                    <a:pt x="946" y="427"/>
                    <a:pt x="1090" y="823"/>
                    <a:pt x="695" y="710"/>
                  </a:cubicBezTo>
                  <a:cubicBezTo>
                    <a:pt x="380" y="620"/>
                    <a:pt x="223" y="745"/>
                    <a:pt x="113" y="583"/>
                  </a:cubicBezTo>
                  <a:cubicBezTo>
                    <a:pt x="0" y="416"/>
                    <a:pt x="143" y="157"/>
                    <a:pt x="327" y="79"/>
                  </a:cubicBezTo>
                  <a:cubicBezTo>
                    <a:pt x="511" y="0"/>
                    <a:pt x="743" y="78"/>
                    <a:pt x="845" y="252"/>
                  </a:cubicBezTo>
                  <a:close/>
                </a:path>
              </a:pathLst>
            </a:custGeom>
            <a:solidFill>
              <a:srgbClr val="FFFFFF"/>
            </a:solidFill>
            <a:ln>
              <a:noFill/>
            </a:ln>
            <a:effectLst>
              <a:outerShdw blurRad="165100" sx="102000" sy="102000" algn="ctr" rotWithShape="0">
                <a:schemeClr val="bg1">
                  <a:alpha val="18000"/>
                </a:scheme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nvGrpSpPr>
            <p:cNvPr id="226" name="组合 225">
              <a:extLst>
                <a:ext uri="{FF2B5EF4-FFF2-40B4-BE49-F238E27FC236}">
                  <a16:creationId xmlns:a16="http://schemas.microsoft.com/office/drawing/2014/main" id="{046EBCE5-F74A-43F2-9E7D-6D7AAC95A7B1}"/>
                </a:ext>
              </a:extLst>
            </p:cNvPr>
            <p:cNvGrpSpPr/>
            <p:nvPr userDrawn="1"/>
          </p:nvGrpSpPr>
          <p:grpSpPr>
            <a:xfrm>
              <a:off x="1458913" y="1303337"/>
              <a:ext cx="1936483" cy="4381500"/>
              <a:chOff x="1458913" y="1303337"/>
              <a:chExt cx="1936483" cy="4381500"/>
            </a:xfrm>
          </p:grpSpPr>
          <p:sp>
            <p:nvSpPr>
              <p:cNvPr id="227" name="Freeform 258">
                <a:extLst>
                  <a:ext uri="{FF2B5EF4-FFF2-40B4-BE49-F238E27FC236}">
                    <a16:creationId xmlns:a16="http://schemas.microsoft.com/office/drawing/2014/main" id="{86FF05B0-64B4-4ED4-8B91-FE23B38DC126}"/>
                  </a:ext>
                </a:extLst>
              </p:cNvPr>
              <p:cNvSpPr>
                <a:spLocks noEditPoints="1"/>
              </p:cNvSpPr>
              <p:nvPr userDrawn="1"/>
            </p:nvSpPr>
            <p:spPr bwMode="auto">
              <a:xfrm>
                <a:off x="1706563" y="2590800"/>
                <a:ext cx="73025" cy="7620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259">
                <a:extLst>
                  <a:ext uri="{FF2B5EF4-FFF2-40B4-BE49-F238E27FC236}">
                    <a16:creationId xmlns:a16="http://schemas.microsoft.com/office/drawing/2014/main" id="{1AB2E175-9595-432A-A908-275B3DF357F2}"/>
                  </a:ext>
                </a:extLst>
              </p:cNvPr>
              <p:cNvSpPr>
                <a:spLocks noEditPoints="1"/>
              </p:cNvSpPr>
              <p:nvPr userDrawn="1"/>
            </p:nvSpPr>
            <p:spPr bwMode="auto">
              <a:xfrm>
                <a:off x="1458913" y="1303337"/>
                <a:ext cx="130175" cy="130175"/>
              </a:xfrm>
              <a:custGeom>
                <a:avLst/>
                <a:gdLst>
                  <a:gd name="T0" fmla="*/ 20 w 39"/>
                  <a:gd name="T1" fmla="*/ 39 h 39"/>
                  <a:gd name="T2" fmla="*/ 0 w 39"/>
                  <a:gd name="T3" fmla="*/ 20 h 39"/>
                  <a:gd name="T4" fmla="*/ 20 w 39"/>
                  <a:gd name="T5" fmla="*/ 0 h 39"/>
                  <a:gd name="T6" fmla="*/ 39 w 39"/>
                  <a:gd name="T7" fmla="*/ 20 h 39"/>
                  <a:gd name="T8" fmla="*/ 20 w 39"/>
                  <a:gd name="T9" fmla="*/ 39 h 39"/>
                  <a:gd name="T10" fmla="*/ 20 w 39"/>
                  <a:gd name="T11" fmla="*/ 4 h 39"/>
                  <a:gd name="T12" fmla="*/ 4 w 39"/>
                  <a:gd name="T13" fmla="*/ 20 h 39"/>
                  <a:gd name="T14" fmla="*/ 20 w 39"/>
                  <a:gd name="T15" fmla="*/ 35 h 39"/>
                  <a:gd name="T16" fmla="*/ 35 w 39"/>
                  <a:gd name="T17" fmla="*/ 20 h 39"/>
                  <a:gd name="T18" fmla="*/ 20 w 39"/>
                  <a:gd name="T19" fmla="*/ 4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 h="39">
                    <a:moveTo>
                      <a:pt x="20" y="39"/>
                    </a:moveTo>
                    <a:cubicBezTo>
                      <a:pt x="9" y="39"/>
                      <a:pt x="0" y="31"/>
                      <a:pt x="0" y="20"/>
                    </a:cubicBezTo>
                    <a:cubicBezTo>
                      <a:pt x="0" y="9"/>
                      <a:pt x="9" y="0"/>
                      <a:pt x="20" y="0"/>
                    </a:cubicBezTo>
                    <a:cubicBezTo>
                      <a:pt x="31" y="0"/>
                      <a:pt x="39" y="9"/>
                      <a:pt x="39" y="20"/>
                    </a:cubicBezTo>
                    <a:cubicBezTo>
                      <a:pt x="39" y="31"/>
                      <a:pt x="31" y="39"/>
                      <a:pt x="20" y="39"/>
                    </a:cubicBezTo>
                    <a:close/>
                    <a:moveTo>
                      <a:pt x="20" y="4"/>
                    </a:moveTo>
                    <a:cubicBezTo>
                      <a:pt x="11" y="4"/>
                      <a:pt x="4" y="11"/>
                      <a:pt x="4" y="20"/>
                    </a:cubicBezTo>
                    <a:cubicBezTo>
                      <a:pt x="4" y="28"/>
                      <a:pt x="11" y="35"/>
                      <a:pt x="20" y="35"/>
                    </a:cubicBezTo>
                    <a:cubicBezTo>
                      <a:pt x="28" y="35"/>
                      <a:pt x="35" y="28"/>
                      <a:pt x="35" y="20"/>
                    </a:cubicBezTo>
                    <a:cubicBezTo>
                      <a:pt x="35" y="11"/>
                      <a:pt x="28" y="4"/>
                      <a:pt x="20"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258">
                <a:extLst>
                  <a:ext uri="{FF2B5EF4-FFF2-40B4-BE49-F238E27FC236}">
                    <a16:creationId xmlns:a16="http://schemas.microsoft.com/office/drawing/2014/main" id="{3CF6D535-7CE4-45F2-8AEE-C1DB88B37A12}"/>
                  </a:ext>
                </a:extLst>
              </p:cNvPr>
              <p:cNvSpPr>
                <a:spLocks noEditPoints="1"/>
              </p:cNvSpPr>
              <p:nvPr userDrawn="1"/>
            </p:nvSpPr>
            <p:spPr bwMode="auto">
              <a:xfrm>
                <a:off x="3298825" y="5584067"/>
                <a:ext cx="96571" cy="100770"/>
              </a:xfrm>
              <a:custGeom>
                <a:avLst/>
                <a:gdLst>
                  <a:gd name="T0" fmla="*/ 11 w 22"/>
                  <a:gd name="T1" fmla="*/ 23 h 23"/>
                  <a:gd name="T2" fmla="*/ 0 w 22"/>
                  <a:gd name="T3" fmla="*/ 11 h 23"/>
                  <a:gd name="T4" fmla="*/ 11 w 22"/>
                  <a:gd name="T5" fmla="*/ 0 h 23"/>
                  <a:gd name="T6" fmla="*/ 22 w 22"/>
                  <a:gd name="T7" fmla="*/ 11 h 23"/>
                  <a:gd name="T8" fmla="*/ 11 w 22"/>
                  <a:gd name="T9" fmla="*/ 23 h 23"/>
                  <a:gd name="T10" fmla="*/ 11 w 22"/>
                  <a:gd name="T11" fmla="*/ 4 h 23"/>
                  <a:gd name="T12" fmla="*/ 4 w 22"/>
                  <a:gd name="T13" fmla="*/ 11 h 23"/>
                  <a:gd name="T14" fmla="*/ 11 w 22"/>
                  <a:gd name="T15" fmla="*/ 19 h 23"/>
                  <a:gd name="T16" fmla="*/ 18 w 22"/>
                  <a:gd name="T17" fmla="*/ 11 h 23"/>
                  <a:gd name="T18" fmla="*/ 11 w 22"/>
                  <a:gd name="T19" fmla="*/ 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3">
                    <a:moveTo>
                      <a:pt x="11" y="23"/>
                    </a:moveTo>
                    <a:cubicBezTo>
                      <a:pt x="5" y="23"/>
                      <a:pt x="0" y="18"/>
                      <a:pt x="0" y="11"/>
                    </a:cubicBezTo>
                    <a:cubicBezTo>
                      <a:pt x="0" y="5"/>
                      <a:pt x="5" y="0"/>
                      <a:pt x="11" y="0"/>
                    </a:cubicBezTo>
                    <a:cubicBezTo>
                      <a:pt x="17" y="0"/>
                      <a:pt x="22" y="5"/>
                      <a:pt x="22" y="11"/>
                    </a:cubicBezTo>
                    <a:cubicBezTo>
                      <a:pt x="22" y="18"/>
                      <a:pt x="17" y="23"/>
                      <a:pt x="11" y="23"/>
                    </a:cubicBezTo>
                    <a:close/>
                    <a:moveTo>
                      <a:pt x="11" y="4"/>
                    </a:moveTo>
                    <a:cubicBezTo>
                      <a:pt x="7" y="4"/>
                      <a:pt x="4" y="7"/>
                      <a:pt x="4" y="11"/>
                    </a:cubicBezTo>
                    <a:cubicBezTo>
                      <a:pt x="4" y="15"/>
                      <a:pt x="7" y="19"/>
                      <a:pt x="11" y="19"/>
                    </a:cubicBezTo>
                    <a:cubicBezTo>
                      <a:pt x="15" y="19"/>
                      <a:pt x="18" y="15"/>
                      <a:pt x="18" y="11"/>
                    </a:cubicBezTo>
                    <a:cubicBezTo>
                      <a:pt x="18" y="7"/>
                      <a:pt x="15" y="4"/>
                      <a:pt x="11" y="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 name="组合 2">
            <a:extLst>
              <a:ext uri="{FF2B5EF4-FFF2-40B4-BE49-F238E27FC236}">
                <a16:creationId xmlns:a16="http://schemas.microsoft.com/office/drawing/2014/main" id="{D62B1A8C-518A-42A0-A1AC-1460517E5C39}"/>
              </a:ext>
            </a:extLst>
          </p:cNvPr>
          <p:cNvGrpSpPr/>
          <p:nvPr userDrawn="1"/>
        </p:nvGrpSpPr>
        <p:grpSpPr>
          <a:xfrm>
            <a:off x="5593309" y="1941095"/>
            <a:ext cx="4868863" cy="3651250"/>
            <a:chOff x="4935836" y="2209800"/>
            <a:chExt cx="4868863" cy="3651250"/>
          </a:xfrm>
        </p:grpSpPr>
        <p:sp>
          <p:nvSpPr>
            <p:cNvPr id="89" name="Freeform 139">
              <a:extLst>
                <a:ext uri="{FF2B5EF4-FFF2-40B4-BE49-F238E27FC236}">
                  <a16:creationId xmlns:a16="http://schemas.microsoft.com/office/drawing/2014/main" id="{036A1D32-013C-4D5B-B8B6-C55BC8E33157}"/>
                </a:ext>
              </a:extLst>
            </p:cNvPr>
            <p:cNvSpPr>
              <a:spLocks/>
            </p:cNvSpPr>
            <p:nvPr userDrawn="1"/>
          </p:nvSpPr>
          <p:spPr bwMode="auto">
            <a:xfrm flipH="1">
              <a:off x="6294736" y="2503487"/>
              <a:ext cx="3509963" cy="2171700"/>
            </a:xfrm>
            <a:custGeom>
              <a:avLst/>
              <a:gdLst>
                <a:gd name="T0" fmla="*/ 122 w 1049"/>
                <a:gd name="T1" fmla="*/ 650 h 650"/>
                <a:gd name="T2" fmla="*/ 994 w 1049"/>
                <a:gd name="T3" fmla="*/ 650 h 650"/>
                <a:gd name="T4" fmla="*/ 1006 w 1049"/>
                <a:gd name="T5" fmla="*/ 650 h 650"/>
                <a:gd name="T6" fmla="*/ 1046 w 1049"/>
                <a:gd name="T7" fmla="*/ 605 h 650"/>
                <a:gd name="T8" fmla="*/ 988 w 1049"/>
                <a:gd name="T9" fmla="*/ 45 h 650"/>
                <a:gd name="T10" fmla="*/ 938 w 1049"/>
                <a:gd name="T11" fmla="*/ 0 h 650"/>
                <a:gd name="T12" fmla="*/ 55 w 1049"/>
                <a:gd name="T13" fmla="*/ 0 h 650"/>
                <a:gd name="T14" fmla="*/ 50 w 1049"/>
                <a:gd name="T15" fmla="*/ 1 h 650"/>
                <a:gd name="T16" fmla="*/ 43 w 1049"/>
                <a:gd name="T17" fmla="*/ 1 h 650"/>
                <a:gd name="T18" fmla="*/ 3 w 1049"/>
                <a:gd name="T19" fmla="*/ 46 h 650"/>
                <a:gd name="T20" fmla="*/ 61 w 1049"/>
                <a:gd name="T21" fmla="*/ 605 h 650"/>
                <a:gd name="T22" fmla="*/ 111 w 1049"/>
                <a:gd name="T23" fmla="*/ 650 h 650"/>
                <a:gd name="T24" fmla="*/ 122 w 1049"/>
                <a:gd name="T25"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49" h="650">
                  <a:moveTo>
                    <a:pt x="122" y="650"/>
                  </a:moveTo>
                  <a:cubicBezTo>
                    <a:pt x="994" y="650"/>
                    <a:pt x="994" y="650"/>
                    <a:pt x="994" y="650"/>
                  </a:cubicBezTo>
                  <a:cubicBezTo>
                    <a:pt x="1006" y="650"/>
                    <a:pt x="1006" y="650"/>
                    <a:pt x="1006" y="650"/>
                  </a:cubicBezTo>
                  <a:cubicBezTo>
                    <a:pt x="1031" y="650"/>
                    <a:pt x="1049" y="630"/>
                    <a:pt x="1046" y="605"/>
                  </a:cubicBezTo>
                  <a:cubicBezTo>
                    <a:pt x="988" y="45"/>
                    <a:pt x="988" y="45"/>
                    <a:pt x="988" y="45"/>
                  </a:cubicBezTo>
                  <a:cubicBezTo>
                    <a:pt x="986" y="21"/>
                    <a:pt x="963" y="0"/>
                    <a:pt x="938" y="0"/>
                  </a:cubicBezTo>
                  <a:cubicBezTo>
                    <a:pt x="55" y="0"/>
                    <a:pt x="55" y="0"/>
                    <a:pt x="55" y="0"/>
                  </a:cubicBezTo>
                  <a:cubicBezTo>
                    <a:pt x="53" y="0"/>
                    <a:pt x="52" y="0"/>
                    <a:pt x="50" y="1"/>
                  </a:cubicBezTo>
                  <a:cubicBezTo>
                    <a:pt x="43" y="1"/>
                    <a:pt x="43" y="1"/>
                    <a:pt x="43" y="1"/>
                  </a:cubicBezTo>
                  <a:cubicBezTo>
                    <a:pt x="18" y="1"/>
                    <a:pt x="0" y="21"/>
                    <a:pt x="3" y="46"/>
                  </a:cubicBezTo>
                  <a:cubicBezTo>
                    <a:pt x="61" y="605"/>
                    <a:pt x="61" y="605"/>
                    <a:pt x="61" y="605"/>
                  </a:cubicBezTo>
                  <a:cubicBezTo>
                    <a:pt x="63" y="630"/>
                    <a:pt x="86" y="650"/>
                    <a:pt x="111" y="650"/>
                  </a:cubicBezTo>
                  <a:lnTo>
                    <a:pt x="122" y="650"/>
                  </a:ln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2" name="Freeform 140">
              <a:extLst>
                <a:ext uri="{FF2B5EF4-FFF2-40B4-BE49-F238E27FC236}">
                  <a16:creationId xmlns:a16="http://schemas.microsoft.com/office/drawing/2014/main" id="{F98B82B3-6A29-408C-96CF-9AF09D3AEDDA}"/>
                </a:ext>
              </a:extLst>
            </p:cNvPr>
            <p:cNvSpPr>
              <a:spLocks/>
            </p:cNvSpPr>
            <p:nvPr userDrawn="1"/>
          </p:nvSpPr>
          <p:spPr bwMode="auto">
            <a:xfrm flipH="1">
              <a:off x="5132686" y="4714875"/>
              <a:ext cx="4351338" cy="1146175"/>
            </a:xfrm>
            <a:custGeom>
              <a:avLst/>
              <a:gdLst>
                <a:gd name="T0" fmla="*/ 1300 w 1300"/>
                <a:gd name="T1" fmla="*/ 321 h 343"/>
                <a:gd name="T2" fmla="*/ 1293 w 1300"/>
                <a:gd name="T3" fmla="*/ 308 h 343"/>
                <a:gd name="T4" fmla="*/ 987 w 1300"/>
                <a:gd name="T5" fmla="*/ 25 h 343"/>
                <a:gd name="T6" fmla="*/ 916 w 1300"/>
                <a:gd name="T7" fmla="*/ 0 h 343"/>
                <a:gd name="T8" fmla="*/ 32 w 1300"/>
                <a:gd name="T9" fmla="*/ 0 h 343"/>
                <a:gd name="T10" fmla="*/ 6 w 1300"/>
                <a:gd name="T11" fmla="*/ 11 h 343"/>
                <a:gd name="T12" fmla="*/ 6 w 1300"/>
                <a:gd name="T13" fmla="*/ 11 h 343"/>
                <a:gd name="T14" fmla="*/ 7 w 1300"/>
                <a:gd name="T15" fmla="*/ 35 h 343"/>
                <a:gd name="T16" fmla="*/ 313 w 1300"/>
                <a:gd name="T17" fmla="*/ 319 h 343"/>
                <a:gd name="T18" fmla="*/ 384 w 1300"/>
                <a:gd name="T19" fmla="*/ 343 h 343"/>
                <a:gd name="T20" fmla="*/ 1268 w 1300"/>
                <a:gd name="T21" fmla="*/ 343 h 343"/>
                <a:gd name="T22" fmla="*/ 1300 w 1300"/>
                <a:gd name="T23" fmla="*/ 321 h 3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00" h="343">
                  <a:moveTo>
                    <a:pt x="1300" y="321"/>
                  </a:moveTo>
                  <a:cubicBezTo>
                    <a:pt x="1300" y="317"/>
                    <a:pt x="1298" y="313"/>
                    <a:pt x="1293" y="308"/>
                  </a:cubicBezTo>
                  <a:cubicBezTo>
                    <a:pt x="987" y="25"/>
                    <a:pt x="987" y="25"/>
                    <a:pt x="987" y="25"/>
                  </a:cubicBezTo>
                  <a:cubicBezTo>
                    <a:pt x="973" y="11"/>
                    <a:pt x="941" y="0"/>
                    <a:pt x="916" y="0"/>
                  </a:cubicBezTo>
                  <a:cubicBezTo>
                    <a:pt x="32" y="0"/>
                    <a:pt x="32" y="0"/>
                    <a:pt x="32" y="0"/>
                  </a:cubicBezTo>
                  <a:cubicBezTo>
                    <a:pt x="17" y="0"/>
                    <a:pt x="8" y="5"/>
                    <a:pt x="6" y="11"/>
                  </a:cubicBezTo>
                  <a:cubicBezTo>
                    <a:pt x="6" y="11"/>
                    <a:pt x="6" y="11"/>
                    <a:pt x="6" y="11"/>
                  </a:cubicBezTo>
                  <a:cubicBezTo>
                    <a:pt x="4" y="19"/>
                    <a:pt x="0" y="28"/>
                    <a:pt x="7" y="35"/>
                  </a:cubicBezTo>
                  <a:cubicBezTo>
                    <a:pt x="313" y="319"/>
                    <a:pt x="313" y="319"/>
                    <a:pt x="313" y="319"/>
                  </a:cubicBezTo>
                  <a:cubicBezTo>
                    <a:pt x="328" y="332"/>
                    <a:pt x="360" y="343"/>
                    <a:pt x="384" y="343"/>
                  </a:cubicBezTo>
                  <a:cubicBezTo>
                    <a:pt x="1268" y="343"/>
                    <a:pt x="1268" y="343"/>
                    <a:pt x="1268" y="343"/>
                  </a:cubicBezTo>
                  <a:cubicBezTo>
                    <a:pt x="1293" y="343"/>
                    <a:pt x="1299" y="336"/>
                    <a:pt x="1300" y="321"/>
                  </a:cubicBezTo>
                  <a:close/>
                </a:path>
              </a:pathLst>
            </a:custGeom>
            <a:solidFill>
              <a:schemeClr val="accent1">
                <a:lumMod val="75000"/>
                <a:alpha val="4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grpSp>
          <p:nvGrpSpPr>
            <p:cNvPr id="93" name="组合 92">
              <a:extLst>
                <a:ext uri="{FF2B5EF4-FFF2-40B4-BE49-F238E27FC236}">
                  <a16:creationId xmlns:a16="http://schemas.microsoft.com/office/drawing/2014/main" id="{CC1FC315-3174-4C23-BA7B-ACECEF05E240}"/>
                </a:ext>
              </a:extLst>
            </p:cNvPr>
            <p:cNvGrpSpPr/>
            <p:nvPr userDrawn="1"/>
          </p:nvGrpSpPr>
          <p:grpSpPr>
            <a:xfrm flipH="1">
              <a:off x="4935836" y="2209800"/>
              <a:ext cx="4694238" cy="3357563"/>
              <a:chOff x="2530475" y="2209800"/>
              <a:chExt cx="4694238" cy="3357563"/>
            </a:xfrm>
          </p:grpSpPr>
          <p:sp>
            <p:nvSpPr>
              <p:cNvPr id="94" name="Freeform 141">
                <a:extLst>
                  <a:ext uri="{FF2B5EF4-FFF2-40B4-BE49-F238E27FC236}">
                    <a16:creationId xmlns:a16="http://schemas.microsoft.com/office/drawing/2014/main" id="{33E6BDAC-AD7A-49F2-AFBF-D1B2685F73B5}"/>
                  </a:ext>
                </a:extLst>
              </p:cNvPr>
              <p:cNvSpPr>
                <a:spLocks/>
              </p:cNvSpPr>
              <p:nvPr userDrawn="1"/>
            </p:nvSpPr>
            <p:spPr bwMode="auto">
              <a:xfrm>
                <a:off x="2530475" y="2209800"/>
                <a:ext cx="3470275" cy="2171700"/>
              </a:xfrm>
              <a:custGeom>
                <a:avLst/>
                <a:gdLst>
                  <a:gd name="T0" fmla="*/ 994 w 1037"/>
                  <a:gd name="T1" fmla="*/ 650 h 650"/>
                  <a:gd name="T2" fmla="*/ 110 w 1037"/>
                  <a:gd name="T3" fmla="*/ 650 h 650"/>
                  <a:gd name="T4" fmla="*/ 61 w 1037"/>
                  <a:gd name="T5" fmla="*/ 605 h 650"/>
                  <a:gd name="T6" fmla="*/ 3 w 1037"/>
                  <a:gd name="T7" fmla="*/ 45 h 650"/>
                  <a:gd name="T8" fmla="*/ 43 w 1037"/>
                  <a:gd name="T9" fmla="*/ 0 h 650"/>
                  <a:gd name="T10" fmla="*/ 927 w 1037"/>
                  <a:gd name="T11" fmla="*/ 0 h 650"/>
                  <a:gd name="T12" fmla="*/ 976 w 1037"/>
                  <a:gd name="T13" fmla="*/ 45 h 650"/>
                  <a:gd name="T14" fmla="*/ 1035 w 1037"/>
                  <a:gd name="T15" fmla="*/ 605 h 650"/>
                  <a:gd name="T16" fmla="*/ 994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4" y="650"/>
                    </a:moveTo>
                    <a:cubicBezTo>
                      <a:pt x="110" y="650"/>
                      <a:pt x="110" y="650"/>
                      <a:pt x="110" y="650"/>
                    </a:cubicBezTo>
                    <a:cubicBezTo>
                      <a:pt x="86" y="650"/>
                      <a:pt x="63" y="630"/>
                      <a:pt x="61" y="605"/>
                    </a:cubicBezTo>
                    <a:cubicBezTo>
                      <a:pt x="3" y="45"/>
                      <a:pt x="3" y="45"/>
                      <a:pt x="3" y="45"/>
                    </a:cubicBezTo>
                    <a:cubicBezTo>
                      <a:pt x="0" y="21"/>
                      <a:pt x="18" y="0"/>
                      <a:pt x="43" y="0"/>
                    </a:cubicBezTo>
                    <a:cubicBezTo>
                      <a:pt x="927" y="0"/>
                      <a:pt x="927" y="0"/>
                      <a:pt x="927" y="0"/>
                    </a:cubicBezTo>
                    <a:cubicBezTo>
                      <a:pt x="952" y="0"/>
                      <a:pt x="974" y="21"/>
                      <a:pt x="976" y="45"/>
                    </a:cubicBezTo>
                    <a:cubicBezTo>
                      <a:pt x="1035" y="605"/>
                      <a:pt x="1035" y="605"/>
                      <a:pt x="1035" y="605"/>
                    </a:cubicBezTo>
                    <a:cubicBezTo>
                      <a:pt x="1037" y="630"/>
                      <a:pt x="1019" y="650"/>
                      <a:pt x="994" y="650"/>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5" name="Freeform 142">
                <a:extLst>
                  <a:ext uri="{FF2B5EF4-FFF2-40B4-BE49-F238E27FC236}">
                    <a16:creationId xmlns:a16="http://schemas.microsoft.com/office/drawing/2014/main" id="{89E21803-9FE0-4DB4-ABFC-E13DB9DACA25}"/>
                  </a:ext>
                </a:extLst>
              </p:cNvPr>
              <p:cNvSpPr>
                <a:spLocks/>
              </p:cNvSpPr>
              <p:nvPr userDrawn="1"/>
            </p:nvSpPr>
            <p:spPr bwMode="auto">
              <a:xfrm>
                <a:off x="2566988" y="2209800"/>
                <a:ext cx="3470275" cy="2171700"/>
              </a:xfrm>
              <a:custGeom>
                <a:avLst/>
                <a:gdLst>
                  <a:gd name="T0" fmla="*/ 995 w 1037"/>
                  <a:gd name="T1" fmla="*/ 650 h 650"/>
                  <a:gd name="T2" fmla="*/ 111 w 1037"/>
                  <a:gd name="T3" fmla="*/ 650 h 650"/>
                  <a:gd name="T4" fmla="*/ 61 w 1037"/>
                  <a:gd name="T5" fmla="*/ 605 h 650"/>
                  <a:gd name="T6" fmla="*/ 3 w 1037"/>
                  <a:gd name="T7" fmla="*/ 45 h 650"/>
                  <a:gd name="T8" fmla="*/ 43 w 1037"/>
                  <a:gd name="T9" fmla="*/ 0 h 650"/>
                  <a:gd name="T10" fmla="*/ 927 w 1037"/>
                  <a:gd name="T11" fmla="*/ 0 h 650"/>
                  <a:gd name="T12" fmla="*/ 977 w 1037"/>
                  <a:gd name="T13" fmla="*/ 45 h 650"/>
                  <a:gd name="T14" fmla="*/ 1035 w 1037"/>
                  <a:gd name="T15" fmla="*/ 605 h 650"/>
                  <a:gd name="T16" fmla="*/ 995 w 1037"/>
                  <a:gd name="T17" fmla="*/ 650 h 6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7" h="650">
                    <a:moveTo>
                      <a:pt x="995" y="650"/>
                    </a:moveTo>
                    <a:cubicBezTo>
                      <a:pt x="111" y="650"/>
                      <a:pt x="111" y="650"/>
                      <a:pt x="111" y="650"/>
                    </a:cubicBezTo>
                    <a:cubicBezTo>
                      <a:pt x="86" y="650"/>
                      <a:pt x="64" y="630"/>
                      <a:pt x="61" y="605"/>
                    </a:cubicBezTo>
                    <a:cubicBezTo>
                      <a:pt x="3" y="45"/>
                      <a:pt x="3" y="45"/>
                      <a:pt x="3" y="45"/>
                    </a:cubicBezTo>
                    <a:cubicBezTo>
                      <a:pt x="0" y="20"/>
                      <a:pt x="19" y="0"/>
                      <a:pt x="43" y="0"/>
                    </a:cubicBezTo>
                    <a:cubicBezTo>
                      <a:pt x="927" y="0"/>
                      <a:pt x="927" y="0"/>
                      <a:pt x="927" y="0"/>
                    </a:cubicBezTo>
                    <a:cubicBezTo>
                      <a:pt x="952" y="0"/>
                      <a:pt x="974" y="20"/>
                      <a:pt x="977" y="45"/>
                    </a:cubicBezTo>
                    <a:cubicBezTo>
                      <a:pt x="1035" y="605"/>
                      <a:pt x="1035" y="605"/>
                      <a:pt x="1035" y="605"/>
                    </a:cubicBezTo>
                    <a:cubicBezTo>
                      <a:pt x="1037" y="630"/>
                      <a:pt x="1019" y="650"/>
                      <a:pt x="995" y="650"/>
                    </a:cubicBezTo>
                    <a:close/>
                  </a:path>
                </a:pathLst>
              </a:custGeom>
              <a:gradFill>
                <a:gsLst>
                  <a:gs pos="0">
                    <a:srgbClr val="123FCC"/>
                  </a:gs>
                  <a:gs pos="100000">
                    <a:srgbClr val="3584DE"/>
                  </a:gs>
                </a:gsLst>
                <a:lin ang="1080000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6" name="Freeform 143">
                <a:extLst>
                  <a:ext uri="{FF2B5EF4-FFF2-40B4-BE49-F238E27FC236}">
                    <a16:creationId xmlns:a16="http://schemas.microsoft.com/office/drawing/2014/main" id="{2D4FA793-FB41-458F-98AD-D31C60FC9D92}"/>
                  </a:ext>
                </a:extLst>
              </p:cNvPr>
              <p:cNvSpPr>
                <a:spLocks/>
              </p:cNvSpPr>
              <p:nvPr userDrawn="1"/>
            </p:nvSpPr>
            <p:spPr bwMode="auto">
              <a:xfrm>
                <a:off x="2633663" y="2273300"/>
                <a:ext cx="3340100" cy="2047875"/>
              </a:xfrm>
              <a:custGeom>
                <a:avLst/>
                <a:gdLst>
                  <a:gd name="T0" fmla="*/ 89 w 998"/>
                  <a:gd name="T1" fmla="*/ 613 h 613"/>
                  <a:gd name="T2" fmla="*/ 60 w 998"/>
                  <a:gd name="T3" fmla="*/ 586 h 613"/>
                  <a:gd name="T4" fmla="*/ 2 w 998"/>
                  <a:gd name="T5" fmla="*/ 26 h 613"/>
                  <a:gd name="T6" fmla="*/ 25 w 998"/>
                  <a:gd name="T7" fmla="*/ 0 h 613"/>
                  <a:gd name="T8" fmla="*/ 909 w 998"/>
                  <a:gd name="T9" fmla="*/ 0 h 613"/>
                  <a:gd name="T10" fmla="*/ 938 w 998"/>
                  <a:gd name="T11" fmla="*/ 26 h 613"/>
                  <a:gd name="T12" fmla="*/ 996 w 998"/>
                  <a:gd name="T13" fmla="*/ 586 h 613"/>
                  <a:gd name="T14" fmla="*/ 973 w 998"/>
                  <a:gd name="T15" fmla="*/ 613 h 613"/>
                  <a:gd name="T16" fmla="*/ 89 w 998"/>
                  <a:gd name="T17" fmla="*/ 613 h 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8" h="613">
                    <a:moveTo>
                      <a:pt x="89" y="613"/>
                    </a:moveTo>
                    <a:cubicBezTo>
                      <a:pt x="74" y="613"/>
                      <a:pt x="61" y="601"/>
                      <a:pt x="60" y="586"/>
                    </a:cubicBezTo>
                    <a:cubicBezTo>
                      <a:pt x="2" y="26"/>
                      <a:pt x="2" y="26"/>
                      <a:pt x="2" y="26"/>
                    </a:cubicBezTo>
                    <a:cubicBezTo>
                      <a:pt x="0" y="12"/>
                      <a:pt x="11" y="0"/>
                      <a:pt x="25" y="0"/>
                    </a:cubicBezTo>
                    <a:cubicBezTo>
                      <a:pt x="909" y="0"/>
                      <a:pt x="909" y="0"/>
                      <a:pt x="909" y="0"/>
                    </a:cubicBezTo>
                    <a:cubicBezTo>
                      <a:pt x="924" y="0"/>
                      <a:pt x="937" y="12"/>
                      <a:pt x="938" y="26"/>
                    </a:cubicBezTo>
                    <a:cubicBezTo>
                      <a:pt x="996" y="586"/>
                      <a:pt x="996" y="586"/>
                      <a:pt x="996" y="586"/>
                    </a:cubicBezTo>
                    <a:cubicBezTo>
                      <a:pt x="998" y="601"/>
                      <a:pt x="987" y="613"/>
                      <a:pt x="973" y="613"/>
                    </a:cubicBezTo>
                    <a:lnTo>
                      <a:pt x="89" y="613"/>
                    </a:lnTo>
                    <a:close/>
                  </a:path>
                </a:pathLst>
              </a:custGeom>
              <a:gradFill>
                <a:gsLst>
                  <a:gs pos="0">
                    <a:srgbClr val="74E5F8"/>
                  </a:gs>
                  <a:gs pos="100000">
                    <a:srgbClr val="194BCD"/>
                  </a:gs>
                </a:gsLst>
                <a:lin ang="2700000" scaled="0"/>
              </a:gradFill>
              <a:ln>
                <a:noFill/>
              </a:ln>
            </p:spPr>
            <p:txBody>
              <a:bodyPr vert="horz" wrap="square" lIns="91440" tIns="45720" rIns="91440" bIns="45720" numCol="1" anchor="t" anchorCtr="0" compatLnSpc="1">
                <a:prstTxWarp prst="textNoShape">
                  <a:avLst/>
                </a:prstTxWarp>
              </a:bodyPr>
              <a:lstStyle/>
              <a:p>
                <a:endParaRPr lang="zh-CN" altLang="en-US" dirty="0"/>
              </a:p>
            </p:txBody>
          </p:sp>
          <p:grpSp>
            <p:nvGrpSpPr>
              <p:cNvPr id="97" name="组合 96">
                <a:extLst>
                  <a:ext uri="{FF2B5EF4-FFF2-40B4-BE49-F238E27FC236}">
                    <a16:creationId xmlns:a16="http://schemas.microsoft.com/office/drawing/2014/main" id="{A5912E48-1E54-47A0-B063-080BFB51BFB4}"/>
                  </a:ext>
                </a:extLst>
              </p:cNvPr>
              <p:cNvGrpSpPr/>
              <p:nvPr userDrawn="1"/>
            </p:nvGrpSpPr>
            <p:grpSpPr>
              <a:xfrm>
                <a:off x="3768725" y="2667000"/>
                <a:ext cx="1154113" cy="1255712"/>
                <a:chOff x="3768725" y="2667000"/>
                <a:chExt cx="1154113" cy="1255712"/>
              </a:xfrm>
            </p:grpSpPr>
            <p:sp>
              <p:nvSpPr>
                <p:cNvPr id="210" name="Freeform 261">
                  <a:extLst>
                    <a:ext uri="{FF2B5EF4-FFF2-40B4-BE49-F238E27FC236}">
                      <a16:creationId xmlns:a16="http://schemas.microsoft.com/office/drawing/2014/main" id="{E2B4A3FA-DA90-4941-911C-316F3552B730}"/>
                    </a:ext>
                  </a:extLst>
                </p:cNvPr>
                <p:cNvSpPr>
                  <a:spLocks noEditPoints="1"/>
                </p:cNvSpPr>
                <p:nvPr userDrawn="1"/>
              </p:nvSpPr>
              <p:spPr bwMode="auto">
                <a:xfrm>
                  <a:off x="3802063" y="2667000"/>
                  <a:ext cx="1016000" cy="614363"/>
                </a:xfrm>
                <a:custGeom>
                  <a:avLst/>
                  <a:gdLst>
                    <a:gd name="T0" fmla="*/ 162 w 304"/>
                    <a:gd name="T1" fmla="*/ 184 h 184"/>
                    <a:gd name="T2" fmla="*/ 157 w 304"/>
                    <a:gd name="T3" fmla="*/ 183 h 184"/>
                    <a:gd name="T4" fmla="*/ 5 w 304"/>
                    <a:gd name="T5" fmla="*/ 100 h 184"/>
                    <a:gd name="T6" fmla="*/ 0 w 304"/>
                    <a:gd name="T7" fmla="*/ 92 h 184"/>
                    <a:gd name="T8" fmla="*/ 4 w 304"/>
                    <a:gd name="T9" fmla="*/ 85 h 184"/>
                    <a:gd name="T10" fmla="*/ 138 w 304"/>
                    <a:gd name="T11" fmla="*/ 2 h 184"/>
                    <a:gd name="T12" fmla="*/ 147 w 304"/>
                    <a:gd name="T13" fmla="*/ 2 h 184"/>
                    <a:gd name="T14" fmla="*/ 299 w 304"/>
                    <a:gd name="T15" fmla="*/ 85 h 184"/>
                    <a:gd name="T16" fmla="*/ 304 w 304"/>
                    <a:gd name="T17" fmla="*/ 93 h 184"/>
                    <a:gd name="T18" fmla="*/ 300 w 304"/>
                    <a:gd name="T19" fmla="*/ 100 h 184"/>
                    <a:gd name="T20" fmla="*/ 166 w 304"/>
                    <a:gd name="T21" fmla="*/ 183 h 184"/>
                    <a:gd name="T22" fmla="*/ 162 w 304"/>
                    <a:gd name="T23" fmla="*/ 184 h 184"/>
                    <a:gd name="T24" fmla="*/ 142 w 304"/>
                    <a:gd name="T25" fmla="*/ 3 h 184"/>
                    <a:gd name="T26" fmla="*/ 139 w 304"/>
                    <a:gd name="T27" fmla="*/ 4 h 184"/>
                    <a:gd name="T28" fmla="*/ 5 w 304"/>
                    <a:gd name="T29" fmla="*/ 86 h 184"/>
                    <a:gd name="T30" fmla="*/ 2 w 304"/>
                    <a:gd name="T31" fmla="*/ 92 h 184"/>
                    <a:gd name="T32" fmla="*/ 6 w 304"/>
                    <a:gd name="T33" fmla="*/ 99 h 184"/>
                    <a:gd name="T34" fmla="*/ 158 w 304"/>
                    <a:gd name="T35" fmla="*/ 182 h 184"/>
                    <a:gd name="T36" fmla="*/ 165 w 304"/>
                    <a:gd name="T37" fmla="*/ 182 h 184"/>
                    <a:gd name="T38" fmla="*/ 299 w 304"/>
                    <a:gd name="T39" fmla="*/ 99 h 184"/>
                    <a:gd name="T40" fmla="*/ 302 w 304"/>
                    <a:gd name="T41" fmla="*/ 93 h 184"/>
                    <a:gd name="T42" fmla="*/ 298 w 304"/>
                    <a:gd name="T43" fmla="*/ 86 h 184"/>
                    <a:gd name="T44" fmla="*/ 146 w 304"/>
                    <a:gd name="T45" fmla="*/ 4 h 184"/>
                    <a:gd name="T46" fmla="*/ 142 w 304"/>
                    <a:gd name="T47" fmla="*/ 3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4" h="184">
                      <a:moveTo>
                        <a:pt x="162" y="184"/>
                      </a:moveTo>
                      <a:cubicBezTo>
                        <a:pt x="160" y="184"/>
                        <a:pt x="158" y="184"/>
                        <a:pt x="157" y="183"/>
                      </a:cubicBezTo>
                      <a:cubicBezTo>
                        <a:pt x="5" y="100"/>
                        <a:pt x="5" y="100"/>
                        <a:pt x="5" y="100"/>
                      </a:cubicBezTo>
                      <a:cubicBezTo>
                        <a:pt x="2" y="99"/>
                        <a:pt x="0" y="95"/>
                        <a:pt x="0" y="92"/>
                      </a:cubicBezTo>
                      <a:cubicBezTo>
                        <a:pt x="0" y="89"/>
                        <a:pt x="1" y="86"/>
                        <a:pt x="4" y="85"/>
                      </a:cubicBezTo>
                      <a:cubicBezTo>
                        <a:pt x="138" y="2"/>
                        <a:pt x="138" y="2"/>
                        <a:pt x="138" y="2"/>
                      </a:cubicBezTo>
                      <a:cubicBezTo>
                        <a:pt x="141" y="0"/>
                        <a:pt x="144" y="0"/>
                        <a:pt x="147" y="2"/>
                      </a:cubicBezTo>
                      <a:cubicBezTo>
                        <a:pt x="299" y="85"/>
                        <a:pt x="299" y="85"/>
                        <a:pt x="299" y="85"/>
                      </a:cubicBezTo>
                      <a:cubicBezTo>
                        <a:pt x="302" y="86"/>
                        <a:pt x="304" y="90"/>
                        <a:pt x="304" y="93"/>
                      </a:cubicBezTo>
                      <a:cubicBezTo>
                        <a:pt x="304" y="96"/>
                        <a:pt x="303" y="99"/>
                        <a:pt x="300" y="100"/>
                      </a:cubicBezTo>
                      <a:cubicBezTo>
                        <a:pt x="166" y="183"/>
                        <a:pt x="166" y="183"/>
                        <a:pt x="166" y="183"/>
                      </a:cubicBezTo>
                      <a:cubicBezTo>
                        <a:pt x="165" y="184"/>
                        <a:pt x="163" y="184"/>
                        <a:pt x="162" y="184"/>
                      </a:cubicBezTo>
                      <a:close/>
                      <a:moveTo>
                        <a:pt x="142" y="3"/>
                      </a:moveTo>
                      <a:cubicBezTo>
                        <a:pt x="141" y="3"/>
                        <a:pt x="140" y="3"/>
                        <a:pt x="139" y="4"/>
                      </a:cubicBezTo>
                      <a:cubicBezTo>
                        <a:pt x="5" y="86"/>
                        <a:pt x="5" y="86"/>
                        <a:pt x="5" y="86"/>
                      </a:cubicBezTo>
                      <a:cubicBezTo>
                        <a:pt x="3" y="88"/>
                        <a:pt x="2" y="90"/>
                        <a:pt x="2" y="92"/>
                      </a:cubicBezTo>
                      <a:cubicBezTo>
                        <a:pt x="2" y="95"/>
                        <a:pt x="4" y="97"/>
                        <a:pt x="6" y="99"/>
                      </a:cubicBezTo>
                      <a:cubicBezTo>
                        <a:pt x="158" y="182"/>
                        <a:pt x="158" y="182"/>
                        <a:pt x="158" y="182"/>
                      </a:cubicBezTo>
                      <a:cubicBezTo>
                        <a:pt x="160" y="183"/>
                        <a:pt x="163" y="183"/>
                        <a:pt x="165" y="182"/>
                      </a:cubicBezTo>
                      <a:cubicBezTo>
                        <a:pt x="299" y="99"/>
                        <a:pt x="299" y="99"/>
                        <a:pt x="299" y="99"/>
                      </a:cubicBezTo>
                      <a:cubicBezTo>
                        <a:pt x="301" y="98"/>
                        <a:pt x="302" y="96"/>
                        <a:pt x="302" y="93"/>
                      </a:cubicBezTo>
                      <a:cubicBezTo>
                        <a:pt x="302" y="90"/>
                        <a:pt x="300" y="88"/>
                        <a:pt x="298" y="86"/>
                      </a:cubicBezTo>
                      <a:cubicBezTo>
                        <a:pt x="146" y="4"/>
                        <a:pt x="146" y="4"/>
                        <a:pt x="146" y="4"/>
                      </a:cubicBezTo>
                      <a:cubicBezTo>
                        <a:pt x="145" y="3"/>
                        <a:pt x="144" y="3"/>
                        <a:pt x="142" y="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262">
                  <a:extLst>
                    <a:ext uri="{FF2B5EF4-FFF2-40B4-BE49-F238E27FC236}">
                      <a16:creationId xmlns:a16="http://schemas.microsoft.com/office/drawing/2014/main" id="{34F6F2AA-E33F-49F8-AA4A-0674F3704A77}"/>
                    </a:ext>
                  </a:extLst>
                </p:cNvPr>
                <p:cNvSpPr>
                  <a:spLocks noEditPoints="1"/>
                </p:cNvSpPr>
                <p:nvPr userDrawn="1"/>
              </p:nvSpPr>
              <p:spPr bwMode="auto">
                <a:xfrm>
                  <a:off x="4357688" y="3014662"/>
                  <a:ext cx="565150" cy="908050"/>
                </a:xfrm>
                <a:custGeom>
                  <a:avLst/>
                  <a:gdLst>
                    <a:gd name="T0" fmla="*/ 19 w 169"/>
                    <a:gd name="T1" fmla="*/ 272 h 272"/>
                    <a:gd name="T2" fmla="*/ 19 w 169"/>
                    <a:gd name="T3" fmla="*/ 272 h 272"/>
                    <a:gd name="T4" fmla="*/ 18 w 169"/>
                    <a:gd name="T5" fmla="*/ 271 h 272"/>
                    <a:gd name="T6" fmla="*/ 0 w 169"/>
                    <a:gd name="T7" fmla="*/ 92 h 272"/>
                    <a:gd name="T8" fmla="*/ 4 w 169"/>
                    <a:gd name="T9" fmla="*/ 84 h 272"/>
                    <a:gd name="T10" fmla="*/ 138 w 169"/>
                    <a:gd name="T11" fmla="*/ 2 h 272"/>
                    <a:gd name="T12" fmla="*/ 147 w 169"/>
                    <a:gd name="T13" fmla="*/ 2 h 272"/>
                    <a:gd name="T14" fmla="*/ 152 w 169"/>
                    <a:gd name="T15" fmla="*/ 9 h 272"/>
                    <a:gd name="T16" fmla="*/ 169 w 169"/>
                    <a:gd name="T17" fmla="*/ 174 h 272"/>
                    <a:gd name="T18" fmla="*/ 165 w 169"/>
                    <a:gd name="T19" fmla="*/ 182 h 272"/>
                    <a:gd name="T20" fmla="*/ 20 w 169"/>
                    <a:gd name="T21" fmla="*/ 272 h 272"/>
                    <a:gd name="T22" fmla="*/ 19 w 169"/>
                    <a:gd name="T23" fmla="*/ 272 h 272"/>
                    <a:gd name="T24" fmla="*/ 142 w 169"/>
                    <a:gd name="T25" fmla="*/ 2 h 272"/>
                    <a:gd name="T26" fmla="*/ 139 w 169"/>
                    <a:gd name="T27" fmla="*/ 3 h 272"/>
                    <a:gd name="T28" fmla="*/ 5 w 169"/>
                    <a:gd name="T29" fmla="*/ 86 h 272"/>
                    <a:gd name="T30" fmla="*/ 2 w 169"/>
                    <a:gd name="T31" fmla="*/ 92 h 272"/>
                    <a:gd name="T32" fmla="*/ 20 w 169"/>
                    <a:gd name="T33" fmla="*/ 269 h 272"/>
                    <a:gd name="T34" fmla="*/ 164 w 169"/>
                    <a:gd name="T35" fmla="*/ 180 h 272"/>
                    <a:gd name="T36" fmla="*/ 167 w 169"/>
                    <a:gd name="T37" fmla="*/ 174 h 272"/>
                    <a:gd name="T38" fmla="*/ 150 w 169"/>
                    <a:gd name="T39" fmla="*/ 10 h 272"/>
                    <a:gd name="T40" fmla="*/ 146 w 169"/>
                    <a:gd name="T41" fmla="*/ 3 h 272"/>
                    <a:gd name="T42" fmla="*/ 142 w 169"/>
                    <a:gd name="T43" fmla="*/ 2 h 272"/>
                    <a:gd name="T44" fmla="*/ 4 w 169"/>
                    <a:gd name="T45" fmla="*/ 85 h 272"/>
                    <a:gd name="T46" fmla="*/ 4 w 169"/>
                    <a:gd name="T47" fmla="*/ 85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69" h="272">
                      <a:moveTo>
                        <a:pt x="19" y="272"/>
                      </a:moveTo>
                      <a:cubicBezTo>
                        <a:pt x="19" y="272"/>
                        <a:pt x="19" y="272"/>
                        <a:pt x="19" y="272"/>
                      </a:cubicBezTo>
                      <a:cubicBezTo>
                        <a:pt x="18" y="271"/>
                        <a:pt x="18" y="271"/>
                        <a:pt x="18" y="271"/>
                      </a:cubicBezTo>
                      <a:cubicBezTo>
                        <a:pt x="0" y="92"/>
                        <a:pt x="0" y="92"/>
                        <a:pt x="0" y="92"/>
                      </a:cubicBezTo>
                      <a:cubicBezTo>
                        <a:pt x="0" y="89"/>
                        <a:pt x="1" y="86"/>
                        <a:pt x="4" y="84"/>
                      </a:cubicBezTo>
                      <a:cubicBezTo>
                        <a:pt x="138" y="2"/>
                        <a:pt x="138" y="2"/>
                        <a:pt x="138" y="2"/>
                      </a:cubicBezTo>
                      <a:cubicBezTo>
                        <a:pt x="140" y="0"/>
                        <a:pt x="144" y="0"/>
                        <a:pt x="147" y="2"/>
                      </a:cubicBezTo>
                      <a:cubicBezTo>
                        <a:pt x="150" y="3"/>
                        <a:pt x="152" y="6"/>
                        <a:pt x="152" y="9"/>
                      </a:cubicBezTo>
                      <a:cubicBezTo>
                        <a:pt x="169" y="174"/>
                        <a:pt x="169" y="174"/>
                        <a:pt x="169" y="174"/>
                      </a:cubicBezTo>
                      <a:cubicBezTo>
                        <a:pt x="169" y="177"/>
                        <a:pt x="168" y="180"/>
                        <a:pt x="165" y="182"/>
                      </a:cubicBezTo>
                      <a:cubicBezTo>
                        <a:pt x="20" y="272"/>
                        <a:pt x="20" y="272"/>
                        <a:pt x="20" y="272"/>
                      </a:cubicBezTo>
                      <a:lnTo>
                        <a:pt x="19" y="272"/>
                      </a:lnTo>
                      <a:close/>
                      <a:moveTo>
                        <a:pt x="142" y="2"/>
                      </a:moveTo>
                      <a:cubicBezTo>
                        <a:pt x="141" y="2"/>
                        <a:pt x="140" y="3"/>
                        <a:pt x="139" y="3"/>
                      </a:cubicBezTo>
                      <a:cubicBezTo>
                        <a:pt x="5" y="86"/>
                        <a:pt x="5" y="86"/>
                        <a:pt x="5" y="86"/>
                      </a:cubicBezTo>
                      <a:cubicBezTo>
                        <a:pt x="3" y="87"/>
                        <a:pt x="2" y="90"/>
                        <a:pt x="2" y="92"/>
                      </a:cubicBezTo>
                      <a:cubicBezTo>
                        <a:pt x="20" y="269"/>
                        <a:pt x="20" y="269"/>
                        <a:pt x="20" y="269"/>
                      </a:cubicBezTo>
                      <a:cubicBezTo>
                        <a:pt x="164" y="180"/>
                        <a:pt x="164" y="180"/>
                        <a:pt x="164" y="180"/>
                      </a:cubicBezTo>
                      <a:cubicBezTo>
                        <a:pt x="166" y="179"/>
                        <a:pt x="167" y="177"/>
                        <a:pt x="167" y="174"/>
                      </a:cubicBezTo>
                      <a:cubicBezTo>
                        <a:pt x="150" y="10"/>
                        <a:pt x="150" y="10"/>
                        <a:pt x="150" y="10"/>
                      </a:cubicBezTo>
                      <a:cubicBezTo>
                        <a:pt x="150" y="7"/>
                        <a:pt x="148" y="5"/>
                        <a:pt x="146" y="3"/>
                      </a:cubicBezTo>
                      <a:cubicBezTo>
                        <a:pt x="145" y="3"/>
                        <a:pt x="143" y="2"/>
                        <a:pt x="142" y="2"/>
                      </a:cubicBezTo>
                      <a:close/>
                      <a:moveTo>
                        <a:pt x="4" y="85"/>
                      </a:moveTo>
                      <a:cubicBezTo>
                        <a:pt x="4" y="85"/>
                        <a:pt x="4" y="85"/>
                        <a:pt x="4" y="8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263">
                  <a:extLst>
                    <a:ext uri="{FF2B5EF4-FFF2-40B4-BE49-F238E27FC236}">
                      <a16:creationId xmlns:a16="http://schemas.microsoft.com/office/drawing/2014/main" id="{9DBA1866-BF70-4D10-AE33-DB6FE2F70A0E}"/>
                    </a:ext>
                  </a:extLst>
                </p:cNvPr>
                <p:cNvSpPr>
                  <a:spLocks noEditPoints="1"/>
                </p:cNvSpPr>
                <p:nvPr userDrawn="1"/>
              </p:nvSpPr>
              <p:spPr bwMode="auto">
                <a:xfrm>
                  <a:off x="3768725" y="3014662"/>
                  <a:ext cx="628650" cy="908050"/>
                </a:xfrm>
                <a:custGeom>
                  <a:avLst/>
                  <a:gdLst>
                    <a:gd name="T0" fmla="*/ 187 w 188"/>
                    <a:gd name="T1" fmla="*/ 272 h 272"/>
                    <a:gd name="T2" fmla="*/ 187 w 188"/>
                    <a:gd name="T3" fmla="*/ 272 h 272"/>
                    <a:gd name="T4" fmla="*/ 21 w 188"/>
                    <a:gd name="T5" fmla="*/ 182 h 272"/>
                    <a:gd name="T6" fmla="*/ 16 w 188"/>
                    <a:gd name="T7" fmla="*/ 174 h 272"/>
                    <a:gd name="T8" fmla="*/ 0 w 188"/>
                    <a:gd name="T9" fmla="*/ 10 h 272"/>
                    <a:gd name="T10" fmla="*/ 4 w 188"/>
                    <a:gd name="T11" fmla="*/ 2 h 272"/>
                    <a:gd name="T12" fmla="*/ 13 w 188"/>
                    <a:gd name="T13" fmla="*/ 2 h 272"/>
                    <a:gd name="T14" fmla="*/ 165 w 188"/>
                    <a:gd name="T15" fmla="*/ 84 h 272"/>
                    <a:gd name="T16" fmla="*/ 170 w 188"/>
                    <a:gd name="T17" fmla="*/ 92 h 272"/>
                    <a:gd name="T18" fmla="*/ 188 w 188"/>
                    <a:gd name="T19" fmla="*/ 271 h 272"/>
                    <a:gd name="T20" fmla="*/ 188 w 188"/>
                    <a:gd name="T21" fmla="*/ 272 h 272"/>
                    <a:gd name="T22" fmla="*/ 187 w 188"/>
                    <a:gd name="T23" fmla="*/ 272 h 272"/>
                    <a:gd name="T24" fmla="*/ 18 w 188"/>
                    <a:gd name="T25" fmla="*/ 174 h 272"/>
                    <a:gd name="T26" fmla="*/ 22 w 188"/>
                    <a:gd name="T27" fmla="*/ 180 h 272"/>
                    <a:gd name="T28" fmla="*/ 186 w 188"/>
                    <a:gd name="T29" fmla="*/ 269 h 272"/>
                    <a:gd name="T30" fmla="*/ 168 w 188"/>
                    <a:gd name="T31" fmla="*/ 92 h 272"/>
                    <a:gd name="T32" fmla="*/ 164 w 188"/>
                    <a:gd name="T33" fmla="*/ 86 h 272"/>
                    <a:gd name="T34" fmla="*/ 12 w 188"/>
                    <a:gd name="T35" fmla="*/ 3 h 272"/>
                    <a:gd name="T36" fmla="*/ 5 w 188"/>
                    <a:gd name="T37" fmla="*/ 3 h 272"/>
                    <a:gd name="T38" fmla="*/ 2 w 188"/>
                    <a:gd name="T39" fmla="*/ 9 h 272"/>
                    <a:gd name="T40" fmla="*/ 18 w 188"/>
                    <a:gd name="T41" fmla="*/ 174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88" h="272">
                      <a:moveTo>
                        <a:pt x="187" y="272"/>
                      </a:moveTo>
                      <a:cubicBezTo>
                        <a:pt x="187" y="272"/>
                        <a:pt x="187" y="272"/>
                        <a:pt x="187" y="272"/>
                      </a:cubicBezTo>
                      <a:cubicBezTo>
                        <a:pt x="21" y="182"/>
                        <a:pt x="21" y="182"/>
                        <a:pt x="21" y="182"/>
                      </a:cubicBezTo>
                      <a:cubicBezTo>
                        <a:pt x="18" y="180"/>
                        <a:pt x="16" y="177"/>
                        <a:pt x="16" y="174"/>
                      </a:cubicBezTo>
                      <a:cubicBezTo>
                        <a:pt x="0" y="10"/>
                        <a:pt x="0" y="10"/>
                        <a:pt x="0" y="10"/>
                      </a:cubicBezTo>
                      <a:cubicBezTo>
                        <a:pt x="0" y="6"/>
                        <a:pt x="1" y="4"/>
                        <a:pt x="4" y="2"/>
                      </a:cubicBezTo>
                      <a:cubicBezTo>
                        <a:pt x="6" y="0"/>
                        <a:pt x="10" y="0"/>
                        <a:pt x="13" y="2"/>
                      </a:cubicBezTo>
                      <a:cubicBezTo>
                        <a:pt x="165" y="84"/>
                        <a:pt x="165" y="84"/>
                        <a:pt x="165" y="84"/>
                      </a:cubicBezTo>
                      <a:cubicBezTo>
                        <a:pt x="168" y="86"/>
                        <a:pt x="170" y="89"/>
                        <a:pt x="170" y="92"/>
                      </a:cubicBezTo>
                      <a:cubicBezTo>
                        <a:pt x="188" y="271"/>
                        <a:pt x="188" y="271"/>
                        <a:pt x="188" y="271"/>
                      </a:cubicBezTo>
                      <a:cubicBezTo>
                        <a:pt x="188" y="271"/>
                        <a:pt x="188" y="272"/>
                        <a:pt x="188" y="272"/>
                      </a:cubicBezTo>
                      <a:lnTo>
                        <a:pt x="187" y="272"/>
                      </a:lnTo>
                      <a:close/>
                      <a:moveTo>
                        <a:pt x="18" y="174"/>
                      </a:moveTo>
                      <a:cubicBezTo>
                        <a:pt x="18" y="177"/>
                        <a:pt x="20" y="179"/>
                        <a:pt x="22" y="180"/>
                      </a:cubicBezTo>
                      <a:cubicBezTo>
                        <a:pt x="186" y="269"/>
                        <a:pt x="186" y="269"/>
                        <a:pt x="186" y="269"/>
                      </a:cubicBezTo>
                      <a:cubicBezTo>
                        <a:pt x="168" y="92"/>
                        <a:pt x="168" y="92"/>
                        <a:pt x="168" y="92"/>
                      </a:cubicBezTo>
                      <a:cubicBezTo>
                        <a:pt x="168" y="90"/>
                        <a:pt x="166" y="87"/>
                        <a:pt x="164" y="86"/>
                      </a:cubicBezTo>
                      <a:cubicBezTo>
                        <a:pt x="12" y="3"/>
                        <a:pt x="12" y="3"/>
                        <a:pt x="12" y="3"/>
                      </a:cubicBezTo>
                      <a:cubicBezTo>
                        <a:pt x="9" y="2"/>
                        <a:pt x="7" y="2"/>
                        <a:pt x="5" y="3"/>
                      </a:cubicBezTo>
                      <a:cubicBezTo>
                        <a:pt x="3" y="5"/>
                        <a:pt x="2" y="7"/>
                        <a:pt x="2" y="9"/>
                      </a:cubicBezTo>
                      <a:lnTo>
                        <a:pt x="18" y="17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98" name="Freeform 144">
                <a:extLst>
                  <a:ext uri="{FF2B5EF4-FFF2-40B4-BE49-F238E27FC236}">
                    <a16:creationId xmlns:a16="http://schemas.microsoft.com/office/drawing/2014/main" id="{B5F27743-E4EA-4324-9C39-0FB876C8DB55}"/>
                  </a:ext>
                </a:extLst>
              </p:cNvPr>
              <p:cNvSpPr>
                <a:spLocks/>
              </p:cNvSpPr>
              <p:nvPr userDrawn="1"/>
            </p:nvSpPr>
            <p:spPr bwMode="auto">
              <a:xfrm>
                <a:off x="2851150" y="4457700"/>
                <a:ext cx="4349750" cy="1109663"/>
              </a:xfrm>
              <a:custGeom>
                <a:avLst/>
                <a:gdLst>
                  <a:gd name="T0" fmla="*/ 1268 w 1300"/>
                  <a:gd name="T1" fmla="*/ 332 h 332"/>
                  <a:gd name="T2" fmla="*/ 384 w 1300"/>
                  <a:gd name="T3" fmla="*/ 332 h 332"/>
                  <a:gd name="T4" fmla="*/ 313 w 1300"/>
                  <a:gd name="T5" fmla="*/ 307 h 332"/>
                  <a:gd name="T6" fmla="*/ 7 w 1300"/>
                  <a:gd name="T7" fmla="*/ 24 h 332"/>
                  <a:gd name="T8" fmla="*/ 6 w 1300"/>
                  <a:gd name="T9" fmla="*/ 0 h 332"/>
                  <a:gd name="T10" fmla="*/ 910 w 1300"/>
                  <a:gd name="T11" fmla="*/ 0 h 332"/>
                  <a:gd name="T12" fmla="*/ 981 w 1300"/>
                  <a:gd name="T13" fmla="*/ 24 h 332"/>
                  <a:gd name="T14" fmla="*/ 1300 w 1300"/>
                  <a:gd name="T15" fmla="*/ 310 h 332"/>
                  <a:gd name="T16" fmla="*/ 1268 w 1300"/>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0" h="332">
                    <a:moveTo>
                      <a:pt x="1268" y="332"/>
                    </a:moveTo>
                    <a:cubicBezTo>
                      <a:pt x="384" y="332"/>
                      <a:pt x="384" y="332"/>
                      <a:pt x="384" y="332"/>
                    </a:cubicBezTo>
                    <a:cubicBezTo>
                      <a:pt x="359" y="332"/>
                      <a:pt x="327" y="321"/>
                      <a:pt x="313" y="307"/>
                    </a:cubicBezTo>
                    <a:cubicBezTo>
                      <a:pt x="7" y="24"/>
                      <a:pt x="7" y="24"/>
                      <a:pt x="7" y="24"/>
                    </a:cubicBezTo>
                    <a:cubicBezTo>
                      <a:pt x="0" y="17"/>
                      <a:pt x="4" y="8"/>
                      <a:pt x="6" y="0"/>
                    </a:cubicBezTo>
                    <a:cubicBezTo>
                      <a:pt x="910" y="0"/>
                      <a:pt x="910" y="0"/>
                      <a:pt x="910" y="0"/>
                    </a:cubicBezTo>
                    <a:cubicBezTo>
                      <a:pt x="934" y="0"/>
                      <a:pt x="966" y="11"/>
                      <a:pt x="981" y="24"/>
                    </a:cubicBezTo>
                    <a:cubicBezTo>
                      <a:pt x="1300" y="310"/>
                      <a:pt x="1300" y="310"/>
                      <a:pt x="1300" y="310"/>
                    </a:cubicBezTo>
                    <a:cubicBezTo>
                      <a:pt x="1298" y="324"/>
                      <a:pt x="1293" y="332"/>
                      <a:pt x="1268" y="332"/>
                    </a:cubicBezTo>
                    <a:close/>
                  </a:path>
                </a:pathLst>
              </a:custGeom>
              <a:gradFill>
                <a:gsLst>
                  <a:gs pos="0">
                    <a:srgbClr val="123FCC"/>
                  </a:gs>
                  <a:gs pos="100000">
                    <a:srgbClr val="3584DE"/>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9" name="Freeform 145">
                <a:extLst>
                  <a:ext uri="{FF2B5EF4-FFF2-40B4-BE49-F238E27FC236}">
                    <a16:creationId xmlns:a16="http://schemas.microsoft.com/office/drawing/2014/main" id="{B0220365-5D19-4322-A6DC-8328B448ED0B}"/>
                  </a:ext>
                </a:extLst>
              </p:cNvPr>
              <p:cNvSpPr>
                <a:spLocks/>
              </p:cNvSpPr>
              <p:nvPr userDrawn="1"/>
            </p:nvSpPr>
            <p:spPr bwMode="auto">
              <a:xfrm>
                <a:off x="2847975" y="4421187"/>
                <a:ext cx="4376738" cy="1109663"/>
              </a:xfrm>
              <a:custGeom>
                <a:avLst/>
                <a:gdLst>
                  <a:gd name="T0" fmla="*/ 1275 w 1308"/>
                  <a:gd name="T1" fmla="*/ 332 h 332"/>
                  <a:gd name="T2" fmla="*/ 391 w 1308"/>
                  <a:gd name="T3" fmla="*/ 332 h 332"/>
                  <a:gd name="T4" fmla="*/ 320 w 1308"/>
                  <a:gd name="T5" fmla="*/ 308 h 332"/>
                  <a:gd name="T6" fmla="*/ 14 w 1308"/>
                  <a:gd name="T7" fmla="*/ 25 h 332"/>
                  <a:gd name="T8" fmla="*/ 33 w 1308"/>
                  <a:gd name="T9" fmla="*/ 0 h 332"/>
                  <a:gd name="T10" fmla="*/ 917 w 1308"/>
                  <a:gd name="T11" fmla="*/ 0 h 332"/>
                  <a:gd name="T12" fmla="*/ 988 w 1308"/>
                  <a:gd name="T13" fmla="*/ 25 h 332"/>
                  <a:gd name="T14" fmla="*/ 1294 w 1308"/>
                  <a:gd name="T15" fmla="*/ 308 h 332"/>
                  <a:gd name="T16" fmla="*/ 1275 w 1308"/>
                  <a:gd name="T17" fmla="*/ 332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08" h="332">
                    <a:moveTo>
                      <a:pt x="1275" y="332"/>
                    </a:moveTo>
                    <a:cubicBezTo>
                      <a:pt x="391" y="332"/>
                      <a:pt x="391" y="332"/>
                      <a:pt x="391" y="332"/>
                    </a:cubicBezTo>
                    <a:cubicBezTo>
                      <a:pt x="366" y="332"/>
                      <a:pt x="334" y="321"/>
                      <a:pt x="320" y="308"/>
                    </a:cubicBezTo>
                    <a:cubicBezTo>
                      <a:pt x="14" y="25"/>
                      <a:pt x="14" y="25"/>
                      <a:pt x="14" y="25"/>
                    </a:cubicBezTo>
                    <a:cubicBezTo>
                      <a:pt x="0" y="11"/>
                      <a:pt x="8" y="0"/>
                      <a:pt x="33" y="0"/>
                    </a:cubicBezTo>
                    <a:cubicBezTo>
                      <a:pt x="917" y="0"/>
                      <a:pt x="917" y="0"/>
                      <a:pt x="917" y="0"/>
                    </a:cubicBezTo>
                    <a:cubicBezTo>
                      <a:pt x="941" y="0"/>
                      <a:pt x="973" y="11"/>
                      <a:pt x="988" y="25"/>
                    </a:cubicBezTo>
                    <a:cubicBezTo>
                      <a:pt x="1294" y="308"/>
                      <a:pt x="1294" y="308"/>
                      <a:pt x="1294" y="308"/>
                    </a:cubicBezTo>
                    <a:cubicBezTo>
                      <a:pt x="1308" y="321"/>
                      <a:pt x="1300" y="332"/>
                      <a:pt x="1275" y="332"/>
                    </a:cubicBezTo>
                    <a:close/>
                  </a:path>
                </a:pathLst>
              </a:custGeom>
              <a:gradFill>
                <a:gsLst>
                  <a:gs pos="1000">
                    <a:srgbClr val="2B69D7"/>
                  </a:gs>
                  <a:gs pos="100000">
                    <a:srgbClr val="83FFFF"/>
                  </a:gs>
                </a:gsLst>
                <a:lin ang="0" scaled="0"/>
              </a:gra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0" name="Freeform 147">
                <a:extLst>
                  <a:ext uri="{FF2B5EF4-FFF2-40B4-BE49-F238E27FC236}">
                    <a16:creationId xmlns:a16="http://schemas.microsoft.com/office/drawing/2014/main" id="{5FA0E18E-A491-469C-A368-E42438BE4895}"/>
                  </a:ext>
                </a:extLst>
              </p:cNvPr>
              <p:cNvSpPr>
                <a:spLocks/>
              </p:cNvSpPr>
              <p:nvPr userDrawn="1"/>
            </p:nvSpPr>
            <p:spPr bwMode="auto">
              <a:xfrm>
                <a:off x="3298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148">
                <a:extLst>
                  <a:ext uri="{FF2B5EF4-FFF2-40B4-BE49-F238E27FC236}">
                    <a16:creationId xmlns:a16="http://schemas.microsoft.com/office/drawing/2014/main" id="{523EF342-D8EB-4884-8E86-DDF74F514820}"/>
                  </a:ext>
                </a:extLst>
              </p:cNvPr>
              <p:cNvSpPr>
                <a:spLocks/>
              </p:cNvSpPr>
              <p:nvPr userDrawn="1"/>
            </p:nvSpPr>
            <p:spPr bwMode="auto">
              <a:xfrm>
                <a:off x="3467100"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149">
                <a:extLst>
                  <a:ext uri="{FF2B5EF4-FFF2-40B4-BE49-F238E27FC236}">
                    <a16:creationId xmlns:a16="http://schemas.microsoft.com/office/drawing/2014/main" id="{60A01D22-778E-481E-8C5A-0E79762AFCB3}"/>
                  </a:ext>
                </a:extLst>
              </p:cNvPr>
              <p:cNvSpPr>
                <a:spLocks/>
              </p:cNvSpPr>
              <p:nvPr userDrawn="1"/>
            </p:nvSpPr>
            <p:spPr bwMode="auto">
              <a:xfrm>
                <a:off x="370840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150">
                <a:extLst>
                  <a:ext uri="{FF2B5EF4-FFF2-40B4-BE49-F238E27FC236}">
                    <a16:creationId xmlns:a16="http://schemas.microsoft.com/office/drawing/2014/main" id="{CA8FB6D9-76B1-4E08-BB1A-BFC9AAB87188}"/>
                  </a:ext>
                </a:extLst>
              </p:cNvPr>
              <p:cNvSpPr>
                <a:spLocks/>
              </p:cNvSpPr>
              <p:nvPr userDrawn="1"/>
            </p:nvSpPr>
            <p:spPr bwMode="auto">
              <a:xfrm>
                <a:off x="3948113"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151">
                <a:extLst>
                  <a:ext uri="{FF2B5EF4-FFF2-40B4-BE49-F238E27FC236}">
                    <a16:creationId xmlns:a16="http://schemas.microsoft.com/office/drawing/2014/main" id="{0E634142-BFC6-4C93-B665-F66ADE12CFF7}"/>
                  </a:ext>
                </a:extLst>
              </p:cNvPr>
              <p:cNvSpPr>
                <a:spLocks/>
              </p:cNvSpPr>
              <p:nvPr userDrawn="1"/>
            </p:nvSpPr>
            <p:spPr bwMode="auto">
              <a:xfrm>
                <a:off x="4192588" y="471487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152">
                <a:extLst>
                  <a:ext uri="{FF2B5EF4-FFF2-40B4-BE49-F238E27FC236}">
                    <a16:creationId xmlns:a16="http://schemas.microsoft.com/office/drawing/2014/main" id="{8C20293F-C55D-41F3-9C15-27E0C14505C2}"/>
                  </a:ext>
                </a:extLst>
              </p:cNvPr>
              <p:cNvSpPr>
                <a:spLocks/>
              </p:cNvSpPr>
              <p:nvPr userDrawn="1"/>
            </p:nvSpPr>
            <p:spPr bwMode="auto">
              <a:xfrm>
                <a:off x="4433888" y="471487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153">
                <a:extLst>
                  <a:ext uri="{FF2B5EF4-FFF2-40B4-BE49-F238E27FC236}">
                    <a16:creationId xmlns:a16="http://schemas.microsoft.com/office/drawing/2014/main" id="{FC4A93E2-B73D-4A3D-8087-6B5BD4F3D9F4}"/>
                  </a:ext>
                </a:extLst>
              </p:cNvPr>
              <p:cNvSpPr>
                <a:spLocks/>
              </p:cNvSpPr>
              <p:nvPr userDrawn="1"/>
            </p:nvSpPr>
            <p:spPr bwMode="auto">
              <a:xfrm>
                <a:off x="4678363" y="471487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154">
                <a:extLst>
                  <a:ext uri="{FF2B5EF4-FFF2-40B4-BE49-F238E27FC236}">
                    <a16:creationId xmlns:a16="http://schemas.microsoft.com/office/drawing/2014/main" id="{8D697A34-E67C-4965-A715-63B5213360E3}"/>
                  </a:ext>
                </a:extLst>
              </p:cNvPr>
              <p:cNvSpPr>
                <a:spLocks/>
              </p:cNvSpPr>
              <p:nvPr userDrawn="1"/>
            </p:nvSpPr>
            <p:spPr bwMode="auto">
              <a:xfrm>
                <a:off x="4919663" y="471487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7"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155">
                <a:extLst>
                  <a:ext uri="{FF2B5EF4-FFF2-40B4-BE49-F238E27FC236}">
                    <a16:creationId xmlns:a16="http://schemas.microsoft.com/office/drawing/2014/main" id="{3E782996-B810-463F-ABB9-66DA9B064C8A}"/>
                  </a:ext>
                </a:extLst>
              </p:cNvPr>
              <p:cNvSpPr>
                <a:spLocks/>
              </p:cNvSpPr>
              <p:nvPr userDrawn="1"/>
            </p:nvSpPr>
            <p:spPr bwMode="auto">
              <a:xfrm>
                <a:off x="5159375" y="471487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156">
                <a:extLst>
                  <a:ext uri="{FF2B5EF4-FFF2-40B4-BE49-F238E27FC236}">
                    <a16:creationId xmlns:a16="http://schemas.microsoft.com/office/drawing/2014/main" id="{116D6483-A0C0-499C-949A-0F5D0764FF17}"/>
                  </a:ext>
                </a:extLst>
              </p:cNvPr>
              <p:cNvSpPr>
                <a:spLocks/>
              </p:cNvSpPr>
              <p:nvPr userDrawn="1"/>
            </p:nvSpPr>
            <p:spPr bwMode="auto">
              <a:xfrm>
                <a:off x="5403850" y="471487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0" name="Freeform 157">
                <a:extLst>
                  <a:ext uri="{FF2B5EF4-FFF2-40B4-BE49-F238E27FC236}">
                    <a16:creationId xmlns:a16="http://schemas.microsoft.com/office/drawing/2014/main" id="{0425DE24-8BBD-41F6-8C92-955ED235A209}"/>
                  </a:ext>
                </a:extLst>
              </p:cNvPr>
              <p:cNvSpPr>
                <a:spLocks/>
              </p:cNvSpPr>
              <p:nvPr userDrawn="1"/>
            </p:nvSpPr>
            <p:spPr bwMode="auto">
              <a:xfrm>
                <a:off x="5645150" y="4714875"/>
                <a:ext cx="552450" cy="111125"/>
              </a:xfrm>
              <a:custGeom>
                <a:avLst/>
                <a:gdLst>
                  <a:gd name="T0" fmla="*/ 159 w 165"/>
                  <a:gd name="T1" fmla="*/ 33 h 33"/>
                  <a:gd name="T2" fmla="*/ 43 w 165"/>
                  <a:gd name="T3" fmla="*/ 33 h 33"/>
                  <a:gd name="T4" fmla="*/ 29 w 165"/>
                  <a:gd name="T5" fmla="*/ 28 h 33"/>
                  <a:gd name="T6" fmla="*/ 3 w 165"/>
                  <a:gd name="T7" fmla="*/ 5 h 33"/>
                  <a:gd name="T8" fmla="*/ 7 w 165"/>
                  <a:gd name="T9" fmla="*/ 0 h 33"/>
                  <a:gd name="T10" fmla="*/ 123 w 165"/>
                  <a:gd name="T11" fmla="*/ 0 h 33"/>
                  <a:gd name="T12" fmla="*/ 137 w 165"/>
                  <a:gd name="T13" fmla="*/ 5 h 33"/>
                  <a:gd name="T14" fmla="*/ 162 w 165"/>
                  <a:gd name="T15" fmla="*/ 28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8"/>
                    </a:cubicBezTo>
                    <a:cubicBezTo>
                      <a:pt x="3" y="5"/>
                      <a:pt x="3" y="5"/>
                      <a:pt x="3" y="5"/>
                    </a:cubicBezTo>
                    <a:cubicBezTo>
                      <a:pt x="0" y="2"/>
                      <a:pt x="2" y="0"/>
                      <a:pt x="7" y="0"/>
                    </a:cubicBezTo>
                    <a:cubicBezTo>
                      <a:pt x="123" y="0"/>
                      <a:pt x="123" y="0"/>
                      <a:pt x="123" y="0"/>
                    </a:cubicBezTo>
                    <a:cubicBezTo>
                      <a:pt x="128" y="0"/>
                      <a:pt x="134" y="2"/>
                      <a:pt x="137" y="5"/>
                    </a:cubicBezTo>
                    <a:cubicBezTo>
                      <a:pt x="162" y="28"/>
                      <a:pt x="162" y="28"/>
                      <a:pt x="162" y="28"/>
                    </a:cubicBezTo>
                    <a:cubicBezTo>
                      <a:pt x="165" y="31"/>
                      <a:pt x="164" y="33"/>
                      <a:pt x="159"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1" name="Freeform 158">
                <a:extLst>
                  <a:ext uri="{FF2B5EF4-FFF2-40B4-BE49-F238E27FC236}">
                    <a16:creationId xmlns:a16="http://schemas.microsoft.com/office/drawing/2014/main" id="{9149BD30-CFC1-4676-9842-0F20F953C917}"/>
                  </a:ext>
                </a:extLst>
              </p:cNvPr>
              <p:cNvSpPr>
                <a:spLocks/>
              </p:cNvSpPr>
              <p:nvPr userDrawn="1"/>
            </p:nvSpPr>
            <p:spPr bwMode="auto">
              <a:xfrm>
                <a:off x="3603625" y="4845050"/>
                <a:ext cx="431800" cy="111125"/>
              </a:xfrm>
              <a:custGeom>
                <a:avLst/>
                <a:gdLst>
                  <a:gd name="T0" fmla="*/ 122 w 129"/>
                  <a:gd name="T1" fmla="*/ 33 h 33"/>
                  <a:gd name="T2" fmla="*/ 43 w 129"/>
                  <a:gd name="T3" fmla="*/ 33 h 33"/>
                  <a:gd name="T4" fmla="*/ 29 w 129"/>
                  <a:gd name="T5" fmla="*/ 28 h 33"/>
                  <a:gd name="T6" fmla="*/ 3 w 129"/>
                  <a:gd name="T7" fmla="*/ 4 h 33"/>
                  <a:gd name="T8" fmla="*/ 7 w 129"/>
                  <a:gd name="T9" fmla="*/ 0 h 33"/>
                  <a:gd name="T10" fmla="*/ 87 w 129"/>
                  <a:gd name="T11" fmla="*/ 0 h 33"/>
                  <a:gd name="T12" fmla="*/ 101 w 129"/>
                  <a:gd name="T13" fmla="*/ 4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4"/>
                      <a:pt x="3" y="4"/>
                      <a:pt x="3" y="4"/>
                    </a:cubicBezTo>
                    <a:cubicBezTo>
                      <a:pt x="0" y="2"/>
                      <a:pt x="2" y="0"/>
                      <a:pt x="7" y="0"/>
                    </a:cubicBezTo>
                    <a:cubicBezTo>
                      <a:pt x="87" y="0"/>
                      <a:pt x="87" y="0"/>
                      <a:pt x="87" y="0"/>
                    </a:cubicBezTo>
                    <a:cubicBezTo>
                      <a:pt x="92" y="0"/>
                      <a:pt x="98" y="2"/>
                      <a:pt x="101" y="4"/>
                    </a:cubicBezTo>
                    <a:cubicBezTo>
                      <a:pt x="126" y="28"/>
                      <a:pt x="126" y="28"/>
                      <a:pt x="126" y="28"/>
                    </a:cubicBezTo>
                    <a:cubicBezTo>
                      <a:pt x="129"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159">
                <a:extLst>
                  <a:ext uri="{FF2B5EF4-FFF2-40B4-BE49-F238E27FC236}">
                    <a16:creationId xmlns:a16="http://schemas.microsoft.com/office/drawing/2014/main" id="{F9C77291-05B8-47AC-85D1-79B6097D3DB5}"/>
                  </a:ext>
                </a:extLst>
              </p:cNvPr>
              <p:cNvSpPr>
                <a:spLocks/>
              </p:cNvSpPr>
              <p:nvPr userDrawn="1"/>
            </p:nvSpPr>
            <p:spPr bwMode="auto">
              <a:xfrm>
                <a:off x="3968750"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160">
                <a:extLst>
                  <a:ext uri="{FF2B5EF4-FFF2-40B4-BE49-F238E27FC236}">
                    <a16:creationId xmlns:a16="http://schemas.microsoft.com/office/drawing/2014/main" id="{C539A979-A730-4AED-B19A-0A3CBC8D0028}"/>
                  </a:ext>
                </a:extLst>
              </p:cNvPr>
              <p:cNvSpPr>
                <a:spLocks/>
              </p:cNvSpPr>
              <p:nvPr userDrawn="1"/>
            </p:nvSpPr>
            <p:spPr bwMode="auto">
              <a:xfrm>
                <a:off x="4210050"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161">
                <a:extLst>
                  <a:ext uri="{FF2B5EF4-FFF2-40B4-BE49-F238E27FC236}">
                    <a16:creationId xmlns:a16="http://schemas.microsoft.com/office/drawing/2014/main" id="{80E61CA8-DC07-4B30-9E0B-F75C24011A98}"/>
                  </a:ext>
                </a:extLst>
              </p:cNvPr>
              <p:cNvSpPr>
                <a:spLocks/>
              </p:cNvSpPr>
              <p:nvPr userDrawn="1"/>
            </p:nvSpPr>
            <p:spPr bwMode="auto">
              <a:xfrm>
                <a:off x="4454525" y="4845050"/>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162">
                <a:extLst>
                  <a:ext uri="{FF2B5EF4-FFF2-40B4-BE49-F238E27FC236}">
                    <a16:creationId xmlns:a16="http://schemas.microsoft.com/office/drawing/2014/main" id="{4F07B827-DC00-4D20-81F5-F603B95EEEDA}"/>
                  </a:ext>
                </a:extLst>
              </p:cNvPr>
              <p:cNvSpPr>
                <a:spLocks/>
              </p:cNvSpPr>
              <p:nvPr userDrawn="1"/>
            </p:nvSpPr>
            <p:spPr bwMode="auto">
              <a:xfrm>
                <a:off x="4694238" y="4845050"/>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163">
                <a:extLst>
                  <a:ext uri="{FF2B5EF4-FFF2-40B4-BE49-F238E27FC236}">
                    <a16:creationId xmlns:a16="http://schemas.microsoft.com/office/drawing/2014/main" id="{714D23DA-62E2-4F0D-8402-9532C5B14E9C}"/>
                  </a:ext>
                </a:extLst>
              </p:cNvPr>
              <p:cNvSpPr>
                <a:spLocks/>
              </p:cNvSpPr>
              <p:nvPr userDrawn="1"/>
            </p:nvSpPr>
            <p:spPr bwMode="auto">
              <a:xfrm>
                <a:off x="4935538" y="4845050"/>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164">
                <a:extLst>
                  <a:ext uri="{FF2B5EF4-FFF2-40B4-BE49-F238E27FC236}">
                    <a16:creationId xmlns:a16="http://schemas.microsoft.com/office/drawing/2014/main" id="{3053FFB1-4075-437A-9A34-2892F3BE28F4}"/>
                  </a:ext>
                </a:extLst>
              </p:cNvPr>
              <p:cNvSpPr>
                <a:spLocks/>
              </p:cNvSpPr>
              <p:nvPr userDrawn="1"/>
            </p:nvSpPr>
            <p:spPr bwMode="auto">
              <a:xfrm>
                <a:off x="5180013" y="4845050"/>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8" name="Freeform 165">
                <a:extLst>
                  <a:ext uri="{FF2B5EF4-FFF2-40B4-BE49-F238E27FC236}">
                    <a16:creationId xmlns:a16="http://schemas.microsoft.com/office/drawing/2014/main" id="{7DE272E4-4F08-4931-B0F0-D69B82878371}"/>
                  </a:ext>
                </a:extLst>
              </p:cNvPr>
              <p:cNvSpPr>
                <a:spLocks/>
              </p:cNvSpPr>
              <p:nvPr userDrawn="1"/>
            </p:nvSpPr>
            <p:spPr bwMode="auto">
              <a:xfrm>
                <a:off x="5421313" y="4845050"/>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166">
                <a:extLst>
                  <a:ext uri="{FF2B5EF4-FFF2-40B4-BE49-F238E27FC236}">
                    <a16:creationId xmlns:a16="http://schemas.microsoft.com/office/drawing/2014/main" id="{F76555FA-992D-4877-9637-80F03DCCFA94}"/>
                  </a:ext>
                </a:extLst>
              </p:cNvPr>
              <p:cNvSpPr>
                <a:spLocks/>
              </p:cNvSpPr>
              <p:nvPr userDrawn="1"/>
            </p:nvSpPr>
            <p:spPr bwMode="auto">
              <a:xfrm>
                <a:off x="5665788" y="4845050"/>
                <a:ext cx="307975" cy="111125"/>
              </a:xfrm>
              <a:custGeom>
                <a:avLst/>
                <a:gdLst>
                  <a:gd name="T0" fmla="*/ 86 w 92"/>
                  <a:gd name="T1" fmla="*/ 33 h 33"/>
                  <a:gd name="T2" fmla="*/ 42 w 92"/>
                  <a:gd name="T3" fmla="*/ 33 h 33"/>
                  <a:gd name="T4" fmla="*/ 28 w 92"/>
                  <a:gd name="T5" fmla="*/ 28 h 33"/>
                  <a:gd name="T6" fmla="*/ 3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4"/>
                      <a:pt x="3" y="4"/>
                      <a:pt x="3"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0" name="Freeform 167">
                <a:extLst>
                  <a:ext uri="{FF2B5EF4-FFF2-40B4-BE49-F238E27FC236}">
                    <a16:creationId xmlns:a16="http://schemas.microsoft.com/office/drawing/2014/main" id="{ABFC2A04-9925-4ED3-9E72-F5E0F74356A6}"/>
                  </a:ext>
                </a:extLst>
              </p:cNvPr>
              <p:cNvSpPr>
                <a:spLocks/>
              </p:cNvSpPr>
              <p:nvPr userDrawn="1"/>
            </p:nvSpPr>
            <p:spPr bwMode="auto">
              <a:xfrm>
                <a:off x="3744913"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168">
                <a:extLst>
                  <a:ext uri="{FF2B5EF4-FFF2-40B4-BE49-F238E27FC236}">
                    <a16:creationId xmlns:a16="http://schemas.microsoft.com/office/drawing/2014/main" id="{5770BE27-5A77-44E9-83E6-C94F728A721E}"/>
                  </a:ext>
                </a:extLst>
              </p:cNvPr>
              <p:cNvSpPr>
                <a:spLocks/>
              </p:cNvSpPr>
              <p:nvPr userDrawn="1"/>
            </p:nvSpPr>
            <p:spPr bwMode="auto">
              <a:xfrm>
                <a:off x="3986213" y="4972050"/>
                <a:ext cx="311150" cy="111125"/>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169">
                <a:extLst>
                  <a:ext uri="{FF2B5EF4-FFF2-40B4-BE49-F238E27FC236}">
                    <a16:creationId xmlns:a16="http://schemas.microsoft.com/office/drawing/2014/main" id="{CE904A62-DDBE-4379-A4C4-89D9F3DD2A1F}"/>
                  </a:ext>
                </a:extLst>
              </p:cNvPr>
              <p:cNvSpPr>
                <a:spLocks/>
              </p:cNvSpPr>
              <p:nvPr userDrawn="1"/>
            </p:nvSpPr>
            <p:spPr bwMode="auto">
              <a:xfrm>
                <a:off x="4229100" y="4972050"/>
                <a:ext cx="307975"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70">
                <a:extLst>
                  <a:ext uri="{FF2B5EF4-FFF2-40B4-BE49-F238E27FC236}">
                    <a16:creationId xmlns:a16="http://schemas.microsoft.com/office/drawing/2014/main" id="{77843D12-EBBF-40CE-ACDA-7EAFF6BE4512}"/>
                  </a:ext>
                </a:extLst>
              </p:cNvPr>
              <p:cNvSpPr>
                <a:spLocks/>
              </p:cNvSpPr>
              <p:nvPr userDrawn="1"/>
            </p:nvSpPr>
            <p:spPr bwMode="auto">
              <a:xfrm>
                <a:off x="4470400" y="4972050"/>
                <a:ext cx="311150" cy="111125"/>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4" name="Freeform 171">
                <a:extLst>
                  <a:ext uri="{FF2B5EF4-FFF2-40B4-BE49-F238E27FC236}">
                    <a16:creationId xmlns:a16="http://schemas.microsoft.com/office/drawing/2014/main" id="{28FE2E48-CA43-49F5-9C4C-231B0703294E}"/>
                  </a:ext>
                </a:extLst>
              </p:cNvPr>
              <p:cNvSpPr>
                <a:spLocks/>
              </p:cNvSpPr>
              <p:nvPr userDrawn="1"/>
            </p:nvSpPr>
            <p:spPr bwMode="auto">
              <a:xfrm>
                <a:off x="4714875"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72">
                <a:extLst>
                  <a:ext uri="{FF2B5EF4-FFF2-40B4-BE49-F238E27FC236}">
                    <a16:creationId xmlns:a16="http://schemas.microsoft.com/office/drawing/2014/main" id="{BD2E20D2-66D9-456B-B862-5402275814A3}"/>
                  </a:ext>
                </a:extLst>
              </p:cNvPr>
              <p:cNvSpPr>
                <a:spLocks/>
              </p:cNvSpPr>
              <p:nvPr userDrawn="1"/>
            </p:nvSpPr>
            <p:spPr bwMode="auto">
              <a:xfrm>
                <a:off x="4956175" y="4972050"/>
                <a:ext cx="311150" cy="111125"/>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73">
                <a:extLst>
                  <a:ext uri="{FF2B5EF4-FFF2-40B4-BE49-F238E27FC236}">
                    <a16:creationId xmlns:a16="http://schemas.microsoft.com/office/drawing/2014/main" id="{B7B495B9-2AAE-4434-A75D-E2F81949FCE1}"/>
                  </a:ext>
                </a:extLst>
              </p:cNvPr>
              <p:cNvSpPr>
                <a:spLocks/>
              </p:cNvSpPr>
              <p:nvPr userDrawn="1"/>
            </p:nvSpPr>
            <p:spPr bwMode="auto">
              <a:xfrm>
                <a:off x="5197475" y="4972050"/>
                <a:ext cx="311150" cy="111125"/>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74">
                <a:extLst>
                  <a:ext uri="{FF2B5EF4-FFF2-40B4-BE49-F238E27FC236}">
                    <a16:creationId xmlns:a16="http://schemas.microsoft.com/office/drawing/2014/main" id="{9FBB6DFD-998A-41FA-8F84-F650D4095181}"/>
                  </a:ext>
                </a:extLst>
              </p:cNvPr>
              <p:cNvSpPr>
                <a:spLocks/>
              </p:cNvSpPr>
              <p:nvPr userDrawn="1"/>
            </p:nvSpPr>
            <p:spPr bwMode="auto">
              <a:xfrm>
                <a:off x="5441950" y="4972050"/>
                <a:ext cx="306388" cy="111125"/>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75">
                <a:extLst>
                  <a:ext uri="{FF2B5EF4-FFF2-40B4-BE49-F238E27FC236}">
                    <a16:creationId xmlns:a16="http://schemas.microsoft.com/office/drawing/2014/main" id="{21B59E0B-DE44-4925-8AAC-A84AF70E0197}"/>
                  </a:ext>
                </a:extLst>
              </p:cNvPr>
              <p:cNvSpPr>
                <a:spLocks/>
              </p:cNvSpPr>
              <p:nvPr userDrawn="1"/>
            </p:nvSpPr>
            <p:spPr bwMode="auto">
              <a:xfrm>
                <a:off x="5681663" y="4972050"/>
                <a:ext cx="311150" cy="111125"/>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9" name="Freeform 176">
                <a:extLst>
                  <a:ext uri="{FF2B5EF4-FFF2-40B4-BE49-F238E27FC236}">
                    <a16:creationId xmlns:a16="http://schemas.microsoft.com/office/drawing/2014/main" id="{E7522902-8D59-43D2-904F-32EF84595BA4}"/>
                  </a:ext>
                </a:extLst>
              </p:cNvPr>
              <p:cNvSpPr>
                <a:spLocks/>
              </p:cNvSpPr>
              <p:nvPr userDrawn="1"/>
            </p:nvSpPr>
            <p:spPr bwMode="auto">
              <a:xfrm>
                <a:off x="5926138" y="4972050"/>
                <a:ext cx="307975" cy="111125"/>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7">
                <a:extLst>
                  <a:ext uri="{FF2B5EF4-FFF2-40B4-BE49-F238E27FC236}">
                    <a16:creationId xmlns:a16="http://schemas.microsoft.com/office/drawing/2014/main" id="{A3630FE8-82DD-41B0-95BA-EC6EC31105B3}"/>
                  </a:ext>
                </a:extLst>
              </p:cNvPr>
              <p:cNvSpPr>
                <a:spLocks/>
              </p:cNvSpPr>
              <p:nvPr userDrawn="1"/>
            </p:nvSpPr>
            <p:spPr bwMode="auto">
              <a:xfrm>
                <a:off x="5907088" y="4845050"/>
                <a:ext cx="571500" cy="238125"/>
              </a:xfrm>
              <a:custGeom>
                <a:avLst/>
                <a:gdLst>
                  <a:gd name="T0" fmla="*/ 87 w 171"/>
                  <a:gd name="T1" fmla="*/ 0 h 71"/>
                  <a:gd name="T2" fmla="*/ 50 w 171"/>
                  <a:gd name="T3" fmla="*/ 0 h 71"/>
                  <a:gd name="T4" fmla="*/ 43 w 171"/>
                  <a:gd name="T5" fmla="*/ 0 h 71"/>
                  <a:gd name="T6" fmla="*/ 7 w 171"/>
                  <a:gd name="T7" fmla="*/ 0 h 71"/>
                  <a:gd name="T8" fmla="*/ 3 w 171"/>
                  <a:gd name="T9" fmla="*/ 4 h 71"/>
                  <a:gd name="T10" fmla="*/ 28 w 171"/>
                  <a:gd name="T11" fmla="*/ 28 h 71"/>
                  <a:gd name="T12" fmla="*/ 42 w 171"/>
                  <a:gd name="T13" fmla="*/ 33 h 71"/>
                  <a:gd name="T14" fmla="*/ 56 w 171"/>
                  <a:gd name="T15" fmla="*/ 33 h 71"/>
                  <a:gd name="T16" fmla="*/ 78 w 171"/>
                  <a:gd name="T17" fmla="*/ 40 h 71"/>
                  <a:gd name="T18" fmla="*/ 81 w 171"/>
                  <a:gd name="T19" fmla="*/ 43 h 71"/>
                  <a:gd name="T20" fmla="*/ 83 w 171"/>
                  <a:gd name="T21" fmla="*/ 45 h 71"/>
                  <a:gd name="T22" fmla="*/ 106 w 171"/>
                  <a:gd name="T23" fmla="*/ 67 h 71"/>
                  <a:gd name="T24" fmla="*/ 120 w 171"/>
                  <a:gd name="T25" fmla="*/ 71 h 71"/>
                  <a:gd name="T26" fmla="*/ 164 w 171"/>
                  <a:gd name="T27" fmla="*/ 71 h 71"/>
                  <a:gd name="T28" fmla="*/ 168 w 171"/>
                  <a:gd name="T29" fmla="*/ 67 h 71"/>
                  <a:gd name="T30" fmla="*/ 144 w 171"/>
                  <a:gd name="T31" fmla="*/ 45 h 71"/>
                  <a:gd name="T32" fmla="*/ 142 w 171"/>
                  <a:gd name="T33" fmla="*/ 43 h 71"/>
                  <a:gd name="T34" fmla="*/ 126 w 171"/>
                  <a:gd name="T35" fmla="*/ 28 h 71"/>
                  <a:gd name="T36" fmla="*/ 119 w 171"/>
                  <a:gd name="T37" fmla="*/ 21 h 71"/>
                  <a:gd name="T38" fmla="*/ 101 w 171"/>
                  <a:gd name="T39" fmla="*/ 4 h 71"/>
                  <a:gd name="T40" fmla="*/ 87 w 171"/>
                  <a:gd name="T41" fmla="*/ 0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1">
                    <a:moveTo>
                      <a:pt x="87" y="0"/>
                    </a:moveTo>
                    <a:cubicBezTo>
                      <a:pt x="50" y="0"/>
                      <a:pt x="50" y="0"/>
                      <a:pt x="50" y="0"/>
                    </a:cubicBezTo>
                    <a:cubicBezTo>
                      <a:pt x="43" y="0"/>
                      <a:pt x="43" y="0"/>
                      <a:pt x="43" y="0"/>
                    </a:cubicBezTo>
                    <a:cubicBezTo>
                      <a:pt x="7" y="0"/>
                      <a:pt x="7" y="0"/>
                      <a:pt x="7" y="0"/>
                    </a:cubicBezTo>
                    <a:cubicBezTo>
                      <a:pt x="2" y="0"/>
                      <a:pt x="0" y="2"/>
                      <a:pt x="3" y="4"/>
                    </a:cubicBezTo>
                    <a:cubicBezTo>
                      <a:pt x="28" y="28"/>
                      <a:pt x="28" y="28"/>
                      <a:pt x="28" y="28"/>
                    </a:cubicBezTo>
                    <a:cubicBezTo>
                      <a:pt x="31" y="31"/>
                      <a:pt x="38" y="33"/>
                      <a:pt x="42" y="33"/>
                    </a:cubicBezTo>
                    <a:cubicBezTo>
                      <a:pt x="56" y="33"/>
                      <a:pt x="56" y="33"/>
                      <a:pt x="56" y="33"/>
                    </a:cubicBezTo>
                    <a:cubicBezTo>
                      <a:pt x="63" y="33"/>
                      <a:pt x="73" y="36"/>
                      <a:pt x="78" y="40"/>
                    </a:cubicBezTo>
                    <a:cubicBezTo>
                      <a:pt x="81" y="43"/>
                      <a:pt x="81" y="43"/>
                      <a:pt x="81" y="43"/>
                    </a:cubicBezTo>
                    <a:cubicBezTo>
                      <a:pt x="83" y="45"/>
                      <a:pt x="83" y="45"/>
                      <a:pt x="83" y="45"/>
                    </a:cubicBezTo>
                    <a:cubicBezTo>
                      <a:pt x="106" y="67"/>
                      <a:pt x="106" y="67"/>
                      <a:pt x="106" y="67"/>
                    </a:cubicBezTo>
                    <a:cubicBezTo>
                      <a:pt x="109" y="69"/>
                      <a:pt x="115" y="71"/>
                      <a:pt x="120" y="71"/>
                    </a:cubicBezTo>
                    <a:cubicBezTo>
                      <a:pt x="164" y="71"/>
                      <a:pt x="164" y="71"/>
                      <a:pt x="164" y="71"/>
                    </a:cubicBezTo>
                    <a:cubicBezTo>
                      <a:pt x="169" y="71"/>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4"/>
                      <a:pt x="101" y="4"/>
                      <a:pt x="101" y="4"/>
                    </a:cubicBezTo>
                    <a:cubicBezTo>
                      <a:pt x="98" y="2"/>
                      <a:pt x="92" y="0"/>
                      <a:pt x="87" y="0"/>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78">
                <a:extLst>
                  <a:ext uri="{FF2B5EF4-FFF2-40B4-BE49-F238E27FC236}">
                    <a16:creationId xmlns:a16="http://schemas.microsoft.com/office/drawing/2014/main" id="{CD52C8A2-2745-4E5A-94A0-434A32CE29A0}"/>
                  </a:ext>
                </a:extLst>
              </p:cNvPr>
              <p:cNvSpPr>
                <a:spLocks/>
              </p:cNvSpPr>
              <p:nvPr userDrawn="1"/>
            </p:nvSpPr>
            <p:spPr bwMode="auto">
              <a:xfrm>
                <a:off x="3884613" y="5103812"/>
                <a:ext cx="428625" cy="109538"/>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79">
                <a:extLst>
                  <a:ext uri="{FF2B5EF4-FFF2-40B4-BE49-F238E27FC236}">
                    <a16:creationId xmlns:a16="http://schemas.microsoft.com/office/drawing/2014/main" id="{EB24142E-9D90-496E-B1E5-EDC48E5F6B0A}"/>
                  </a:ext>
                </a:extLst>
              </p:cNvPr>
              <p:cNvSpPr>
                <a:spLocks/>
              </p:cNvSpPr>
              <p:nvPr userDrawn="1"/>
            </p:nvSpPr>
            <p:spPr bwMode="auto">
              <a:xfrm>
                <a:off x="4246563" y="5103812"/>
                <a:ext cx="311150" cy="109538"/>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180">
                <a:extLst>
                  <a:ext uri="{FF2B5EF4-FFF2-40B4-BE49-F238E27FC236}">
                    <a16:creationId xmlns:a16="http://schemas.microsoft.com/office/drawing/2014/main" id="{25739099-3C9E-4B18-88EC-8E07DD1B1DE6}"/>
                  </a:ext>
                </a:extLst>
              </p:cNvPr>
              <p:cNvSpPr>
                <a:spLocks/>
              </p:cNvSpPr>
              <p:nvPr userDrawn="1"/>
            </p:nvSpPr>
            <p:spPr bwMode="auto">
              <a:xfrm>
                <a:off x="4491038"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181">
                <a:extLst>
                  <a:ext uri="{FF2B5EF4-FFF2-40B4-BE49-F238E27FC236}">
                    <a16:creationId xmlns:a16="http://schemas.microsoft.com/office/drawing/2014/main" id="{E4B3BE74-DB7F-4D3F-BDE4-8C4A40F1BE3A}"/>
                  </a:ext>
                </a:extLst>
              </p:cNvPr>
              <p:cNvSpPr>
                <a:spLocks/>
              </p:cNvSpPr>
              <p:nvPr userDrawn="1"/>
            </p:nvSpPr>
            <p:spPr bwMode="auto">
              <a:xfrm>
                <a:off x="4732338" y="5103812"/>
                <a:ext cx="311150" cy="109538"/>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182">
                <a:extLst>
                  <a:ext uri="{FF2B5EF4-FFF2-40B4-BE49-F238E27FC236}">
                    <a16:creationId xmlns:a16="http://schemas.microsoft.com/office/drawing/2014/main" id="{BB68AD86-BC11-4EE2-8F23-313A55B5D585}"/>
                  </a:ext>
                </a:extLst>
              </p:cNvPr>
              <p:cNvSpPr>
                <a:spLocks/>
              </p:cNvSpPr>
              <p:nvPr userDrawn="1"/>
            </p:nvSpPr>
            <p:spPr bwMode="auto">
              <a:xfrm>
                <a:off x="4972050" y="5103812"/>
                <a:ext cx="311150" cy="109538"/>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183">
                <a:extLst>
                  <a:ext uri="{FF2B5EF4-FFF2-40B4-BE49-F238E27FC236}">
                    <a16:creationId xmlns:a16="http://schemas.microsoft.com/office/drawing/2014/main" id="{C9EB3DAC-E447-4AE8-9E97-F1BA91A4CC8D}"/>
                  </a:ext>
                </a:extLst>
              </p:cNvPr>
              <p:cNvSpPr>
                <a:spLocks/>
              </p:cNvSpPr>
              <p:nvPr userDrawn="1"/>
            </p:nvSpPr>
            <p:spPr bwMode="auto">
              <a:xfrm>
                <a:off x="5216525" y="5103812"/>
                <a:ext cx="307975" cy="109538"/>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184">
                <a:extLst>
                  <a:ext uri="{FF2B5EF4-FFF2-40B4-BE49-F238E27FC236}">
                    <a16:creationId xmlns:a16="http://schemas.microsoft.com/office/drawing/2014/main" id="{65DEC4A5-C2FC-4EC9-AE87-AA9E17F7A972}"/>
                  </a:ext>
                </a:extLst>
              </p:cNvPr>
              <p:cNvSpPr>
                <a:spLocks/>
              </p:cNvSpPr>
              <p:nvPr userDrawn="1"/>
            </p:nvSpPr>
            <p:spPr bwMode="auto">
              <a:xfrm>
                <a:off x="5457825" y="5103812"/>
                <a:ext cx="311150" cy="109538"/>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185">
                <a:extLst>
                  <a:ext uri="{FF2B5EF4-FFF2-40B4-BE49-F238E27FC236}">
                    <a16:creationId xmlns:a16="http://schemas.microsoft.com/office/drawing/2014/main" id="{CC7CF051-2DC2-4918-91E0-CD2EBDE96C83}"/>
                  </a:ext>
                </a:extLst>
              </p:cNvPr>
              <p:cNvSpPr>
                <a:spLocks/>
              </p:cNvSpPr>
              <p:nvPr userDrawn="1"/>
            </p:nvSpPr>
            <p:spPr bwMode="auto">
              <a:xfrm>
                <a:off x="5702300" y="5103812"/>
                <a:ext cx="307975" cy="109538"/>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9" name="Freeform 186">
                <a:extLst>
                  <a:ext uri="{FF2B5EF4-FFF2-40B4-BE49-F238E27FC236}">
                    <a16:creationId xmlns:a16="http://schemas.microsoft.com/office/drawing/2014/main" id="{C0E5E5E4-2715-4BFA-9EEB-CB1F44A0689B}"/>
                  </a:ext>
                </a:extLst>
              </p:cNvPr>
              <p:cNvSpPr>
                <a:spLocks/>
              </p:cNvSpPr>
              <p:nvPr userDrawn="1"/>
            </p:nvSpPr>
            <p:spPr bwMode="auto">
              <a:xfrm>
                <a:off x="5943600" y="5103812"/>
                <a:ext cx="671513" cy="109538"/>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187">
                <a:extLst>
                  <a:ext uri="{FF2B5EF4-FFF2-40B4-BE49-F238E27FC236}">
                    <a16:creationId xmlns:a16="http://schemas.microsoft.com/office/drawing/2014/main" id="{95A10A9B-A7E3-477C-89A9-C32CBB56D8D7}"/>
                  </a:ext>
                </a:extLst>
              </p:cNvPr>
              <p:cNvSpPr>
                <a:spLocks/>
              </p:cNvSpPr>
              <p:nvPr userDrawn="1"/>
            </p:nvSpPr>
            <p:spPr bwMode="auto">
              <a:xfrm>
                <a:off x="4022725"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5"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188">
                <a:extLst>
                  <a:ext uri="{FF2B5EF4-FFF2-40B4-BE49-F238E27FC236}">
                    <a16:creationId xmlns:a16="http://schemas.microsoft.com/office/drawing/2014/main" id="{208D74BF-CE1D-487D-A729-4B5651EF7025}"/>
                  </a:ext>
                </a:extLst>
              </p:cNvPr>
              <p:cNvSpPr>
                <a:spLocks/>
              </p:cNvSpPr>
              <p:nvPr userDrawn="1"/>
            </p:nvSpPr>
            <p:spPr bwMode="auto">
              <a:xfrm>
                <a:off x="4267200" y="52292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189">
                <a:extLst>
                  <a:ext uri="{FF2B5EF4-FFF2-40B4-BE49-F238E27FC236}">
                    <a16:creationId xmlns:a16="http://schemas.microsoft.com/office/drawing/2014/main" id="{53EBDC27-BB30-414C-846B-3B065CDDD30F}"/>
                  </a:ext>
                </a:extLst>
              </p:cNvPr>
              <p:cNvSpPr>
                <a:spLocks/>
              </p:cNvSpPr>
              <p:nvPr userDrawn="1"/>
            </p:nvSpPr>
            <p:spPr bwMode="auto">
              <a:xfrm>
                <a:off x="4506913" y="52292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190">
                <a:extLst>
                  <a:ext uri="{FF2B5EF4-FFF2-40B4-BE49-F238E27FC236}">
                    <a16:creationId xmlns:a16="http://schemas.microsoft.com/office/drawing/2014/main" id="{D7CC7968-3961-43A4-8349-48D1E1647E93}"/>
                  </a:ext>
                </a:extLst>
              </p:cNvPr>
              <p:cNvSpPr>
                <a:spLocks/>
              </p:cNvSpPr>
              <p:nvPr userDrawn="1"/>
            </p:nvSpPr>
            <p:spPr bwMode="auto">
              <a:xfrm>
                <a:off x="4748213" y="5229225"/>
                <a:ext cx="1282700" cy="114300"/>
              </a:xfrm>
              <a:custGeom>
                <a:avLst/>
                <a:gdLst>
                  <a:gd name="T0" fmla="*/ 376 w 383"/>
                  <a:gd name="T1" fmla="*/ 34 h 34"/>
                  <a:gd name="T2" fmla="*/ 43 w 383"/>
                  <a:gd name="T3" fmla="*/ 34 h 34"/>
                  <a:gd name="T4" fmla="*/ 29 w 383"/>
                  <a:gd name="T5" fmla="*/ 29 h 34"/>
                  <a:gd name="T6" fmla="*/ 3 w 383"/>
                  <a:gd name="T7" fmla="*/ 5 h 34"/>
                  <a:gd name="T8" fmla="*/ 7 w 383"/>
                  <a:gd name="T9" fmla="*/ 0 h 34"/>
                  <a:gd name="T10" fmla="*/ 340 w 383"/>
                  <a:gd name="T11" fmla="*/ 0 h 34"/>
                  <a:gd name="T12" fmla="*/ 354 w 383"/>
                  <a:gd name="T13" fmla="*/ 5 h 34"/>
                  <a:gd name="T14" fmla="*/ 380 w 383"/>
                  <a:gd name="T15" fmla="*/ 29 h 34"/>
                  <a:gd name="T16" fmla="*/ 376 w 38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4">
                    <a:moveTo>
                      <a:pt x="376" y="34"/>
                    </a:moveTo>
                    <a:cubicBezTo>
                      <a:pt x="43" y="34"/>
                      <a:pt x="43" y="34"/>
                      <a:pt x="43" y="34"/>
                    </a:cubicBezTo>
                    <a:cubicBezTo>
                      <a:pt x="38" y="34"/>
                      <a:pt x="32" y="31"/>
                      <a:pt x="29" y="29"/>
                    </a:cubicBezTo>
                    <a:cubicBezTo>
                      <a:pt x="3" y="5"/>
                      <a:pt x="3" y="5"/>
                      <a:pt x="3" y="5"/>
                    </a:cubicBezTo>
                    <a:cubicBezTo>
                      <a:pt x="0" y="3"/>
                      <a:pt x="2" y="0"/>
                      <a:pt x="7" y="0"/>
                    </a:cubicBezTo>
                    <a:cubicBezTo>
                      <a:pt x="340" y="0"/>
                      <a:pt x="340" y="0"/>
                      <a:pt x="340" y="0"/>
                    </a:cubicBezTo>
                    <a:cubicBezTo>
                      <a:pt x="345" y="0"/>
                      <a:pt x="352" y="3"/>
                      <a:pt x="354" y="5"/>
                    </a:cubicBezTo>
                    <a:cubicBezTo>
                      <a:pt x="380" y="29"/>
                      <a:pt x="380" y="29"/>
                      <a:pt x="380" y="29"/>
                    </a:cubicBezTo>
                    <a:cubicBezTo>
                      <a:pt x="383" y="31"/>
                      <a:pt x="381" y="34"/>
                      <a:pt x="376" y="34"/>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191">
                <a:extLst>
                  <a:ext uri="{FF2B5EF4-FFF2-40B4-BE49-F238E27FC236}">
                    <a16:creationId xmlns:a16="http://schemas.microsoft.com/office/drawing/2014/main" id="{1193D148-436A-42EA-B719-9291AFC7A7B8}"/>
                  </a:ext>
                </a:extLst>
              </p:cNvPr>
              <p:cNvSpPr>
                <a:spLocks/>
              </p:cNvSpPr>
              <p:nvPr userDrawn="1"/>
            </p:nvSpPr>
            <p:spPr bwMode="auto">
              <a:xfrm>
                <a:off x="5959475" y="52292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2" y="34"/>
                      <a:pt x="87" y="34"/>
                    </a:cubicBezTo>
                    <a:close/>
                  </a:path>
                </a:pathLst>
              </a:custGeom>
              <a:solidFill>
                <a:srgbClr val="0071BC">
                  <a:alpha val="60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5" name="Freeform 192">
                <a:extLst>
                  <a:ext uri="{FF2B5EF4-FFF2-40B4-BE49-F238E27FC236}">
                    <a16:creationId xmlns:a16="http://schemas.microsoft.com/office/drawing/2014/main" id="{7564EAA3-E570-4A60-B30F-965431DD43A1}"/>
                  </a:ext>
                </a:extLst>
              </p:cNvPr>
              <p:cNvSpPr>
                <a:spLocks/>
              </p:cNvSpPr>
              <p:nvPr userDrawn="1"/>
            </p:nvSpPr>
            <p:spPr bwMode="auto">
              <a:xfrm>
                <a:off x="6203950" y="52292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193">
                <a:extLst>
                  <a:ext uri="{FF2B5EF4-FFF2-40B4-BE49-F238E27FC236}">
                    <a16:creationId xmlns:a16="http://schemas.microsoft.com/office/drawing/2014/main" id="{3832C21A-99C0-4F93-B00E-94C8FD2844BB}"/>
                  </a:ext>
                </a:extLst>
              </p:cNvPr>
              <p:cNvSpPr>
                <a:spLocks/>
              </p:cNvSpPr>
              <p:nvPr userDrawn="1"/>
            </p:nvSpPr>
            <p:spPr bwMode="auto">
              <a:xfrm>
                <a:off x="6445250" y="52292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0071B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194">
                <a:extLst>
                  <a:ext uri="{FF2B5EF4-FFF2-40B4-BE49-F238E27FC236}">
                    <a16:creationId xmlns:a16="http://schemas.microsoft.com/office/drawing/2014/main" id="{9ECD1D94-2B26-4828-9400-F1DD05E264F0}"/>
                  </a:ext>
                </a:extLst>
              </p:cNvPr>
              <p:cNvSpPr>
                <a:spLocks/>
              </p:cNvSpPr>
              <p:nvPr userDrawn="1"/>
            </p:nvSpPr>
            <p:spPr bwMode="auto">
              <a:xfrm>
                <a:off x="3717925" y="4562475"/>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195">
                <a:extLst>
                  <a:ext uri="{FF2B5EF4-FFF2-40B4-BE49-F238E27FC236}">
                    <a16:creationId xmlns:a16="http://schemas.microsoft.com/office/drawing/2014/main" id="{43513AF1-A779-4A59-A4F0-0A22651D51CD}"/>
                  </a:ext>
                </a:extLst>
              </p:cNvPr>
              <p:cNvSpPr>
                <a:spLocks/>
              </p:cNvSpPr>
              <p:nvPr userDrawn="1"/>
            </p:nvSpPr>
            <p:spPr bwMode="auto">
              <a:xfrm>
                <a:off x="398145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196">
                <a:extLst>
                  <a:ext uri="{FF2B5EF4-FFF2-40B4-BE49-F238E27FC236}">
                    <a16:creationId xmlns:a16="http://schemas.microsoft.com/office/drawing/2014/main" id="{6F3B9088-0BEF-450F-A0BB-02F55D4562C0}"/>
                  </a:ext>
                </a:extLst>
              </p:cNvPr>
              <p:cNvSpPr>
                <a:spLocks/>
              </p:cNvSpPr>
              <p:nvPr userDrawn="1"/>
            </p:nvSpPr>
            <p:spPr bwMode="auto">
              <a:xfrm>
                <a:off x="4246563"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197">
                <a:extLst>
                  <a:ext uri="{FF2B5EF4-FFF2-40B4-BE49-F238E27FC236}">
                    <a16:creationId xmlns:a16="http://schemas.microsoft.com/office/drawing/2014/main" id="{8C1ABEAA-7B3A-436C-BC9A-4588655C2786}"/>
                  </a:ext>
                </a:extLst>
              </p:cNvPr>
              <p:cNvSpPr>
                <a:spLocks/>
              </p:cNvSpPr>
              <p:nvPr userDrawn="1"/>
            </p:nvSpPr>
            <p:spPr bwMode="auto">
              <a:xfrm>
                <a:off x="451167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198">
                <a:extLst>
                  <a:ext uri="{FF2B5EF4-FFF2-40B4-BE49-F238E27FC236}">
                    <a16:creationId xmlns:a16="http://schemas.microsoft.com/office/drawing/2014/main" id="{4AC0FF8A-5B7A-49B5-80D0-6E21CA66341F}"/>
                  </a:ext>
                </a:extLst>
              </p:cNvPr>
              <p:cNvSpPr>
                <a:spLocks/>
              </p:cNvSpPr>
              <p:nvPr userDrawn="1"/>
            </p:nvSpPr>
            <p:spPr bwMode="auto">
              <a:xfrm>
                <a:off x="4929188"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2" name="Freeform 199">
                <a:extLst>
                  <a:ext uri="{FF2B5EF4-FFF2-40B4-BE49-F238E27FC236}">
                    <a16:creationId xmlns:a16="http://schemas.microsoft.com/office/drawing/2014/main" id="{F4F9423D-ECFC-4AB9-AB81-26F65D1F9619}"/>
                  </a:ext>
                </a:extLst>
              </p:cNvPr>
              <p:cNvSpPr>
                <a:spLocks/>
              </p:cNvSpPr>
              <p:nvPr userDrawn="1"/>
            </p:nvSpPr>
            <p:spPr bwMode="auto">
              <a:xfrm>
                <a:off x="5194300" y="4562475"/>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3" name="Freeform 200">
                <a:extLst>
                  <a:ext uri="{FF2B5EF4-FFF2-40B4-BE49-F238E27FC236}">
                    <a16:creationId xmlns:a16="http://schemas.microsoft.com/office/drawing/2014/main" id="{3B5F569C-956B-4692-998B-69A4A18B5833}"/>
                  </a:ext>
                </a:extLst>
              </p:cNvPr>
              <p:cNvSpPr>
                <a:spLocks/>
              </p:cNvSpPr>
              <p:nvPr userDrawn="1"/>
            </p:nvSpPr>
            <p:spPr bwMode="auto">
              <a:xfrm>
                <a:off x="5457825" y="4562475"/>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4" name="Freeform 201">
                <a:extLst>
                  <a:ext uri="{FF2B5EF4-FFF2-40B4-BE49-F238E27FC236}">
                    <a16:creationId xmlns:a16="http://schemas.microsoft.com/office/drawing/2014/main" id="{BBB3D9ED-3AFF-4FDD-AD46-ACB8F2FFBC55}"/>
                  </a:ext>
                </a:extLst>
              </p:cNvPr>
              <p:cNvSpPr>
                <a:spLocks/>
              </p:cNvSpPr>
              <p:nvPr userDrawn="1"/>
            </p:nvSpPr>
            <p:spPr bwMode="auto">
              <a:xfrm>
                <a:off x="5722938" y="4562475"/>
                <a:ext cx="311150" cy="109538"/>
              </a:xfrm>
              <a:custGeom>
                <a:avLst/>
                <a:gdLst>
                  <a:gd name="T0" fmla="*/ 86 w 93"/>
                  <a:gd name="T1" fmla="*/ 33 h 33"/>
                  <a:gd name="T2" fmla="*/ 42 w 93"/>
                  <a:gd name="T3" fmla="*/ 33 h 33"/>
                  <a:gd name="T4" fmla="*/ 29 w 93"/>
                  <a:gd name="T5" fmla="*/ 29 h 33"/>
                  <a:gd name="T6" fmla="*/ 3 w 93"/>
                  <a:gd name="T7" fmla="*/ 5 h 33"/>
                  <a:gd name="T8" fmla="*/ 7 w 93"/>
                  <a:gd name="T9" fmla="*/ 0 h 33"/>
                  <a:gd name="T10" fmla="*/ 51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3"/>
                      <a:pt x="86" y="33"/>
                    </a:cubicBezTo>
                    <a:close/>
                  </a:path>
                </a:pathLst>
              </a:custGeom>
              <a:solidFill>
                <a:srgbClr val="0071BC">
                  <a:alpha val="73000"/>
                </a:srgb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5" name="Freeform 202">
                <a:extLst>
                  <a:ext uri="{FF2B5EF4-FFF2-40B4-BE49-F238E27FC236}">
                    <a16:creationId xmlns:a16="http://schemas.microsoft.com/office/drawing/2014/main" id="{2119C37F-164F-41FF-A0DA-EEE63B58A3FC}"/>
                  </a:ext>
                </a:extLst>
              </p:cNvPr>
              <p:cNvSpPr>
                <a:spLocks/>
              </p:cNvSpPr>
              <p:nvPr userDrawn="1"/>
            </p:nvSpPr>
            <p:spPr bwMode="auto">
              <a:xfrm>
                <a:off x="3298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203">
                <a:extLst>
                  <a:ext uri="{FF2B5EF4-FFF2-40B4-BE49-F238E27FC236}">
                    <a16:creationId xmlns:a16="http://schemas.microsoft.com/office/drawing/2014/main" id="{F7E3A10D-E58D-4798-BA49-6509179D34F2}"/>
                  </a:ext>
                </a:extLst>
              </p:cNvPr>
              <p:cNvSpPr>
                <a:spLocks/>
              </p:cNvSpPr>
              <p:nvPr userDrawn="1"/>
            </p:nvSpPr>
            <p:spPr bwMode="auto">
              <a:xfrm>
                <a:off x="3467100"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204">
                <a:extLst>
                  <a:ext uri="{FF2B5EF4-FFF2-40B4-BE49-F238E27FC236}">
                    <a16:creationId xmlns:a16="http://schemas.microsoft.com/office/drawing/2014/main" id="{8FDEB8D7-1E64-45F5-9416-BAEFB7C70C40}"/>
                  </a:ext>
                </a:extLst>
              </p:cNvPr>
              <p:cNvSpPr>
                <a:spLocks/>
              </p:cNvSpPr>
              <p:nvPr userDrawn="1"/>
            </p:nvSpPr>
            <p:spPr bwMode="auto">
              <a:xfrm>
                <a:off x="370840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205">
                <a:extLst>
                  <a:ext uri="{FF2B5EF4-FFF2-40B4-BE49-F238E27FC236}">
                    <a16:creationId xmlns:a16="http://schemas.microsoft.com/office/drawing/2014/main" id="{5B3DE400-63E8-4A88-85C6-B4B0C3310E87}"/>
                  </a:ext>
                </a:extLst>
              </p:cNvPr>
              <p:cNvSpPr>
                <a:spLocks/>
              </p:cNvSpPr>
              <p:nvPr userDrawn="1"/>
            </p:nvSpPr>
            <p:spPr bwMode="auto">
              <a:xfrm>
                <a:off x="3948113"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206">
                <a:extLst>
                  <a:ext uri="{FF2B5EF4-FFF2-40B4-BE49-F238E27FC236}">
                    <a16:creationId xmlns:a16="http://schemas.microsoft.com/office/drawing/2014/main" id="{B5B21AE1-F3CA-4C05-9169-A170996D0BC8}"/>
                  </a:ext>
                </a:extLst>
              </p:cNvPr>
              <p:cNvSpPr>
                <a:spLocks/>
              </p:cNvSpPr>
              <p:nvPr userDrawn="1"/>
            </p:nvSpPr>
            <p:spPr bwMode="auto">
              <a:xfrm>
                <a:off x="4192588" y="4705350"/>
                <a:ext cx="307975" cy="109538"/>
              </a:xfrm>
              <a:custGeom>
                <a:avLst/>
                <a:gdLst>
                  <a:gd name="T0" fmla="*/ 86 w 92"/>
                  <a:gd name="T1" fmla="*/ 33 h 33"/>
                  <a:gd name="T2" fmla="*/ 42 w 92"/>
                  <a:gd name="T3" fmla="*/ 33 h 33"/>
                  <a:gd name="T4" fmla="*/ 28 w 92"/>
                  <a:gd name="T5" fmla="*/ 29 h 33"/>
                  <a:gd name="T6" fmla="*/ 3 w 92"/>
                  <a:gd name="T7" fmla="*/ 5 h 33"/>
                  <a:gd name="T8" fmla="*/ 6 w 92"/>
                  <a:gd name="T9" fmla="*/ 0 h 33"/>
                  <a:gd name="T10" fmla="*/ 50 w 92"/>
                  <a:gd name="T11" fmla="*/ 0 h 33"/>
                  <a:gd name="T12" fmla="*/ 64 w 92"/>
                  <a:gd name="T13" fmla="*/ 5 h 33"/>
                  <a:gd name="T14" fmla="*/ 90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207">
                <a:extLst>
                  <a:ext uri="{FF2B5EF4-FFF2-40B4-BE49-F238E27FC236}">
                    <a16:creationId xmlns:a16="http://schemas.microsoft.com/office/drawing/2014/main" id="{6CA7AE5B-3F33-41ED-8BAE-B91E732362F8}"/>
                  </a:ext>
                </a:extLst>
              </p:cNvPr>
              <p:cNvSpPr>
                <a:spLocks/>
              </p:cNvSpPr>
              <p:nvPr userDrawn="1"/>
            </p:nvSpPr>
            <p:spPr bwMode="auto">
              <a:xfrm>
                <a:off x="4433888" y="4705350"/>
                <a:ext cx="311150" cy="109538"/>
              </a:xfrm>
              <a:custGeom>
                <a:avLst/>
                <a:gdLst>
                  <a:gd name="T0" fmla="*/ 86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9"/>
                    </a:cubicBezTo>
                    <a:cubicBezTo>
                      <a:pt x="3" y="5"/>
                      <a:pt x="3" y="5"/>
                      <a:pt x="3" y="5"/>
                    </a:cubicBezTo>
                    <a:cubicBezTo>
                      <a:pt x="0" y="2"/>
                      <a:pt x="2" y="0"/>
                      <a:pt x="7" y="0"/>
                    </a:cubicBezTo>
                    <a:cubicBezTo>
                      <a:pt x="51" y="0"/>
                      <a:pt x="51" y="0"/>
                      <a:pt x="51" y="0"/>
                    </a:cubicBezTo>
                    <a:cubicBezTo>
                      <a:pt x="55" y="0"/>
                      <a:pt x="62" y="2"/>
                      <a:pt x="65"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208">
                <a:extLst>
                  <a:ext uri="{FF2B5EF4-FFF2-40B4-BE49-F238E27FC236}">
                    <a16:creationId xmlns:a16="http://schemas.microsoft.com/office/drawing/2014/main" id="{01824EA0-BA2C-4DCC-A078-6A93E70E00C3}"/>
                  </a:ext>
                </a:extLst>
              </p:cNvPr>
              <p:cNvSpPr>
                <a:spLocks/>
              </p:cNvSpPr>
              <p:nvPr userDrawn="1"/>
            </p:nvSpPr>
            <p:spPr bwMode="auto">
              <a:xfrm>
                <a:off x="4678363" y="4705350"/>
                <a:ext cx="307975" cy="109538"/>
              </a:xfrm>
              <a:custGeom>
                <a:avLst/>
                <a:gdLst>
                  <a:gd name="T0" fmla="*/ 86 w 92"/>
                  <a:gd name="T1" fmla="*/ 33 h 33"/>
                  <a:gd name="T2" fmla="*/ 42 w 92"/>
                  <a:gd name="T3" fmla="*/ 33 h 33"/>
                  <a:gd name="T4" fmla="*/ 28 w 92"/>
                  <a:gd name="T5" fmla="*/ 29 h 33"/>
                  <a:gd name="T6" fmla="*/ 2 w 92"/>
                  <a:gd name="T7" fmla="*/ 5 h 33"/>
                  <a:gd name="T8" fmla="*/ 6 w 92"/>
                  <a:gd name="T9" fmla="*/ 0 h 33"/>
                  <a:gd name="T10" fmla="*/ 50 w 92"/>
                  <a:gd name="T11" fmla="*/ 0 h 33"/>
                  <a:gd name="T12" fmla="*/ 64 w 92"/>
                  <a:gd name="T13" fmla="*/ 5 h 33"/>
                  <a:gd name="T14" fmla="*/ 89 w 92"/>
                  <a:gd name="T15" fmla="*/ 29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9"/>
                    </a:cubicBezTo>
                    <a:cubicBezTo>
                      <a:pt x="2" y="5"/>
                      <a:pt x="2" y="5"/>
                      <a:pt x="2" y="5"/>
                    </a:cubicBezTo>
                    <a:cubicBezTo>
                      <a:pt x="0" y="2"/>
                      <a:pt x="1" y="0"/>
                      <a:pt x="6" y="0"/>
                    </a:cubicBezTo>
                    <a:cubicBezTo>
                      <a:pt x="50" y="0"/>
                      <a:pt x="50" y="0"/>
                      <a:pt x="50" y="0"/>
                    </a:cubicBezTo>
                    <a:cubicBezTo>
                      <a:pt x="55" y="0"/>
                      <a:pt x="61" y="2"/>
                      <a:pt x="64" y="5"/>
                    </a:cubicBezTo>
                    <a:cubicBezTo>
                      <a:pt x="89" y="29"/>
                      <a:pt x="89" y="29"/>
                      <a:pt x="89" y="29"/>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209">
                <a:extLst>
                  <a:ext uri="{FF2B5EF4-FFF2-40B4-BE49-F238E27FC236}">
                    <a16:creationId xmlns:a16="http://schemas.microsoft.com/office/drawing/2014/main" id="{74B9D42D-BB6D-45DC-B02F-70D7634849C0}"/>
                  </a:ext>
                </a:extLst>
              </p:cNvPr>
              <p:cNvSpPr>
                <a:spLocks/>
              </p:cNvSpPr>
              <p:nvPr userDrawn="1"/>
            </p:nvSpPr>
            <p:spPr bwMode="auto">
              <a:xfrm>
                <a:off x="4919663" y="4705350"/>
                <a:ext cx="311150" cy="109538"/>
              </a:xfrm>
              <a:custGeom>
                <a:avLst/>
                <a:gdLst>
                  <a:gd name="T0" fmla="*/ 86 w 93"/>
                  <a:gd name="T1" fmla="*/ 33 h 33"/>
                  <a:gd name="T2" fmla="*/ 42 w 93"/>
                  <a:gd name="T3" fmla="*/ 33 h 33"/>
                  <a:gd name="T4" fmla="*/ 28 w 93"/>
                  <a:gd name="T5" fmla="*/ 29 h 33"/>
                  <a:gd name="T6" fmla="*/ 3 w 93"/>
                  <a:gd name="T7" fmla="*/ 5 h 33"/>
                  <a:gd name="T8" fmla="*/ 7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2" y="0"/>
                      <a:pt x="7"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210">
                <a:extLst>
                  <a:ext uri="{FF2B5EF4-FFF2-40B4-BE49-F238E27FC236}">
                    <a16:creationId xmlns:a16="http://schemas.microsoft.com/office/drawing/2014/main" id="{35B1C64C-C42A-45AD-AADF-322F57A52DA4}"/>
                  </a:ext>
                </a:extLst>
              </p:cNvPr>
              <p:cNvSpPr>
                <a:spLocks/>
              </p:cNvSpPr>
              <p:nvPr userDrawn="1"/>
            </p:nvSpPr>
            <p:spPr bwMode="auto">
              <a:xfrm>
                <a:off x="5159375" y="4705350"/>
                <a:ext cx="311150" cy="109538"/>
              </a:xfrm>
              <a:custGeom>
                <a:avLst/>
                <a:gdLst>
                  <a:gd name="T0" fmla="*/ 87 w 93"/>
                  <a:gd name="T1" fmla="*/ 33 h 33"/>
                  <a:gd name="T2" fmla="*/ 43 w 93"/>
                  <a:gd name="T3" fmla="*/ 33 h 33"/>
                  <a:gd name="T4" fmla="*/ 29 w 93"/>
                  <a:gd name="T5" fmla="*/ 29 h 33"/>
                  <a:gd name="T6" fmla="*/ 3 w 93"/>
                  <a:gd name="T7" fmla="*/ 5 h 33"/>
                  <a:gd name="T8" fmla="*/ 7 w 93"/>
                  <a:gd name="T9" fmla="*/ 0 h 33"/>
                  <a:gd name="T10" fmla="*/ 51 w 93"/>
                  <a:gd name="T11" fmla="*/ 0 h 33"/>
                  <a:gd name="T12" fmla="*/ 65 w 93"/>
                  <a:gd name="T13" fmla="*/ 5 h 33"/>
                  <a:gd name="T14" fmla="*/ 90 w 93"/>
                  <a:gd name="T15" fmla="*/ 29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9"/>
                    </a:cubicBezTo>
                    <a:cubicBezTo>
                      <a:pt x="3" y="5"/>
                      <a:pt x="3" y="5"/>
                      <a:pt x="3" y="5"/>
                    </a:cubicBezTo>
                    <a:cubicBezTo>
                      <a:pt x="0" y="2"/>
                      <a:pt x="2" y="0"/>
                      <a:pt x="7" y="0"/>
                    </a:cubicBezTo>
                    <a:cubicBezTo>
                      <a:pt x="51" y="0"/>
                      <a:pt x="51" y="0"/>
                      <a:pt x="51" y="0"/>
                    </a:cubicBezTo>
                    <a:cubicBezTo>
                      <a:pt x="56" y="0"/>
                      <a:pt x="62" y="2"/>
                      <a:pt x="65" y="5"/>
                    </a:cubicBezTo>
                    <a:cubicBezTo>
                      <a:pt x="90" y="29"/>
                      <a:pt x="90" y="29"/>
                      <a:pt x="90" y="29"/>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211">
                <a:extLst>
                  <a:ext uri="{FF2B5EF4-FFF2-40B4-BE49-F238E27FC236}">
                    <a16:creationId xmlns:a16="http://schemas.microsoft.com/office/drawing/2014/main" id="{401F0F94-10F2-4293-A078-A893DA9A10D6}"/>
                  </a:ext>
                </a:extLst>
              </p:cNvPr>
              <p:cNvSpPr>
                <a:spLocks/>
              </p:cNvSpPr>
              <p:nvPr userDrawn="1"/>
            </p:nvSpPr>
            <p:spPr bwMode="auto">
              <a:xfrm>
                <a:off x="5403850" y="4705350"/>
                <a:ext cx="311150" cy="109538"/>
              </a:xfrm>
              <a:custGeom>
                <a:avLst/>
                <a:gdLst>
                  <a:gd name="T0" fmla="*/ 86 w 93"/>
                  <a:gd name="T1" fmla="*/ 33 h 33"/>
                  <a:gd name="T2" fmla="*/ 42 w 93"/>
                  <a:gd name="T3" fmla="*/ 33 h 33"/>
                  <a:gd name="T4" fmla="*/ 28 w 93"/>
                  <a:gd name="T5" fmla="*/ 29 h 33"/>
                  <a:gd name="T6" fmla="*/ 3 w 93"/>
                  <a:gd name="T7" fmla="*/ 5 h 33"/>
                  <a:gd name="T8" fmla="*/ 6 w 93"/>
                  <a:gd name="T9" fmla="*/ 0 h 33"/>
                  <a:gd name="T10" fmla="*/ 50 w 93"/>
                  <a:gd name="T11" fmla="*/ 0 h 33"/>
                  <a:gd name="T12" fmla="*/ 64 w 93"/>
                  <a:gd name="T13" fmla="*/ 5 h 33"/>
                  <a:gd name="T14" fmla="*/ 90 w 93"/>
                  <a:gd name="T15" fmla="*/ 29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212">
                <a:extLst>
                  <a:ext uri="{FF2B5EF4-FFF2-40B4-BE49-F238E27FC236}">
                    <a16:creationId xmlns:a16="http://schemas.microsoft.com/office/drawing/2014/main" id="{24EA56A8-B23E-4B4F-9FD9-BEB578DE3C1A}"/>
                  </a:ext>
                </a:extLst>
              </p:cNvPr>
              <p:cNvSpPr>
                <a:spLocks/>
              </p:cNvSpPr>
              <p:nvPr userDrawn="1"/>
            </p:nvSpPr>
            <p:spPr bwMode="auto">
              <a:xfrm>
                <a:off x="5645150" y="4705350"/>
                <a:ext cx="552450" cy="109538"/>
              </a:xfrm>
              <a:custGeom>
                <a:avLst/>
                <a:gdLst>
                  <a:gd name="T0" fmla="*/ 159 w 165"/>
                  <a:gd name="T1" fmla="*/ 33 h 33"/>
                  <a:gd name="T2" fmla="*/ 43 w 165"/>
                  <a:gd name="T3" fmla="*/ 33 h 33"/>
                  <a:gd name="T4" fmla="*/ 29 w 165"/>
                  <a:gd name="T5" fmla="*/ 29 h 33"/>
                  <a:gd name="T6" fmla="*/ 3 w 165"/>
                  <a:gd name="T7" fmla="*/ 5 h 33"/>
                  <a:gd name="T8" fmla="*/ 7 w 165"/>
                  <a:gd name="T9" fmla="*/ 0 h 33"/>
                  <a:gd name="T10" fmla="*/ 123 w 165"/>
                  <a:gd name="T11" fmla="*/ 0 h 33"/>
                  <a:gd name="T12" fmla="*/ 137 w 165"/>
                  <a:gd name="T13" fmla="*/ 5 h 33"/>
                  <a:gd name="T14" fmla="*/ 162 w 165"/>
                  <a:gd name="T15" fmla="*/ 29 h 33"/>
                  <a:gd name="T16" fmla="*/ 159 w 165"/>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33">
                    <a:moveTo>
                      <a:pt x="159" y="33"/>
                    </a:moveTo>
                    <a:cubicBezTo>
                      <a:pt x="43" y="33"/>
                      <a:pt x="43" y="33"/>
                      <a:pt x="43" y="33"/>
                    </a:cubicBezTo>
                    <a:cubicBezTo>
                      <a:pt x="38" y="33"/>
                      <a:pt x="31" y="31"/>
                      <a:pt x="29" y="29"/>
                    </a:cubicBezTo>
                    <a:cubicBezTo>
                      <a:pt x="3" y="5"/>
                      <a:pt x="3" y="5"/>
                      <a:pt x="3" y="5"/>
                    </a:cubicBezTo>
                    <a:cubicBezTo>
                      <a:pt x="0" y="2"/>
                      <a:pt x="2" y="0"/>
                      <a:pt x="7" y="0"/>
                    </a:cubicBezTo>
                    <a:cubicBezTo>
                      <a:pt x="123" y="0"/>
                      <a:pt x="123" y="0"/>
                      <a:pt x="123" y="0"/>
                    </a:cubicBezTo>
                    <a:cubicBezTo>
                      <a:pt x="128" y="0"/>
                      <a:pt x="134" y="2"/>
                      <a:pt x="137" y="5"/>
                    </a:cubicBezTo>
                    <a:cubicBezTo>
                      <a:pt x="162" y="29"/>
                      <a:pt x="162" y="29"/>
                      <a:pt x="162" y="29"/>
                    </a:cubicBezTo>
                    <a:cubicBezTo>
                      <a:pt x="165" y="31"/>
                      <a:pt x="164" y="33"/>
                      <a:pt x="159"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213">
                <a:extLst>
                  <a:ext uri="{FF2B5EF4-FFF2-40B4-BE49-F238E27FC236}">
                    <a16:creationId xmlns:a16="http://schemas.microsoft.com/office/drawing/2014/main" id="{478F74B7-0382-4EA9-AC4E-09AC4C75663A}"/>
                  </a:ext>
                </a:extLst>
              </p:cNvPr>
              <p:cNvSpPr>
                <a:spLocks/>
              </p:cNvSpPr>
              <p:nvPr userDrawn="1"/>
            </p:nvSpPr>
            <p:spPr bwMode="auto">
              <a:xfrm>
                <a:off x="3603625" y="4835525"/>
                <a:ext cx="431800" cy="111125"/>
              </a:xfrm>
              <a:custGeom>
                <a:avLst/>
                <a:gdLst>
                  <a:gd name="T0" fmla="*/ 122 w 129"/>
                  <a:gd name="T1" fmla="*/ 33 h 33"/>
                  <a:gd name="T2" fmla="*/ 43 w 129"/>
                  <a:gd name="T3" fmla="*/ 33 h 33"/>
                  <a:gd name="T4" fmla="*/ 29 w 129"/>
                  <a:gd name="T5" fmla="*/ 28 h 33"/>
                  <a:gd name="T6" fmla="*/ 3 w 129"/>
                  <a:gd name="T7" fmla="*/ 5 h 33"/>
                  <a:gd name="T8" fmla="*/ 7 w 129"/>
                  <a:gd name="T9" fmla="*/ 0 h 33"/>
                  <a:gd name="T10" fmla="*/ 87 w 129"/>
                  <a:gd name="T11" fmla="*/ 0 h 33"/>
                  <a:gd name="T12" fmla="*/ 101 w 129"/>
                  <a:gd name="T13" fmla="*/ 5 h 33"/>
                  <a:gd name="T14" fmla="*/ 126 w 129"/>
                  <a:gd name="T15" fmla="*/ 28 h 33"/>
                  <a:gd name="T16" fmla="*/ 122 w 129"/>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9" h="33">
                    <a:moveTo>
                      <a:pt x="122" y="33"/>
                    </a:moveTo>
                    <a:cubicBezTo>
                      <a:pt x="43" y="33"/>
                      <a:pt x="43" y="33"/>
                      <a:pt x="43" y="33"/>
                    </a:cubicBezTo>
                    <a:cubicBezTo>
                      <a:pt x="38" y="33"/>
                      <a:pt x="31" y="31"/>
                      <a:pt x="29" y="28"/>
                    </a:cubicBezTo>
                    <a:cubicBezTo>
                      <a:pt x="3" y="5"/>
                      <a:pt x="3" y="5"/>
                      <a:pt x="3" y="5"/>
                    </a:cubicBezTo>
                    <a:cubicBezTo>
                      <a:pt x="0" y="2"/>
                      <a:pt x="2" y="0"/>
                      <a:pt x="7" y="0"/>
                    </a:cubicBezTo>
                    <a:cubicBezTo>
                      <a:pt x="87" y="0"/>
                      <a:pt x="87" y="0"/>
                      <a:pt x="87" y="0"/>
                    </a:cubicBezTo>
                    <a:cubicBezTo>
                      <a:pt x="92" y="0"/>
                      <a:pt x="98" y="2"/>
                      <a:pt x="101" y="5"/>
                    </a:cubicBezTo>
                    <a:cubicBezTo>
                      <a:pt x="126" y="28"/>
                      <a:pt x="126" y="28"/>
                      <a:pt x="126" y="28"/>
                    </a:cubicBezTo>
                    <a:cubicBezTo>
                      <a:pt x="129"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214">
                <a:extLst>
                  <a:ext uri="{FF2B5EF4-FFF2-40B4-BE49-F238E27FC236}">
                    <a16:creationId xmlns:a16="http://schemas.microsoft.com/office/drawing/2014/main" id="{FBC97C40-8AA5-43A9-BF6E-B9D8C75D6179}"/>
                  </a:ext>
                </a:extLst>
              </p:cNvPr>
              <p:cNvSpPr>
                <a:spLocks/>
              </p:cNvSpPr>
              <p:nvPr userDrawn="1"/>
            </p:nvSpPr>
            <p:spPr bwMode="auto">
              <a:xfrm>
                <a:off x="3968750"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215">
                <a:extLst>
                  <a:ext uri="{FF2B5EF4-FFF2-40B4-BE49-F238E27FC236}">
                    <a16:creationId xmlns:a16="http://schemas.microsoft.com/office/drawing/2014/main" id="{97D73D50-E777-4A2A-BC9D-AB15B651CD97}"/>
                  </a:ext>
                </a:extLst>
              </p:cNvPr>
              <p:cNvSpPr>
                <a:spLocks/>
              </p:cNvSpPr>
              <p:nvPr userDrawn="1"/>
            </p:nvSpPr>
            <p:spPr bwMode="auto">
              <a:xfrm>
                <a:off x="4210050"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216">
                <a:extLst>
                  <a:ext uri="{FF2B5EF4-FFF2-40B4-BE49-F238E27FC236}">
                    <a16:creationId xmlns:a16="http://schemas.microsoft.com/office/drawing/2014/main" id="{D7D797B6-C213-48B9-B821-038001969191}"/>
                  </a:ext>
                </a:extLst>
              </p:cNvPr>
              <p:cNvSpPr>
                <a:spLocks/>
              </p:cNvSpPr>
              <p:nvPr userDrawn="1"/>
            </p:nvSpPr>
            <p:spPr bwMode="auto">
              <a:xfrm>
                <a:off x="4454525" y="4835525"/>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217">
                <a:extLst>
                  <a:ext uri="{FF2B5EF4-FFF2-40B4-BE49-F238E27FC236}">
                    <a16:creationId xmlns:a16="http://schemas.microsoft.com/office/drawing/2014/main" id="{3D2F4DEE-91B3-4734-8A70-F8C32CAC592A}"/>
                  </a:ext>
                </a:extLst>
              </p:cNvPr>
              <p:cNvSpPr>
                <a:spLocks/>
              </p:cNvSpPr>
              <p:nvPr userDrawn="1"/>
            </p:nvSpPr>
            <p:spPr bwMode="auto">
              <a:xfrm>
                <a:off x="4694238" y="4835525"/>
                <a:ext cx="311150" cy="111125"/>
              </a:xfrm>
              <a:custGeom>
                <a:avLst/>
                <a:gdLst>
                  <a:gd name="T0" fmla="*/ 86 w 93"/>
                  <a:gd name="T1" fmla="*/ 33 h 33"/>
                  <a:gd name="T2" fmla="*/ 42 w 93"/>
                  <a:gd name="T3" fmla="*/ 33 h 33"/>
                  <a:gd name="T4" fmla="*/ 28 w 93"/>
                  <a:gd name="T5" fmla="*/ 28 h 33"/>
                  <a:gd name="T6" fmla="*/ 3 w 93"/>
                  <a:gd name="T7" fmla="*/ 5 h 33"/>
                  <a:gd name="T8" fmla="*/ 7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5"/>
                      <a:pt x="3" y="5"/>
                      <a:pt x="3" y="5"/>
                    </a:cubicBezTo>
                    <a:cubicBezTo>
                      <a:pt x="0" y="2"/>
                      <a:pt x="2" y="0"/>
                      <a:pt x="7" y="0"/>
                    </a:cubicBezTo>
                    <a:cubicBezTo>
                      <a:pt x="50" y="0"/>
                      <a:pt x="50" y="0"/>
                      <a:pt x="50"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218">
                <a:extLst>
                  <a:ext uri="{FF2B5EF4-FFF2-40B4-BE49-F238E27FC236}">
                    <a16:creationId xmlns:a16="http://schemas.microsoft.com/office/drawing/2014/main" id="{9B3E7025-0A90-47F4-9541-9E1454BF9E9E}"/>
                  </a:ext>
                </a:extLst>
              </p:cNvPr>
              <p:cNvSpPr>
                <a:spLocks/>
              </p:cNvSpPr>
              <p:nvPr userDrawn="1"/>
            </p:nvSpPr>
            <p:spPr bwMode="auto">
              <a:xfrm>
                <a:off x="4935538" y="4835525"/>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219">
                <a:extLst>
                  <a:ext uri="{FF2B5EF4-FFF2-40B4-BE49-F238E27FC236}">
                    <a16:creationId xmlns:a16="http://schemas.microsoft.com/office/drawing/2014/main" id="{0F730445-99A4-4830-8EC0-3947BD6C7257}"/>
                  </a:ext>
                </a:extLst>
              </p:cNvPr>
              <p:cNvSpPr>
                <a:spLocks/>
              </p:cNvSpPr>
              <p:nvPr userDrawn="1"/>
            </p:nvSpPr>
            <p:spPr bwMode="auto">
              <a:xfrm>
                <a:off x="5180013" y="4835525"/>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220">
                <a:extLst>
                  <a:ext uri="{FF2B5EF4-FFF2-40B4-BE49-F238E27FC236}">
                    <a16:creationId xmlns:a16="http://schemas.microsoft.com/office/drawing/2014/main" id="{04C2B6F9-A5C3-4832-86A1-FDB020B57869}"/>
                  </a:ext>
                </a:extLst>
              </p:cNvPr>
              <p:cNvSpPr>
                <a:spLocks/>
              </p:cNvSpPr>
              <p:nvPr userDrawn="1"/>
            </p:nvSpPr>
            <p:spPr bwMode="auto">
              <a:xfrm>
                <a:off x="5421313" y="4835525"/>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221">
                <a:extLst>
                  <a:ext uri="{FF2B5EF4-FFF2-40B4-BE49-F238E27FC236}">
                    <a16:creationId xmlns:a16="http://schemas.microsoft.com/office/drawing/2014/main" id="{00DAB6D5-1785-470C-951B-69B7C30FB9F7}"/>
                  </a:ext>
                </a:extLst>
              </p:cNvPr>
              <p:cNvSpPr>
                <a:spLocks/>
              </p:cNvSpPr>
              <p:nvPr userDrawn="1"/>
            </p:nvSpPr>
            <p:spPr bwMode="auto">
              <a:xfrm>
                <a:off x="5665788" y="4835525"/>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222">
                <a:extLst>
                  <a:ext uri="{FF2B5EF4-FFF2-40B4-BE49-F238E27FC236}">
                    <a16:creationId xmlns:a16="http://schemas.microsoft.com/office/drawing/2014/main" id="{2124DD0A-CCD9-48EF-8E6C-947A21E374CB}"/>
                  </a:ext>
                </a:extLst>
              </p:cNvPr>
              <p:cNvSpPr>
                <a:spLocks/>
              </p:cNvSpPr>
              <p:nvPr userDrawn="1"/>
            </p:nvSpPr>
            <p:spPr bwMode="auto">
              <a:xfrm>
                <a:off x="3744913"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223">
                <a:extLst>
                  <a:ext uri="{FF2B5EF4-FFF2-40B4-BE49-F238E27FC236}">
                    <a16:creationId xmlns:a16="http://schemas.microsoft.com/office/drawing/2014/main" id="{DA53BE46-4264-4AF5-A8B7-AC6BC45B8424}"/>
                  </a:ext>
                </a:extLst>
              </p:cNvPr>
              <p:cNvSpPr>
                <a:spLocks/>
              </p:cNvSpPr>
              <p:nvPr userDrawn="1"/>
            </p:nvSpPr>
            <p:spPr bwMode="auto">
              <a:xfrm>
                <a:off x="3986213" y="4962525"/>
                <a:ext cx="311150" cy="114300"/>
              </a:xfrm>
              <a:custGeom>
                <a:avLst/>
                <a:gdLst>
                  <a:gd name="T0" fmla="*/ 86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3" y="34"/>
                      <a:pt x="43" y="34"/>
                      <a:pt x="43" y="34"/>
                    </a:cubicBezTo>
                    <a:cubicBezTo>
                      <a:pt x="38" y="34"/>
                      <a:pt x="31"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224">
                <a:extLst>
                  <a:ext uri="{FF2B5EF4-FFF2-40B4-BE49-F238E27FC236}">
                    <a16:creationId xmlns:a16="http://schemas.microsoft.com/office/drawing/2014/main" id="{DCC305C2-75E4-41BC-831D-B09C4751A131}"/>
                  </a:ext>
                </a:extLst>
              </p:cNvPr>
              <p:cNvSpPr>
                <a:spLocks/>
              </p:cNvSpPr>
              <p:nvPr userDrawn="1"/>
            </p:nvSpPr>
            <p:spPr bwMode="auto">
              <a:xfrm>
                <a:off x="4229100" y="4962525"/>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225">
                <a:extLst>
                  <a:ext uri="{FF2B5EF4-FFF2-40B4-BE49-F238E27FC236}">
                    <a16:creationId xmlns:a16="http://schemas.microsoft.com/office/drawing/2014/main" id="{F235987E-BBAC-4CF0-9556-C03E3E303FFA}"/>
                  </a:ext>
                </a:extLst>
              </p:cNvPr>
              <p:cNvSpPr>
                <a:spLocks/>
              </p:cNvSpPr>
              <p:nvPr userDrawn="1"/>
            </p:nvSpPr>
            <p:spPr bwMode="auto">
              <a:xfrm>
                <a:off x="4470400" y="4962525"/>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3"/>
                      <a:pt x="2" y="0"/>
                      <a:pt x="7" y="0"/>
                    </a:cubicBezTo>
                    <a:cubicBezTo>
                      <a:pt x="50" y="0"/>
                      <a:pt x="50" y="0"/>
                      <a:pt x="50"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226">
                <a:extLst>
                  <a:ext uri="{FF2B5EF4-FFF2-40B4-BE49-F238E27FC236}">
                    <a16:creationId xmlns:a16="http://schemas.microsoft.com/office/drawing/2014/main" id="{91413D70-20ED-4A71-8457-CD8EF7E2F483}"/>
                  </a:ext>
                </a:extLst>
              </p:cNvPr>
              <p:cNvSpPr>
                <a:spLocks/>
              </p:cNvSpPr>
              <p:nvPr userDrawn="1"/>
            </p:nvSpPr>
            <p:spPr bwMode="auto">
              <a:xfrm>
                <a:off x="4714875"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227">
                <a:extLst>
                  <a:ext uri="{FF2B5EF4-FFF2-40B4-BE49-F238E27FC236}">
                    <a16:creationId xmlns:a16="http://schemas.microsoft.com/office/drawing/2014/main" id="{206C041D-70D1-469C-98CE-DB8EE462099E}"/>
                  </a:ext>
                </a:extLst>
              </p:cNvPr>
              <p:cNvSpPr>
                <a:spLocks/>
              </p:cNvSpPr>
              <p:nvPr userDrawn="1"/>
            </p:nvSpPr>
            <p:spPr bwMode="auto">
              <a:xfrm>
                <a:off x="4956175" y="4962525"/>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3"/>
                      <a:pt x="2" y="0"/>
                      <a:pt x="6" y="0"/>
                    </a:cubicBezTo>
                    <a:cubicBezTo>
                      <a:pt x="50" y="0"/>
                      <a:pt x="50" y="0"/>
                      <a:pt x="50" y="0"/>
                    </a:cubicBezTo>
                    <a:cubicBezTo>
                      <a:pt x="55" y="0"/>
                      <a:pt x="61"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228">
                <a:extLst>
                  <a:ext uri="{FF2B5EF4-FFF2-40B4-BE49-F238E27FC236}">
                    <a16:creationId xmlns:a16="http://schemas.microsoft.com/office/drawing/2014/main" id="{948D7E10-EDBC-48C2-85ED-5104437D16D2}"/>
                  </a:ext>
                </a:extLst>
              </p:cNvPr>
              <p:cNvSpPr>
                <a:spLocks/>
              </p:cNvSpPr>
              <p:nvPr userDrawn="1"/>
            </p:nvSpPr>
            <p:spPr bwMode="auto">
              <a:xfrm>
                <a:off x="5197475" y="4962525"/>
                <a:ext cx="311150" cy="114300"/>
              </a:xfrm>
              <a:custGeom>
                <a:avLst/>
                <a:gdLst>
                  <a:gd name="T0" fmla="*/ 87 w 93"/>
                  <a:gd name="T1" fmla="*/ 34 h 34"/>
                  <a:gd name="T2" fmla="*/ 43 w 93"/>
                  <a:gd name="T3" fmla="*/ 34 h 34"/>
                  <a:gd name="T4" fmla="*/ 29 w 93"/>
                  <a:gd name="T5" fmla="*/ 29 h 34"/>
                  <a:gd name="T6" fmla="*/ 3 w 93"/>
                  <a:gd name="T7" fmla="*/ 5 h 34"/>
                  <a:gd name="T8" fmla="*/ 7 w 93"/>
                  <a:gd name="T9" fmla="*/ 0 h 34"/>
                  <a:gd name="T10" fmla="*/ 51 w 93"/>
                  <a:gd name="T11" fmla="*/ 0 h 34"/>
                  <a:gd name="T12" fmla="*/ 65 w 93"/>
                  <a:gd name="T13" fmla="*/ 5 h 34"/>
                  <a:gd name="T14" fmla="*/ 90 w 93"/>
                  <a:gd name="T15" fmla="*/ 29 h 34"/>
                  <a:gd name="T16" fmla="*/ 87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7" y="34"/>
                    </a:moveTo>
                    <a:cubicBezTo>
                      <a:pt x="43" y="34"/>
                      <a:pt x="43" y="34"/>
                      <a:pt x="43" y="34"/>
                    </a:cubicBezTo>
                    <a:cubicBezTo>
                      <a:pt x="38" y="34"/>
                      <a:pt x="32" y="31"/>
                      <a:pt x="29" y="29"/>
                    </a:cubicBezTo>
                    <a:cubicBezTo>
                      <a:pt x="3" y="5"/>
                      <a:pt x="3" y="5"/>
                      <a:pt x="3" y="5"/>
                    </a:cubicBezTo>
                    <a:cubicBezTo>
                      <a:pt x="0" y="3"/>
                      <a:pt x="2" y="0"/>
                      <a:pt x="7" y="0"/>
                    </a:cubicBezTo>
                    <a:cubicBezTo>
                      <a:pt x="51" y="0"/>
                      <a:pt x="51" y="0"/>
                      <a:pt x="51" y="0"/>
                    </a:cubicBezTo>
                    <a:cubicBezTo>
                      <a:pt x="56" y="0"/>
                      <a:pt x="62" y="3"/>
                      <a:pt x="65" y="5"/>
                    </a:cubicBezTo>
                    <a:cubicBezTo>
                      <a:pt x="90" y="29"/>
                      <a:pt x="90" y="29"/>
                      <a:pt x="90" y="29"/>
                    </a:cubicBezTo>
                    <a:cubicBezTo>
                      <a:pt x="93" y="31"/>
                      <a:pt x="91" y="34"/>
                      <a:pt x="87"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229">
                <a:extLst>
                  <a:ext uri="{FF2B5EF4-FFF2-40B4-BE49-F238E27FC236}">
                    <a16:creationId xmlns:a16="http://schemas.microsoft.com/office/drawing/2014/main" id="{2C17461A-1384-4039-B7DE-2FFE4CF16A43}"/>
                  </a:ext>
                </a:extLst>
              </p:cNvPr>
              <p:cNvSpPr>
                <a:spLocks/>
              </p:cNvSpPr>
              <p:nvPr userDrawn="1"/>
            </p:nvSpPr>
            <p:spPr bwMode="auto">
              <a:xfrm>
                <a:off x="5441950" y="4962525"/>
                <a:ext cx="306388"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3"/>
                      <a:pt x="1" y="0"/>
                      <a:pt x="6" y="0"/>
                    </a:cubicBezTo>
                    <a:cubicBezTo>
                      <a:pt x="50" y="0"/>
                      <a:pt x="50" y="0"/>
                      <a:pt x="50" y="0"/>
                    </a:cubicBezTo>
                    <a:cubicBezTo>
                      <a:pt x="55" y="0"/>
                      <a:pt x="61" y="3"/>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230">
                <a:extLst>
                  <a:ext uri="{FF2B5EF4-FFF2-40B4-BE49-F238E27FC236}">
                    <a16:creationId xmlns:a16="http://schemas.microsoft.com/office/drawing/2014/main" id="{0DED1120-F2B1-4B60-8C22-298D3B25C6A7}"/>
                  </a:ext>
                </a:extLst>
              </p:cNvPr>
              <p:cNvSpPr>
                <a:spLocks/>
              </p:cNvSpPr>
              <p:nvPr userDrawn="1"/>
            </p:nvSpPr>
            <p:spPr bwMode="auto">
              <a:xfrm>
                <a:off x="5681663" y="4962525"/>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3"/>
                      <a:pt x="2" y="0"/>
                      <a:pt x="7" y="0"/>
                    </a:cubicBezTo>
                    <a:cubicBezTo>
                      <a:pt x="51" y="0"/>
                      <a:pt x="51" y="0"/>
                      <a:pt x="51" y="0"/>
                    </a:cubicBezTo>
                    <a:cubicBezTo>
                      <a:pt x="55" y="0"/>
                      <a:pt x="62" y="3"/>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231">
                <a:extLst>
                  <a:ext uri="{FF2B5EF4-FFF2-40B4-BE49-F238E27FC236}">
                    <a16:creationId xmlns:a16="http://schemas.microsoft.com/office/drawing/2014/main" id="{7CD7EF53-6225-4ED4-A548-5A2650C8EEA5}"/>
                  </a:ext>
                </a:extLst>
              </p:cNvPr>
              <p:cNvSpPr>
                <a:spLocks/>
              </p:cNvSpPr>
              <p:nvPr userDrawn="1"/>
            </p:nvSpPr>
            <p:spPr bwMode="auto">
              <a:xfrm>
                <a:off x="5926138" y="4962525"/>
                <a:ext cx="307975" cy="114300"/>
              </a:xfrm>
              <a:custGeom>
                <a:avLst/>
                <a:gdLst>
                  <a:gd name="T0" fmla="*/ 86 w 92"/>
                  <a:gd name="T1" fmla="*/ 34 h 34"/>
                  <a:gd name="T2" fmla="*/ 42 w 92"/>
                  <a:gd name="T3" fmla="*/ 34 h 34"/>
                  <a:gd name="T4" fmla="*/ 28 w 92"/>
                  <a:gd name="T5" fmla="*/ 29 h 34"/>
                  <a:gd name="T6" fmla="*/ 2 w 92"/>
                  <a:gd name="T7" fmla="*/ 5 h 34"/>
                  <a:gd name="T8" fmla="*/ 6 w 92"/>
                  <a:gd name="T9" fmla="*/ 0 h 34"/>
                  <a:gd name="T10" fmla="*/ 50 w 92"/>
                  <a:gd name="T11" fmla="*/ 0 h 34"/>
                  <a:gd name="T12" fmla="*/ 64 w 92"/>
                  <a:gd name="T13" fmla="*/ 5 h 34"/>
                  <a:gd name="T14" fmla="*/ 89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2" y="5"/>
                      <a:pt x="2" y="5"/>
                      <a:pt x="2" y="5"/>
                    </a:cubicBezTo>
                    <a:cubicBezTo>
                      <a:pt x="0" y="3"/>
                      <a:pt x="1" y="0"/>
                      <a:pt x="6" y="0"/>
                    </a:cubicBezTo>
                    <a:cubicBezTo>
                      <a:pt x="50" y="0"/>
                      <a:pt x="50" y="0"/>
                      <a:pt x="50" y="0"/>
                    </a:cubicBezTo>
                    <a:cubicBezTo>
                      <a:pt x="55" y="0"/>
                      <a:pt x="61" y="3"/>
                      <a:pt x="64" y="5"/>
                    </a:cubicBezTo>
                    <a:cubicBezTo>
                      <a:pt x="89" y="29"/>
                      <a:pt x="89" y="29"/>
                      <a:pt x="89"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232">
                <a:extLst>
                  <a:ext uri="{FF2B5EF4-FFF2-40B4-BE49-F238E27FC236}">
                    <a16:creationId xmlns:a16="http://schemas.microsoft.com/office/drawing/2014/main" id="{609712ED-A2F1-4143-8F38-43EEC2B7D3FE}"/>
                  </a:ext>
                </a:extLst>
              </p:cNvPr>
              <p:cNvSpPr>
                <a:spLocks/>
              </p:cNvSpPr>
              <p:nvPr userDrawn="1"/>
            </p:nvSpPr>
            <p:spPr bwMode="auto">
              <a:xfrm>
                <a:off x="5907088" y="4835525"/>
                <a:ext cx="571500" cy="241300"/>
              </a:xfrm>
              <a:custGeom>
                <a:avLst/>
                <a:gdLst>
                  <a:gd name="T0" fmla="*/ 87 w 171"/>
                  <a:gd name="T1" fmla="*/ 0 h 72"/>
                  <a:gd name="T2" fmla="*/ 50 w 171"/>
                  <a:gd name="T3" fmla="*/ 0 h 72"/>
                  <a:gd name="T4" fmla="*/ 43 w 171"/>
                  <a:gd name="T5" fmla="*/ 0 h 72"/>
                  <a:gd name="T6" fmla="*/ 7 w 171"/>
                  <a:gd name="T7" fmla="*/ 0 h 72"/>
                  <a:gd name="T8" fmla="*/ 3 w 171"/>
                  <a:gd name="T9" fmla="*/ 5 h 72"/>
                  <a:gd name="T10" fmla="*/ 28 w 171"/>
                  <a:gd name="T11" fmla="*/ 28 h 72"/>
                  <a:gd name="T12" fmla="*/ 42 w 171"/>
                  <a:gd name="T13" fmla="*/ 33 h 72"/>
                  <a:gd name="T14" fmla="*/ 56 w 171"/>
                  <a:gd name="T15" fmla="*/ 33 h 72"/>
                  <a:gd name="T16" fmla="*/ 78 w 171"/>
                  <a:gd name="T17" fmla="*/ 41 h 72"/>
                  <a:gd name="T18" fmla="*/ 81 w 171"/>
                  <a:gd name="T19" fmla="*/ 43 h 72"/>
                  <a:gd name="T20" fmla="*/ 83 w 171"/>
                  <a:gd name="T21" fmla="*/ 45 h 72"/>
                  <a:gd name="T22" fmla="*/ 106 w 171"/>
                  <a:gd name="T23" fmla="*/ 67 h 72"/>
                  <a:gd name="T24" fmla="*/ 120 w 171"/>
                  <a:gd name="T25" fmla="*/ 72 h 72"/>
                  <a:gd name="T26" fmla="*/ 164 w 171"/>
                  <a:gd name="T27" fmla="*/ 72 h 72"/>
                  <a:gd name="T28" fmla="*/ 168 w 171"/>
                  <a:gd name="T29" fmla="*/ 67 h 72"/>
                  <a:gd name="T30" fmla="*/ 144 w 171"/>
                  <a:gd name="T31" fmla="*/ 45 h 72"/>
                  <a:gd name="T32" fmla="*/ 142 w 171"/>
                  <a:gd name="T33" fmla="*/ 43 h 72"/>
                  <a:gd name="T34" fmla="*/ 126 w 171"/>
                  <a:gd name="T35" fmla="*/ 28 h 72"/>
                  <a:gd name="T36" fmla="*/ 119 w 171"/>
                  <a:gd name="T37" fmla="*/ 21 h 72"/>
                  <a:gd name="T38" fmla="*/ 101 w 171"/>
                  <a:gd name="T39" fmla="*/ 5 h 72"/>
                  <a:gd name="T40" fmla="*/ 87 w 171"/>
                  <a:gd name="T41"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1" h="72">
                    <a:moveTo>
                      <a:pt x="87" y="0"/>
                    </a:moveTo>
                    <a:cubicBezTo>
                      <a:pt x="50" y="0"/>
                      <a:pt x="50" y="0"/>
                      <a:pt x="50" y="0"/>
                    </a:cubicBezTo>
                    <a:cubicBezTo>
                      <a:pt x="43" y="0"/>
                      <a:pt x="43" y="0"/>
                      <a:pt x="43" y="0"/>
                    </a:cubicBezTo>
                    <a:cubicBezTo>
                      <a:pt x="7" y="0"/>
                      <a:pt x="7" y="0"/>
                      <a:pt x="7" y="0"/>
                    </a:cubicBezTo>
                    <a:cubicBezTo>
                      <a:pt x="2" y="0"/>
                      <a:pt x="0" y="2"/>
                      <a:pt x="3" y="5"/>
                    </a:cubicBezTo>
                    <a:cubicBezTo>
                      <a:pt x="28" y="28"/>
                      <a:pt x="28" y="28"/>
                      <a:pt x="28" y="28"/>
                    </a:cubicBezTo>
                    <a:cubicBezTo>
                      <a:pt x="31" y="31"/>
                      <a:pt x="38" y="33"/>
                      <a:pt x="42" y="33"/>
                    </a:cubicBezTo>
                    <a:cubicBezTo>
                      <a:pt x="56" y="33"/>
                      <a:pt x="56" y="33"/>
                      <a:pt x="56" y="33"/>
                    </a:cubicBezTo>
                    <a:cubicBezTo>
                      <a:pt x="63" y="33"/>
                      <a:pt x="73" y="36"/>
                      <a:pt x="78" y="41"/>
                    </a:cubicBezTo>
                    <a:cubicBezTo>
                      <a:pt x="81" y="43"/>
                      <a:pt x="81" y="43"/>
                      <a:pt x="81" y="43"/>
                    </a:cubicBezTo>
                    <a:cubicBezTo>
                      <a:pt x="83" y="45"/>
                      <a:pt x="83" y="45"/>
                      <a:pt x="83" y="45"/>
                    </a:cubicBezTo>
                    <a:cubicBezTo>
                      <a:pt x="106" y="67"/>
                      <a:pt x="106" y="67"/>
                      <a:pt x="106" y="67"/>
                    </a:cubicBezTo>
                    <a:cubicBezTo>
                      <a:pt x="109" y="69"/>
                      <a:pt x="115" y="72"/>
                      <a:pt x="120" y="72"/>
                    </a:cubicBezTo>
                    <a:cubicBezTo>
                      <a:pt x="164" y="72"/>
                      <a:pt x="164" y="72"/>
                      <a:pt x="164" y="72"/>
                    </a:cubicBezTo>
                    <a:cubicBezTo>
                      <a:pt x="169" y="72"/>
                      <a:pt x="171" y="69"/>
                      <a:pt x="168" y="67"/>
                    </a:cubicBezTo>
                    <a:cubicBezTo>
                      <a:pt x="144" y="45"/>
                      <a:pt x="144" y="45"/>
                      <a:pt x="144" y="45"/>
                    </a:cubicBezTo>
                    <a:cubicBezTo>
                      <a:pt x="142" y="43"/>
                      <a:pt x="142" y="43"/>
                      <a:pt x="142" y="43"/>
                    </a:cubicBezTo>
                    <a:cubicBezTo>
                      <a:pt x="126" y="28"/>
                      <a:pt x="126" y="28"/>
                      <a:pt x="126" y="28"/>
                    </a:cubicBezTo>
                    <a:cubicBezTo>
                      <a:pt x="119" y="21"/>
                      <a:pt x="119" y="21"/>
                      <a:pt x="119" y="21"/>
                    </a:cubicBezTo>
                    <a:cubicBezTo>
                      <a:pt x="101" y="5"/>
                      <a:pt x="101" y="5"/>
                      <a:pt x="101" y="5"/>
                    </a:cubicBezTo>
                    <a:cubicBezTo>
                      <a:pt x="98" y="2"/>
                      <a:pt x="92" y="0"/>
                      <a:pt x="87" y="0"/>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233">
                <a:extLst>
                  <a:ext uri="{FF2B5EF4-FFF2-40B4-BE49-F238E27FC236}">
                    <a16:creationId xmlns:a16="http://schemas.microsoft.com/office/drawing/2014/main" id="{40E13A3B-AD4B-4579-9D7B-CFADFC1F2CF5}"/>
                  </a:ext>
                </a:extLst>
              </p:cNvPr>
              <p:cNvSpPr>
                <a:spLocks/>
              </p:cNvSpPr>
              <p:nvPr userDrawn="1"/>
            </p:nvSpPr>
            <p:spPr bwMode="auto">
              <a:xfrm>
                <a:off x="3884613" y="5092700"/>
                <a:ext cx="428625" cy="111125"/>
              </a:xfrm>
              <a:custGeom>
                <a:avLst/>
                <a:gdLst>
                  <a:gd name="T0" fmla="*/ 122 w 128"/>
                  <a:gd name="T1" fmla="*/ 33 h 33"/>
                  <a:gd name="T2" fmla="*/ 42 w 128"/>
                  <a:gd name="T3" fmla="*/ 33 h 33"/>
                  <a:gd name="T4" fmla="*/ 28 w 128"/>
                  <a:gd name="T5" fmla="*/ 28 h 33"/>
                  <a:gd name="T6" fmla="*/ 2 w 128"/>
                  <a:gd name="T7" fmla="*/ 5 h 33"/>
                  <a:gd name="T8" fmla="*/ 6 w 128"/>
                  <a:gd name="T9" fmla="*/ 0 h 33"/>
                  <a:gd name="T10" fmla="*/ 86 w 128"/>
                  <a:gd name="T11" fmla="*/ 0 h 33"/>
                  <a:gd name="T12" fmla="*/ 100 w 128"/>
                  <a:gd name="T13" fmla="*/ 5 h 33"/>
                  <a:gd name="T14" fmla="*/ 126 w 128"/>
                  <a:gd name="T15" fmla="*/ 28 h 33"/>
                  <a:gd name="T16" fmla="*/ 122 w 128"/>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33">
                    <a:moveTo>
                      <a:pt x="122" y="33"/>
                    </a:moveTo>
                    <a:cubicBezTo>
                      <a:pt x="42" y="33"/>
                      <a:pt x="42" y="33"/>
                      <a:pt x="42" y="33"/>
                    </a:cubicBezTo>
                    <a:cubicBezTo>
                      <a:pt x="37" y="33"/>
                      <a:pt x="31" y="31"/>
                      <a:pt x="28" y="28"/>
                    </a:cubicBezTo>
                    <a:cubicBezTo>
                      <a:pt x="2" y="5"/>
                      <a:pt x="2" y="5"/>
                      <a:pt x="2" y="5"/>
                    </a:cubicBezTo>
                    <a:cubicBezTo>
                      <a:pt x="0" y="2"/>
                      <a:pt x="1" y="0"/>
                      <a:pt x="6" y="0"/>
                    </a:cubicBezTo>
                    <a:cubicBezTo>
                      <a:pt x="86" y="0"/>
                      <a:pt x="86" y="0"/>
                      <a:pt x="86" y="0"/>
                    </a:cubicBezTo>
                    <a:cubicBezTo>
                      <a:pt x="91" y="0"/>
                      <a:pt x="97" y="2"/>
                      <a:pt x="100" y="5"/>
                    </a:cubicBezTo>
                    <a:cubicBezTo>
                      <a:pt x="126" y="28"/>
                      <a:pt x="126" y="28"/>
                      <a:pt x="126" y="28"/>
                    </a:cubicBezTo>
                    <a:cubicBezTo>
                      <a:pt x="128" y="31"/>
                      <a:pt x="127" y="33"/>
                      <a:pt x="122"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234">
                <a:extLst>
                  <a:ext uri="{FF2B5EF4-FFF2-40B4-BE49-F238E27FC236}">
                    <a16:creationId xmlns:a16="http://schemas.microsoft.com/office/drawing/2014/main" id="{019508D9-4A87-4B19-A48A-28A9EFC96002}"/>
                  </a:ext>
                </a:extLst>
              </p:cNvPr>
              <p:cNvSpPr>
                <a:spLocks/>
              </p:cNvSpPr>
              <p:nvPr userDrawn="1"/>
            </p:nvSpPr>
            <p:spPr bwMode="auto">
              <a:xfrm>
                <a:off x="4246563" y="5092700"/>
                <a:ext cx="311150" cy="111125"/>
              </a:xfrm>
              <a:custGeom>
                <a:avLst/>
                <a:gdLst>
                  <a:gd name="T0" fmla="*/ 86 w 93"/>
                  <a:gd name="T1" fmla="*/ 33 h 33"/>
                  <a:gd name="T2" fmla="*/ 42 w 93"/>
                  <a:gd name="T3" fmla="*/ 33 h 33"/>
                  <a:gd name="T4" fmla="*/ 29 w 93"/>
                  <a:gd name="T5" fmla="*/ 28 h 33"/>
                  <a:gd name="T6" fmla="*/ 3 w 93"/>
                  <a:gd name="T7" fmla="*/ 5 h 33"/>
                  <a:gd name="T8" fmla="*/ 7 w 93"/>
                  <a:gd name="T9" fmla="*/ 0 h 33"/>
                  <a:gd name="T10" fmla="*/ 51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235">
                <a:extLst>
                  <a:ext uri="{FF2B5EF4-FFF2-40B4-BE49-F238E27FC236}">
                    <a16:creationId xmlns:a16="http://schemas.microsoft.com/office/drawing/2014/main" id="{B13B9E3D-563B-4280-AFB6-25F6F059442F}"/>
                  </a:ext>
                </a:extLst>
              </p:cNvPr>
              <p:cNvSpPr>
                <a:spLocks/>
              </p:cNvSpPr>
              <p:nvPr userDrawn="1"/>
            </p:nvSpPr>
            <p:spPr bwMode="auto">
              <a:xfrm>
                <a:off x="4491038"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236">
                <a:extLst>
                  <a:ext uri="{FF2B5EF4-FFF2-40B4-BE49-F238E27FC236}">
                    <a16:creationId xmlns:a16="http://schemas.microsoft.com/office/drawing/2014/main" id="{8644CC41-9AD4-4844-8397-6B13A952E6BA}"/>
                  </a:ext>
                </a:extLst>
              </p:cNvPr>
              <p:cNvSpPr>
                <a:spLocks/>
              </p:cNvSpPr>
              <p:nvPr userDrawn="1"/>
            </p:nvSpPr>
            <p:spPr bwMode="auto">
              <a:xfrm>
                <a:off x="4732338" y="5092700"/>
                <a:ext cx="311150" cy="111125"/>
              </a:xfrm>
              <a:custGeom>
                <a:avLst/>
                <a:gdLst>
                  <a:gd name="T0" fmla="*/ 86 w 93"/>
                  <a:gd name="T1" fmla="*/ 33 h 33"/>
                  <a:gd name="T2" fmla="*/ 42 w 93"/>
                  <a:gd name="T3" fmla="*/ 33 h 33"/>
                  <a:gd name="T4" fmla="*/ 28 w 93"/>
                  <a:gd name="T5" fmla="*/ 28 h 33"/>
                  <a:gd name="T6" fmla="*/ 3 w 93"/>
                  <a:gd name="T7" fmla="*/ 5 h 33"/>
                  <a:gd name="T8" fmla="*/ 6 w 93"/>
                  <a:gd name="T9" fmla="*/ 0 h 33"/>
                  <a:gd name="T10" fmla="*/ 50 w 93"/>
                  <a:gd name="T11" fmla="*/ 0 h 33"/>
                  <a:gd name="T12" fmla="*/ 64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5"/>
                      <a:pt x="3" y="5"/>
                      <a:pt x="3" y="5"/>
                    </a:cubicBezTo>
                    <a:cubicBezTo>
                      <a:pt x="0" y="2"/>
                      <a:pt x="2" y="0"/>
                      <a:pt x="6" y="0"/>
                    </a:cubicBezTo>
                    <a:cubicBezTo>
                      <a:pt x="50" y="0"/>
                      <a:pt x="50" y="0"/>
                      <a:pt x="50" y="0"/>
                    </a:cubicBezTo>
                    <a:cubicBezTo>
                      <a:pt x="55" y="0"/>
                      <a:pt x="61" y="2"/>
                      <a:pt x="64"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237">
                <a:extLst>
                  <a:ext uri="{FF2B5EF4-FFF2-40B4-BE49-F238E27FC236}">
                    <a16:creationId xmlns:a16="http://schemas.microsoft.com/office/drawing/2014/main" id="{CD259FD5-0D3E-41F8-9297-56DFB5597EEE}"/>
                  </a:ext>
                </a:extLst>
              </p:cNvPr>
              <p:cNvSpPr>
                <a:spLocks/>
              </p:cNvSpPr>
              <p:nvPr userDrawn="1"/>
            </p:nvSpPr>
            <p:spPr bwMode="auto">
              <a:xfrm>
                <a:off x="4972050" y="5092700"/>
                <a:ext cx="311150" cy="111125"/>
              </a:xfrm>
              <a:custGeom>
                <a:avLst/>
                <a:gdLst>
                  <a:gd name="T0" fmla="*/ 87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5"/>
                      <a:pt x="3" y="5"/>
                      <a:pt x="3" y="5"/>
                    </a:cubicBezTo>
                    <a:cubicBezTo>
                      <a:pt x="0" y="2"/>
                      <a:pt x="2" y="0"/>
                      <a:pt x="7" y="0"/>
                    </a:cubicBezTo>
                    <a:cubicBezTo>
                      <a:pt x="51" y="0"/>
                      <a:pt x="51" y="0"/>
                      <a:pt x="51" y="0"/>
                    </a:cubicBezTo>
                    <a:cubicBezTo>
                      <a:pt x="56" y="0"/>
                      <a:pt x="62" y="2"/>
                      <a:pt x="65" y="5"/>
                    </a:cubicBezTo>
                    <a:cubicBezTo>
                      <a:pt x="90" y="28"/>
                      <a:pt x="90" y="28"/>
                      <a:pt x="90" y="28"/>
                    </a:cubicBezTo>
                    <a:cubicBezTo>
                      <a:pt x="93" y="31"/>
                      <a:pt x="91"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238">
                <a:extLst>
                  <a:ext uri="{FF2B5EF4-FFF2-40B4-BE49-F238E27FC236}">
                    <a16:creationId xmlns:a16="http://schemas.microsoft.com/office/drawing/2014/main" id="{50199F9B-7095-49D2-A0C7-5E2E0E04217B}"/>
                  </a:ext>
                </a:extLst>
              </p:cNvPr>
              <p:cNvSpPr>
                <a:spLocks/>
              </p:cNvSpPr>
              <p:nvPr userDrawn="1"/>
            </p:nvSpPr>
            <p:spPr bwMode="auto">
              <a:xfrm>
                <a:off x="5216525" y="5092700"/>
                <a:ext cx="307975" cy="111125"/>
              </a:xfrm>
              <a:custGeom>
                <a:avLst/>
                <a:gdLst>
                  <a:gd name="T0" fmla="*/ 86 w 92"/>
                  <a:gd name="T1" fmla="*/ 33 h 33"/>
                  <a:gd name="T2" fmla="*/ 42 w 92"/>
                  <a:gd name="T3" fmla="*/ 33 h 33"/>
                  <a:gd name="T4" fmla="*/ 28 w 92"/>
                  <a:gd name="T5" fmla="*/ 28 h 33"/>
                  <a:gd name="T6" fmla="*/ 3 w 92"/>
                  <a:gd name="T7" fmla="*/ 5 h 33"/>
                  <a:gd name="T8" fmla="*/ 6 w 92"/>
                  <a:gd name="T9" fmla="*/ 0 h 33"/>
                  <a:gd name="T10" fmla="*/ 50 w 92"/>
                  <a:gd name="T11" fmla="*/ 0 h 33"/>
                  <a:gd name="T12" fmla="*/ 64 w 92"/>
                  <a:gd name="T13" fmla="*/ 5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3" y="5"/>
                      <a:pt x="3" y="5"/>
                      <a:pt x="3" y="5"/>
                    </a:cubicBezTo>
                    <a:cubicBezTo>
                      <a:pt x="0" y="2"/>
                      <a:pt x="1" y="0"/>
                      <a:pt x="6" y="0"/>
                    </a:cubicBezTo>
                    <a:cubicBezTo>
                      <a:pt x="50" y="0"/>
                      <a:pt x="50" y="0"/>
                      <a:pt x="50" y="0"/>
                    </a:cubicBezTo>
                    <a:cubicBezTo>
                      <a:pt x="55" y="0"/>
                      <a:pt x="61" y="2"/>
                      <a:pt x="64" y="5"/>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239">
                <a:extLst>
                  <a:ext uri="{FF2B5EF4-FFF2-40B4-BE49-F238E27FC236}">
                    <a16:creationId xmlns:a16="http://schemas.microsoft.com/office/drawing/2014/main" id="{F5EBDFC4-C6F5-4E7C-97D4-5EB625BC6CB5}"/>
                  </a:ext>
                </a:extLst>
              </p:cNvPr>
              <p:cNvSpPr>
                <a:spLocks/>
              </p:cNvSpPr>
              <p:nvPr userDrawn="1"/>
            </p:nvSpPr>
            <p:spPr bwMode="auto">
              <a:xfrm>
                <a:off x="5457825" y="5092700"/>
                <a:ext cx="311150" cy="111125"/>
              </a:xfrm>
              <a:custGeom>
                <a:avLst/>
                <a:gdLst>
                  <a:gd name="T0" fmla="*/ 86 w 93"/>
                  <a:gd name="T1" fmla="*/ 33 h 33"/>
                  <a:gd name="T2" fmla="*/ 43 w 93"/>
                  <a:gd name="T3" fmla="*/ 33 h 33"/>
                  <a:gd name="T4" fmla="*/ 29 w 93"/>
                  <a:gd name="T5" fmla="*/ 28 h 33"/>
                  <a:gd name="T6" fmla="*/ 3 w 93"/>
                  <a:gd name="T7" fmla="*/ 5 h 33"/>
                  <a:gd name="T8" fmla="*/ 7 w 93"/>
                  <a:gd name="T9" fmla="*/ 0 h 33"/>
                  <a:gd name="T10" fmla="*/ 51 w 93"/>
                  <a:gd name="T11" fmla="*/ 0 h 33"/>
                  <a:gd name="T12" fmla="*/ 65 w 93"/>
                  <a:gd name="T13" fmla="*/ 5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5"/>
                      <a:pt x="3" y="5"/>
                      <a:pt x="3" y="5"/>
                    </a:cubicBezTo>
                    <a:cubicBezTo>
                      <a:pt x="0" y="2"/>
                      <a:pt x="2" y="0"/>
                      <a:pt x="7" y="0"/>
                    </a:cubicBezTo>
                    <a:cubicBezTo>
                      <a:pt x="51" y="0"/>
                      <a:pt x="51" y="0"/>
                      <a:pt x="51" y="0"/>
                    </a:cubicBezTo>
                    <a:cubicBezTo>
                      <a:pt x="55" y="0"/>
                      <a:pt x="62" y="2"/>
                      <a:pt x="65" y="5"/>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240">
                <a:extLst>
                  <a:ext uri="{FF2B5EF4-FFF2-40B4-BE49-F238E27FC236}">
                    <a16:creationId xmlns:a16="http://schemas.microsoft.com/office/drawing/2014/main" id="{C8D633AA-A5A0-41B3-B559-5DE1641300F2}"/>
                  </a:ext>
                </a:extLst>
              </p:cNvPr>
              <p:cNvSpPr>
                <a:spLocks/>
              </p:cNvSpPr>
              <p:nvPr userDrawn="1"/>
            </p:nvSpPr>
            <p:spPr bwMode="auto">
              <a:xfrm>
                <a:off x="5702300" y="5092700"/>
                <a:ext cx="307975" cy="111125"/>
              </a:xfrm>
              <a:custGeom>
                <a:avLst/>
                <a:gdLst>
                  <a:gd name="T0" fmla="*/ 86 w 92"/>
                  <a:gd name="T1" fmla="*/ 33 h 33"/>
                  <a:gd name="T2" fmla="*/ 42 w 92"/>
                  <a:gd name="T3" fmla="*/ 33 h 33"/>
                  <a:gd name="T4" fmla="*/ 28 w 92"/>
                  <a:gd name="T5" fmla="*/ 28 h 33"/>
                  <a:gd name="T6" fmla="*/ 2 w 92"/>
                  <a:gd name="T7" fmla="*/ 5 h 33"/>
                  <a:gd name="T8" fmla="*/ 6 w 92"/>
                  <a:gd name="T9" fmla="*/ 0 h 33"/>
                  <a:gd name="T10" fmla="*/ 50 w 92"/>
                  <a:gd name="T11" fmla="*/ 0 h 33"/>
                  <a:gd name="T12" fmla="*/ 64 w 92"/>
                  <a:gd name="T13" fmla="*/ 5 h 33"/>
                  <a:gd name="T14" fmla="*/ 89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5"/>
                      <a:pt x="2" y="5"/>
                      <a:pt x="2" y="5"/>
                    </a:cubicBezTo>
                    <a:cubicBezTo>
                      <a:pt x="0" y="2"/>
                      <a:pt x="1" y="0"/>
                      <a:pt x="6" y="0"/>
                    </a:cubicBezTo>
                    <a:cubicBezTo>
                      <a:pt x="50" y="0"/>
                      <a:pt x="50" y="0"/>
                      <a:pt x="50" y="0"/>
                    </a:cubicBezTo>
                    <a:cubicBezTo>
                      <a:pt x="55" y="0"/>
                      <a:pt x="61" y="2"/>
                      <a:pt x="64" y="5"/>
                    </a:cubicBezTo>
                    <a:cubicBezTo>
                      <a:pt x="89" y="28"/>
                      <a:pt x="89" y="28"/>
                      <a:pt x="89"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241">
                <a:extLst>
                  <a:ext uri="{FF2B5EF4-FFF2-40B4-BE49-F238E27FC236}">
                    <a16:creationId xmlns:a16="http://schemas.microsoft.com/office/drawing/2014/main" id="{6FFA6E5C-F650-4053-8949-B0CF05BE5FDE}"/>
                  </a:ext>
                </a:extLst>
              </p:cNvPr>
              <p:cNvSpPr>
                <a:spLocks/>
              </p:cNvSpPr>
              <p:nvPr userDrawn="1"/>
            </p:nvSpPr>
            <p:spPr bwMode="auto">
              <a:xfrm>
                <a:off x="5943600" y="5092700"/>
                <a:ext cx="671513" cy="111125"/>
              </a:xfrm>
              <a:custGeom>
                <a:avLst/>
                <a:gdLst>
                  <a:gd name="T0" fmla="*/ 195 w 201"/>
                  <a:gd name="T1" fmla="*/ 33 h 33"/>
                  <a:gd name="T2" fmla="*/ 42 w 201"/>
                  <a:gd name="T3" fmla="*/ 33 h 33"/>
                  <a:gd name="T4" fmla="*/ 28 w 201"/>
                  <a:gd name="T5" fmla="*/ 28 h 33"/>
                  <a:gd name="T6" fmla="*/ 3 w 201"/>
                  <a:gd name="T7" fmla="*/ 5 h 33"/>
                  <a:gd name="T8" fmla="*/ 7 w 201"/>
                  <a:gd name="T9" fmla="*/ 0 h 33"/>
                  <a:gd name="T10" fmla="*/ 159 w 201"/>
                  <a:gd name="T11" fmla="*/ 0 h 33"/>
                  <a:gd name="T12" fmla="*/ 173 w 201"/>
                  <a:gd name="T13" fmla="*/ 5 h 33"/>
                  <a:gd name="T14" fmla="*/ 199 w 201"/>
                  <a:gd name="T15" fmla="*/ 28 h 33"/>
                  <a:gd name="T16" fmla="*/ 195 w 201"/>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1" h="33">
                    <a:moveTo>
                      <a:pt x="195" y="33"/>
                    </a:moveTo>
                    <a:cubicBezTo>
                      <a:pt x="42" y="33"/>
                      <a:pt x="42" y="33"/>
                      <a:pt x="42" y="33"/>
                    </a:cubicBezTo>
                    <a:cubicBezTo>
                      <a:pt x="38" y="33"/>
                      <a:pt x="31" y="31"/>
                      <a:pt x="28" y="28"/>
                    </a:cubicBezTo>
                    <a:cubicBezTo>
                      <a:pt x="3" y="5"/>
                      <a:pt x="3" y="5"/>
                      <a:pt x="3" y="5"/>
                    </a:cubicBezTo>
                    <a:cubicBezTo>
                      <a:pt x="0" y="2"/>
                      <a:pt x="2" y="0"/>
                      <a:pt x="7" y="0"/>
                    </a:cubicBezTo>
                    <a:cubicBezTo>
                      <a:pt x="159" y="0"/>
                      <a:pt x="159" y="0"/>
                      <a:pt x="159" y="0"/>
                    </a:cubicBezTo>
                    <a:cubicBezTo>
                      <a:pt x="164" y="0"/>
                      <a:pt x="170" y="2"/>
                      <a:pt x="173" y="5"/>
                    </a:cubicBezTo>
                    <a:cubicBezTo>
                      <a:pt x="199" y="28"/>
                      <a:pt x="199" y="28"/>
                      <a:pt x="199" y="28"/>
                    </a:cubicBezTo>
                    <a:cubicBezTo>
                      <a:pt x="201" y="31"/>
                      <a:pt x="200" y="33"/>
                      <a:pt x="195"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242">
                <a:extLst>
                  <a:ext uri="{FF2B5EF4-FFF2-40B4-BE49-F238E27FC236}">
                    <a16:creationId xmlns:a16="http://schemas.microsoft.com/office/drawing/2014/main" id="{B66625FE-91E2-48BB-8641-1F5B81FF284E}"/>
                  </a:ext>
                </a:extLst>
              </p:cNvPr>
              <p:cNvSpPr>
                <a:spLocks/>
              </p:cNvSpPr>
              <p:nvPr userDrawn="1"/>
            </p:nvSpPr>
            <p:spPr bwMode="auto">
              <a:xfrm>
                <a:off x="4022725"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5"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243">
                <a:extLst>
                  <a:ext uri="{FF2B5EF4-FFF2-40B4-BE49-F238E27FC236}">
                    <a16:creationId xmlns:a16="http://schemas.microsoft.com/office/drawing/2014/main" id="{82AFA13D-E4B7-4ED4-9BA4-3315A118F236}"/>
                  </a:ext>
                </a:extLst>
              </p:cNvPr>
              <p:cNvSpPr>
                <a:spLocks/>
              </p:cNvSpPr>
              <p:nvPr userDrawn="1"/>
            </p:nvSpPr>
            <p:spPr bwMode="auto">
              <a:xfrm>
                <a:off x="4267200" y="5222875"/>
                <a:ext cx="307975" cy="111125"/>
              </a:xfrm>
              <a:custGeom>
                <a:avLst/>
                <a:gdLst>
                  <a:gd name="T0" fmla="*/ 86 w 92"/>
                  <a:gd name="T1" fmla="*/ 33 h 33"/>
                  <a:gd name="T2" fmla="*/ 42 w 92"/>
                  <a:gd name="T3" fmla="*/ 33 h 33"/>
                  <a:gd name="T4" fmla="*/ 28 w 92"/>
                  <a:gd name="T5" fmla="*/ 28 h 33"/>
                  <a:gd name="T6" fmla="*/ 2 w 92"/>
                  <a:gd name="T7" fmla="*/ 4 h 33"/>
                  <a:gd name="T8" fmla="*/ 6 w 92"/>
                  <a:gd name="T9" fmla="*/ 0 h 33"/>
                  <a:gd name="T10" fmla="*/ 50 w 92"/>
                  <a:gd name="T11" fmla="*/ 0 h 33"/>
                  <a:gd name="T12" fmla="*/ 64 w 92"/>
                  <a:gd name="T13" fmla="*/ 4 h 33"/>
                  <a:gd name="T14" fmla="*/ 90 w 92"/>
                  <a:gd name="T15" fmla="*/ 28 h 33"/>
                  <a:gd name="T16" fmla="*/ 86 w 92"/>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3">
                    <a:moveTo>
                      <a:pt x="86" y="33"/>
                    </a:moveTo>
                    <a:cubicBezTo>
                      <a:pt x="42" y="33"/>
                      <a:pt x="42" y="33"/>
                      <a:pt x="42" y="33"/>
                    </a:cubicBezTo>
                    <a:cubicBezTo>
                      <a:pt x="37" y="33"/>
                      <a:pt x="31" y="31"/>
                      <a:pt x="28" y="28"/>
                    </a:cubicBezTo>
                    <a:cubicBezTo>
                      <a:pt x="2" y="4"/>
                      <a:pt x="2" y="4"/>
                      <a:pt x="2" y="4"/>
                    </a:cubicBezTo>
                    <a:cubicBezTo>
                      <a:pt x="0" y="2"/>
                      <a:pt x="1" y="0"/>
                      <a:pt x="6" y="0"/>
                    </a:cubicBezTo>
                    <a:cubicBezTo>
                      <a:pt x="50" y="0"/>
                      <a:pt x="50" y="0"/>
                      <a:pt x="50" y="0"/>
                    </a:cubicBezTo>
                    <a:cubicBezTo>
                      <a:pt x="55" y="0"/>
                      <a:pt x="61" y="2"/>
                      <a:pt x="64" y="4"/>
                    </a:cubicBezTo>
                    <a:cubicBezTo>
                      <a:pt x="90" y="28"/>
                      <a:pt x="90" y="28"/>
                      <a:pt x="90" y="28"/>
                    </a:cubicBezTo>
                    <a:cubicBezTo>
                      <a:pt x="92"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244">
                <a:extLst>
                  <a:ext uri="{FF2B5EF4-FFF2-40B4-BE49-F238E27FC236}">
                    <a16:creationId xmlns:a16="http://schemas.microsoft.com/office/drawing/2014/main" id="{AE0E6816-FE1C-47BC-A08D-266461A8C37F}"/>
                  </a:ext>
                </a:extLst>
              </p:cNvPr>
              <p:cNvSpPr>
                <a:spLocks/>
              </p:cNvSpPr>
              <p:nvPr userDrawn="1"/>
            </p:nvSpPr>
            <p:spPr bwMode="auto">
              <a:xfrm>
                <a:off x="4506913" y="5222875"/>
                <a:ext cx="311150" cy="111125"/>
              </a:xfrm>
              <a:custGeom>
                <a:avLst/>
                <a:gdLst>
                  <a:gd name="T0" fmla="*/ 86 w 93"/>
                  <a:gd name="T1" fmla="*/ 33 h 33"/>
                  <a:gd name="T2" fmla="*/ 42 w 93"/>
                  <a:gd name="T3" fmla="*/ 33 h 33"/>
                  <a:gd name="T4" fmla="*/ 28 w 93"/>
                  <a:gd name="T5" fmla="*/ 28 h 33"/>
                  <a:gd name="T6" fmla="*/ 3 w 93"/>
                  <a:gd name="T7" fmla="*/ 4 h 33"/>
                  <a:gd name="T8" fmla="*/ 7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8" y="33"/>
                      <a:pt x="31" y="31"/>
                      <a:pt x="28" y="28"/>
                    </a:cubicBezTo>
                    <a:cubicBezTo>
                      <a:pt x="3" y="4"/>
                      <a:pt x="3" y="4"/>
                      <a:pt x="3" y="4"/>
                    </a:cubicBezTo>
                    <a:cubicBezTo>
                      <a:pt x="0" y="2"/>
                      <a:pt x="2" y="0"/>
                      <a:pt x="7" y="0"/>
                    </a:cubicBezTo>
                    <a:cubicBezTo>
                      <a:pt x="50" y="0"/>
                      <a:pt x="50" y="0"/>
                      <a:pt x="50" y="0"/>
                    </a:cubicBezTo>
                    <a:cubicBezTo>
                      <a:pt x="55" y="0"/>
                      <a:pt x="62"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245">
                <a:extLst>
                  <a:ext uri="{FF2B5EF4-FFF2-40B4-BE49-F238E27FC236}">
                    <a16:creationId xmlns:a16="http://schemas.microsoft.com/office/drawing/2014/main" id="{D654DC82-39DB-4699-AD9A-B58DC23F7586}"/>
                  </a:ext>
                </a:extLst>
              </p:cNvPr>
              <p:cNvSpPr>
                <a:spLocks/>
              </p:cNvSpPr>
              <p:nvPr userDrawn="1"/>
            </p:nvSpPr>
            <p:spPr bwMode="auto">
              <a:xfrm>
                <a:off x="4748213" y="5222875"/>
                <a:ext cx="1282700" cy="111125"/>
              </a:xfrm>
              <a:custGeom>
                <a:avLst/>
                <a:gdLst>
                  <a:gd name="T0" fmla="*/ 376 w 383"/>
                  <a:gd name="T1" fmla="*/ 33 h 33"/>
                  <a:gd name="T2" fmla="*/ 43 w 383"/>
                  <a:gd name="T3" fmla="*/ 33 h 33"/>
                  <a:gd name="T4" fmla="*/ 29 w 383"/>
                  <a:gd name="T5" fmla="*/ 28 h 33"/>
                  <a:gd name="T6" fmla="*/ 3 w 383"/>
                  <a:gd name="T7" fmla="*/ 4 h 33"/>
                  <a:gd name="T8" fmla="*/ 7 w 383"/>
                  <a:gd name="T9" fmla="*/ 0 h 33"/>
                  <a:gd name="T10" fmla="*/ 340 w 383"/>
                  <a:gd name="T11" fmla="*/ 0 h 33"/>
                  <a:gd name="T12" fmla="*/ 354 w 383"/>
                  <a:gd name="T13" fmla="*/ 4 h 33"/>
                  <a:gd name="T14" fmla="*/ 380 w 383"/>
                  <a:gd name="T15" fmla="*/ 28 h 33"/>
                  <a:gd name="T16" fmla="*/ 376 w 38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3" h="33">
                    <a:moveTo>
                      <a:pt x="376" y="33"/>
                    </a:moveTo>
                    <a:cubicBezTo>
                      <a:pt x="43" y="33"/>
                      <a:pt x="43" y="33"/>
                      <a:pt x="43" y="33"/>
                    </a:cubicBezTo>
                    <a:cubicBezTo>
                      <a:pt x="38" y="33"/>
                      <a:pt x="32" y="31"/>
                      <a:pt x="29" y="28"/>
                    </a:cubicBezTo>
                    <a:cubicBezTo>
                      <a:pt x="3" y="4"/>
                      <a:pt x="3" y="4"/>
                      <a:pt x="3" y="4"/>
                    </a:cubicBezTo>
                    <a:cubicBezTo>
                      <a:pt x="0" y="2"/>
                      <a:pt x="2" y="0"/>
                      <a:pt x="7" y="0"/>
                    </a:cubicBezTo>
                    <a:cubicBezTo>
                      <a:pt x="340" y="0"/>
                      <a:pt x="340" y="0"/>
                      <a:pt x="340" y="0"/>
                    </a:cubicBezTo>
                    <a:cubicBezTo>
                      <a:pt x="345" y="0"/>
                      <a:pt x="352" y="2"/>
                      <a:pt x="354" y="4"/>
                    </a:cubicBezTo>
                    <a:cubicBezTo>
                      <a:pt x="380" y="28"/>
                      <a:pt x="380" y="28"/>
                      <a:pt x="380" y="28"/>
                    </a:cubicBezTo>
                    <a:cubicBezTo>
                      <a:pt x="383" y="31"/>
                      <a:pt x="381" y="33"/>
                      <a:pt x="37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246">
                <a:extLst>
                  <a:ext uri="{FF2B5EF4-FFF2-40B4-BE49-F238E27FC236}">
                    <a16:creationId xmlns:a16="http://schemas.microsoft.com/office/drawing/2014/main" id="{04D3BC20-0AEF-42B8-A5A5-324E35CA0C02}"/>
                  </a:ext>
                </a:extLst>
              </p:cNvPr>
              <p:cNvSpPr>
                <a:spLocks/>
              </p:cNvSpPr>
              <p:nvPr userDrawn="1"/>
            </p:nvSpPr>
            <p:spPr bwMode="auto">
              <a:xfrm>
                <a:off x="5959475" y="5222875"/>
                <a:ext cx="311150" cy="111125"/>
              </a:xfrm>
              <a:custGeom>
                <a:avLst/>
                <a:gdLst>
                  <a:gd name="T0" fmla="*/ 87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7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7" y="33"/>
                    </a:moveTo>
                    <a:cubicBezTo>
                      <a:pt x="43" y="33"/>
                      <a:pt x="43" y="33"/>
                      <a:pt x="43" y="33"/>
                    </a:cubicBezTo>
                    <a:cubicBezTo>
                      <a:pt x="38" y="33"/>
                      <a:pt x="32"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2" y="33"/>
                      <a:pt x="87"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247">
                <a:extLst>
                  <a:ext uri="{FF2B5EF4-FFF2-40B4-BE49-F238E27FC236}">
                    <a16:creationId xmlns:a16="http://schemas.microsoft.com/office/drawing/2014/main" id="{0750B58B-3A5F-4451-99C9-6C816762F571}"/>
                  </a:ext>
                </a:extLst>
              </p:cNvPr>
              <p:cNvSpPr>
                <a:spLocks/>
              </p:cNvSpPr>
              <p:nvPr userDrawn="1"/>
            </p:nvSpPr>
            <p:spPr bwMode="auto">
              <a:xfrm>
                <a:off x="6203950" y="5222875"/>
                <a:ext cx="311150" cy="111125"/>
              </a:xfrm>
              <a:custGeom>
                <a:avLst/>
                <a:gdLst>
                  <a:gd name="T0" fmla="*/ 86 w 93"/>
                  <a:gd name="T1" fmla="*/ 33 h 33"/>
                  <a:gd name="T2" fmla="*/ 42 w 93"/>
                  <a:gd name="T3" fmla="*/ 33 h 33"/>
                  <a:gd name="T4" fmla="*/ 28 w 93"/>
                  <a:gd name="T5" fmla="*/ 28 h 33"/>
                  <a:gd name="T6" fmla="*/ 3 w 93"/>
                  <a:gd name="T7" fmla="*/ 4 h 33"/>
                  <a:gd name="T8" fmla="*/ 6 w 93"/>
                  <a:gd name="T9" fmla="*/ 0 h 33"/>
                  <a:gd name="T10" fmla="*/ 50 w 93"/>
                  <a:gd name="T11" fmla="*/ 0 h 33"/>
                  <a:gd name="T12" fmla="*/ 64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2" y="33"/>
                      <a:pt x="42" y="33"/>
                      <a:pt x="42" y="33"/>
                    </a:cubicBezTo>
                    <a:cubicBezTo>
                      <a:pt x="37" y="33"/>
                      <a:pt x="31" y="31"/>
                      <a:pt x="28" y="28"/>
                    </a:cubicBezTo>
                    <a:cubicBezTo>
                      <a:pt x="3" y="4"/>
                      <a:pt x="3" y="4"/>
                      <a:pt x="3" y="4"/>
                    </a:cubicBezTo>
                    <a:cubicBezTo>
                      <a:pt x="0" y="2"/>
                      <a:pt x="2" y="0"/>
                      <a:pt x="6" y="0"/>
                    </a:cubicBezTo>
                    <a:cubicBezTo>
                      <a:pt x="50" y="0"/>
                      <a:pt x="50" y="0"/>
                      <a:pt x="50" y="0"/>
                    </a:cubicBezTo>
                    <a:cubicBezTo>
                      <a:pt x="55" y="0"/>
                      <a:pt x="61" y="2"/>
                      <a:pt x="64"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248">
                <a:extLst>
                  <a:ext uri="{FF2B5EF4-FFF2-40B4-BE49-F238E27FC236}">
                    <a16:creationId xmlns:a16="http://schemas.microsoft.com/office/drawing/2014/main" id="{41929683-6C52-4CF8-B6A0-F85E944715A9}"/>
                  </a:ext>
                </a:extLst>
              </p:cNvPr>
              <p:cNvSpPr>
                <a:spLocks/>
              </p:cNvSpPr>
              <p:nvPr userDrawn="1"/>
            </p:nvSpPr>
            <p:spPr bwMode="auto">
              <a:xfrm>
                <a:off x="6445250" y="5222875"/>
                <a:ext cx="311150" cy="111125"/>
              </a:xfrm>
              <a:custGeom>
                <a:avLst/>
                <a:gdLst>
                  <a:gd name="T0" fmla="*/ 86 w 93"/>
                  <a:gd name="T1" fmla="*/ 33 h 33"/>
                  <a:gd name="T2" fmla="*/ 43 w 93"/>
                  <a:gd name="T3" fmla="*/ 33 h 33"/>
                  <a:gd name="T4" fmla="*/ 29 w 93"/>
                  <a:gd name="T5" fmla="*/ 28 h 33"/>
                  <a:gd name="T6" fmla="*/ 3 w 93"/>
                  <a:gd name="T7" fmla="*/ 4 h 33"/>
                  <a:gd name="T8" fmla="*/ 7 w 93"/>
                  <a:gd name="T9" fmla="*/ 0 h 33"/>
                  <a:gd name="T10" fmla="*/ 51 w 93"/>
                  <a:gd name="T11" fmla="*/ 0 h 33"/>
                  <a:gd name="T12" fmla="*/ 65 w 93"/>
                  <a:gd name="T13" fmla="*/ 4 h 33"/>
                  <a:gd name="T14" fmla="*/ 90 w 93"/>
                  <a:gd name="T15" fmla="*/ 28 h 33"/>
                  <a:gd name="T16" fmla="*/ 86 w 93"/>
                  <a:gd name="T17"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3">
                    <a:moveTo>
                      <a:pt x="86" y="33"/>
                    </a:moveTo>
                    <a:cubicBezTo>
                      <a:pt x="43" y="33"/>
                      <a:pt x="43" y="33"/>
                      <a:pt x="43" y="33"/>
                    </a:cubicBezTo>
                    <a:cubicBezTo>
                      <a:pt x="38" y="33"/>
                      <a:pt x="31" y="31"/>
                      <a:pt x="29" y="28"/>
                    </a:cubicBezTo>
                    <a:cubicBezTo>
                      <a:pt x="3" y="4"/>
                      <a:pt x="3" y="4"/>
                      <a:pt x="3" y="4"/>
                    </a:cubicBezTo>
                    <a:cubicBezTo>
                      <a:pt x="0" y="2"/>
                      <a:pt x="2" y="0"/>
                      <a:pt x="7" y="0"/>
                    </a:cubicBezTo>
                    <a:cubicBezTo>
                      <a:pt x="51" y="0"/>
                      <a:pt x="51" y="0"/>
                      <a:pt x="51" y="0"/>
                    </a:cubicBezTo>
                    <a:cubicBezTo>
                      <a:pt x="56" y="0"/>
                      <a:pt x="62" y="2"/>
                      <a:pt x="65" y="4"/>
                    </a:cubicBezTo>
                    <a:cubicBezTo>
                      <a:pt x="90" y="28"/>
                      <a:pt x="90" y="28"/>
                      <a:pt x="90" y="28"/>
                    </a:cubicBezTo>
                    <a:cubicBezTo>
                      <a:pt x="93" y="31"/>
                      <a:pt x="91" y="33"/>
                      <a:pt x="86" y="33"/>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249">
                <a:extLst>
                  <a:ext uri="{FF2B5EF4-FFF2-40B4-BE49-F238E27FC236}">
                    <a16:creationId xmlns:a16="http://schemas.microsoft.com/office/drawing/2014/main" id="{8D98F8A8-BD41-4E62-873B-55B48C8D0946}"/>
                  </a:ext>
                </a:extLst>
              </p:cNvPr>
              <p:cNvSpPr>
                <a:spLocks/>
              </p:cNvSpPr>
              <p:nvPr userDrawn="1"/>
            </p:nvSpPr>
            <p:spPr bwMode="auto">
              <a:xfrm>
                <a:off x="3717925" y="4551362"/>
                <a:ext cx="307975" cy="114300"/>
              </a:xfrm>
              <a:custGeom>
                <a:avLst/>
                <a:gdLst>
                  <a:gd name="T0" fmla="*/ 86 w 92"/>
                  <a:gd name="T1" fmla="*/ 34 h 34"/>
                  <a:gd name="T2" fmla="*/ 42 w 92"/>
                  <a:gd name="T3" fmla="*/ 34 h 34"/>
                  <a:gd name="T4" fmla="*/ 28 w 92"/>
                  <a:gd name="T5" fmla="*/ 29 h 34"/>
                  <a:gd name="T6" fmla="*/ 3 w 92"/>
                  <a:gd name="T7" fmla="*/ 5 h 34"/>
                  <a:gd name="T8" fmla="*/ 6 w 92"/>
                  <a:gd name="T9" fmla="*/ 0 h 34"/>
                  <a:gd name="T10" fmla="*/ 50 w 92"/>
                  <a:gd name="T11" fmla="*/ 0 h 34"/>
                  <a:gd name="T12" fmla="*/ 64 w 92"/>
                  <a:gd name="T13" fmla="*/ 5 h 34"/>
                  <a:gd name="T14" fmla="*/ 90 w 92"/>
                  <a:gd name="T15" fmla="*/ 29 h 34"/>
                  <a:gd name="T16" fmla="*/ 86 w 92"/>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2"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250">
                <a:extLst>
                  <a:ext uri="{FF2B5EF4-FFF2-40B4-BE49-F238E27FC236}">
                    <a16:creationId xmlns:a16="http://schemas.microsoft.com/office/drawing/2014/main" id="{BFB90407-84FA-432E-94B5-DB097839267A}"/>
                  </a:ext>
                </a:extLst>
              </p:cNvPr>
              <p:cNvSpPr>
                <a:spLocks/>
              </p:cNvSpPr>
              <p:nvPr userDrawn="1"/>
            </p:nvSpPr>
            <p:spPr bwMode="auto">
              <a:xfrm>
                <a:off x="398145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251">
                <a:extLst>
                  <a:ext uri="{FF2B5EF4-FFF2-40B4-BE49-F238E27FC236}">
                    <a16:creationId xmlns:a16="http://schemas.microsoft.com/office/drawing/2014/main" id="{FB49B5A4-4996-4B38-9F01-05A02CD3A736}"/>
                  </a:ext>
                </a:extLst>
              </p:cNvPr>
              <p:cNvSpPr>
                <a:spLocks/>
              </p:cNvSpPr>
              <p:nvPr userDrawn="1"/>
            </p:nvSpPr>
            <p:spPr bwMode="auto">
              <a:xfrm>
                <a:off x="4246563"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252">
                <a:extLst>
                  <a:ext uri="{FF2B5EF4-FFF2-40B4-BE49-F238E27FC236}">
                    <a16:creationId xmlns:a16="http://schemas.microsoft.com/office/drawing/2014/main" id="{7E74252E-2246-409A-B9E7-C9FB0C07215B}"/>
                  </a:ext>
                </a:extLst>
              </p:cNvPr>
              <p:cNvSpPr>
                <a:spLocks/>
              </p:cNvSpPr>
              <p:nvPr userDrawn="1"/>
            </p:nvSpPr>
            <p:spPr bwMode="auto">
              <a:xfrm>
                <a:off x="451167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253">
                <a:extLst>
                  <a:ext uri="{FF2B5EF4-FFF2-40B4-BE49-F238E27FC236}">
                    <a16:creationId xmlns:a16="http://schemas.microsoft.com/office/drawing/2014/main" id="{3F5A3464-50F3-4101-B532-8389C3507D43}"/>
                  </a:ext>
                </a:extLst>
              </p:cNvPr>
              <p:cNvSpPr>
                <a:spLocks/>
              </p:cNvSpPr>
              <p:nvPr userDrawn="1"/>
            </p:nvSpPr>
            <p:spPr bwMode="auto">
              <a:xfrm>
                <a:off x="4929188"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1"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254">
                <a:extLst>
                  <a:ext uri="{FF2B5EF4-FFF2-40B4-BE49-F238E27FC236}">
                    <a16:creationId xmlns:a16="http://schemas.microsoft.com/office/drawing/2014/main" id="{CE637E55-55FD-4228-B0A3-D85DB0172746}"/>
                  </a:ext>
                </a:extLst>
              </p:cNvPr>
              <p:cNvSpPr>
                <a:spLocks/>
              </p:cNvSpPr>
              <p:nvPr userDrawn="1"/>
            </p:nvSpPr>
            <p:spPr bwMode="auto">
              <a:xfrm>
                <a:off x="5194300" y="4551362"/>
                <a:ext cx="311150" cy="114300"/>
              </a:xfrm>
              <a:custGeom>
                <a:avLst/>
                <a:gdLst>
                  <a:gd name="T0" fmla="*/ 86 w 93"/>
                  <a:gd name="T1" fmla="*/ 34 h 34"/>
                  <a:gd name="T2" fmla="*/ 42 w 93"/>
                  <a:gd name="T3" fmla="*/ 34 h 34"/>
                  <a:gd name="T4" fmla="*/ 28 w 93"/>
                  <a:gd name="T5" fmla="*/ 29 h 34"/>
                  <a:gd name="T6" fmla="*/ 3 w 93"/>
                  <a:gd name="T7" fmla="*/ 5 h 34"/>
                  <a:gd name="T8" fmla="*/ 6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7" y="34"/>
                      <a:pt x="31" y="31"/>
                      <a:pt x="28" y="29"/>
                    </a:cubicBezTo>
                    <a:cubicBezTo>
                      <a:pt x="3" y="5"/>
                      <a:pt x="3" y="5"/>
                      <a:pt x="3" y="5"/>
                    </a:cubicBezTo>
                    <a:cubicBezTo>
                      <a:pt x="0" y="2"/>
                      <a:pt x="2" y="0"/>
                      <a:pt x="6" y="0"/>
                    </a:cubicBezTo>
                    <a:cubicBezTo>
                      <a:pt x="50" y="0"/>
                      <a:pt x="50" y="0"/>
                      <a:pt x="50" y="0"/>
                    </a:cubicBezTo>
                    <a:cubicBezTo>
                      <a:pt x="55" y="0"/>
                      <a:pt x="61"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255">
                <a:extLst>
                  <a:ext uri="{FF2B5EF4-FFF2-40B4-BE49-F238E27FC236}">
                    <a16:creationId xmlns:a16="http://schemas.microsoft.com/office/drawing/2014/main" id="{19975D95-DFD3-41DF-B29C-A519A50CEA36}"/>
                  </a:ext>
                </a:extLst>
              </p:cNvPr>
              <p:cNvSpPr>
                <a:spLocks/>
              </p:cNvSpPr>
              <p:nvPr userDrawn="1"/>
            </p:nvSpPr>
            <p:spPr bwMode="auto">
              <a:xfrm>
                <a:off x="5457825" y="4551362"/>
                <a:ext cx="311150" cy="114300"/>
              </a:xfrm>
              <a:custGeom>
                <a:avLst/>
                <a:gdLst>
                  <a:gd name="T0" fmla="*/ 86 w 93"/>
                  <a:gd name="T1" fmla="*/ 34 h 34"/>
                  <a:gd name="T2" fmla="*/ 42 w 93"/>
                  <a:gd name="T3" fmla="*/ 34 h 34"/>
                  <a:gd name="T4" fmla="*/ 28 w 93"/>
                  <a:gd name="T5" fmla="*/ 29 h 34"/>
                  <a:gd name="T6" fmla="*/ 3 w 93"/>
                  <a:gd name="T7" fmla="*/ 5 h 34"/>
                  <a:gd name="T8" fmla="*/ 7 w 93"/>
                  <a:gd name="T9" fmla="*/ 0 h 34"/>
                  <a:gd name="T10" fmla="*/ 50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8" y="29"/>
                    </a:cubicBezTo>
                    <a:cubicBezTo>
                      <a:pt x="3" y="5"/>
                      <a:pt x="3" y="5"/>
                      <a:pt x="3" y="5"/>
                    </a:cubicBezTo>
                    <a:cubicBezTo>
                      <a:pt x="0" y="2"/>
                      <a:pt x="2" y="0"/>
                      <a:pt x="7" y="0"/>
                    </a:cubicBezTo>
                    <a:cubicBezTo>
                      <a:pt x="50" y="0"/>
                      <a:pt x="50" y="0"/>
                      <a:pt x="50"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256">
                <a:extLst>
                  <a:ext uri="{FF2B5EF4-FFF2-40B4-BE49-F238E27FC236}">
                    <a16:creationId xmlns:a16="http://schemas.microsoft.com/office/drawing/2014/main" id="{3AC075B4-0A51-4B2A-ACB5-6B147F923073}"/>
                  </a:ext>
                </a:extLst>
              </p:cNvPr>
              <p:cNvSpPr>
                <a:spLocks/>
              </p:cNvSpPr>
              <p:nvPr userDrawn="1"/>
            </p:nvSpPr>
            <p:spPr bwMode="auto">
              <a:xfrm>
                <a:off x="5722938" y="4551362"/>
                <a:ext cx="311150" cy="114300"/>
              </a:xfrm>
              <a:custGeom>
                <a:avLst/>
                <a:gdLst>
                  <a:gd name="T0" fmla="*/ 86 w 93"/>
                  <a:gd name="T1" fmla="*/ 34 h 34"/>
                  <a:gd name="T2" fmla="*/ 42 w 93"/>
                  <a:gd name="T3" fmla="*/ 34 h 34"/>
                  <a:gd name="T4" fmla="*/ 29 w 93"/>
                  <a:gd name="T5" fmla="*/ 29 h 34"/>
                  <a:gd name="T6" fmla="*/ 3 w 93"/>
                  <a:gd name="T7" fmla="*/ 5 h 34"/>
                  <a:gd name="T8" fmla="*/ 7 w 93"/>
                  <a:gd name="T9" fmla="*/ 0 h 34"/>
                  <a:gd name="T10" fmla="*/ 51 w 93"/>
                  <a:gd name="T11" fmla="*/ 0 h 34"/>
                  <a:gd name="T12" fmla="*/ 64 w 93"/>
                  <a:gd name="T13" fmla="*/ 5 h 34"/>
                  <a:gd name="T14" fmla="*/ 90 w 93"/>
                  <a:gd name="T15" fmla="*/ 29 h 34"/>
                  <a:gd name="T16" fmla="*/ 86 w 93"/>
                  <a:gd name="T17" fmla="*/ 34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 h="34">
                    <a:moveTo>
                      <a:pt x="86" y="34"/>
                    </a:moveTo>
                    <a:cubicBezTo>
                      <a:pt x="42" y="34"/>
                      <a:pt x="42" y="34"/>
                      <a:pt x="42" y="34"/>
                    </a:cubicBezTo>
                    <a:cubicBezTo>
                      <a:pt x="38" y="34"/>
                      <a:pt x="31" y="31"/>
                      <a:pt x="29" y="29"/>
                    </a:cubicBezTo>
                    <a:cubicBezTo>
                      <a:pt x="3" y="5"/>
                      <a:pt x="3" y="5"/>
                      <a:pt x="3" y="5"/>
                    </a:cubicBezTo>
                    <a:cubicBezTo>
                      <a:pt x="0" y="2"/>
                      <a:pt x="2" y="0"/>
                      <a:pt x="7" y="0"/>
                    </a:cubicBezTo>
                    <a:cubicBezTo>
                      <a:pt x="51" y="0"/>
                      <a:pt x="51" y="0"/>
                      <a:pt x="51" y="0"/>
                    </a:cubicBezTo>
                    <a:cubicBezTo>
                      <a:pt x="55" y="0"/>
                      <a:pt x="62" y="2"/>
                      <a:pt x="64" y="5"/>
                    </a:cubicBezTo>
                    <a:cubicBezTo>
                      <a:pt x="90" y="29"/>
                      <a:pt x="90" y="29"/>
                      <a:pt x="90" y="29"/>
                    </a:cubicBezTo>
                    <a:cubicBezTo>
                      <a:pt x="93" y="31"/>
                      <a:pt x="91" y="34"/>
                      <a:pt x="86" y="34"/>
                    </a:cubicBez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sp>
        <p:nvSpPr>
          <p:cNvPr id="13" name="标题 1"/>
          <p:cNvSpPr>
            <a:spLocks noGrp="1"/>
          </p:cNvSpPr>
          <p:nvPr userDrawn="1">
            <p:ph type="ctrTitle" hasCustomPrompt="1"/>
          </p:nvPr>
        </p:nvSpPr>
        <p:spPr>
          <a:xfrm>
            <a:off x="673100" y="1825625"/>
            <a:ext cx="6664624" cy="203268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673100" y="4694335"/>
            <a:ext cx="6664624"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73102" y="4398064"/>
            <a:ext cx="6664624" cy="296271"/>
          </a:xfrm>
        </p:spPr>
        <p:txBody>
          <a:bodyPr vert="horz" anchor="ctr">
            <a:noAutofit/>
          </a:bodyPr>
          <a:lstStyle>
            <a:lvl1pPr marL="0" indent="0" algn="l">
              <a:buNone/>
              <a:defRPr sz="14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Tree>
    <p:extLst>
      <p:ext uri="{BB962C8B-B14F-4D97-AF65-F5344CB8AC3E}">
        <p14:creationId xmlns:p14="http://schemas.microsoft.com/office/powerpoint/2010/main" val="292930262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gradFill>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gradFill>
        <a:effectLst/>
      </p:bgPr>
    </p:bg>
    <p:spTree>
      <p:nvGrpSpPr>
        <p:cNvPr id="1" name=""/>
        <p:cNvGrpSpPr/>
        <p:nvPr/>
      </p:nvGrpSpPr>
      <p:grpSpPr>
        <a:xfrm>
          <a:off x="0" y="0"/>
          <a:ext cx="0" cy="0"/>
          <a:chOff x="0" y="0"/>
          <a:chExt cx="0" cy="0"/>
        </a:xfrm>
      </p:grpSpPr>
      <p:sp>
        <p:nvSpPr>
          <p:cNvPr id="9802" name="标题 1"/>
          <p:cNvSpPr>
            <a:spLocks noGrp="1"/>
          </p:cNvSpPr>
          <p:nvPr userDrawn="1">
            <p:ph type="ctrTitle" hasCustomPrompt="1"/>
          </p:nvPr>
        </p:nvSpPr>
        <p:spPr>
          <a:xfrm>
            <a:off x="1134688" y="1771770"/>
            <a:ext cx="3813146" cy="1063498"/>
          </a:xfrm>
          <a:noFill/>
          <a:effectLst/>
        </p:spPr>
        <p:txBody>
          <a:bodyPr anchor="ctr">
            <a:normAutofit/>
          </a:bodyPr>
          <a:lstStyle>
            <a:lvl1pPr algn="l">
              <a:defRPr sz="3200">
                <a:solidFill>
                  <a:schemeClr val="bg1"/>
                </a:solidFill>
              </a:defRPr>
            </a:lvl1pPr>
          </a:lstStyle>
          <a:p>
            <a:r>
              <a:rPr lang="en-US" dirty="0"/>
              <a:t>Click to edit master title style</a:t>
            </a:r>
            <a:endParaRPr lang="zh-CN" altLang="en-US" dirty="0"/>
          </a:p>
        </p:txBody>
      </p:sp>
      <p:sp>
        <p:nvSpPr>
          <p:cNvPr id="9801" name="副标题 2"/>
          <p:cNvSpPr>
            <a:spLocks noGrp="1"/>
          </p:cNvSpPr>
          <p:nvPr userDrawn="1">
            <p:ph type="subTitle" idx="1" hasCustomPrompt="1"/>
          </p:nvPr>
        </p:nvSpPr>
        <p:spPr>
          <a:xfrm>
            <a:off x="1134687" y="2963120"/>
            <a:ext cx="3804129" cy="258922"/>
          </a:xfrm>
          <a:noFill/>
          <a:effectLst/>
        </p:spPr>
        <p:txBody>
          <a:bodyPr anchor="ctr">
            <a:normAutofit/>
          </a:bodyPr>
          <a:lstStyle>
            <a:lvl1pPr marL="0" indent="0" algn="l">
              <a:buNone/>
              <a:defRPr sz="2000">
                <a:solidFill>
                  <a:schemeClr val="bg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grpSp>
        <p:nvGrpSpPr>
          <p:cNvPr id="7" name="组合 6">
            <a:extLst>
              <a:ext uri="{FF2B5EF4-FFF2-40B4-BE49-F238E27FC236}">
                <a16:creationId xmlns:a16="http://schemas.microsoft.com/office/drawing/2014/main" id="{DF6C5AFA-021D-4AF0-AB63-3D37D5AB9975}"/>
              </a:ext>
            </a:extLst>
          </p:cNvPr>
          <p:cNvGrpSpPr/>
          <p:nvPr userDrawn="1"/>
        </p:nvGrpSpPr>
        <p:grpSpPr>
          <a:xfrm>
            <a:off x="-59752" y="4343595"/>
            <a:ext cx="12286411" cy="2514405"/>
            <a:chOff x="-59752" y="492797"/>
            <a:chExt cx="12286411" cy="6365203"/>
          </a:xfrm>
        </p:grpSpPr>
        <p:sp>
          <p:nvSpPr>
            <p:cNvPr id="8" name="任意多边形: 形状 7">
              <a:extLst>
                <a:ext uri="{FF2B5EF4-FFF2-40B4-BE49-F238E27FC236}">
                  <a16:creationId xmlns:a16="http://schemas.microsoft.com/office/drawing/2014/main" id="{D3EB17EF-0238-4CE4-8A04-B8A675079A32}"/>
                </a:ext>
              </a:extLst>
            </p:cNvPr>
            <p:cNvSpPr/>
            <p:nvPr/>
          </p:nvSpPr>
          <p:spPr>
            <a:xfrm>
              <a:off x="-55115" y="1799444"/>
              <a:ext cx="5865023" cy="5057031"/>
            </a:xfrm>
            <a:custGeom>
              <a:avLst/>
              <a:gdLst>
                <a:gd name="connsiteX0" fmla="*/ 42314 w 5865022"/>
                <a:gd name="connsiteY0" fmla="*/ 299740 h 5057031"/>
                <a:gd name="connsiteX1" fmla="*/ 42314 w 5865022"/>
                <a:gd name="connsiteY1" fmla="*/ 5020324 h 5057031"/>
                <a:gd name="connsiteX2" fmla="*/ 5837791 w 5865022"/>
                <a:gd name="connsiteY2" fmla="*/ 3563073 h 5057031"/>
                <a:gd name="connsiteX3" fmla="*/ 4161738 w 5865022"/>
                <a:gd name="connsiteY3" fmla="*/ 1346236 h 5057031"/>
                <a:gd name="connsiteX4" fmla="*/ 42314 w 5865022"/>
                <a:gd name="connsiteY4" fmla="*/ 299740 h 50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022" h="5057031">
                  <a:moveTo>
                    <a:pt x="42314" y="299740"/>
                  </a:moveTo>
                  <a:lnTo>
                    <a:pt x="42314" y="5020324"/>
                  </a:lnTo>
                  <a:cubicBezTo>
                    <a:pt x="42314" y="5020324"/>
                    <a:pt x="2420777" y="3150255"/>
                    <a:pt x="5837791" y="3563073"/>
                  </a:cubicBezTo>
                  <a:cubicBezTo>
                    <a:pt x="5837791" y="3563073"/>
                    <a:pt x="4602195" y="2163618"/>
                    <a:pt x="4161738" y="1346236"/>
                  </a:cubicBezTo>
                  <a:cubicBezTo>
                    <a:pt x="3941510" y="939609"/>
                    <a:pt x="2694324" y="-560987"/>
                    <a:pt x="42314" y="299740"/>
                  </a:cubicBezTo>
                  <a:close/>
                </a:path>
              </a:pathLst>
            </a:custGeom>
            <a:solidFill>
              <a:srgbClr val="FFFFFF">
                <a:alpha val="88000"/>
              </a:srgbClr>
            </a:solidFill>
            <a:ln w="23181" cap="flat">
              <a:noFill/>
              <a:prstDash val="solid"/>
              <a:miter/>
            </a:ln>
          </p:spPr>
          <p:txBody>
            <a:bodyPr rtlCol="0" anchor="ctr"/>
            <a:lstStyle/>
            <a:p>
              <a:endParaRPr lang="zh-CN" altLang="en-US"/>
            </a:p>
          </p:txBody>
        </p:sp>
        <p:sp>
          <p:nvSpPr>
            <p:cNvPr id="9" name="任意多边形: 形状 8">
              <a:extLst>
                <a:ext uri="{FF2B5EF4-FFF2-40B4-BE49-F238E27FC236}">
                  <a16:creationId xmlns:a16="http://schemas.microsoft.com/office/drawing/2014/main" id="{54FE23AE-3ED0-42D6-BFDE-173FD192ABF1}"/>
                </a:ext>
              </a:extLst>
            </p:cNvPr>
            <p:cNvSpPr/>
            <p:nvPr/>
          </p:nvSpPr>
          <p:spPr>
            <a:xfrm>
              <a:off x="101976" y="5372040"/>
              <a:ext cx="4945832" cy="1485960"/>
            </a:xfrm>
            <a:custGeom>
              <a:avLst/>
              <a:gdLst>
                <a:gd name="connsiteX0" fmla="*/ 4675911 w 4945832"/>
                <a:gd name="connsiteY0" fmla="*/ 1 h 1485960"/>
                <a:gd name="connsiteX1" fmla="*/ 4945832 w 4945832"/>
                <a:gd name="connsiteY1" fmla="*/ 4926 h 1485960"/>
                <a:gd name="connsiteX2" fmla="*/ 1201905 w 4945832"/>
                <a:gd name="connsiteY2" fmla="*/ 1448255 h 1485960"/>
                <a:gd name="connsiteX3" fmla="*/ 1150067 w 4945832"/>
                <a:gd name="connsiteY3" fmla="*/ 1485960 h 1485960"/>
                <a:gd name="connsiteX4" fmla="*/ 0 w 4945832"/>
                <a:gd name="connsiteY4" fmla="*/ 1485960 h 1485960"/>
                <a:gd name="connsiteX5" fmla="*/ 88798 w 4945832"/>
                <a:gd name="connsiteY5" fmla="*/ 1425292 h 1485960"/>
                <a:gd name="connsiteX6" fmla="*/ 4675911 w 4945832"/>
                <a:gd name="connsiteY6" fmla="*/ 1 h 148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32" h="1485960">
                  <a:moveTo>
                    <a:pt x="4675911" y="1"/>
                  </a:moveTo>
                  <a:cubicBezTo>
                    <a:pt x="4765145" y="-34"/>
                    <a:pt x="4855133" y="1572"/>
                    <a:pt x="4945832" y="4926"/>
                  </a:cubicBezTo>
                  <a:cubicBezTo>
                    <a:pt x="4945832" y="4926"/>
                    <a:pt x="3262473" y="-5360"/>
                    <a:pt x="1201905" y="1448255"/>
                  </a:cubicBezTo>
                  <a:lnTo>
                    <a:pt x="1150067" y="1485960"/>
                  </a:lnTo>
                  <a:lnTo>
                    <a:pt x="0" y="1485960"/>
                  </a:lnTo>
                  <a:lnTo>
                    <a:pt x="88798" y="1425292"/>
                  </a:lnTo>
                  <a:cubicBezTo>
                    <a:pt x="686117" y="1027805"/>
                    <a:pt x="2445078" y="879"/>
                    <a:pt x="4675911" y="1"/>
                  </a:cubicBezTo>
                  <a:close/>
                </a:path>
              </a:pathLst>
            </a:custGeom>
            <a:solidFill>
              <a:srgbClr val="FFFFFF">
                <a:alpha val="46000"/>
              </a:srgbClr>
            </a:solidFill>
            <a:ln w="23181" cap="flat">
              <a:noFill/>
              <a:prstDash val="solid"/>
              <a:miter/>
            </a:ln>
          </p:spPr>
          <p:txBody>
            <a:bodyPr rtlCol="0" anchor="ctr"/>
            <a:lstStyle/>
            <a:p>
              <a:endParaRPr lang="zh-CN" altLang="en-US"/>
            </a:p>
          </p:txBody>
        </p:sp>
        <p:sp>
          <p:nvSpPr>
            <p:cNvPr id="10" name="任意多边形: 形状 9">
              <a:extLst>
                <a:ext uri="{FF2B5EF4-FFF2-40B4-BE49-F238E27FC236}">
                  <a16:creationId xmlns:a16="http://schemas.microsoft.com/office/drawing/2014/main" id="{5B27B51B-7C20-4495-92A1-B60AC5BBB08D}"/>
                </a:ext>
              </a:extLst>
            </p:cNvPr>
            <p:cNvSpPr/>
            <p:nvPr/>
          </p:nvSpPr>
          <p:spPr>
            <a:xfrm>
              <a:off x="-59752" y="492797"/>
              <a:ext cx="12286411" cy="6027156"/>
            </a:xfrm>
            <a:custGeom>
              <a:avLst/>
              <a:gdLst>
                <a:gd name="connsiteX0" fmla="*/ 42314 w 12286410"/>
                <a:gd name="connsiteY0" fmla="*/ 1406170 h 6027155"/>
                <a:gd name="connsiteX1" fmla="*/ 42314 w 12286410"/>
                <a:gd name="connsiteY1" fmla="*/ 1499054 h 6027155"/>
                <a:gd name="connsiteX2" fmla="*/ 3125507 w 12286410"/>
                <a:gd name="connsiteY2" fmla="*/ 1587811 h 6027155"/>
                <a:gd name="connsiteX3" fmla="*/ 4783014 w 12286410"/>
                <a:gd name="connsiteY3" fmla="*/ 3441368 h 6027155"/>
                <a:gd name="connsiteX4" fmla="*/ 12259179 w 12286410"/>
                <a:gd name="connsiteY4" fmla="*/ 5288732 h 6027155"/>
                <a:gd name="connsiteX5" fmla="*/ 12259179 w 12286410"/>
                <a:gd name="connsiteY5" fmla="*/ 37676 h 6027155"/>
                <a:gd name="connsiteX6" fmla="*/ 6505429 w 12286410"/>
                <a:gd name="connsiteY6" fmla="*/ 2611601 h 6027155"/>
                <a:gd name="connsiteX7" fmla="*/ 4034238 w 12286410"/>
                <a:gd name="connsiteY7" fmla="*/ 1769451 h 6027155"/>
                <a:gd name="connsiteX8" fmla="*/ 42314 w 12286410"/>
                <a:gd name="connsiteY8" fmla="*/ 1406170 h 60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6410" h="6027155">
                  <a:moveTo>
                    <a:pt x="42314" y="1406170"/>
                  </a:moveTo>
                  <a:lnTo>
                    <a:pt x="42314" y="1499054"/>
                  </a:lnTo>
                  <a:cubicBezTo>
                    <a:pt x="42314" y="1499054"/>
                    <a:pt x="1827320" y="972710"/>
                    <a:pt x="3125507" y="1587811"/>
                  </a:cubicBezTo>
                  <a:cubicBezTo>
                    <a:pt x="3125507" y="1587811"/>
                    <a:pt x="3902101" y="1872656"/>
                    <a:pt x="4783014" y="3441368"/>
                  </a:cubicBezTo>
                  <a:cubicBezTo>
                    <a:pt x="4783014" y="3441368"/>
                    <a:pt x="7193932" y="7610838"/>
                    <a:pt x="12259179" y="5288732"/>
                  </a:cubicBezTo>
                  <a:lnTo>
                    <a:pt x="12259179" y="37676"/>
                  </a:lnTo>
                  <a:cubicBezTo>
                    <a:pt x="12259179" y="37676"/>
                    <a:pt x="9797260" y="2803562"/>
                    <a:pt x="6505429" y="2611601"/>
                  </a:cubicBezTo>
                  <a:cubicBezTo>
                    <a:pt x="6505429" y="2611601"/>
                    <a:pt x="5374152" y="2526974"/>
                    <a:pt x="4034238" y="1769451"/>
                  </a:cubicBezTo>
                  <a:cubicBezTo>
                    <a:pt x="4036556" y="1767387"/>
                    <a:pt x="1908457" y="766301"/>
                    <a:pt x="42314" y="1406170"/>
                  </a:cubicBezTo>
                  <a:close/>
                </a:path>
              </a:pathLst>
            </a:custGeom>
            <a:solidFill>
              <a:srgbClr val="FFFFFF">
                <a:alpha val="24000"/>
              </a:srgbClr>
            </a:solidFill>
            <a:ln w="23181" cap="flat">
              <a:noFill/>
              <a:prstDash val="solid"/>
              <a:miter/>
            </a:ln>
          </p:spPr>
          <p:txBody>
            <a:bodyPr rtlCol="0" anchor="ctr"/>
            <a:lstStyle/>
            <a:p>
              <a:endParaRPr lang="zh-CN" altLang="en-US"/>
            </a:p>
          </p:txBody>
        </p:sp>
      </p:grpSp>
      <p:grpSp>
        <p:nvGrpSpPr>
          <p:cNvPr id="11" name="3f5b30c5-7f1b-4618-8125-b6d78c3193c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2AF35B38-05EF-4674-B161-11E7CE7577D0}"/>
              </a:ext>
            </a:extLst>
          </p:cNvPr>
          <p:cNvGrpSpPr>
            <a:grpSpLocks noChangeAspect="1"/>
          </p:cNvGrpSpPr>
          <p:nvPr userDrawn="1">
            <p:custDataLst>
              <p:tags r:id="rId1"/>
            </p:custDataLst>
          </p:nvPr>
        </p:nvGrpSpPr>
        <p:grpSpPr>
          <a:xfrm>
            <a:off x="5047808" y="346255"/>
            <a:ext cx="6276260" cy="5351734"/>
            <a:chOff x="3443288" y="1079500"/>
            <a:chExt cx="5302250" cy="4521201"/>
          </a:xfrm>
        </p:grpSpPr>
        <p:sp>
          <p:nvSpPr>
            <p:cNvPr id="14" name="îślidê">
              <a:extLst>
                <a:ext uri="{FF2B5EF4-FFF2-40B4-BE49-F238E27FC236}">
                  <a16:creationId xmlns:a16="http://schemas.microsoft.com/office/drawing/2014/main" id="{3914B1FF-6490-4B80-A07F-35E026B1FC8D}"/>
                </a:ext>
              </a:extLst>
            </p:cNvPr>
            <p:cNvSpPr/>
            <p:nvPr/>
          </p:nvSpPr>
          <p:spPr bwMode="auto">
            <a:xfrm>
              <a:off x="3443288" y="5159375"/>
              <a:ext cx="5302250" cy="263525"/>
            </a:xfrm>
            <a:custGeom>
              <a:avLst/>
              <a:gdLst>
                <a:gd name="T0" fmla="*/ 0 w 1607"/>
                <a:gd name="T1" fmla="*/ 0 h 80"/>
                <a:gd name="T2" fmla="*/ 1607 w 1607"/>
                <a:gd name="T3" fmla="*/ 0 h 80"/>
                <a:gd name="T4" fmla="*/ 1607 w 1607"/>
                <a:gd name="T5" fmla="*/ 40 h 80"/>
                <a:gd name="T6" fmla="*/ 1552 w 1607"/>
                <a:gd name="T7" fmla="*/ 80 h 80"/>
                <a:gd name="T8" fmla="*/ 55 w 1607"/>
                <a:gd name="T9" fmla="*/ 80 h 80"/>
                <a:gd name="T10" fmla="*/ 0 w 1607"/>
                <a:gd name="T11" fmla="*/ 40 h 80"/>
                <a:gd name="T12" fmla="*/ 0 w 16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607" h="80">
                  <a:moveTo>
                    <a:pt x="0" y="0"/>
                  </a:moveTo>
                  <a:cubicBezTo>
                    <a:pt x="1607" y="0"/>
                    <a:pt x="1607" y="0"/>
                    <a:pt x="1607" y="0"/>
                  </a:cubicBezTo>
                  <a:cubicBezTo>
                    <a:pt x="1607" y="40"/>
                    <a:pt x="1607" y="40"/>
                    <a:pt x="1607" y="40"/>
                  </a:cubicBezTo>
                  <a:cubicBezTo>
                    <a:pt x="1607" y="62"/>
                    <a:pt x="1582" y="80"/>
                    <a:pt x="1552" y="80"/>
                  </a:cubicBezTo>
                  <a:cubicBezTo>
                    <a:pt x="55" y="80"/>
                    <a:pt x="55" y="80"/>
                    <a:pt x="55" y="80"/>
                  </a:cubicBezTo>
                  <a:cubicBezTo>
                    <a:pt x="25" y="80"/>
                    <a:pt x="0" y="62"/>
                    <a:pt x="0" y="40"/>
                  </a:cubicBezTo>
                  <a:cubicBezTo>
                    <a:pt x="0" y="0"/>
                    <a:pt x="0" y="0"/>
                    <a:pt x="0" y="0"/>
                  </a:cubicBezTo>
                  <a:close/>
                </a:path>
              </a:pathLst>
            </a:custGeom>
            <a:solidFill>
              <a:schemeClr val="accent1">
                <a:alpha val="7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iślídè">
              <a:extLst>
                <a:ext uri="{FF2B5EF4-FFF2-40B4-BE49-F238E27FC236}">
                  <a16:creationId xmlns:a16="http://schemas.microsoft.com/office/drawing/2014/main" id="{D1C17E92-4F1A-42F0-8C0C-F2A16F8B4D04}"/>
                </a:ext>
              </a:extLst>
            </p:cNvPr>
            <p:cNvSpPr/>
            <p:nvPr/>
          </p:nvSpPr>
          <p:spPr bwMode="auto">
            <a:xfrm>
              <a:off x="5367338" y="5159375"/>
              <a:ext cx="1450975" cy="76200"/>
            </a:xfrm>
            <a:custGeom>
              <a:avLst/>
              <a:gdLst>
                <a:gd name="T0" fmla="*/ 0 w 440"/>
                <a:gd name="T1" fmla="*/ 0 h 23"/>
                <a:gd name="T2" fmla="*/ 440 w 440"/>
                <a:gd name="T3" fmla="*/ 0 h 23"/>
                <a:gd name="T4" fmla="*/ 440 w 440"/>
                <a:gd name="T5" fmla="*/ 12 h 23"/>
                <a:gd name="T6" fmla="*/ 424 w 440"/>
                <a:gd name="T7" fmla="*/ 23 h 23"/>
                <a:gd name="T8" fmla="*/ 16 w 440"/>
                <a:gd name="T9" fmla="*/ 23 h 23"/>
                <a:gd name="T10" fmla="*/ 0 w 440"/>
                <a:gd name="T11" fmla="*/ 12 h 23"/>
                <a:gd name="T12" fmla="*/ 0 w 44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0" h="23">
                  <a:moveTo>
                    <a:pt x="0" y="0"/>
                  </a:moveTo>
                  <a:cubicBezTo>
                    <a:pt x="440" y="0"/>
                    <a:pt x="440" y="0"/>
                    <a:pt x="440" y="0"/>
                  </a:cubicBezTo>
                  <a:cubicBezTo>
                    <a:pt x="440" y="12"/>
                    <a:pt x="440" y="12"/>
                    <a:pt x="440" y="12"/>
                  </a:cubicBezTo>
                  <a:cubicBezTo>
                    <a:pt x="440" y="18"/>
                    <a:pt x="433" y="23"/>
                    <a:pt x="424" y="23"/>
                  </a:cubicBezTo>
                  <a:cubicBezTo>
                    <a:pt x="16" y="23"/>
                    <a:pt x="16" y="23"/>
                    <a:pt x="16" y="23"/>
                  </a:cubicBezTo>
                  <a:cubicBezTo>
                    <a:pt x="7" y="23"/>
                    <a:pt x="0" y="18"/>
                    <a:pt x="0" y="12"/>
                  </a:cubicBezTo>
                  <a:cubicBezTo>
                    <a:pt x="0" y="0"/>
                    <a:pt x="0" y="0"/>
                    <a:pt x="0" y="0"/>
                  </a:cubicBez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 name="íš1iḓé">
              <a:extLst>
                <a:ext uri="{FF2B5EF4-FFF2-40B4-BE49-F238E27FC236}">
                  <a16:creationId xmlns:a16="http://schemas.microsoft.com/office/drawing/2014/main" id="{7DB50E8D-A5FF-4A71-9CAB-B6468E6E0DEE}"/>
                </a:ext>
              </a:extLst>
            </p:cNvPr>
            <p:cNvSpPr/>
            <p:nvPr/>
          </p:nvSpPr>
          <p:spPr bwMode="auto">
            <a:xfrm>
              <a:off x="3859213" y="2289175"/>
              <a:ext cx="4467225" cy="2806700"/>
            </a:xfrm>
            <a:custGeom>
              <a:avLst/>
              <a:gdLst>
                <a:gd name="T0" fmla="*/ 29 w 1354"/>
                <a:gd name="T1" fmla="*/ 0 h 852"/>
                <a:gd name="T2" fmla="*/ 1326 w 1354"/>
                <a:gd name="T3" fmla="*/ 0 h 852"/>
                <a:gd name="T4" fmla="*/ 1354 w 1354"/>
                <a:gd name="T5" fmla="*/ 29 h 852"/>
                <a:gd name="T6" fmla="*/ 1354 w 1354"/>
                <a:gd name="T7" fmla="*/ 823 h 852"/>
                <a:gd name="T8" fmla="*/ 1326 w 1354"/>
                <a:gd name="T9" fmla="*/ 852 h 852"/>
                <a:gd name="T10" fmla="*/ 29 w 1354"/>
                <a:gd name="T11" fmla="*/ 852 h 852"/>
                <a:gd name="T12" fmla="*/ 0 w 1354"/>
                <a:gd name="T13" fmla="*/ 823 h 852"/>
                <a:gd name="T14" fmla="*/ 0 w 1354"/>
                <a:gd name="T15" fmla="*/ 29 h 852"/>
                <a:gd name="T16" fmla="*/ 29 w 1354"/>
                <a:gd name="T17"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4" h="852">
                  <a:moveTo>
                    <a:pt x="29" y="0"/>
                  </a:moveTo>
                  <a:cubicBezTo>
                    <a:pt x="1326" y="0"/>
                    <a:pt x="1326" y="0"/>
                    <a:pt x="1326" y="0"/>
                  </a:cubicBezTo>
                  <a:cubicBezTo>
                    <a:pt x="1341" y="0"/>
                    <a:pt x="1354" y="13"/>
                    <a:pt x="1354" y="29"/>
                  </a:cubicBezTo>
                  <a:cubicBezTo>
                    <a:pt x="1354" y="823"/>
                    <a:pt x="1354" y="823"/>
                    <a:pt x="1354" y="823"/>
                  </a:cubicBezTo>
                  <a:cubicBezTo>
                    <a:pt x="1354" y="839"/>
                    <a:pt x="1341" y="852"/>
                    <a:pt x="1326" y="852"/>
                  </a:cubicBezTo>
                  <a:cubicBezTo>
                    <a:pt x="29" y="852"/>
                    <a:pt x="29" y="852"/>
                    <a:pt x="29" y="852"/>
                  </a:cubicBezTo>
                  <a:cubicBezTo>
                    <a:pt x="13" y="852"/>
                    <a:pt x="0" y="839"/>
                    <a:pt x="0" y="823"/>
                  </a:cubicBezTo>
                  <a:cubicBezTo>
                    <a:pt x="0" y="29"/>
                    <a:pt x="0" y="29"/>
                    <a:pt x="0" y="29"/>
                  </a:cubicBezTo>
                  <a:cubicBezTo>
                    <a:pt x="0" y="13"/>
                    <a:pt x="13" y="0"/>
                    <a:pt x="29" y="0"/>
                  </a:cubicBezTo>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 name="íSľiḓè">
              <a:extLst>
                <a:ext uri="{FF2B5EF4-FFF2-40B4-BE49-F238E27FC236}">
                  <a16:creationId xmlns:a16="http://schemas.microsoft.com/office/drawing/2014/main" id="{EDABADF2-1710-4D80-9E83-9FE9E6799DA2}"/>
                </a:ext>
              </a:extLst>
            </p:cNvPr>
            <p:cNvSpPr/>
            <p:nvPr/>
          </p:nvSpPr>
          <p:spPr bwMode="auto">
            <a:xfrm>
              <a:off x="4060826" y="2479675"/>
              <a:ext cx="4067175" cy="24749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 name="í$ľïḑe">
              <a:extLst>
                <a:ext uri="{FF2B5EF4-FFF2-40B4-BE49-F238E27FC236}">
                  <a16:creationId xmlns:a16="http://schemas.microsoft.com/office/drawing/2014/main" id="{CC31FD89-AACB-41F8-8034-DE356C237A7B}"/>
                </a:ext>
              </a:extLst>
            </p:cNvPr>
            <p:cNvSpPr/>
            <p:nvPr/>
          </p:nvSpPr>
          <p:spPr bwMode="auto">
            <a:xfrm>
              <a:off x="4060826" y="2479675"/>
              <a:ext cx="4067175" cy="247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9" name="íšliḍe">
              <a:extLst>
                <a:ext uri="{FF2B5EF4-FFF2-40B4-BE49-F238E27FC236}">
                  <a16:creationId xmlns:a16="http://schemas.microsoft.com/office/drawing/2014/main" id="{FCA74670-B8BB-4E5E-BF9B-783E46FAB895}"/>
                </a:ext>
              </a:extLst>
            </p:cNvPr>
            <p:cNvSpPr/>
            <p:nvPr/>
          </p:nvSpPr>
          <p:spPr bwMode="auto">
            <a:xfrm>
              <a:off x="4425951" y="5095875"/>
              <a:ext cx="3332163" cy="63500"/>
            </a:xfrm>
            <a:custGeom>
              <a:avLst/>
              <a:gdLst>
                <a:gd name="T0" fmla="*/ 0 w 2099"/>
                <a:gd name="T1" fmla="*/ 0 h 40"/>
                <a:gd name="T2" fmla="*/ 187 w 2099"/>
                <a:gd name="T3" fmla="*/ 0 h 40"/>
                <a:gd name="T4" fmla="*/ 187 w 2099"/>
                <a:gd name="T5" fmla="*/ 40 h 40"/>
                <a:gd name="T6" fmla="*/ 0 w 2099"/>
                <a:gd name="T7" fmla="*/ 40 h 40"/>
                <a:gd name="T8" fmla="*/ 0 w 2099"/>
                <a:gd name="T9" fmla="*/ 0 h 40"/>
                <a:gd name="T10" fmla="*/ 1912 w 2099"/>
                <a:gd name="T11" fmla="*/ 0 h 40"/>
                <a:gd name="T12" fmla="*/ 1912 w 2099"/>
                <a:gd name="T13" fmla="*/ 0 h 40"/>
                <a:gd name="T14" fmla="*/ 2099 w 2099"/>
                <a:gd name="T15" fmla="*/ 0 h 40"/>
                <a:gd name="T16" fmla="*/ 2099 w 2099"/>
                <a:gd name="T17" fmla="*/ 40 h 40"/>
                <a:gd name="T18" fmla="*/ 1912 w 2099"/>
                <a:gd name="T19" fmla="*/ 40 h 40"/>
                <a:gd name="T20" fmla="*/ 1912 w 209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9" h="40">
                  <a:moveTo>
                    <a:pt x="0" y="0"/>
                  </a:moveTo>
                  <a:lnTo>
                    <a:pt x="187" y="0"/>
                  </a:lnTo>
                  <a:lnTo>
                    <a:pt x="187" y="40"/>
                  </a:lnTo>
                  <a:lnTo>
                    <a:pt x="0" y="40"/>
                  </a:lnTo>
                  <a:lnTo>
                    <a:pt x="0" y="0"/>
                  </a:lnTo>
                  <a:close/>
                  <a:moveTo>
                    <a:pt x="1912" y="0"/>
                  </a:moveTo>
                  <a:lnTo>
                    <a:pt x="1912" y="0"/>
                  </a:lnTo>
                  <a:lnTo>
                    <a:pt x="2099" y="0"/>
                  </a:lnTo>
                  <a:lnTo>
                    <a:pt x="2099" y="40"/>
                  </a:lnTo>
                  <a:lnTo>
                    <a:pt x="1912" y="40"/>
                  </a:lnTo>
                  <a:lnTo>
                    <a:pt x="1912" y="0"/>
                  </a:ln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 name="ïSļiḋê">
              <a:extLst>
                <a:ext uri="{FF2B5EF4-FFF2-40B4-BE49-F238E27FC236}">
                  <a16:creationId xmlns:a16="http://schemas.microsoft.com/office/drawing/2014/main" id="{B2225F4C-D451-415B-9703-C878D0834F91}"/>
                </a:ext>
              </a:extLst>
            </p:cNvPr>
            <p:cNvSpPr/>
            <p:nvPr/>
          </p:nvSpPr>
          <p:spPr bwMode="auto">
            <a:xfrm>
              <a:off x="6072188" y="2381250"/>
              <a:ext cx="66675" cy="58738"/>
            </a:xfrm>
            <a:custGeom>
              <a:avLst/>
              <a:gdLst>
                <a:gd name="T0" fmla="*/ 18 w 20"/>
                <a:gd name="T1" fmla="*/ 9 h 18"/>
                <a:gd name="T2" fmla="*/ 16 w 20"/>
                <a:gd name="T3" fmla="*/ 9 h 18"/>
                <a:gd name="T4" fmla="*/ 14 w 20"/>
                <a:gd name="T5" fmla="*/ 12 h 18"/>
                <a:gd name="T6" fmla="*/ 10 w 20"/>
                <a:gd name="T7" fmla="*/ 14 h 18"/>
                <a:gd name="T8" fmla="*/ 6 w 20"/>
                <a:gd name="T9" fmla="*/ 12 h 18"/>
                <a:gd name="T10" fmla="*/ 4 w 20"/>
                <a:gd name="T11" fmla="*/ 9 h 18"/>
                <a:gd name="T12" fmla="*/ 6 w 20"/>
                <a:gd name="T13" fmla="*/ 5 h 18"/>
                <a:gd name="T14" fmla="*/ 10 w 20"/>
                <a:gd name="T15" fmla="*/ 4 h 18"/>
                <a:gd name="T16" fmla="*/ 14 w 20"/>
                <a:gd name="T17" fmla="*/ 5 h 18"/>
                <a:gd name="T18" fmla="*/ 16 w 20"/>
                <a:gd name="T19" fmla="*/ 9 h 18"/>
                <a:gd name="T20" fmla="*/ 18 w 20"/>
                <a:gd name="T21" fmla="*/ 9 h 18"/>
                <a:gd name="T22" fmla="*/ 20 w 20"/>
                <a:gd name="T23" fmla="*/ 9 h 18"/>
                <a:gd name="T24" fmla="*/ 17 w 20"/>
                <a:gd name="T25" fmla="*/ 2 h 18"/>
                <a:gd name="T26" fmla="*/ 10 w 20"/>
                <a:gd name="T27" fmla="*/ 0 h 18"/>
                <a:gd name="T28" fmla="*/ 3 w 20"/>
                <a:gd name="T29" fmla="*/ 2 h 18"/>
                <a:gd name="T30" fmla="*/ 0 w 20"/>
                <a:gd name="T31" fmla="*/ 9 h 18"/>
                <a:gd name="T32" fmla="*/ 3 w 20"/>
                <a:gd name="T33" fmla="*/ 15 h 18"/>
                <a:gd name="T34" fmla="*/ 10 w 20"/>
                <a:gd name="T35" fmla="*/ 18 h 18"/>
                <a:gd name="T36" fmla="*/ 17 w 20"/>
                <a:gd name="T37" fmla="*/ 15 h 18"/>
                <a:gd name="T38" fmla="*/ 20 w 20"/>
                <a:gd name="T39" fmla="*/ 9 h 18"/>
                <a:gd name="T40" fmla="*/ 18 w 20"/>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8">
                  <a:moveTo>
                    <a:pt x="18" y="9"/>
                  </a:moveTo>
                  <a:cubicBezTo>
                    <a:pt x="16" y="9"/>
                    <a:pt x="16" y="9"/>
                    <a:pt x="16" y="9"/>
                  </a:cubicBezTo>
                  <a:cubicBezTo>
                    <a:pt x="16" y="10"/>
                    <a:pt x="15" y="11"/>
                    <a:pt x="14" y="12"/>
                  </a:cubicBezTo>
                  <a:cubicBezTo>
                    <a:pt x="13" y="13"/>
                    <a:pt x="12" y="14"/>
                    <a:pt x="10" y="14"/>
                  </a:cubicBezTo>
                  <a:cubicBezTo>
                    <a:pt x="9" y="14"/>
                    <a:pt x="7" y="13"/>
                    <a:pt x="6" y="12"/>
                  </a:cubicBezTo>
                  <a:cubicBezTo>
                    <a:pt x="5" y="11"/>
                    <a:pt x="4" y="10"/>
                    <a:pt x="4" y="9"/>
                  </a:cubicBezTo>
                  <a:cubicBezTo>
                    <a:pt x="4" y="7"/>
                    <a:pt x="5" y="6"/>
                    <a:pt x="6" y="5"/>
                  </a:cubicBezTo>
                  <a:cubicBezTo>
                    <a:pt x="7" y="4"/>
                    <a:pt x="9" y="4"/>
                    <a:pt x="10" y="4"/>
                  </a:cubicBezTo>
                  <a:cubicBezTo>
                    <a:pt x="12" y="4"/>
                    <a:pt x="13" y="4"/>
                    <a:pt x="14" y="5"/>
                  </a:cubicBezTo>
                  <a:cubicBezTo>
                    <a:pt x="15" y="6"/>
                    <a:pt x="16" y="7"/>
                    <a:pt x="16" y="9"/>
                  </a:cubicBezTo>
                  <a:cubicBezTo>
                    <a:pt x="18" y="9"/>
                    <a:pt x="18" y="9"/>
                    <a:pt x="18" y="9"/>
                  </a:cubicBezTo>
                  <a:cubicBezTo>
                    <a:pt x="20" y="9"/>
                    <a:pt x="20" y="9"/>
                    <a:pt x="20" y="9"/>
                  </a:cubicBezTo>
                  <a:cubicBezTo>
                    <a:pt x="20" y="6"/>
                    <a:pt x="19" y="4"/>
                    <a:pt x="17" y="2"/>
                  </a:cubicBezTo>
                  <a:cubicBezTo>
                    <a:pt x="15" y="1"/>
                    <a:pt x="13" y="0"/>
                    <a:pt x="10" y="0"/>
                  </a:cubicBezTo>
                  <a:cubicBezTo>
                    <a:pt x="8" y="0"/>
                    <a:pt x="5" y="1"/>
                    <a:pt x="3" y="2"/>
                  </a:cubicBezTo>
                  <a:cubicBezTo>
                    <a:pt x="2" y="4"/>
                    <a:pt x="0" y="6"/>
                    <a:pt x="0" y="9"/>
                  </a:cubicBezTo>
                  <a:cubicBezTo>
                    <a:pt x="0" y="11"/>
                    <a:pt x="2" y="14"/>
                    <a:pt x="3" y="15"/>
                  </a:cubicBezTo>
                  <a:cubicBezTo>
                    <a:pt x="5" y="17"/>
                    <a:pt x="8" y="18"/>
                    <a:pt x="10" y="18"/>
                  </a:cubicBezTo>
                  <a:cubicBezTo>
                    <a:pt x="13" y="18"/>
                    <a:pt x="15" y="17"/>
                    <a:pt x="17" y="15"/>
                  </a:cubicBezTo>
                  <a:cubicBezTo>
                    <a:pt x="19" y="14"/>
                    <a:pt x="20" y="11"/>
                    <a:pt x="20" y="9"/>
                  </a:cubicBez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 name="ïśḻíďê">
              <a:extLst>
                <a:ext uri="{FF2B5EF4-FFF2-40B4-BE49-F238E27FC236}">
                  <a16:creationId xmlns:a16="http://schemas.microsoft.com/office/drawing/2014/main" id="{09B868C2-84C3-4476-9697-5666ECF4ACF2}"/>
                </a:ext>
              </a:extLst>
            </p:cNvPr>
            <p:cNvSpPr/>
            <p:nvPr/>
          </p:nvSpPr>
          <p:spPr bwMode="auto">
            <a:xfrm>
              <a:off x="4046538" y="2479675"/>
              <a:ext cx="4102100" cy="244475"/>
            </a:xfrm>
            <a:custGeom>
              <a:avLst/>
              <a:gdLst>
                <a:gd name="T0" fmla="*/ 1241 w 1243"/>
                <a:gd name="T1" fmla="*/ 72 h 74"/>
                <a:gd name="T2" fmla="*/ 1241 w 1243"/>
                <a:gd name="T3" fmla="*/ 70 h 74"/>
                <a:gd name="T4" fmla="*/ 4 w 1243"/>
                <a:gd name="T5" fmla="*/ 70 h 74"/>
                <a:gd name="T6" fmla="*/ 4 w 1243"/>
                <a:gd name="T7" fmla="*/ 25 h 74"/>
                <a:gd name="T8" fmla="*/ 10 w 1243"/>
                <a:gd name="T9" fmla="*/ 10 h 74"/>
                <a:gd name="T10" fmla="*/ 24 w 1243"/>
                <a:gd name="T11" fmla="*/ 4 h 74"/>
                <a:gd name="T12" fmla="*/ 1219 w 1243"/>
                <a:gd name="T13" fmla="*/ 4 h 74"/>
                <a:gd name="T14" fmla="*/ 1234 w 1243"/>
                <a:gd name="T15" fmla="*/ 10 h 74"/>
                <a:gd name="T16" fmla="*/ 1239 w 1243"/>
                <a:gd name="T17" fmla="*/ 25 h 74"/>
                <a:gd name="T18" fmla="*/ 1239 w 1243"/>
                <a:gd name="T19" fmla="*/ 72 h 74"/>
                <a:gd name="T20" fmla="*/ 1241 w 1243"/>
                <a:gd name="T21" fmla="*/ 72 h 74"/>
                <a:gd name="T22" fmla="*/ 1241 w 1243"/>
                <a:gd name="T23" fmla="*/ 70 h 74"/>
                <a:gd name="T24" fmla="*/ 1241 w 1243"/>
                <a:gd name="T25" fmla="*/ 72 h 74"/>
                <a:gd name="T26" fmla="*/ 1243 w 1243"/>
                <a:gd name="T27" fmla="*/ 72 h 74"/>
                <a:gd name="T28" fmla="*/ 1243 w 1243"/>
                <a:gd name="T29" fmla="*/ 25 h 74"/>
                <a:gd name="T30" fmla="*/ 1219 w 1243"/>
                <a:gd name="T31" fmla="*/ 0 h 74"/>
                <a:gd name="T32" fmla="*/ 24 w 1243"/>
                <a:gd name="T33" fmla="*/ 0 h 74"/>
                <a:gd name="T34" fmla="*/ 0 w 1243"/>
                <a:gd name="T35" fmla="*/ 25 h 74"/>
                <a:gd name="T36" fmla="*/ 0 w 1243"/>
                <a:gd name="T37" fmla="*/ 74 h 74"/>
                <a:gd name="T38" fmla="*/ 1243 w 1243"/>
                <a:gd name="T39" fmla="*/ 74 h 74"/>
                <a:gd name="T40" fmla="*/ 1243 w 1243"/>
                <a:gd name="T41" fmla="*/ 72 h 74"/>
                <a:gd name="T42" fmla="*/ 1241 w 1243"/>
                <a:gd name="T43"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3" h="74">
                  <a:moveTo>
                    <a:pt x="1241" y="72"/>
                  </a:moveTo>
                  <a:cubicBezTo>
                    <a:pt x="1241" y="70"/>
                    <a:pt x="1241" y="70"/>
                    <a:pt x="1241" y="70"/>
                  </a:cubicBezTo>
                  <a:cubicBezTo>
                    <a:pt x="4" y="70"/>
                    <a:pt x="4" y="70"/>
                    <a:pt x="4" y="70"/>
                  </a:cubicBezTo>
                  <a:cubicBezTo>
                    <a:pt x="4" y="25"/>
                    <a:pt x="4" y="25"/>
                    <a:pt x="4" y="25"/>
                  </a:cubicBezTo>
                  <a:cubicBezTo>
                    <a:pt x="4" y="19"/>
                    <a:pt x="6" y="14"/>
                    <a:pt x="10" y="10"/>
                  </a:cubicBezTo>
                  <a:cubicBezTo>
                    <a:pt x="13" y="7"/>
                    <a:pt x="18" y="4"/>
                    <a:pt x="24" y="4"/>
                  </a:cubicBezTo>
                  <a:cubicBezTo>
                    <a:pt x="1219" y="4"/>
                    <a:pt x="1219" y="4"/>
                    <a:pt x="1219" y="4"/>
                  </a:cubicBezTo>
                  <a:cubicBezTo>
                    <a:pt x="1225" y="4"/>
                    <a:pt x="1230" y="7"/>
                    <a:pt x="1234" y="10"/>
                  </a:cubicBezTo>
                  <a:cubicBezTo>
                    <a:pt x="1237" y="14"/>
                    <a:pt x="1239" y="19"/>
                    <a:pt x="1239" y="25"/>
                  </a:cubicBezTo>
                  <a:cubicBezTo>
                    <a:pt x="1239" y="72"/>
                    <a:pt x="1239" y="72"/>
                    <a:pt x="1239" y="72"/>
                  </a:cubicBezTo>
                  <a:cubicBezTo>
                    <a:pt x="1241" y="72"/>
                    <a:pt x="1241" y="72"/>
                    <a:pt x="1241" y="72"/>
                  </a:cubicBezTo>
                  <a:cubicBezTo>
                    <a:pt x="1241" y="70"/>
                    <a:pt x="1241" y="70"/>
                    <a:pt x="1241" y="70"/>
                  </a:cubicBezTo>
                  <a:cubicBezTo>
                    <a:pt x="1241" y="72"/>
                    <a:pt x="1241" y="72"/>
                    <a:pt x="1241" y="72"/>
                  </a:cubicBezTo>
                  <a:cubicBezTo>
                    <a:pt x="1243" y="72"/>
                    <a:pt x="1243" y="72"/>
                    <a:pt x="1243" y="72"/>
                  </a:cubicBezTo>
                  <a:cubicBezTo>
                    <a:pt x="1243" y="25"/>
                    <a:pt x="1243" y="25"/>
                    <a:pt x="1243" y="25"/>
                  </a:cubicBezTo>
                  <a:cubicBezTo>
                    <a:pt x="1243" y="11"/>
                    <a:pt x="1233" y="0"/>
                    <a:pt x="1219" y="0"/>
                  </a:cubicBezTo>
                  <a:cubicBezTo>
                    <a:pt x="24" y="0"/>
                    <a:pt x="24" y="0"/>
                    <a:pt x="24" y="0"/>
                  </a:cubicBezTo>
                  <a:cubicBezTo>
                    <a:pt x="11" y="0"/>
                    <a:pt x="0" y="11"/>
                    <a:pt x="0" y="25"/>
                  </a:cubicBezTo>
                  <a:cubicBezTo>
                    <a:pt x="0" y="74"/>
                    <a:pt x="0" y="74"/>
                    <a:pt x="0" y="74"/>
                  </a:cubicBezTo>
                  <a:cubicBezTo>
                    <a:pt x="1243" y="74"/>
                    <a:pt x="1243" y="74"/>
                    <a:pt x="1243" y="74"/>
                  </a:cubicBezTo>
                  <a:cubicBezTo>
                    <a:pt x="1243" y="72"/>
                    <a:pt x="1243" y="72"/>
                    <a:pt x="1243" y="72"/>
                  </a:cubicBezTo>
                  <a:cubicBezTo>
                    <a:pt x="1241" y="72"/>
                    <a:pt x="1241" y="72"/>
                    <a:pt x="1241" y="7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 name="ísľiďé">
              <a:extLst>
                <a:ext uri="{FF2B5EF4-FFF2-40B4-BE49-F238E27FC236}">
                  <a16:creationId xmlns:a16="http://schemas.microsoft.com/office/drawing/2014/main" id="{51C5CA8E-E833-4F55-8AF7-B4E1A3336260}"/>
                </a:ext>
              </a:extLst>
            </p:cNvPr>
            <p:cNvSpPr/>
            <p:nvPr/>
          </p:nvSpPr>
          <p:spPr bwMode="auto">
            <a:xfrm>
              <a:off x="4175126" y="2540000"/>
              <a:ext cx="211138" cy="123825"/>
            </a:xfrm>
            <a:custGeom>
              <a:avLst/>
              <a:gdLst>
                <a:gd name="T0" fmla="*/ 129 w 133"/>
                <a:gd name="T1" fmla="*/ 74 h 78"/>
                <a:gd name="T2" fmla="*/ 129 w 133"/>
                <a:gd name="T3" fmla="*/ 70 h 78"/>
                <a:gd name="T4" fmla="*/ 9 w 133"/>
                <a:gd name="T5" fmla="*/ 70 h 78"/>
                <a:gd name="T6" fmla="*/ 9 w 133"/>
                <a:gd name="T7" fmla="*/ 8 h 78"/>
                <a:gd name="T8" fmla="*/ 125 w 133"/>
                <a:gd name="T9" fmla="*/ 8 h 78"/>
                <a:gd name="T10" fmla="*/ 125 w 133"/>
                <a:gd name="T11" fmla="*/ 74 h 78"/>
                <a:gd name="T12" fmla="*/ 129 w 133"/>
                <a:gd name="T13" fmla="*/ 74 h 78"/>
                <a:gd name="T14" fmla="*/ 129 w 133"/>
                <a:gd name="T15" fmla="*/ 70 h 78"/>
                <a:gd name="T16" fmla="*/ 129 w 133"/>
                <a:gd name="T17" fmla="*/ 74 h 78"/>
                <a:gd name="T18" fmla="*/ 133 w 133"/>
                <a:gd name="T19" fmla="*/ 74 h 78"/>
                <a:gd name="T20" fmla="*/ 133 w 133"/>
                <a:gd name="T21" fmla="*/ 0 h 78"/>
                <a:gd name="T22" fmla="*/ 0 w 133"/>
                <a:gd name="T23" fmla="*/ 0 h 78"/>
                <a:gd name="T24" fmla="*/ 0 w 133"/>
                <a:gd name="T25" fmla="*/ 78 h 78"/>
                <a:gd name="T26" fmla="*/ 133 w 133"/>
                <a:gd name="T27" fmla="*/ 78 h 78"/>
                <a:gd name="T28" fmla="*/ 133 w 133"/>
                <a:gd name="T29" fmla="*/ 74 h 78"/>
                <a:gd name="T30" fmla="*/ 129 w 133"/>
                <a:gd name="T31"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78">
                  <a:moveTo>
                    <a:pt x="129" y="74"/>
                  </a:moveTo>
                  <a:lnTo>
                    <a:pt x="129" y="70"/>
                  </a:lnTo>
                  <a:lnTo>
                    <a:pt x="9" y="70"/>
                  </a:lnTo>
                  <a:lnTo>
                    <a:pt x="9" y="8"/>
                  </a:lnTo>
                  <a:lnTo>
                    <a:pt x="125" y="8"/>
                  </a:lnTo>
                  <a:lnTo>
                    <a:pt x="125" y="74"/>
                  </a:lnTo>
                  <a:lnTo>
                    <a:pt x="129" y="74"/>
                  </a:lnTo>
                  <a:lnTo>
                    <a:pt x="129" y="70"/>
                  </a:lnTo>
                  <a:lnTo>
                    <a:pt x="129" y="74"/>
                  </a:lnTo>
                  <a:lnTo>
                    <a:pt x="133" y="74"/>
                  </a:lnTo>
                  <a:lnTo>
                    <a:pt x="133" y="0"/>
                  </a:lnTo>
                  <a:lnTo>
                    <a:pt x="0" y="0"/>
                  </a:lnTo>
                  <a:lnTo>
                    <a:pt x="0" y="78"/>
                  </a:lnTo>
                  <a:lnTo>
                    <a:pt x="133" y="78"/>
                  </a:lnTo>
                  <a:lnTo>
                    <a:pt x="133" y="74"/>
                  </a:lnTo>
                  <a:lnTo>
                    <a:pt x="12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3" name="ïśļïḓê">
              <a:extLst>
                <a:ext uri="{FF2B5EF4-FFF2-40B4-BE49-F238E27FC236}">
                  <a16:creationId xmlns:a16="http://schemas.microsoft.com/office/drawing/2014/main" id="{B8753A4C-A30A-4BEB-836E-B896275369BF}"/>
                </a:ext>
              </a:extLst>
            </p:cNvPr>
            <p:cNvSpPr/>
            <p:nvPr/>
          </p:nvSpPr>
          <p:spPr bwMode="auto">
            <a:xfrm>
              <a:off x="4471988" y="2555875"/>
              <a:ext cx="1719263" cy="98425"/>
            </a:xfrm>
            <a:custGeom>
              <a:avLst/>
              <a:gdLst>
                <a:gd name="T0" fmla="*/ 1079 w 1083"/>
                <a:gd name="T1" fmla="*/ 58 h 62"/>
                <a:gd name="T2" fmla="*/ 1079 w 1083"/>
                <a:gd name="T3" fmla="*/ 54 h 62"/>
                <a:gd name="T4" fmla="*/ 9 w 1083"/>
                <a:gd name="T5" fmla="*/ 54 h 62"/>
                <a:gd name="T6" fmla="*/ 9 w 1083"/>
                <a:gd name="T7" fmla="*/ 8 h 62"/>
                <a:gd name="T8" fmla="*/ 1075 w 1083"/>
                <a:gd name="T9" fmla="*/ 8 h 62"/>
                <a:gd name="T10" fmla="*/ 1075 w 1083"/>
                <a:gd name="T11" fmla="*/ 58 h 62"/>
                <a:gd name="T12" fmla="*/ 1079 w 1083"/>
                <a:gd name="T13" fmla="*/ 58 h 62"/>
                <a:gd name="T14" fmla="*/ 1079 w 1083"/>
                <a:gd name="T15" fmla="*/ 54 h 62"/>
                <a:gd name="T16" fmla="*/ 1079 w 1083"/>
                <a:gd name="T17" fmla="*/ 58 h 62"/>
                <a:gd name="T18" fmla="*/ 1083 w 1083"/>
                <a:gd name="T19" fmla="*/ 58 h 62"/>
                <a:gd name="T20" fmla="*/ 1083 w 1083"/>
                <a:gd name="T21" fmla="*/ 0 h 62"/>
                <a:gd name="T22" fmla="*/ 0 w 1083"/>
                <a:gd name="T23" fmla="*/ 0 h 62"/>
                <a:gd name="T24" fmla="*/ 0 w 1083"/>
                <a:gd name="T25" fmla="*/ 62 h 62"/>
                <a:gd name="T26" fmla="*/ 1083 w 1083"/>
                <a:gd name="T27" fmla="*/ 62 h 62"/>
                <a:gd name="T28" fmla="*/ 1083 w 1083"/>
                <a:gd name="T29" fmla="*/ 58 h 62"/>
                <a:gd name="T30" fmla="*/ 1079 w 1083"/>
                <a:gd name="T3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3" h="62">
                  <a:moveTo>
                    <a:pt x="1079" y="58"/>
                  </a:moveTo>
                  <a:lnTo>
                    <a:pt x="1079" y="54"/>
                  </a:lnTo>
                  <a:lnTo>
                    <a:pt x="9" y="54"/>
                  </a:lnTo>
                  <a:lnTo>
                    <a:pt x="9" y="8"/>
                  </a:lnTo>
                  <a:lnTo>
                    <a:pt x="1075" y="8"/>
                  </a:lnTo>
                  <a:lnTo>
                    <a:pt x="1075" y="58"/>
                  </a:lnTo>
                  <a:lnTo>
                    <a:pt x="1079" y="58"/>
                  </a:lnTo>
                  <a:lnTo>
                    <a:pt x="1079" y="54"/>
                  </a:lnTo>
                  <a:lnTo>
                    <a:pt x="1079" y="58"/>
                  </a:lnTo>
                  <a:lnTo>
                    <a:pt x="1083" y="58"/>
                  </a:lnTo>
                  <a:lnTo>
                    <a:pt x="1083" y="0"/>
                  </a:lnTo>
                  <a:lnTo>
                    <a:pt x="0" y="0"/>
                  </a:lnTo>
                  <a:lnTo>
                    <a:pt x="0" y="62"/>
                  </a:lnTo>
                  <a:lnTo>
                    <a:pt x="1083" y="62"/>
                  </a:lnTo>
                  <a:lnTo>
                    <a:pt x="1083" y="58"/>
                  </a:lnTo>
                  <a:lnTo>
                    <a:pt x="1079"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4" name="í$ḷiďe">
              <a:extLst>
                <a:ext uri="{FF2B5EF4-FFF2-40B4-BE49-F238E27FC236}">
                  <a16:creationId xmlns:a16="http://schemas.microsoft.com/office/drawing/2014/main" id="{C9E682E6-81AF-41D5-BAAE-494B538F140D}"/>
                </a:ext>
              </a:extLst>
            </p:cNvPr>
            <p:cNvSpPr/>
            <p:nvPr/>
          </p:nvSpPr>
          <p:spPr bwMode="auto">
            <a:xfrm>
              <a:off x="4110038" y="2803525"/>
              <a:ext cx="1289050" cy="2082800"/>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5" name="ïSľïḋé">
              <a:extLst>
                <a:ext uri="{FF2B5EF4-FFF2-40B4-BE49-F238E27FC236}">
                  <a16:creationId xmlns:a16="http://schemas.microsoft.com/office/drawing/2014/main" id="{76E7A056-9FD8-47E4-AA6E-70A2E94258C2}"/>
                </a:ext>
              </a:extLst>
            </p:cNvPr>
            <p:cNvSpPr/>
            <p:nvPr/>
          </p:nvSpPr>
          <p:spPr bwMode="auto">
            <a:xfrm>
              <a:off x="4110038" y="2803525"/>
              <a:ext cx="1289050" cy="2082800"/>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6" name="ïśḻîḍè">
              <a:extLst>
                <a:ext uri="{FF2B5EF4-FFF2-40B4-BE49-F238E27FC236}">
                  <a16:creationId xmlns:a16="http://schemas.microsoft.com/office/drawing/2014/main" id="{125BA6DC-CE6A-4072-A959-54A59F067293}"/>
                </a:ext>
              </a:extLst>
            </p:cNvPr>
            <p:cNvSpPr/>
            <p:nvPr/>
          </p:nvSpPr>
          <p:spPr bwMode="auto">
            <a:xfrm>
              <a:off x="7108826" y="3505200"/>
              <a:ext cx="979488" cy="1381125"/>
            </a:xfrm>
            <a:custGeom>
              <a:avLst/>
              <a:gdLst>
                <a:gd name="T0" fmla="*/ 613 w 617"/>
                <a:gd name="T1" fmla="*/ 865 h 870"/>
                <a:gd name="T2" fmla="*/ 613 w 617"/>
                <a:gd name="T3" fmla="*/ 861 h 870"/>
                <a:gd name="T4" fmla="*/ 8 w 617"/>
                <a:gd name="T5" fmla="*/ 861 h 870"/>
                <a:gd name="T6" fmla="*/ 8 w 617"/>
                <a:gd name="T7" fmla="*/ 8 h 870"/>
                <a:gd name="T8" fmla="*/ 609 w 617"/>
                <a:gd name="T9" fmla="*/ 8 h 870"/>
                <a:gd name="T10" fmla="*/ 609 w 617"/>
                <a:gd name="T11" fmla="*/ 865 h 870"/>
                <a:gd name="T12" fmla="*/ 613 w 617"/>
                <a:gd name="T13" fmla="*/ 865 h 870"/>
                <a:gd name="T14" fmla="*/ 613 w 617"/>
                <a:gd name="T15" fmla="*/ 861 h 870"/>
                <a:gd name="T16" fmla="*/ 613 w 617"/>
                <a:gd name="T17" fmla="*/ 865 h 870"/>
                <a:gd name="T18" fmla="*/ 617 w 617"/>
                <a:gd name="T19" fmla="*/ 865 h 870"/>
                <a:gd name="T20" fmla="*/ 617 w 617"/>
                <a:gd name="T21" fmla="*/ 0 h 870"/>
                <a:gd name="T22" fmla="*/ 0 w 617"/>
                <a:gd name="T23" fmla="*/ 0 h 870"/>
                <a:gd name="T24" fmla="*/ 0 w 617"/>
                <a:gd name="T25" fmla="*/ 870 h 870"/>
                <a:gd name="T26" fmla="*/ 617 w 617"/>
                <a:gd name="T27" fmla="*/ 870 h 870"/>
                <a:gd name="T28" fmla="*/ 617 w 617"/>
                <a:gd name="T29" fmla="*/ 865 h 870"/>
                <a:gd name="T30" fmla="*/ 613 w 617"/>
                <a:gd name="T31" fmla="*/ 865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870">
                  <a:moveTo>
                    <a:pt x="613" y="865"/>
                  </a:moveTo>
                  <a:lnTo>
                    <a:pt x="613" y="861"/>
                  </a:lnTo>
                  <a:lnTo>
                    <a:pt x="8" y="861"/>
                  </a:lnTo>
                  <a:lnTo>
                    <a:pt x="8" y="8"/>
                  </a:lnTo>
                  <a:lnTo>
                    <a:pt x="609" y="8"/>
                  </a:lnTo>
                  <a:lnTo>
                    <a:pt x="609" y="865"/>
                  </a:lnTo>
                  <a:lnTo>
                    <a:pt x="613" y="865"/>
                  </a:lnTo>
                  <a:lnTo>
                    <a:pt x="613" y="861"/>
                  </a:lnTo>
                  <a:lnTo>
                    <a:pt x="613" y="865"/>
                  </a:lnTo>
                  <a:lnTo>
                    <a:pt x="617" y="865"/>
                  </a:lnTo>
                  <a:lnTo>
                    <a:pt x="617" y="0"/>
                  </a:lnTo>
                  <a:lnTo>
                    <a:pt x="0" y="0"/>
                  </a:lnTo>
                  <a:lnTo>
                    <a:pt x="0" y="870"/>
                  </a:lnTo>
                  <a:lnTo>
                    <a:pt x="617" y="870"/>
                  </a:lnTo>
                  <a:lnTo>
                    <a:pt x="617" y="865"/>
                  </a:lnTo>
                  <a:lnTo>
                    <a:pt x="613" y="8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šľîḑè">
              <a:extLst>
                <a:ext uri="{FF2B5EF4-FFF2-40B4-BE49-F238E27FC236}">
                  <a16:creationId xmlns:a16="http://schemas.microsoft.com/office/drawing/2014/main" id="{1E9E94BA-BB97-4BD4-882F-6F9391D43F65}"/>
                </a:ext>
              </a:extLst>
            </p:cNvPr>
            <p:cNvSpPr/>
            <p:nvPr/>
          </p:nvSpPr>
          <p:spPr bwMode="auto">
            <a:xfrm>
              <a:off x="7108826" y="2803525"/>
              <a:ext cx="979488" cy="615950"/>
            </a:xfrm>
            <a:custGeom>
              <a:avLst/>
              <a:gdLst>
                <a:gd name="T0" fmla="*/ 613 w 617"/>
                <a:gd name="T1" fmla="*/ 4 h 388"/>
                <a:gd name="T2" fmla="*/ 613 w 617"/>
                <a:gd name="T3" fmla="*/ 0 h 388"/>
                <a:gd name="T4" fmla="*/ 0 w 617"/>
                <a:gd name="T5" fmla="*/ 0 h 388"/>
                <a:gd name="T6" fmla="*/ 0 w 617"/>
                <a:gd name="T7" fmla="*/ 388 h 388"/>
                <a:gd name="T8" fmla="*/ 617 w 617"/>
                <a:gd name="T9" fmla="*/ 388 h 388"/>
                <a:gd name="T10" fmla="*/ 617 w 617"/>
                <a:gd name="T11" fmla="*/ 0 h 388"/>
                <a:gd name="T12" fmla="*/ 613 w 617"/>
                <a:gd name="T13" fmla="*/ 0 h 388"/>
                <a:gd name="T14" fmla="*/ 613 w 617"/>
                <a:gd name="T15" fmla="*/ 4 h 388"/>
                <a:gd name="T16" fmla="*/ 609 w 617"/>
                <a:gd name="T17" fmla="*/ 4 h 388"/>
                <a:gd name="T18" fmla="*/ 609 w 617"/>
                <a:gd name="T19" fmla="*/ 379 h 388"/>
                <a:gd name="T20" fmla="*/ 8 w 617"/>
                <a:gd name="T21" fmla="*/ 379 h 388"/>
                <a:gd name="T22" fmla="*/ 8 w 617"/>
                <a:gd name="T23" fmla="*/ 8 h 388"/>
                <a:gd name="T24" fmla="*/ 613 w 617"/>
                <a:gd name="T25" fmla="*/ 8 h 388"/>
                <a:gd name="T26" fmla="*/ 613 w 617"/>
                <a:gd name="T27" fmla="*/ 4 h 388"/>
                <a:gd name="T28" fmla="*/ 609 w 617"/>
                <a:gd name="T29" fmla="*/ 4 h 388"/>
                <a:gd name="T30" fmla="*/ 613 w 617"/>
                <a:gd name="T31" fmla="*/ 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388">
                  <a:moveTo>
                    <a:pt x="613" y="4"/>
                  </a:moveTo>
                  <a:lnTo>
                    <a:pt x="613" y="0"/>
                  </a:lnTo>
                  <a:lnTo>
                    <a:pt x="0" y="0"/>
                  </a:lnTo>
                  <a:lnTo>
                    <a:pt x="0" y="388"/>
                  </a:lnTo>
                  <a:lnTo>
                    <a:pt x="617" y="388"/>
                  </a:lnTo>
                  <a:lnTo>
                    <a:pt x="617" y="0"/>
                  </a:lnTo>
                  <a:lnTo>
                    <a:pt x="613" y="0"/>
                  </a:lnTo>
                  <a:lnTo>
                    <a:pt x="613" y="4"/>
                  </a:lnTo>
                  <a:lnTo>
                    <a:pt x="609" y="4"/>
                  </a:lnTo>
                  <a:lnTo>
                    <a:pt x="609" y="379"/>
                  </a:lnTo>
                  <a:lnTo>
                    <a:pt x="8" y="379"/>
                  </a:lnTo>
                  <a:lnTo>
                    <a:pt x="8" y="8"/>
                  </a:lnTo>
                  <a:lnTo>
                    <a:pt x="613" y="8"/>
                  </a:lnTo>
                  <a:lnTo>
                    <a:pt x="613" y="4"/>
                  </a:lnTo>
                  <a:lnTo>
                    <a:pt x="609" y="4"/>
                  </a:lnTo>
                  <a:lnTo>
                    <a:pt x="61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ïśḻîḋe">
              <a:extLst>
                <a:ext uri="{FF2B5EF4-FFF2-40B4-BE49-F238E27FC236}">
                  <a16:creationId xmlns:a16="http://schemas.microsoft.com/office/drawing/2014/main" id="{D25E3C69-91DE-4AC7-B8D7-D6D44AC88519}"/>
                </a:ext>
              </a:extLst>
            </p:cNvPr>
            <p:cNvSpPr/>
            <p:nvPr/>
          </p:nvSpPr>
          <p:spPr bwMode="auto">
            <a:xfrm>
              <a:off x="5462588" y="2803525"/>
              <a:ext cx="1587500" cy="466725"/>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îslïḓê">
              <a:extLst>
                <a:ext uri="{FF2B5EF4-FFF2-40B4-BE49-F238E27FC236}">
                  <a16:creationId xmlns:a16="http://schemas.microsoft.com/office/drawing/2014/main" id="{D4BD3F06-6DD2-4BA2-B95D-67D0B6F4AAD1}"/>
                </a:ext>
              </a:extLst>
            </p:cNvPr>
            <p:cNvSpPr/>
            <p:nvPr/>
          </p:nvSpPr>
          <p:spPr bwMode="auto">
            <a:xfrm>
              <a:off x="5462588" y="2803525"/>
              <a:ext cx="1587500" cy="466725"/>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išľïḍê">
              <a:extLst>
                <a:ext uri="{FF2B5EF4-FFF2-40B4-BE49-F238E27FC236}">
                  <a16:creationId xmlns:a16="http://schemas.microsoft.com/office/drawing/2014/main" id="{09BF6B8A-63AE-4E7C-8DBB-7503F4BC3CCA}"/>
                </a:ext>
              </a:extLst>
            </p:cNvPr>
            <p:cNvSpPr/>
            <p:nvPr/>
          </p:nvSpPr>
          <p:spPr bwMode="auto">
            <a:xfrm>
              <a:off x="5462588" y="3327400"/>
              <a:ext cx="1587500" cy="466725"/>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ṥḻîḋé">
              <a:extLst>
                <a:ext uri="{FF2B5EF4-FFF2-40B4-BE49-F238E27FC236}">
                  <a16:creationId xmlns:a16="http://schemas.microsoft.com/office/drawing/2014/main" id="{B348A3B1-C69D-4444-8371-F74765B5D16D}"/>
                </a:ext>
              </a:extLst>
            </p:cNvPr>
            <p:cNvSpPr/>
            <p:nvPr/>
          </p:nvSpPr>
          <p:spPr bwMode="auto">
            <a:xfrm>
              <a:off x="5462588" y="3851275"/>
              <a:ext cx="1587500" cy="468313"/>
            </a:xfrm>
            <a:custGeom>
              <a:avLst/>
              <a:gdLst>
                <a:gd name="T0" fmla="*/ 995 w 1000"/>
                <a:gd name="T1" fmla="*/ 290 h 295"/>
                <a:gd name="T2" fmla="*/ 995 w 1000"/>
                <a:gd name="T3" fmla="*/ 286 h 295"/>
                <a:gd name="T4" fmla="*/ 8 w 1000"/>
                <a:gd name="T5" fmla="*/ 286 h 295"/>
                <a:gd name="T6" fmla="*/ 8 w 1000"/>
                <a:gd name="T7" fmla="*/ 8 h 295"/>
                <a:gd name="T8" fmla="*/ 991 w 1000"/>
                <a:gd name="T9" fmla="*/ 8 h 295"/>
                <a:gd name="T10" fmla="*/ 991 w 1000"/>
                <a:gd name="T11" fmla="*/ 290 h 295"/>
                <a:gd name="T12" fmla="*/ 995 w 1000"/>
                <a:gd name="T13" fmla="*/ 290 h 295"/>
                <a:gd name="T14" fmla="*/ 995 w 1000"/>
                <a:gd name="T15" fmla="*/ 286 h 295"/>
                <a:gd name="T16" fmla="*/ 995 w 1000"/>
                <a:gd name="T17" fmla="*/ 290 h 295"/>
                <a:gd name="T18" fmla="*/ 1000 w 1000"/>
                <a:gd name="T19" fmla="*/ 290 h 295"/>
                <a:gd name="T20" fmla="*/ 1000 w 1000"/>
                <a:gd name="T21" fmla="*/ 0 h 295"/>
                <a:gd name="T22" fmla="*/ 0 w 1000"/>
                <a:gd name="T23" fmla="*/ 0 h 295"/>
                <a:gd name="T24" fmla="*/ 0 w 1000"/>
                <a:gd name="T25" fmla="*/ 295 h 295"/>
                <a:gd name="T26" fmla="*/ 1000 w 1000"/>
                <a:gd name="T27" fmla="*/ 295 h 295"/>
                <a:gd name="T28" fmla="*/ 1000 w 1000"/>
                <a:gd name="T29" fmla="*/ 290 h 295"/>
                <a:gd name="T30" fmla="*/ 995 w 1000"/>
                <a:gd name="T31" fmla="*/ 2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5">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5"/>
                  </a:lnTo>
                  <a:lnTo>
                    <a:pt x="1000" y="295"/>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śḻiḍê">
              <a:extLst>
                <a:ext uri="{FF2B5EF4-FFF2-40B4-BE49-F238E27FC236}">
                  <a16:creationId xmlns:a16="http://schemas.microsoft.com/office/drawing/2014/main" id="{C9C560F6-3E37-4D90-820A-91320C7EA390}"/>
                </a:ext>
              </a:extLst>
            </p:cNvPr>
            <p:cNvSpPr/>
            <p:nvPr/>
          </p:nvSpPr>
          <p:spPr bwMode="auto">
            <a:xfrm>
              <a:off x="5462588" y="4375150"/>
              <a:ext cx="1587500" cy="471488"/>
            </a:xfrm>
            <a:custGeom>
              <a:avLst/>
              <a:gdLst>
                <a:gd name="T0" fmla="*/ 995 w 1000"/>
                <a:gd name="T1" fmla="*/ 293 h 297"/>
                <a:gd name="T2" fmla="*/ 995 w 1000"/>
                <a:gd name="T3" fmla="*/ 288 h 297"/>
                <a:gd name="T4" fmla="*/ 8 w 1000"/>
                <a:gd name="T5" fmla="*/ 288 h 297"/>
                <a:gd name="T6" fmla="*/ 8 w 1000"/>
                <a:gd name="T7" fmla="*/ 8 h 297"/>
                <a:gd name="T8" fmla="*/ 991 w 1000"/>
                <a:gd name="T9" fmla="*/ 8 h 297"/>
                <a:gd name="T10" fmla="*/ 991 w 1000"/>
                <a:gd name="T11" fmla="*/ 293 h 297"/>
                <a:gd name="T12" fmla="*/ 995 w 1000"/>
                <a:gd name="T13" fmla="*/ 293 h 297"/>
                <a:gd name="T14" fmla="*/ 995 w 1000"/>
                <a:gd name="T15" fmla="*/ 288 h 297"/>
                <a:gd name="T16" fmla="*/ 995 w 1000"/>
                <a:gd name="T17" fmla="*/ 293 h 297"/>
                <a:gd name="T18" fmla="*/ 1000 w 1000"/>
                <a:gd name="T19" fmla="*/ 293 h 297"/>
                <a:gd name="T20" fmla="*/ 1000 w 1000"/>
                <a:gd name="T21" fmla="*/ 0 h 297"/>
                <a:gd name="T22" fmla="*/ 0 w 1000"/>
                <a:gd name="T23" fmla="*/ 0 h 297"/>
                <a:gd name="T24" fmla="*/ 0 w 1000"/>
                <a:gd name="T25" fmla="*/ 297 h 297"/>
                <a:gd name="T26" fmla="*/ 1000 w 1000"/>
                <a:gd name="T27" fmla="*/ 297 h 297"/>
                <a:gd name="T28" fmla="*/ 1000 w 1000"/>
                <a:gd name="T29" fmla="*/ 293 h 297"/>
                <a:gd name="T30" fmla="*/ 995 w 1000"/>
                <a:gd name="T31" fmla="*/ 29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7">
                  <a:moveTo>
                    <a:pt x="995" y="293"/>
                  </a:moveTo>
                  <a:lnTo>
                    <a:pt x="995" y="288"/>
                  </a:lnTo>
                  <a:lnTo>
                    <a:pt x="8" y="288"/>
                  </a:lnTo>
                  <a:lnTo>
                    <a:pt x="8" y="8"/>
                  </a:lnTo>
                  <a:lnTo>
                    <a:pt x="991" y="8"/>
                  </a:lnTo>
                  <a:lnTo>
                    <a:pt x="991" y="293"/>
                  </a:lnTo>
                  <a:lnTo>
                    <a:pt x="995" y="293"/>
                  </a:lnTo>
                  <a:lnTo>
                    <a:pt x="995" y="288"/>
                  </a:lnTo>
                  <a:lnTo>
                    <a:pt x="995" y="293"/>
                  </a:lnTo>
                  <a:lnTo>
                    <a:pt x="1000" y="293"/>
                  </a:lnTo>
                  <a:lnTo>
                    <a:pt x="1000" y="0"/>
                  </a:lnTo>
                  <a:lnTo>
                    <a:pt x="0" y="0"/>
                  </a:lnTo>
                  <a:lnTo>
                    <a:pt x="0" y="297"/>
                  </a:lnTo>
                  <a:lnTo>
                    <a:pt x="1000" y="297"/>
                  </a:lnTo>
                  <a:lnTo>
                    <a:pt x="1000" y="293"/>
                  </a:lnTo>
                  <a:lnTo>
                    <a:pt x="995" y="2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îṧḷíḋé">
              <a:extLst>
                <a:ext uri="{FF2B5EF4-FFF2-40B4-BE49-F238E27FC236}">
                  <a16:creationId xmlns:a16="http://schemas.microsoft.com/office/drawing/2014/main" id="{966A96F5-147B-4069-B095-1847867CC6E6}"/>
                </a:ext>
              </a:extLst>
            </p:cNvPr>
            <p:cNvSpPr/>
            <p:nvPr/>
          </p:nvSpPr>
          <p:spPr bwMode="auto">
            <a:xfrm>
              <a:off x="4052888" y="2479675"/>
              <a:ext cx="4089400" cy="2478088"/>
            </a:xfrm>
            <a:custGeom>
              <a:avLst/>
              <a:gdLst>
                <a:gd name="T0" fmla="*/ 1223 w 1239"/>
                <a:gd name="T1" fmla="*/ 752 h 752"/>
                <a:gd name="T2" fmla="*/ 17 w 1239"/>
                <a:gd name="T3" fmla="*/ 752 h 752"/>
                <a:gd name="T4" fmla="*/ 0 w 1239"/>
                <a:gd name="T5" fmla="*/ 735 h 752"/>
                <a:gd name="T6" fmla="*/ 0 w 1239"/>
                <a:gd name="T7" fmla="*/ 16 h 752"/>
                <a:gd name="T8" fmla="*/ 17 w 1239"/>
                <a:gd name="T9" fmla="*/ 0 h 752"/>
                <a:gd name="T10" fmla="*/ 1223 w 1239"/>
                <a:gd name="T11" fmla="*/ 0 h 752"/>
                <a:gd name="T12" fmla="*/ 1239 w 1239"/>
                <a:gd name="T13" fmla="*/ 16 h 752"/>
                <a:gd name="T14" fmla="*/ 1239 w 1239"/>
                <a:gd name="T15" fmla="*/ 735 h 752"/>
                <a:gd name="T16" fmla="*/ 1223 w 1239"/>
                <a:gd name="T17"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752">
                  <a:moveTo>
                    <a:pt x="1223" y="752"/>
                  </a:moveTo>
                  <a:cubicBezTo>
                    <a:pt x="17" y="752"/>
                    <a:pt x="17" y="752"/>
                    <a:pt x="17" y="752"/>
                  </a:cubicBezTo>
                  <a:cubicBezTo>
                    <a:pt x="7" y="752"/>
                    <a:pt x="0" y="744"/>
                    <a:pt x="0" y="735"/>
                  </a:cubicBezTo>
                  <a:cubicBezTo>
                    <a:pt x="0" y="16"/>
                    <a:pt x="0" y="16"/>
                    <a:pt x="0" y="16"/>
                  </a:cubicBezTo>
                  <a:cubicBezTo>
                    <a:pt x="0" y="7"/>
                    <a:pt x="7" y="0"/>
                    <a:pt x="17" y="0"/>
                  </a:cubicBezTo>
                  <a:cubicBezTo>
                    <a:pt x="1223" y="0"/>
                    <a:pt x="1223" y="0"/>
                    <a:pt x="1223" y="0"/>
                  </a:cubicBezTo>
                  <a:cubicBezTo>
                    <a:pt x="1232" y="0"/>
                    <a:pt x="1239" y="7"/>
                    <a:pt x="1239" y="16"/>
                  </a:cubicBezTo>
                  <a:cubicBezTo>
                    <a:pt x="1239" y="735"/>
                    <a:pt x="1239" y="735"/>
                    <a:pt x="1239" y="735"/>
                  </a:cubicBezTo>
                  <a:cubicBezTo>
                    <a:pt x="1239" y="744"/>
                    <a:pt x="1232" y="752"/>
                    <a:pt x="1223" y="7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iśḷíḋe">
              <a:extLst>
                <a:ext uri="{FF2B5EF4-FFF2-40B4-BE49-F238E27FC236}">
                  <a16:creationId xmlns:a16="http://schemas.microsoft.com/office/drawing/2014/main" id="{1EA53841-C4AF-4E21-B42D-1134210AA790}"/>
                </a:ext>
              </a:extLst>
            </p:cNvPr>
            <p:cNvSpPr/>
            <p:nvPr/>
          </p:nvSpPr>
          <p:spPr bwMode="auto">
            <a:xfrm>
              <a:off x="6080126" y="2378075"/>
              <a:ext cx="52388" cy="46038"/>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ísļïḑè">
              <a:extLst>
                <a:ext uri="{FF2B5EF4-FFF2-40B4-BE49-F238E27FC236}">
                  <a16:creationId xmlns:a16="http://schemas.microsoft.com/office/drawing/2014/main" id="{48DAA4F6-7994-4D12-99C0-9B68251F6D2C}"/>
                </a:ext>
              </a:extLst>
            </p:cNvPr>
            <p:cNvSpPr/>
            <p:nvPr/>
          </p:nvSpPr>
          <p:spPr bwMode="auto">
            <a:xfrm>
              <a:off x="4052888" y="2479675"/>
              <a:ext cx="4089400" cy="227013"/>
            </a:xfrm>
            <a:custGeom>
              <a:avLst/>
              <a:gdLst>
                <a:gd name="T0" fmla="*/ 1239 w 1239"/>
                <a:gd name="T1" fmla="*/ 69 h 69"/>
                <a:gd name="T2" fmla="*/ 1 w 1239"/>
                <a:gd name="T3" fmla="*/ 69 h 69"/>
                <a:gd name="T4" fmla="*/ 0 w 1239"/>
                <a:gd name="T5" fmla="*/ 68 h 69"/>
                <a:gd name="T6" fmla="*/ 0 w 1239"/>
                <a:gd name="T7" fmla="*/ 13 h 69"/>
                <a:gd name="T8" fmla="*/ 13 w 1239"/>
                <a:gd name="T9" fmla="*/ 0 h 69"/>
                <a:gd name="T10" fmla="*/ 1226 w 1239"/>
                <a:gd name="T11" fmla="*/ 0 h 69"/>
                <a:gd name="T12" fmla="*/ 1239 w 1239"/>
                <a:gd name="T13" fmla="*/ 13 h 69"/>
                <a:gd name="T14" fmla="*/ 1239 w 1239"/>
                <a:gd name="T15" fmla="*/ 68 h 69"/>
                <a:gd name="T16" fmla="*/ 1239 w 123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69">
                  <a:moveTo>
                    <a:pt x="1239" y="69"/>
                  </a:moveTo>
                  <a:cubicBezTo>
                    <a:pt x="1" y="69"/>
                    <a:pt x="1" y="69"/>
                    <a:pt x="1" y="69"/>
                  </a:cubicBezTo>
                  <a:cubicBezTo>
                    <a:pt x="0" y="69"/>
                    <a:pt x="0" y="68"/>
                    <a:pt x="0" y="68"/>
                  </a:cubicBezTo>
                  <a:cubicBezTo>
                    <a:pt x="0" y="13"/>
                    <a:pt x="0" y="13"/>
                    <a:pt x="0" y="13"/>
                  </a:cubicBezTo>
                  <a:cubicBezTo>
                    <a:pt x="0" y="5"/>
                    <a:pt x="6" y="0"/>
                    <a:pt x="13" y="0"/>
                  </a:cubicBezTo>
                  <a:cubicBezTo>
                    <a:pt x="1226" y="0"/>
                    <a:pt x="1226" y="0"/>
                    <a:pt x="1226" y="0"/>
                  </a:cubicBezTo>
                  <a:cubicBezTo>
                    <a:pt x="1234" y="0"/>
                    <a:pt x="1239" y="5"/>
                    <a:pt x="1239" y="13"/>
                  </a:cubicBezTo>
                  <a:cubicBezTo>
                    <a:pt x="1239" y="68"/>
                    <a:pt x="1239" y="68"/>
                    <a:pt x="1239" y="68"/>
                  </a:cubicBezTo>
                  <a:cubicBezTo>
                    <a:pt x="1239" y="68"/>
                    <a:pt x="1239" y="69"/>
                    <a:pt x="1239" y="69"/>
                  </a:cubicBezTo>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ïṣľîḋê">
              <a:extLst>
                <a:ext uri="{FF2B5EF4-FFF2-40B4-BE49-F238E27FC236}">
                  <a16:creationId xmlns:a16="http://schemas.microsoft.com/office/drawing/2014/main" id="{0331937C-642B-4348-B3E8-B6B13EAC53AC}"/>
                </a:ext>
              </a:extLst>
            </p:cNvPr>
            <p:cNvSpPr/>
            <p:nvPr/>
          </p:nvSpPr>
          <p:spPr bwMode="auto">
            <a:xfrm>
              <a:off x="4181476" y="2535238"/>
              <a:ext cx="198438" cy="1158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7" name="îs1íďê">
              <a:extLst>
                <a:ext uri="{FF2B5EF4-FFF2-40B4-BE49-F238E27FC236}">
                  <a16:creationId xmlns:a16="http://schemas.microsoft.com/office/drawing/2014/main" id="{8C52B0FB-E7C7-41F5-8CA9-86738259D204}"/>
                </a:ext>
              </a:extLst>
            </p:cNvPr>
            <p:cNvSpPr/>
            <p:nvPr/>
          </p:nvSpPr>
          <p:spPr bwMode="auto">
            <a:xfrm>
              <a:off x="4479926" y="2552700"/>
              <a:ext cx="1704975" cy="857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8" name="iṩļíḋê">
              <a:extLst>
                <a:ext uri="{FF2B5EF4-FFF2-40B4-BE49-F238E27FC236}">
                  <a16:creationId xmlns:a16="http://schemas.microsoft.com/office/drawing/2014/main" id="{4859196F-42AF-44BA-9FEC-A08E47EF0B3C}"/>
                </a:ext>
              </a:extLst>
            </p:cNvPr>
            <p:cNvSpPr/>
            <p:nvPr/>
          </p:nvSpPr>
          <p:spPr bwMode="auto">
            <a:xfrm>
              <a:off x="4116388" y="2800350"/>
              <a:ext cx="1276350" cy="2068513"/>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9" name="íṧļïḑe">
              <a:extLst>
                <a:ext uri="{FF2B5EF4-FFF2-40B4-BE49-F238E27FC236}">
                  <a16:creationId xmlns:a16="http://schemas.microsoft.com/office/drawing/2014/main" id="{75F675BA-36C1-4E8E-ADD9-FA8A43DA375C}"/>
                </a:ext>
              </a:extLst>
            </p:cNvPr>
            <p:cNvSpPr/>
            <p:nvPr/>
          </p:nvSpPr>
          <p:spPr bwMode="auto">
            <a:xfrm>
              <a:off x="4116388" y="2800350"/>
              <a:ext cx="127635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0" name="işlîḋe">
              <a:extLst>
                <a:ext uri="{FF2B5EF4-FFF2-40B4-BE49-F238E27FC236}">
                  <a16:creationId xmlns:a16="http://schemas.microsoft.com/office/drawing/2014/main" id="{C3DEB8F2-0AF6-4F41-BA5F-CC7084B92821}"/>
                </a:ext>
              </a:extLst>
            </p:cNvPr>
            <p:cNvSpPr/>
            <p:nvPr/>
          </p:nvSpPr>
          <p:spPr bwMode="auto">
            <a:xfrm>
              <a:off x="4192588" y="2868613"/>
              <a:ext cx="1138238" cy="1931988"/>
            </a:xfrm>
            <a:custGeom>
              <a:avLst/>
              <a:gdLst>
                <a:gd name="T0" fmla="*/ 345 w 345"/>
                <a:gd name="T1" fmla="*/ 0 h 586"/>
                <a:gd name="T2" fmla="*/ 0 w 345"/>
                <a:gd name="T3" fmla="*/ 0 h 586"/>
                <a:gd name="T4" fmla="*/ 0 w 345"/>
                <a:gd name="T5" fmla="*/ 586 h 586"/>
                <a:gd name="T6" fmla="*/ 345 w 345"/>
                <a:gd name="T7" fmla="*/ 586 h 586"/>
                <a:gd name="T8" fmla="*/ 345 w 345"/>
                <a:gd name="T9" fmla="*/ 329 h 586"/>
                <a:gd name="T10" fmla="*/ 344 w 345"/>
                <a:gd name="T11" fmla="*/ 329 h 586"/>
                <a:gd name="T12" fmla="*/ 337 w 345"/>
                <a:gd name="T13" fmla="*/ 328 h 586"/>
                <a:gd name="T14" fmla="*/ 319 w 345"/>
                <a:gd name="T15" fmla="*/ 329 h 586"/>
                <a:gd name="T16" fmla="*/ 317 w 345"/>
                <a:gd name="T17" fmla="*/ 330 h 586"/>
                <a:gd name="T18" fmla="*/ 305 w 345"/>
                <a:gd name="T19" fmla="*/ 313 h 586"/>
                <a:gd name="T20" fmla="*/ 338 w 345"/>
                <a:gd name="T21" fmla="*/ 196 h 586"/>
                <a:gd name="T22" fmla="*/ 318 w 345"/>
                <a:gd name="T23" fmla="*/ 217 h 586"/>
                <a:gd name="T24" fmla="*/ 276 w 345"/>
                <a:gd name="T25" fmla="*/ 178 h 586"/>
                <a:gd name="T26" fmla="*/ 345 w 345"/>
                <a:gd name="T27" fmla="*/ 119 h 586"/>
                <a:gd name="T28" fmla="*/ 345 w 345"/>
                <a:gd name="T29" fmla="*/ 87 h 586"/>
                <a:gd name="T30" fmla="*/ 343 w 345"/>
                <a:gd name="T31" fmla="*/ 78 h 586"/>
                <a:gd name="T32" fmla="*/ 342 w 345"/>
                <a:gd name="T33" fmla="*/ 75 h 586"/>
                <a:gd name="T34" fmla="*/ 331 w 345"/>
                <a:gd name="T35" fmla="*/ 55 h 586"/>
                <a:gd name="T36" fmla="*/ 345 w 345"/>
                <a:gd name="T37" fmla="*/ 1 h 586"/>
                <a:gd name="T38" fmla="*/ 345 w 345"/>
                <a:gd name="T39" fmla="*/ 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86">
                  <a:moveTo>
                    <a:pt x="345" y="0"/>
                  </a:moveTo>
                  <a:cubicBezTo>
                    <a:pt x="0" y="0"/>
                    <a:pt x="0" y="0"/>
                    <a:pt x="0" y="0"/>
                  </a:cubicBezTo>
                  <a:cubicBezTo>
                    <a:pt x="0" y="586"/>
                    <a:pt x="0" y="586"/>
                    <a:pt x="0" y="586"/>
                  </a:cubicBezTo>
                  <a:cubicBezTo>
                    <a:pt x="345" y="586"/>
                    <a:pt x="345" y="586"/>
                    <a:pt x="345" y="586"/>
                  </a:cubicBezTo>
                  <a:cubicBezTo>
                    <a:pt x="345" y="329"/>
                    <a:pt x="345" y="329"/>
                    <a:pt x="345" y="329"/>
                  </a:cubicBezTo>
                  <a:cubicBezTo>
                    <a:pt x="344" y="329"/>
                    <a:pt x="344" y="329"/>
                    <a:pt x="344" y="329"/>
                  </a:cubicBezTo>
                  <a:cubicBezTo>
                    <a:pt x="342" y="328"/>
                    <a:pt x="339" y="328"/>
                    <a:pt x="337" y="328"/>
                  </a:cubicBezTo>
                  <a:cubicBezTo>
                    <a:pt x="331" y="328"/>
                    <a:pt x="325" y="329"/>
                    <a:pt x="319" y="329"/>
                  </a:cubicBezTo>
                  <a:cubicBezTo>
                    <a:pt x="319" y="330"/>
                    <a:pt x="318" y="330"/>
                    <a:pt x="317" y="330"/>
                  </a:cubicBezTo>
                  <a:cubicBezTo>
                    <a:pt x="309" y="330"/>
                    <a:pt x="303" y="322"/>
                    <a:pt x="305" y="313"/>
                  </a:cubicBezTo>
                  <a:cubicBezTo>
                    <a:pt x="316" y="272"/>
                    <a:pt x="338" y="196"/>
                    <a:pt x="338" y="196"/>
                  </a:cubicBezTo>
                  <a:cubicBezTo>
                    <a:pt x="335" y="199"/>
                    <a:pt x="320" y="213"/>
                    <a:pt x="318" y="217"/>
                  </a:cubicBezTo>
                  <a:cubicBezTo>
                    <a:pt x="306" y="211"/>
                    <a:pt x="287" y="186"/>
                    <a:pt x="276" y="178"/>
                  </a:cubicBezTo>
                  <a:cubicBezTo>
                    <a:pt x="281" y="167"/>
                    <a:pt x="321" y="135"/>
                    <a:pt x="345" y="119"/>
                  </a:cubicBezTo>
                  <a:cubicBezTo>
                    <a:pt x="345" y="87"/>
                    <a:pt x="345" y="87"/>
                    <a:pt x="345" y="87"/>
                  </a:cubicBezTo>
                  <a:cubicBezTo>
                    <a:pt x="344" y="84"/>
                    <a:pt x="344" y="81"/>
                    <a:pt x="343" y="78"/>
                  </a:cubicBezTo>
                  <a:cubicBezTo>
                    <a:pt x="343" y="77"/>
                    <a:pt x="342" y="76"/>
                    <a:pt x="342" y="75"/>
                  </a:cubicBezTo>
                  <a:cubicBezTo>
                    <a:pt x="337" y="70"/>
                    <a:pt x="333" y="63"/>
                    <a:pt x="331" y="55"/>
                  </a:cubicBezTo>
                  <a:cubicBezTo>
                    <a:pt x="322" y="32"/>
                    <a:pt x="329" y="9"/>
                    <a:pt x="345" y="1"/>
                  </a:cubicBezTo>
                  <a:cubicBezTo>
                    <a:pt x="345" y="0"/>
                    <a:pt x="345" y="0"/>
                    <a:pt x="345" y="0"/>
                  </a:cubicBezTo>
                </a:path>
              </a:pathLst>
            </a:custGeom>
            <a:solidFill>
              <a:srgbClr val="D9D6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ïşḷíḋê">
              <a:extLst>
                <a:ext uri="{FF2B5EF4-FFF2-40B4-BE49-F238E27FC236}">
                  <a16:creationId xmlns:a16="http://schemas.microsoft.com/office/drawing/2014/main" id="{436F040F-127B-4F19-9F94-7FA35D2ED93A}"/>
                </a:ext>
              </a:extLst>
            </p:cNvPr>
            <p:cNvSpPr/>
            <p:nvPr/>
          </p:nvSpPr>
          <p:spPr bwMode="auto">
            <a:xfrm>
              <a:off x="7016751" y="2803525"/>
              <a:ext cx="1065213" cy="1363663"/>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2" name="îşļïḓe">
              <a:extLst>
                <a:ext uri="{FF2B5EF4-FFF2-40B4-BE49-F238E27FC236}">
                  <a16:creationId xmlns:a16="http://schemas.microsoft.com/office/drawing/2014/main" id="{ECB38D2C-3D53-41B3-818B-48A78A1DBFAB}"/>
                </a:ext>
              </a:extLst>
            </p:cNvPr>
            <p:cNvSpPr/>
            <p:nvPr/>
          </p:nvSpPr>
          <p:spPr bwMode="auto">
            <a:xfrm>
              <a:off x="7016751" y="4256088"/>
              <a:ext cx="1065213" cy="603250"/>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3" name="îṧľïdê">
              <a:extLst>
                <a:ext uri="{FF2B5EF4-FFF2-40B4-BE49-F238E27FC236}">
                  <a16:creationId xmlns:a16="http://schemas.microsoft.com/office/drawing/2014/main" id="{DBD8DA73-A167-492B-B256-2365A65984F0}"/>
                </a:ext>
              </a:extLst>
            </p:cNvPr>
            <p:cNvSpPr/>
            <p:nvPr/>
          </p:nvSpPr>
          <p:spPr bwMode="auto">
            <a:xfrm>
              <a:off x="5468938" y="4411663"/>
              <a:ext cx="1462088" cy="454025"/>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4" name="î$ḻïḑé">
              <a:extLst>
                <a:ext uri="{FF2B5EF4-FFF2-40B4-BE49-F238E27FC236}">
                  <a16:creationId xmlns:a16="http://schemas.microsoft.com/office/drawing/2014/main" id="{D300A9BF-A901-48FC-8DBA-980C29501409}"/>
                </a:ext>
              </a:extLst>
            </p:cNvPr>
            <p:cNvSpPr/>
            <p:nvPr/>
          </p:nvSpPr>
          <p:spPr bwMode="auto">
            <a:xfrm>
              <a:off x="5475288" y="2816225"/>
              <a:ext cx="1452563" cy="1531938"/>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5" name="ïs1iḑè">
              <a:extLst>
                <a:ext uri="{FF2B5EF4-FFF2-40B4-BE49-F238E27FC236}">
                  <a16:creationId xmlns:a16="http://schemas.microsoft.com/office/drawing/2014/main" id="{26304AFB-FAF5-4D82-B8B8-5E267B365BB2}"/>
                </a:ext>
              </a:extLst>
            </p:cNvPr>
            <p:cNvSpPr/>
            <p:nvPr/>
          </p:nvSpPr>
          <p:spPr bwMode="auto">
            <a:xfrm>
              <a:off x="5475288" y="2816225"/>
              <a:ext cx="1452563" cy="153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6" name="îšḻïḑê">
              <a:extLst>
                <a:ext uri="{FF2B5EF4-FFF2-40B4-BE49-F238E27FC236}">
                  <a16:creationId xmlns:a16="http://schemas.microsoft.com/office/drawing/2014/main" id="{1B901383-10FE-4B6B-B792-20EF6A029B59}"/>
                </a:ext>
              </a:extLst>
            </p:cNvPr>
            <p:cNvSpPr/>
            <p:nvPr/>
          </p:nvSpPr>
          <p:spPr bwMode="auto">
            <a:xfrm>
              <a:off x="7164388" y="2546350"/>
              <a:ext cx="106363"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iṧlïḓè">
              <a:extLst>
                <a:ext uri="{FF2B5EF4-FFF2-40B4-BE49-F238E27FC236}">
                  <a16:creationId xmlns:a16="http://schemas.microsoft.com/office/drawing/2014/main" id="{5678CCCF-2D79-4574-90FE-2F77598BE85C}"/>
                </a:ext>
              </a:extLst>
            </p:cNvPr>
            <p:cNvSpPr/>
            <p:nvPr/>
          </p:nvSpPr>
          <p:spPr bwMode="auto">
            <a:xfrm>
              <a:off x="7381876" y="2546350"/>
              <a:ext cx="103188"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íṥ1îḋê">
              <a:extLst>
                <a:ext uri="{FF2B5EF4-FFF2-40B4-BE49-F238E27FC236}">
                  <a16:creationId xmlns:a16="http://schemas.microsoft.com/office/drawing/2014/main" id="{126C633A-14CA-4275-BDD7-CCC303A9E0AA}"/>
                </a:ext>
              </a:extLst>
            </p:cNvPr>
            <p:cNvSpPr/>
            <p:nvPr/>
          </p:nvSpPr>
          <p:spPr bwMode="auto">
            <a:xfrm>
              <a:off x="7600951" y="2546350"/>
              <a:ext cx="101600"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î$ḷíḋê">
              <a:extLst>
                <a:ext uri="{FF2B5EF4-FFF2-40B4-BE49-F238E27FC236}">
                  <a16:creationId xmlns:a16="http://schemas.microsoft.com/office/drawing/2014/main" id="{5D38EB90-A314-4B1F-AA24-1DB7DDD19BEB}"/>
                </a:ext>
              </a:extLst>
            </p:cNvPr>
            <p:cNvSpPr/>
            <p:nvPr/>
          </p:nvSpPr>
          <p:spPr bwMode="auto">
            <a:xfrm>
              <a:off x="7815263" y="2546350"/>
              <a:ext cx="101600" cy="92075"/>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ísľiḑe">
              <a:extLst>
                <a:ext uri="{FF2B5EF4-FFF2-40B4-BE49-F238E27FC236}">
                  <a16:creationId xmlns:a16="http://schemas.microsoft.com/office/drawing/2014/main" id="{E7E65FF3-8D22-49A5-ADF0-4DA9E18E8886}"/>
                </a:ext>
              </a:extLst>
            </p:cNvPr>
            <p:cNvSpPr/>
            <p:nvPr/>
          </p:nvSpPr>
          <p:spPr bwMode="auto">
            <a:xfrm>
              <a:off x="4984751" y="3355975"/>
              <a:ext cx="303213" cy="1071563"/>
            </a:xfrm>
            <a:custGeom>
              <a:avLst/>
              <a:gdLst>
                <a:gd name="T0" fmla="*/ 92 w 92"/>
                <a:gd name="T1" fmla="*/ 34 h 325"/>
                <a:gd name="T2" fmla="*/ 53 w 92"/>
                <a:gd name="T3" fmla="*/ 88 h 325"/>
                <a:gd name="T4" fmla="*/ 51 w 92"/>
                <a:gd name="T5" fmla="*/ 289 h 325"/>
                <a:gd name="T6" fmla="*/ 62 w 92"/>
                <a:gd name="T7" fmla="*/ 320 h 325"/>
                <a:gd name="T8" fmla="*/ 62 w 92"/>
                <a:gd name="T9" fmla="*/ 323 h 325"/>
                <a:gd name="T10" fmla="*/ 60 w 92"/>
                <a:gd name="T11" fmla="*/ 323 h 325"/>
                <a:gd name="T12" fmla="*/ 32 w 92"/>
                <a:gd name="T13" fmla="*/ 289 h 325"/>
                <a:gd name="T14" fmla="*/ 30 w 92"/>
                <a:gd name="T15" fmla="*/ 76 h 325"/>
                <a:gd name="T16" fmla="*/ 47 w 92"/>
                <a:gd name="T17" fmla="*/ 36 h 325"/>
                <a:gd name="T18" fmla="*/ 59 w 92"/>
                <a:gd name="T19" fmla="*/ 17 h 325"/>
                <a:gd name="T20" fmla="*/ 71 w 92"/>
                <a:gd name="T21" fmla="*/ 0 h 325"/>
                <a:gd name="T22" fmla="*/ 92 w 92"/>
                <a:gd name="T23" fmla="*/ 3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25">
                  <a:moveTo>
                    <a:pt x="92" y="34"/>
                  </a:moveTo>
                  <a:cubicBezTo>
                    <a:pt x="75" y="49"/>
                    <a:pt x="62" y="66"/>
                    <a:pt x="53" y="88"/>
                  </a:cubicBezTo>
                  <a:cubicBezTo>
                    <a:pt x="28" y="152"/>
                    <a:pt x="28" y="225"/>
                    <a:pt x="51" y="289"/>
                  </a:cubicBezTo>
                  <a:cubicBezTo>
                    <a:pt x="55" y="299"/>
                    <a:pt x="59" y="310"/>
                    <a:pt x="62" y="320"/>
                  </a:cubicBezTo>
                  <a:cubicBezTo>
                    <a:pt x="62" y="321"/>
                    <a:pt x="62" y="322"/>
                    <a:pt x="62" y="323"/>
                  </a:cubicBezTo>
                  <a:cubicBezTo>
                    <a:pt x="62" y="323"/>
                    <a:pt x="61" y="323"/>
                    <a:pt x="60" y="323"/>
                  </a:cubicBezTo>
                  <a:cubicBezTo>
                    <a:pt x="49" y="325"/>
                    <a:pt x="36" y="297"/>
                    <a:pt x="32" y="289"/>
                  </a:cubicBezTo>
                  <a:cubicBezTo>
                    <a:pt x="0" y="224"/>
                    <a:pt x="6" y="143"/>
                    <a:pt x="30" y="76"/>
                  </a:cubicBezTo>
                  <a:cubicBezTo>
                    <a:pt x="35" y="63"/>
                    <a:pt x="41" y="49"/>
                    <a:pt x="47" y="36"/>
                  </a:cubicBezTo>
                  <a:cubicBezTo>
                    <a:pt x="51" y="30"/>
                    <a:pt x="55" y="23"/>
                    <a:pt x="59" y="17"/>
                  </a:cubicBezTo>
                  <a:cubicBezTo>
                    <a:pt x="60" y="15"/>
                    <a:pt x="72" y="0"/>
                    <a:pt x="71" y="0"/>
                  </a:cubicBezTo>
                  <a:cubicBezTo>
                    <a:pt x="78" y="11"/>
                    <a:pt x="85" y="22"/>
                    <a:pt x="92" y="34"/>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ïśľidê">
              <a:extLst>
                <a:ext uri="{FF2B5EF4-FFF2-40B4-BE49-F238E27FC236}">
                  <a16:creationId xmlns:a16="http://schemas.microsoft.com/office/drawing/2014/main" id="{C599C671-34B4-4DFA-A385-6EBD9A8B40CD}"/>
                </a:ext>
              </a:extLst>
            </p:cNvPr>
            <p:cNvSpPr/>
            <p:nvPr/>
          </p:nvSpPr>
          <p:spPr bwMode="auto">
            <a:xfrm>
              <a:off x="5432426" y="2532063"/>
              <a:ext cx="654050" cy="873125"/>
            </a:xfrm>
            <a:custGeom>
              <a:avLst/>
              <a:gdLst>
                <a:gd name="T0" fmla="*/ 1 w 198"/>
                <a:gd name="T1" fmla="*/ 225 h 265"/>
                <a:gd name="T2" fmla="*/ 64 w 198"/>
                <a:gd name="T3" fmla="*/ 201 h 265"/>
                <a:gd name="T4" fmla="*/ 176 w 198"/>
                <a:gd name="T5" fmla="*/ 34 h 265"/>
                <a:gd name="T6" fmla="*/ 185 w 198"/>
                <a:gd name="T7" fmla="*/ 2 h 265"/>
                <a:gd name="T8" fmla="*/ 186 w 198"/>
                <a:gd name="T9" fmla="*/ 0 h 265"/>
                <a:gd name="T10" fmla="*/ 187 w 198"/>
                <a:gd name="T11" fmla="*/ 0 h 265"/>
                <a:gd name="T12" fmla="*/ 192 w 198"/>
                <a:gd name="T13" fmla="*/ 45 h 265"/>
                <a:gd name="T14" fmla="*/ 77 w 198"/>
                <a:gd name="T15" fmla="*/ 224 h 265"/>
                <a:gd name="T16" fmla="*/ 40 w 198"/>
                <a:gd name="T17" fmla="*/ 247 h 265"/>
                <a:gd name="T18" fmla="*/ 20 w 198"/>
                <a:gd name="T19" fmla="*/ 257 h 265"/>
                <a:gd name="T20" fmla="*/ 0 w 198"/>
                <a:gd name="T21" fmla="*/ 265 h 265"/>
                <a:gd name="T22" fmla="*/ 1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 y="225"/>
                  </a:moveTo>
                  <a:cubicBezTo>
                    <a:pt x="24" y="222"/>
                    <a:pt x="45" y="214"/>
                    <a:pt x="64" y="201"/>
                  </a:cubicBezTo>
                  <a:cubicBezTo>
                    <a:pt x="120" y="162"/>
                    <a:pt x="160" y="100"/>
                    <a:pt x="176" y="34"/>
                  </a:cubicBezTo>
                  <a:cubicBezTo>
                    <a:pt x="179" y="24"/>
                    <a:pt x="181" y="13"/>
                    <a:pt x="185" y="2"/>
                  </a:cubicBezTo>
                  <a:cubicBezTo>
                    <a:pt x="185" y="1"/>
                    <a:pt x="185" y="1"/>
                    <a:pt x="186" y="0"/>
                  </a:cubicBezTo>
                  <a:cubicBezTo>
                    <a:pt x="186" y="0"/>
                    <a:pt x="187" y="0"/>
                    <a:pt x="187" y="0"/>
                  </a:cubicBezTo>
                  <a:cubicBezTo>
                    <a:pt x="198" y="5"/>
                    <a:pt x="193" y="36"/>
                    <a:pt x="192" y="45"/>
                  </a:cubicBezTo>
                  <a:cubicBezTo>
                    <a:pt x="184" y="117"/>
                    <a:pt x="134" y="181"/>
                    <a:pt x="77" y="224"/>
                  </a:cubicBezTo>
                  <a:cubicBezTo>
                    <a:pt x="66" y="232"/>
                    <a:pt x="53" y="240"/>
                    <a:pt x="40" y="247"/>
                  </a:cubicBezTo>
                  <a:cubicBezTo>
                    <a:pt x="34" y="251"/>
                    <a:pt x="27" y="254"/>
                    <a:pt x="20" y="257"/>
                  </a:cubicBezTo>
                  <a:cubicBezTo>
                    <a:pt x="18" y="258"/>
                    <a:pt x="0" y="264"/>
                    <a:pt x="0" y="265"/>
                  </a:cubicBezTo>
                  <a:cubicBezTo>
                    <a:pt x="1" y="252"/>
                    <a:pt x="1" y="238"/>
                    <a:pt x="1"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íṣlîḑè">
              <a:extLst>
                <a:ext uri="{FF2B5EF4-FFF2-40B4-BE49-F238E27FC236}">
                  <a16:creationId xmlns:a16="http://schemas.microsoft.com/office/drawing/2014/main" id="{394A5550-D85C-4544-BA34-0A61B30C2F32}"/>
                </a:ext>
              </a:extLst>
            </p:cNvPr>
            <p:cNvSpPr/>
            <p:nvPr/>
          </p:nvSpPr>
          <p:spPr bwMode="auto">
            <a:xfrm>
              <a:off x="5435601" y="3922713"/>
              <a:ext cx="330200" cy="1444625"/>
            </a:xfrm>
            <a:custGeom>
              <a:avLst/>
              <a:gdLst>
                <a:gd name="T0" fmla="*/ 0 w 100"/>
                <a:gd name="T1" fmla="*/ 0 h 438"/>
                <a:gd name="T2" fmla="*/ 16 w 100"/>
                <a:gd name="T3" fmla="*/ 203 h 438"/>
                <a:gd name="T4" fmla="*/ 17 w 100"/>
                <a:gd name="T5" fmla="*/ 200 h 438"/>
                <a:gd name="T6" fmla="*/ 10 w 100"/>
                <a:gd name="T7" fmla="*/ 259 h 438"/>
                <a:gd name="T8" fmla="*/ 6 w 100"/>
                <a:gd name="T9" fmla="*/ 306 h 438"/>
                <a:gd name="T10" fmla="*/ 10 w 100"/>
                <a:gd name="T11" fmla="*/ 438 h 438"/>
                <a:gd name="T12" fmla="*/ 19 w 100"/>
                <a:gd name="T13" fmla="*/ 438 h 438"/>
                <a:gd name="T14" fmla="*/ 98 w 100"/>
                <a:gd name="T15" fmla="*/ 195 h 438"/>
                <a:gd name="T16" fmla="*/ 100 w 100"/>
                <a:gd name="T17" fmla="*/ 170 h 438"/>
                <a:gd name="T18" fmla="*/ 69 w 100"/>
                <a:gd name="T19" fmla="*/ 0 h 438"/>
                <a:gd name="T20" fmla="*/ 0 w 100"/>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438">
                  <a:moveTo>
                    <a:pt x="0" y="0"/>
                  </a:moveTo>
                  <a:cubicBezTo>
                    <a:pt x="2" y="68"/>
                    <a:pt x="7" y="136"/>
                    <a:pt x="16" y="203"/>
                  </a:cubicBezTo>
                  <a:cubicBezTo>
                    <a:pt x="17" y="200"/>
                    <a:pt x="17" y="200"/>
                    <a:pt x="17" y="200"/>
                  </a:cubicBezTo>
                  <a:cubicBezTo>
                    <a:pt x="14" y="220"/>
                    <a:pt x="12" y="239"/>
                    <a:pt x="10" y="259"/>
                  </a:cubicBezTo>
                  <a:cubicBezTo>
                    <a:pt x="8" y="275"/>
                    <a:pt x="7" y="290"/>
                    <a:pt x="6" y="306"/>
                  </a:cubicBezTo>
                  <a:cubicBezTo>
                    <a:pt x="3" y="350"/>
                    <a:pt x="5" y="394"/>
                    <a:pt x="10" y="438"/>
                  </a:cubicBezTo>
                  <a:cubicBezTo>
                    <a:pt x="19" y="438"/>
                    <a:pt x="19" y="438"/>
                    <a:pt x="19" y="438"/>
                  </a:cubicBezTo>
                  <a:cubicBezTo>
                    <a:pt x="57" y="371"/>
                    <a:pt x="88" y="237"/>
                    <a:pt x="98" y="195"/>
                  </a:cubicBezTo>
                  <a:cubicBezTo>
                    <a:pt x="100" y="187"/>
                    <a:pt x="100" y="178"/>
                    <a:pt x="100" y="170"/>
                  </a:cubicBezTo>
                  <a:cubicBezTo>
                    <a:pt x="96" y="112"/>
                    <a:pt x="86" y="55"/>
                    <a:pt x="69" y="0"/>
                  </a:cubicBezTo>
                  <a:lnTo>
                    <a:pt x="0" y="0"/>
                  </a:lnTo>
                  <a:close/>
                </a:path>
              </a:pathLst>
            </a:custGeom>
            <a:solidFill>
              <a:srgbClr val="C66D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íŝľîḍe">
              <a:extLst>
                <a:ext uri="{FF2B5EF4-FFF2-40B4-BE49-F238E27FC236}">
                  <a16:creationId xmlns:a16="http://schemas.microsoft.com/office/drawing/2014/main" id="{7FE682FC-7F29-4DDC-98F0-094407DD22BD}"/>
                </a:ext>
              </a:extLst>
            </p:cNvPr>
            <p:cNvSpPr/>
            <p:nvPr/>
          </p:nvSpPr>
          <p:spPr bwMode="auto">
            <a:xfrm>
              <a:off x="4838701" y="3930650"/>
              <a:ext cx="768350" cy="1225550"/>
            </a:xfrm>
            <a:custGeom>
              <a:avLst/>
              <a:gdLst>
                <a:gd name="T0" fmla="*/ 120 w 233"/>
                <a:gd name="T1" fmla="*/ 0 h 372"/>
                <a:gd name="T2" fmla="*/ 148 w 233"/>
                <a:gd name="T3" fmla="*/ 154 h 372"/>
                <a:gd name="T4" fmla="*/ 147 w 233"/>
                <a:gd name="T5" fmla="*/ 156 h 372"/>
                <a:gd name="T6" fmla="*/ 0 w 233"/>
                <a:gd name="T7" fmla="*/ 369 h 372"/>
                <a:gd name="T8" fmla="*/ 1 w 233"/>
                <a:gd name="T9" fmla="*/ 367 h 372"/>
                <a:gd name="T10" fmla="*/ 7 w 233"/>
                <a:gd name="T11" fmla="*/ 372 h 372"/>
                <a:gd name="T12" fmla="*/ 15 w 233"/>
                <a:gd name="T13" fmla="*/ 368 h 372"/>
                <a:gd name="T14" fmla="*/ 53 w 233"/>
                <a:gd name="T15" fmla="*/ 341 h 372"/>
                <a:gd name="T16" fmla="*/ 220 w 233"/>
                <a:gd name="T17" fmla="*/ 189 h 372"/>
                <a:gd name="T18" fmla="*/ 232 w 233"/>
                <a:gd name="T19" fmla="*/ 149 h 372"/>
                <a:gd name="T20" fmla="*/ 219 w 233"/>
                <a:gd name="T21" fmla="*/ 20 h 372"/>
                <a:gd name="T22" fmla="*/ 219 w 233"/>
                <a:gd name="T23" fmla="*/ 19 h 372"/>
                <a:gd name="T24" fmla="*/ 217 w 233"/>
                <a:gd name="T25" fmla="*/ 1 h 372"/>
                <a:gd name="T26" fmla="*/ 120 w 233"/>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372">
                  <a:moveTo>
                    <a:pt x="120" y="0"/>
                  </a:moveTo>
                  <a:cubicBezTo>
                    <a:pt x="121" y="52"/>
                    <a:pt x="130" y="104"/>
                    <a:pt x="148" y="154"/>
                  </a:cubicBezTo>
                  <a:cubicBezTo>
                    <a:pt x="147" y="156"/>
                    <a:pt x="147" y="156"/>
                    <a:pt x="147" y="156"/>
                  </a:cubicBezTo>
                  <a:cubicBezTo>
                    <a:pt x="86" y="220"/>
                    <a:pt x="36" y="292"/>
                    <a:pt x="0" y="369"/>
                  </a:cubicBezTo>
                  <a:cubicBezTo>
                    <a:pt x="1" y="367"/>
                    <a:pt x="1" y="367"/>
                    <a:pt x="1" y="367"/>
                  </a:cubicBezTo>
                  <a:cubicBezTo>
                    <a:pt x="0" y="369"/>
                    <a:pt x="3" y="372"/>
                    <a:pt x="7" y="372"/>
                  </a:cubicBezTo>
                  <a:cubicBezTo>
                    <a:pt x="10" y="372"/>
                    <a:pt x="13" y="370"/>
                    <a:pt x="15" y="368"/>
                  </a:cubicBezTo>
                  <a:cubicBezTo>
                    <a:pt x="28" y="359"/>
                    <a:pt x="41" y="350"/>
                    <a:pt x="53" y="341"/>
                  </a:cubicBezTo>
                  <a:cubicBezTo>
                    <a:pt x="115" y="296"/>
                    <a:pt x="175" y="247"/>
                    <a:pt x="220" y="189"/>
                  </a:cubicBezTo>
                  <a:cubicBezTo>
                    <a:pt x="228" y="177"/>
                    <a:pt x="233" y="163"/>
                    <a:pt x="232" y="149"/>
                  </a:cubicBezTo>
                  <a:cubicBezTo>
                    <a:pt x="230" y="116"/>
                    <a:pt x="226" y="55"/>
                    <a:pt x="219" y="20"/>
                  </a:cubicBezTo>
                  <a:cubicBezTo>
                    <a:pt x="219" y="19"/>
                    <a:pt x="219" y="19"/>
                    <a:pt x="219" y="19"/>
                  </a:cubicBezTo>
                  <a:cubicBezTo>
                    <a:pt x="217" y="13"/>
                    <a:pt x="217" y="7"/>
                    <a:pt x="217" y="1"/>
                  </a:cubicBezTo>
                  <a:lnTo>
                    <a:pt x="120" y="0"/>
                  </a:lnTo>
                  <a:close/>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îśḻiḍè">
              <a:extLst>
                <a:ext uri="{FF2B5EF4-FFF2-40B4-BE49-F238E27FC236}">
                  <a16:creationId xmlns:a16="http://schemas.microsoft.com/office/drawing/2014/main" id="{586F40ED-067F-42CC-80D3-4F3925DE18B3}"/>
                </a:ext>
              </a:extLst>
            </p:cNvPr>
            <p:cNvSpPr/>
            <p:nvPr/>
          </p:nvSpPr>
          <p:spPr bwMode="auto">
            <a:xfrm>
              <a:off x="5102226" y="3113088"/>
              <a:ext cx="657225" cy="855663"/>
            </a:xfrm>
            <a:custGeom>
              <a:avLst/>
              <a:gdLst>
                <a:gd name="T0" fmla="*/ 83 w 199"/>
                <a:gd name="T1" fmla="*/ 36 h 260"/>
                <a:gd name="T2" fmla="*/ 0 w 199"/>
                <a:gd name="T3" fmla="*/ 104 h 260"/>
                <a:gd name="T4" fmla="*/ 42 w 199"/>
                <a:gd name="T5" fmla="*/ 143 h 260"/>
                <a:gd name="T6" fmla="*/ 62 w 199"/>
                <a:gd name="T7" fmla="*/ 122 h 260"/>
                <a:gd name="T8" fmla="*/ 29 w 199"/>
                <a:gd name="T9" fmla="*/ 239 h 260"/>
                <a:gd name="T10" fmla="*/ 43 w 199"/>
                <a:gd name="T11" fmla="*/ 255 h 260"/>
                <a:gd name="T12" fmla="*/ 68 w 199"/>
                <a:gd name="T13" fmla="*/ 255 h 260"/>
                <a:gd name="T14" fmla="*/ 107 w 199"/>
                <a:gd name="T15" fmla="*/ 259 h 260"/>
                <a:gd name="T16" fmla="*/ 148 w 199"/>
                <a:gd name="T17" fmla="*/ 258 h 260"/>
                <a:gd name="T18" fmla="*/ 186 w 199"/>
                <a:gd name="T19" fmla="*/ 241 h 260"/>
                <a:gd name="T20" fmla="*/ 188 w 199"/>
                <a:gd name="T21" fmla="*/ 236 h 260"/>
                <a:gd name="T22" fmla="*/ 187 w 199"/>
                <a:gd name="T23" fmla="*/ 231 h 260"/>
                <a:gd name="T24" fmla="*/ 152 w 199"/>
                <a:gd name="T25" fmla="*/ 127 h 260"/>
                <a:gd name="T26" fmla="*/ 199 w 199"/>
                <a:gd name="T27" fmla="*/ 49 h 260"/>
                <a:gd name="T28" fmla="*/ 175 w 199"/>
                <a:gd name="T29" fmla="*/ 0 h 260"/>
                <a:gd name="T30" fmla="*/ 83 w 199"/>
                <a:gd name="T31" fmla="*/ 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60">
                  <a:moveTo>
                    <a:pt x="83" y="36"/>
                  </a:moveTo>
                  <a:cubicBezTo>
                    <a:pt x="68" y="43"/>
                    <a:pt x="6" y="91"/>
                    <a:pt x="0" y="104"/>
                  </a:cubicBezTo>
                  <a:cubicBezTo>
                    <a:pt x="11" y="112"/>
                    <a:pt x="30" y="137"/>
                    <a:pt x="42" y="143"/>
                  </a:cubicBezTo>
                  <a:cubicBezTo>
                    <a:pt x="44" y="139"/>
                    <a:pt x="59" y="125"/>
                    <a:pt x="62" y="122"/>
                  </a:cubicBezTo>
                  <a:cubicBezTo>
                    <a:pt x="62" y="122"/>
                    <a:pt x="40" y="198"/>
                    <a:pt x="29" y="239"/>
                  </a:cubicBezTo>
                  <a:cubicBezTo>
                    <a:pt x="27" y="248"/>
                    <a:pt x="34" y="257"/>
                    <a:pt x="43" y="255"/>
                  </a:cubicBezTo>
                  <a:cubicBezTo>
                    <a:pt x="51" y="254"/>
                    <a:pt x="60" y="254"/>
                    <a:pt x="68" y="255"/>
                  </a:cubicBezTo>
                  <a:cubicBezTo>
                    <a:pt x="81" y="255"/>
                    <a:pt x="94" y="258"/>
                    <a:pt x="107" y="259"/>
                  </a:cubicBezTo>
                  <a:cubicBezTo>
                    <a:pt x="121" y="260"/>
                    <a:pt x="135" y="260"/>
                    <a:pt x="148" y="258"/>
                  </a:cubicBezTo>
                  <a:cubicBezTo>
                    <a:pt x="162" y="256"/>
                    <a:pt x="178" y="252"/>
                    <a:pt x="186" y="241"/>
                  </a:cubicBezTo>
                  <a:cubicBezTo>
                    <a:pt x="187" y="240"/>
                    <a:pt x="188" y="238"/>
                    <a:pt x="188" y="236"/>
                  </a:cubicBezTo>
                  <a:cubicBezTo>
                    <a:pt x="188" y="234"/>
                    <a:pt x="187" y="232"/>
                    <a:pt x="187" y="231"/>
                  </a:cubicBezTo>
                  <a:cubicBezTo>
                    <a:pt x="173" y="199"/>
                    <a:pt x="160" y="159"/>
                    <a:pt x="152" y="127"/>
                  </a:cubicBezTo>
                  <a:cubicBezTo>
                    <a:pt x="136" y="66"/>
                    <a:pt x="171" y="72"/>
                    <a:pt x="199" y="49"/>
                  </a:cubicBezTo>
                  <a:cubicBezTo>
                    <a:pt x="199" y="49"/>
                    <a:pt x="181" y="10"/>
                    <a:pt x="175" y="0"/>
                  </a:cubicBezTo>
                  <a:cubicBezTo>
                    <a:pt x="161" y="4"/>
                    <a:pt x="98" y="29"/>
                    <a:pt x="83" y="36"/>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î$ḷïḓè">
              <a:extLst>
                <a:ext uri="{FF2B5EF4-FFF2-40B4-BE49-F238E27FC236}">
                  <a16:creationId xmlns:a16="http://schemas.microsoft.com/office/drawing/2014/main" id="{DD107775-01D9-4E98-8EF8-B82647B5F4FF}"/>
                </a:ext>
              </a:extLst>
            </p:cNvPr>
            <p:cNvSpPr/>
            <p:nvPr/>
          </p:nvSpPr>
          <p:spPr bwMode="auto">
            <a:xfrm>
              <a:off x="4765676" y="5143500"/>
              <a:ext cx="96838" cy="252413"/>
            </a:xfrm>
            <a:custGeom>
              <a:avLst/>
              <a:gdLst>
                <a:gd name="T0" fmla="*/ 29 w 29"/>
                <a:gd name="T1" fmla="*/ 5 h 77"/>
                <a:gd name="T2" fmla="*/ 8 w 29"/>
                <a:gd name="T3" fmla="*/ 75 h 77"/>
                <a:gd name="T4" fmla="*/ 6 w 29"/>
                <a:gd name="T5" fmla="*/ 77 h 77"/>
                <a:gd name="T6" fmla="*/ 3 w 29"/>
                <a:gd name="T7" fmla="*/ 43 h 77"/>
                <a:gd name="T8" fmla="*/ 5 w 29"/>
                <a:gd name="T9" fmla="*/ 27 h 77"/>
                <a:gd name="T10" fmla="*/ 9 w 29"/>
                <a:gd name="T11" fmla="*/ 10 h 77"/>
                <a:gd name="T12" fmla="*/ 22 w 29"/>
                <a:gd name="T13" fmla="*/ 0 h 77"/>
                <a:gd name="T14" fmla="*/ 29 w 29"/>
                <a:gd name="T15" fmla="*/ 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7">
                  <a:moveTo>
                    <a:pt x="29" y="5"/>
                  </a:moveTo>
                  <a:cubicBezTo>
                    <a:pt x="22" y="28"/>
                    <a:pt x="15" y="51"/>
                    <a:pt x="8" y="75"/>
                  </a:cubicBezTo>
                  <a:cubicBezTo>
                    <a:pt x="8" y="76"/>
                    <a:pt x="7" y="77"/>
                    <a:pt x="6" y="77"/>
                  </a:cubicBezTo>
                  <a:cubicBezTo>
                    <a:pt x="0" y="67"/>
                    <a:pt x="2" y="54"/>
                    <a:pt x="3" y="43"/>
                  </a:cubicBezTo>
                  <a:cubicBezTo>
                    <a:pt x="4" y="37"/>
                    <a:pt x="5" y="32"/>
                    <a:pt x="5" y="27"/>
                  </a:cubicBezTo>
                  <a:cubicBezTo>
                    <a:pt x="6" y="21"/>
                    <a:pt x="7" y="16"/>
                    <a:pt x="9" y="10"/>
                  </a:cubicBezTo>
                  <a:cubicBezTo>
                    <a:pt x="12" y="5"/>
                    <a:pt x="16" y="1"/>
                    <a:pt x="22" y="0"/>
                  </a:cubicBezTo>
                  <a:lnTo>
                    <a:pt x="29" y="5"/>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1íďè">
              <a:extLst>
                <a:ext uri="{FF2B5EF4-FFF2-40B4-BE49-F238E27FC236}">
                  <a16:creationId xmlns:a16="http://schemas.microsoft.com/office/drawing/2014/main" id="{3EE0878F-EDD7-4A8D-A603-0666EFD8C8B6}"/>
                </a:ext>
              </a:extLst>
            </p:cNvPr>
            <p:cNvSpPr/>
            <p:nvPr/>
          </p:nvSpPr>
          <p:spPr bwMode="auto">
            <a:xfrm>
              <a:off x="5453063" y="5360988"/>
              <a:ext cx="128588" cy="239713"/>
            </a:xfrm>
            <a:custGeom>
              <a:avLst/>
              <a:gdLst>
                <a:gd name="T0" fmla="*/ 14 w 39"/>
                <a:gd name="T1" fmla="*/ 1 h 73"/>
                <a:gd name="T2" fmla="*/ 38 w 39"/>
                <a:gd name="T3" fmla="*/ 70 h 73"/>
                <a:gd name="T4" fmla="*/ 38 w 39"/>
                <a:gd name="T5" fmla="*/ 73 h 73"/>
                <a:gd name="T6" fmla="*/ 15 w 39"/>
                <a:gd name="T7" fmla="*/ 46 h 73"/>
                <a:gd name="T8" fmla="*/ 7 w 39"/>
                <a:gd name="T9" fmla="*/ 31 h 73"/>
                <a:gd name="T10" fmla="*/ 1 w 39"/>
                <a:gd name="T11" fmla="*/ 15 h 73"/>
                <a:gd name="T12" fmla="*/ 6 w 39"/>
                <a:gd name="T13" fmla="*/ 0 h 73"/>
                <a:gd name="T14" fmla="*/ 14 w 39"/>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3">
                  <a:moveTo>
                    <a:pt x="14" y="1"/>
                  </a:moveTo>
                  <a:cubicBezTo>
                    <a:pt x="22" y="24"/>
                    <a:pt x="30" y="47"/>
                    <a:pt x="38" y="70"/>
                  </a:cubicBezTo>
                  <a:cubicBezTo>
                    <a:pt x="39" y="71"/>
                    <a:pt x="39" y="72"/>
                    <a:pt x="38" y="73"/>
                  </a:cubicBezTo>
                  <a:cubicBezTo>
                    <a:pt x="27" y="67"/>
                    <a:pt x="21" y="56"/>
                    <a:pt x="15" y="46"/>
                  </a:cubicBezTo>
                  <a:cubicBezTo>
                    <a:pt x="13" y="41"/>
                    <a:pt x="10" y="36"/>
                    <a:pt x="7" y="31"/>
                  </a:cubicBezTo>
                  <a:cubicBezTo>
                    <a:pt x="5" y="26"/>
                    <a:pt x="2" y="21"/>
                    <a:pt x="1" y="15"/>
                  </a:cubicBezTo>
                  <a:cubicBezTo>
                    <a:pt x="0" y="10"/>
                    <a:pt x="1" y="4"/>
                    <a:pt x="6" y="0"/>
                  </a:cubicBezTo>
                  <a:lnTo>
                    <a:pt x="1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ï$ľiḋé">
              <a:extLst>
                <a:ext uri="{FF2B5EF4-FFF2-40B4-BE49-F238E27FC236}">
                  <a16:creationId xmlns:a16="http://schemas.microsoft.com/office/drawing/2014/main" id="{7CD5DE0F-87BE-4B49-BEB6-28A6DBEBDFBD}"/>
                </a:ext>
              </a:extLst>
            </p:cNvPr>
            <p:cNvSpPr/>
            <p:nvPr/>
          </p:nvSpPr>
          <p:spPr bwMode="auto">
            <a:xfrm>
              <a:off x="5254626" y="2849563"/>
              <a:ext cx="250825" cy="328613"/>
            </a:xfrm>
            <a:custGeom>
              <a:avLst/>
              <a:gdLst>
                <a:gd name="T0" fmla="*/ 54 w 76"/>
                <a:gd name="T1" fmla="*/ 74 h 100"/>
                <a:gd name="T2" fmla="*/ 75 w 76"/>
                <a:gd name="T3" fmla="*/ 63 h 100"/>
                <a:gd name="T4" fmla="*/ 72 w 76"/>
                <a:gd name="T5" fmla="*/ 39 h 100"/>
                <a:gd name="T6" fmla="*/ 25 w 76"/>
                <a:gd name="T7" fmla="*/ 6 h 100"/>
                <a:gd name="T8" fmla="*/ 9 w 76"/>
                <a:gd name="T9" fmla="*/ 61 h 100"/>
                <a:gd name="T10" fmla="*/ 56 w 76"/>
                <a:gd name="T11" fmla="*/ 94 h 100"/>
                <a:gd name="T12" fmla="*/ 71 w 76"/>
                <a:gd name="T13" fmla="*/ 79 h 100"/>
                <a:gd name="T14" fmla="*/ 54 w 76"/>
                <a:gd name="T15" fmla="*/ 74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0">
                  <a:moveTo>
                    <a:pt x="54" y="74"/>
                  </a:moveTo>
                  <a:cubicBezTo>
                    <a:pt x="75" y="63"/>
                    <a:pt x="75" y="63"/>
                    <a:pt x="75" y="63"/>
                  </a:cubicBezTo>
                  <a:cubicBezTo>
                    <a:pt x="76" y="55"/>
                    <a:pt x="75" y="47"/>
                    <a:pt x="72" y="39"/>
                  </a:cubicBezTo>
                  <a:cubicBezTo>
                    <a:pt x="63" y="15"/>
                    <a:pt x="42" y="0"/>
                    <a:pt x="25" y="6"/>
                  </a:cubicBezTo>
                  <a:cubicBezTo>
                    <a:pt x="7" y="13"/>
                    <a:pt x="0" y="37"/>
                    <a:pt x="9" y="61"/>
                  </a:cubicBezTo>
                  <a:cubicBezTo>
                    <a:pt x="17" y="86"/>
                    <a:pt x="38" y="100"/>
                    <a:pt x="56" y="94"/>
                  </a:cubicBezTo>
                  <a:cubicBezTo>
                    <a:pt x="63" y="92"/>
                    <a:pt x="68" y="86"/>
                    <a:pt x="71" y="79"/>
                  </a:cubicBezTo>
                  <a:cubicBezTo>
                    <a:pt x="62" y="81"/>
                    <a:pt x="54" y="74"/>
                    <a:pt x="54" y="74"/>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îsļídè">
              <a:extLst>
                <a:ext uri="{FF2B5EF4-FFF2-40B4-BE49-F238E27FC236}">
                  <a16:creationId xmlns:a16="http://schemas.microsoft.com/office/drawing/2014/main" id="{86DC9435-C373-4B35-9F1A-9820998EF456}"/>
                </a:ext>
              </a:extLst>
            </p:cNvPr>
            <p:cNvSpPr/>
            <p:nvPr/>
          </p:nvSpPr>
          <p:spPr bwMode="auto">
            <a:xfrm>
              <a:off x="5224463" y="3006725"/>
              <a:ext cx="66675" cy="76200"/>
            </a:xfrm>
            <a:custGeom>
              <a:avLst/>
              <a:gdLst>
                <a:gd name="T0" fmla="*/ 16 w 20"/>
                <a:gd name="T1" fmla="*/ 7 h 23"/>
                <a:gd name="T2" fmla="*/ 17 w 20"/>
                <a:gd name="T3" fmla="*/ 20 h 23"/>
                <a:gd name="T4" fmla="*/ 4 w 20"/>
                <a:gd name="T5" fmla="*/ 16 h 23"/>
                <a:gd name="T6" fmla="*/ 3 w 20"/>
                <a:gd name="T7" fmla="*/ 3 h 23"/>
                <a:gd name="T8" fmla="*/ 16 w 20"/>
                <a:gd name="T9" fmla="*/ 7 h 23"/>
              </a:gdLst>
              <a:ahLst/>
              <a:cxnLst>
                <a:cxn ang="0">
                  <a:pos x="T0" y="T1"/>
                </a:cxn>
                <a:cxn ang="0">
                  <a:pos x="T2" y="T3"/>
                </a:cxn>
                <a:cxn ang="0">
                  <a:pos x="T4" y="T5"/>
                </a:cxn>
                <a:cxn ang="0">
                  <a:pos x="T6" y="T7"/>
                </a:cxn>
                <a:cxn ang="0">
                  <a:pos x="T8" y="T9"/>
                </a:cxn>
              </a:cxnLst>
              <a:rect l="0" t="0" r="r" b="b"/>
              <a:pathLst>
                <a:path w="20" h="23">
                  <a:moveTo>
                    <a:pt x="16" y="7"/>
                  </a:moveTo>
                  <a:cubicBezTo>
                    <a:pt x="20" y="12"/>
                    <a:pt x="20" y="18"/>
                    <a:pt x="17" y="20"/>
                  </a:cubicBezTo>
                  <a:cubicBezTo>
                    <a:pt x="14" y="23"/>
                    <a:pt x="8" y="21"/>
                    <a:pt x="4" y="16"/>
                  </a:cubicBezTo>
                  <a:cubicBezTo>
                    <a:pt x="0" y="11"/>
                    <a:pt x="0" y="5"/>
                    <a:pt x="3" y="3"/>
                  </a:cubicBezTo>
                  <a:cubicBezTo>
                    <a:pt x="6" y="0"/>
                    <a:pt x="12" y="2"/>
                    <a:pt x="16" y="7"/>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îŝḷíḋè">
              <a:extLst>
                <a:ext uri="{FF2B5EF4-FFF2-40B4-BE49-F238E27FC236}">
                  <a16:creationId xmlns:a16="http://schemas.microsoft.com/office/drawing/2014/main" id="{515D6F0A-23BE-4B29-B6E7-E58BC0550A28}"/>
                </a:ext>
              </a:extLst>
            </p:cNvPr>
            <p:cNvSpPr/>
            <p:nvPr/>
          </p:nvSpPr>
          <p:spPr bwMode="auto">
            <a:xfrm>
              <a:off x="5313363" y="3070225"/>
              <a:ext cx="149225" cy="260350"/>
            </a:xfrm>
            <a:custGeom>
              <a:avLst/>
              <a:gdLst>
                <a:gd name="T0" fmla="*/ 43 w 45"/>
                <a:gd name="T1" fmla="*/ 57 h 79"/>
                <a:gd name="T2" fmla="*/ 27 w 45"/>
                <a:gd name="T3" fmla="*/ 79 h 79"/>
                <a:gd name="T4" fmla="*/ 10 w 45"/>
                <a:gd name="T5" fmla="*/ 71 h 79"/>
                <a:gd name="T6" fmla="*/ 6 w 45"/>
                <a:gd name="T7" fmla="*/ 44 h 79"/>
                <a:gd name="T8" fmla="*/ 5 w 45"/>
                <a:gd name="T9" fmla="*/ 26 h 79"/>
                <a:gd name="T10" fmla="*/ 3 w 45"/>
                <a:gd name="T11" fmla="*/ 17 h 79"/>
                <a:gd name="T12" fmla="*/ 0 w 45"/>
                <a:gd name="T13" fmla="*/ 9 h 79"/>
                <a:gd name="T14" fmla="*/ 0 w 45"/>
                <a:gd name="T15" fmla="*/ 9 h 79"/>
                <a:gd name="T16" fmla="*/ 4 w 45"/>
                <a:gd name="T17" fmla="*/ 3 h 79"/>
                <a:gd name="T18" fmla="*/ 10 w 45"/>
                <a:gd name="T19" fmla="*/ 1 h 79"/>
                <a:gd name="T20" fmla="*/ 17 w 45"/>
                <a:gd name="T21" fmla="*/ 1 h 79"/>
                <a:gd name="T22" fmla="*/ 24 w 45"/>
                <a:gd name="T23" fmla="*/ 5 h 79"/>
                <a:gd name="T24" fmla="*/ 35 w 45"/>
                <a:gd name="T25" fmla="*/ 27 h 79"/>
                <a:gd name="T26" fmla="*/ 37 w 45"/>
                <a:gd name="T27" fmla="*/ 36 h 79"/>
                <a:gd name="T28" fmla="*/ 40 w 45"/>
                <a:gd name="T29" fmla="*/ 47 h 79"/>
                <a:gd name="T30" fmla="*/ 43 w 45"/>
                <a:gd name="T31" fmla="*/ 5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43" y="57"/>
                  </a:moveTo>
                  <a:cubicBezTo>
                    <a:pt x="45" y="66"/>
                    <a:pt x="37" y="78"/>
                    <a:pt x="27" y="79"/>
                  </a:cubicBezTo>
                  <a:cubicBezTo>
                    <a:pt x="21" y="79"/>
                    <a:pt x="14" y="77"/>
                    <a:pt x="10" y="71"/>
                  </a:cubicBezTo>
                  <a:cubicBezTo>
                    <a:pt x="4" y="64"/>
                    <a:pt x="6" y="53"/>
                    <a:pt x="6" y="44"/>
                  </a:cubicBezTo>
                  <a:cubicBezTo>
                    <a:pt x="6" y="38"/>
                    <a:pt x="6" y="32"/>
                    <a:pt x="5" y="26"/>
                  </a:cubicBezTo>
                  <a:cubicBezTo>
                    <a:pt x="4" y="23"/>
                    <a:pt x="4" y="20"/>
                    <a:pt x="3" y="17"/>
                  </a:cubicBezTo>
                  <a:cubicBezTo>
                    <a:pt x="2" y="15"/>
                    <a:pt x="0" y="11"/>
                    <a:pt x="0" y="9"/>
                  </a:cubicBezTo>
                  <a:cubicBezTo>
                    <a:pt x="0" y="9"/>
                    <a:pt x="0" y="9"/>
                    <a:pt x="0" y="9"/>
                  </a:cubicBezTo>
                  <a:cubicBezTo>
                    <a:pt x="0" y="6"/>
                    <a:pt x="2" y="4"/>
                    <a:pt x="4" y="3"/>
                  </a:cubicBezTo>
                  <a:cubicBezTo>
                    <a:pt x="6" y="2"/>
                    <a:pt x="8" y="1"/>
                    <a:pt x="10" y="1"/>
                  </a:cubicBezTo>
                  <a:cubicBezTo>
                    <a:pt x="13" y="0"/>
                    <a:pt x="15" y="0"/>
                    <a:pt x="17" y="1"/>
                  </a:cubicBezTo>
                  <a:cubicBezTo>
                    <a:pt x="20" y="1"/>
                    <a:pt x="22" y="3"/>
                    <a:pt x="24" y="5"/>
                  </a:cubicBezTo>
                  <a:cubicBezTo>
                    <a:pt x="30" y="10"/>
                    <a:pt x="34" y="18"/>
                    <a:pt x="35" y="27"/>
                  </a:cubicBezTo>
                  <a:cubicBezTo>
                    <a:pt x="35" y="30"/>
                    <a:pt x="36" y="33"/>
                    <a:pt x="37" y="36"/>
                  </a:cubicBezTo>
                  <a:cubicBezTo>
                    <a:pt x="38" y="40"/>
                    <a:pt x="39" y="43"/>
                    <a:pt x="40" y="47"/>
                  </a:cubicBezTo>
                  <a:cubicBezTo>
                    <a:pt x="41" y="50"/>
                    <a:pt x="43" y="53"/>
                    <a:pt x="43" y="57"/>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iṣḻiḑê">
              <a:extLst>
                <a:ext uri="{FF2B5EF4-FFF2-40B4-BE49-F238E27FC236}">
                  <a16:creationId xmlns:a16="http://schemas.microsoft.com/office/drawing/2014/main" id="{E9F5EF46-BCCA-4FE1-9303-92A957646BEA}"/>
                </a:ext>
              </a:extLst>
            </p:cNvPr>
            <p:cNvSpPr/>
            <p:nvPr/>
          </p:nvSpPr>
          <p:spPr bwMode="auto">
            <a:xfrm>
              <a:off x="5175251" y="2730500"/>
              <a:ext cx="287338" cy="315913"/>
            </a:xfrm>
            <a:custGeom>
              <a:avLst/>
              <a:gdLst>
                <a:gd name="T0" fmla="*/ 67 w 87"/>
                <a:gd name="T1" fmla="*/ 2 h 96"/>
                <a:gd name="T2" fmla="*/ 61 w 87"/>
                <a:gd name="T3" fmla="*/ 4 h 96"/>
                <a:gd name="T4" fmla="*/ 61 w 87"/>
                <a:gd name="T5" fmla="*/ 19 h 96"/>
                <a:gd name="T6" fmla="*/ 54 w 87"/>
                <a:gd name="T7" fmla="*/ 12 h 96"/>
                <a:gd name="T8" fmla="*/ 53 w 87"/>
                <a:gd name="T9" fmla="*/ 20 h 96"/>
                <a:gd name="T10" fmla="*/ 46 w 87"/>
                <a:gd name="T11" fmla="*/ 18 h 96"/>
                <a:gd name="T12" fmla="*/ 45 w 87"/>
                <a:gd name="T13" fmla="*/ 31 h 96"/>
                <a:gd name="T14" fmla="*/ 35 w 87"/>
                <a:gd name="T15" fmla="*/ 38 h 96"/>
                <a:gd name="T16" fmla="*/ 22 w 87"/>
                <a:gd name="T17" fmla="*/ 40 h 96"/>
                <a:gd name="T18" fmla="*/ 2 w 87"/>
                <a:gd name="T19" fmla="*/ 51 h 96"/>
                <a:gd name="T20" fmla="*/ 1 w 87"/>
                <a:gd name="T21" fmla="*/ 54 h 96"/>
                <a:gd name="T22" fmla="*/ 4 w 87"/>
                <a:gd name="T23" fmla="*/ 55 h 96"/>
                <a:gd name="T24" fmla="*/ 8 w 87"/>
                <a:gd name="T25" fmla="*/ 64 h 96"/>
                <a:gd name="T26" fmla="*/ 28 w 87"/>
                <a:gd name="T27" fmla="*/ 95 h 96"/>
                <a:gd name="T28" fmla="*/ 33 w 87"/>
                <a:gd name="T29" fmla="*/ 96 h 96"/>
                <a:gd name="T30" fmla="*/ 37 w 87"/>
                <a:gd name="T31" fmla="*/ 86 h 96"/>
                <a:gd name="T32" fmla="*/ 40 w 87"/>
                <a:gd name="T33" fmla="*/ 68 h 96"/>
                <a:gd name="T34" fmla="*/ 56 w 87"/>
                <a:gd name="T35" fmla="*/ 61 h 96"/>
                <a:gd name="T36" fmla="*/ 65 w 87"/>
                <a:gd name="T37" fmla="*/ 62 h 96"/>
                <a:gd name="T38" fmla="*/ 80 w 87"/>
                <a:gd name="T39" fmla="*/ 56 h 96"/>
                <a:gd name="T40" fmla="*/ 86 w 87"/>
                <a:gd name="T41" fmla="*/ 42 h 96"/>
                <a:gd name="T42" fmla="*/ 67 w 87"/>
                <a:gd name="T4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96">
                  <a:moveTo>
                    <a:pt x="67" y="2"/>
                  </a:moveTo>
                  <a:cubicBezTo>
                    <a:pt x="65" y="0"/>
                    <a:pt x="62" y="1"/>
                    <a:pt x="61" y="4"/>
                  </a:cubicBezTo>
                  <a:cubicBezTo>
                    <a:pt x="61" y="9"/>
                    <a:pt x="61" y="14"/>
                    <a:pt x="61" y="19"/>
                  </a:cubicBezTo>
                  <a:cubicBezTo>
                    <a:pt x="59" y="16"/>
                    <a:pt x="57" y="14"/>
                    <a:pt x="54" y="12"/>
                  </a:cubicBezTo>
                  <a:cubicBezTo>
                    <a:pt x="53" y="15"/>
                    <a:pt x="52" y="18"/>
                    <a:pt x="53" y="20"/>
                  </a:cubicBezTo>
                  <a:cubicBezTo>
                    <a:pt x="51" y="20"/>
                    <a:pt x="48" y="19"/>
                    <a:pt x="46" y="18"/>
                  </a:cubicBezTo>
                  <a:cubicBezTo>
                    <a:pt x="43" y="22"/>
                    <a:pt x="46" y="27"/>
                    <a:pt x="45" y="31"/>
                  </a:cubicBezTo>
                  <a:cubicBezTo>
                    <a:pt x="43" y="35"/>
                    <a:pt x="39" y="37"/>
                    <a:pt x="35" y="38"/>
                  </a:cubicBezTo>
                  <a:cubicBezTo>
                    <a:pt x="31" y="39"/>
                    <a:pt x="26" y="39"/>
                    <a:pt x="22" y="40"/>
                  </a:cubicBezTo>
                  <a:cubicBezTo>
                    <a:pt x="14" y="41"/>
                    <a:pt x="7" y="45"/>
                    <a:pt x="2" y="51"/>
                  </a:cubicBezTo>
                  <a:cubicBezTo>
                    <a:pt x="1" y="52"/>
                    <a:pt x="0" y="53"/>
                    <a:pt x="1" y="54"/>
                  </a:cubicBezTo>
                  <a:cubicBezTo>
                    <a:pt x="1" y="55"/>
                    <a:pt x="3" y="55"/>
                    <a:pt x="4" y="55"/>
                  </a:cubicBezTo>
                  <a:cubicBezTo>
                    <a:pt x="8" y="56"/>
                    <a:pt x="8" y="60"/>
                    <a:pt x="8" y="64"/>
                  </a:cubicBezTo>
                  <a:cubicBezTo>
                    <a:pt x="8" y="76"/>
                    <a:pt x="16" y="89"/>
                    <a:pt x="28" y="95"/>
                  </a:cubicBezTo>
                  <a:cubicBezTo>
                    <a:pt x="30" y="96"/>
                    <a:pt x="31" y="96"/>
                    <a:pt x="33" y="96"/>
                  </a:cubicBezTo>
                  <a:cubicBezTo>
                    <a:pt x="38" y="95"/>
                    <a:pt x="38" y="90"/>
                    <a:pt x="37" y="86"/>
                  </a:cubicBezTo>
                  <a:cubicBezTo>
                    <a:pt x="37" y="80"/>
                    <a:pt x="38" y="74"/>
                    <a:pt x="40" y="68"/>
                  </a:cubicBezTo>
                  <a:cubicBezTo>
                    <a:pt x="43" y="62"/>
                    <a:pt x="49" y="60"/>
                    <a:pt x="56" y="61"/>
                  </a:cubicBezTo>
                  <a:cubicBezTo>
                    <a:pt x="59" y="62"/>
                    <a:pt x="62" y="62"/>
                    <a:pt x="65" y="62"/>
                  </a:cubicBezTo>
                  <a:cubicBezTo>
                    <a:pt x="69" y="62"/>
                    <a:pt x="75" y="60"/>
                    <a:pt x="80" y="56"/>
                  </a:cubicBezTo>
                  <a:cubicBezTo>
                    <a:pt x="85" y="53"/>
                    <a:pt x="87" y="47"/>
                    <a:pt x="86" y="42"/>
                  </a:cubicBezTo>
                  <a:cubicBezTo>
                    <a:pt x="83" y="31"/>
                    <a:pt x="77" y="13"/>
                    <a:pt x="67" y="2"/>
                  </a:cubicBezTo>
                  <a:close/>
                </a:path>
              </a:pathLst>
            </a:custGeom>
            <a:solidFill>
              <a:srgbClr val="2B1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iṡḻïdè">
              <a:extLst>
                <a:ext uri="{FF2B5EF4-FFF2-40B4-BE49-F238E27FC236}">
                  <a16:creationId xmlns:a16="http://schemas.microsoft.com/office/drawing/2014/main" id="{B7B5EEF0-0C83-452C-A487-735BD100F868}"/>
                </a:ext>
              </a:extLst>
            </p:cNvPr>
            <p:cNvSpPr/>
            <p:nvPr/>
          </p:nvSpPr>
          <p:spPr bwMode="auto">
            <a:xfrm>
              <a:off x="5429251" y="3162300"/>
              <a:ext cx="9525" cy="39688"/>
            </a:xfrm>
            <a:custGeom>
              <a:avLst/>
              <a:gdLst>
                <a:gd name="T0" fmla="*/ 0 w 3"/>
                <a:gd name="T1" fmla="*/ 0 h 12"/>
                <a:gd name="T2" fmla="*/ 0 w 3"/>
                <a:gd name="T3" fmla="*/ 0 h 12"/>
                <a:gd name="T4" fmla="*/ 0 w 3"/>
                <a:gd name="T5" fmla="*/ 0 h 12"/>
                <a:gd name="T6" fmla="*/ 2 w 3"/>
                <a:gd name="T7" fmla="*/ 8 h 12"/>
                <a:gd name="T8" fmla="*/ 3 w 3"/>
                <a:gd name="T9" fmla="*/ 12 h 12"/>
                <a:gd name="T10" fmla="*/ 3 w 3"/>
                <a:gd name="T11" fmla="*/ 12 h 12"/>
                <a:gd name="T12" fmla="*/ 0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0" y="0"/>
                  </a:moveTo>
                  <a:cubicBezTo>
                    <a:pt x="0" y="0"/>
                    <a:pt x="0" y="0"/>
                    <a:pt x="0" y="0"/>
                  </a:cubicBezTo>
                  <a:cubicBezTo>
                    <a:pt x="0" y="0"/>
                    <a:pt x="0" y="0"/>
                    <a:pt x="0" y="0"/>
                  </a:cubicBezTo>
                  <a:cubicBezTo>
                    <a:pt x="0" y="3"/>
                    <a:pt x="1" y="6"/>
                    <a:pt x="2" y="8"/>
                  </a:cubicBezTo>
                  <a:cubicBezTo>
                    <a:pt x="2" y="10"/>
                    <a:pt x="3" y="11"/>
                    <a:pt x="3" y="12"/>
                  </a:cubicBezTo>
                  <a:cubicBezTo>
                    <a:pt x="3" y="12"/>
                    <a:pt x="3" y="12"/>
                    <a:pt x="3" y="12"/>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i$ḷiḓe">
              <a:extLst>
                <a:ext uri="{FF2B5EF4-FFF2-40B4-BE49-F238E27FC236}">
                  <a16:creationId xmlns:a16="http://schemas.microsoft.com/office/drawing/2014/main" id="{857DDF23-1BE4-4C3A-9AE5-41FD823C9A96}"/>
                </a:ext>
              </a:extLst>
            </p:cNvPr>
            <p:cNvSpPr/>
            <p:nvPr/>
          </p:nvSpPr>
          <p:spPr bwMode="auto">
            <a:xfrm>
              <a:off x="5438776" y="3201988"/>
              <a:ext cx="3175" cy="9525"/>
            </a:xfrm>
            <a:custGeom>
              <a:avLst/>
              <a:gdLst>
                <a:gd name="T0" fmla="*/ 0 w 1"/>
                <a:gd name="T1" fmla="*/ 0 h 3"/>
                <a:gd name="T2" fmla="*/ 0 w 1"/>
                <a:gd name="T3" fmla="*/ 0 h 3"/>
                <a:gd name="T4" fmla="*/ 1 w 1"/>
                <a:gd name="T5" fmla="*/ 3 h 3"/>
                <a:gd name="T6" fmla="*/ 1 w 1"/>
                <a:gd name="T7" fmla="*/ 3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0"/>
                    <a:pt x="0" y="0"/>
                    <a:pt x="0" y="0"/>
                  </a:cubicBezTo>
                  <a:cubicBezTo>
                    <a:pt x="1" y="1"/>
                    <a:pt x="1" y="2"/>
                    <a:pt x="1" y="3"/>
                  </a:cubicBezTo>
                  <a:cubicBezTo>
                    <a:pt x="1" y="3"/>
                    <a:pt x="1" y="3"/>
                    <a:pt x="1" y="3"/>
                  </a:cubicBezTo>
                  <a:cubicBezTo>
                    <a:pt x="0" y="0"/>
                    <a:pt x="0" y="0"/>
                    <a:pt x="0"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îṣ1iḑè">
              <a:extLst>
                <a:ext uri="{FF2B5EF4-FFF2-40B4-BE49-F238E27FC236}">
                  <a16:creationId xmlns:a16="http://schemas.microsoft.com/office/drawing/2014/main" id="{8506D572-D181-4AF7-A2CA-93E5788ABB8C}"/>
                </a:ext>
              </a:extLst>
            </p:cNvPr>
            <p:cNvSpPr/>
            <p:nvPr/>
          </p:nvSpPr>
          <p:spPr bwMode="auto">
            <a:xfrm>
              <a:off x="5429251" y="31623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îsliḍê">
              <a:extLst>
                <a:ext uri="{FF2B5EF4-FFF2-40B4-BE49-F238E27FC236}">
                  <a16:creationId xmlns:a16="http://schemas.microsoft.com/office/drawing/2014/main" id="{826BBC52-95B3-4677-A542-7367D1850374}"/>
                </a:ext>
              </a:extLst>
            </p:cNvPr>
            <p:cNvSpPr/>
            <p:nvPr/>
          </p:nvSpPr>
          <p:spPr bwMode="auto">
            <a:xfrm>
              <a:off x="5376863" y="3155950"/>
              <a:ext cx="65088" cy="55563"/>
            </a:xfrm>
            <a:custGeom>
              <a:avLst/>
              <a:gdLst>
                <a:gd name="T0" fmla="*/ 0 w 20"/>
                <a:gd name="T1" fmla="*/ 0 h 17"/>
                <a:gd name="T2" fmla="*/ 20 w 20"/>
                <a:gd name="T3" fmla="*/ 17 h 17"/>
                <a:gd name="T4" fmla="*/ 19 w 20"/>
                <a:gd name="T5" fmla="*/ 14 h 17"/>
                <a:gd name="T6" fmla="*/ 18 w 20"/>
                <a:gd name="T7" fmla="*/ 10 h 17"/>
                <a:gd name="T8" fmla="*/ 16 w 20"/>
                <a:gd name="T9" fmla="*/ 2 h 17"/>
                <a:gd name="T10" fmla="*/ 10 w 20"/>
                <a:gd name="T11" fmla="*/ 4 h 17"/>
                <a:gd name="T12" fmla="*/ 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0" y="0"/>
                  </a:moveTo>
                  <a:cubicBezTo>
                    <a:pt x="20" y="17"/>
                    <a:pt x="20" y="17"/>
                    <a:pt x="20" y="17"/>
                  </a:cubicBezTo>
                  <a:cubicBezTo>
                    <a:pt x="20" y="16"/>
                    <a:pt x="20" y="15"/>
                    <a:pt x="19" y="14"/>
                  </a:cubicBezTo>
                  <a:cubicBezTo>
                    <a:pt x="19" y="13"/>
                    <a:pt x="18" y="12"/>
                    <a:pt x="18" y="10"/>
                  </a:cubicBezTo>
                  <a:cubicBezTo>
                    <a:pt x="17" y="8"/>
                    <a:pt x="16" y="5"/>
                    <a:pt x="16" y="2"/>
                  </a:cubicBezTo>
                  <a:cubicBezTo>
                    <a:pt x="15" y="3"/>
                    <a:pt x="13" y="4"/>
                    <a:pt x="10" y="4"/>
                  </a:cubicBezTo>
                  <a:cubicBezTo>
                    <a:pt x="7" y="4"/>
                    <a:pt x="3" y="3"/>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ḻïdè">
              <a:extLst>
                <a:ext uri="{FF2B5EF4-FFF2-40B4-BE49-F238E27FC236}">
                  <a16:creationId xmlns:a16="http://schemas.microsoft.com/office/drawing/2014/main" id="{51E92A22-225E-4E38-BD82-FB0FC493C4A5}"/>
                </a:ext>
              </a:extLst>
            </p:cNvPr>
            <p:cNvSpPr/>
            <p:nvPr/>
          </p:nvSpPr>
          <p:spPr bwMode="auto">
            <a:xfrm>
              <a:off x="6518276" y="2746375"/>
              <a:ext cx="719138" cy="1031875"/>
            </a:xfrm>
            <a:custGeom>
              <a:avLst/>
              <a:gdLst>
                <a:gd name="T0" fmla="*/ 96 w 218"/>
                <a:gd name="T1" fmla="*/ 5 h 313"/>
                <a:gd name="T2" fmla="*/ 21 w 218"/>
                <a:gd name="T3" fmla="*/ 40 h 313"/>
                <a:gd name="T4" fmla="*/ 2 w 218"/>
                <a:gd name="T5" fmla="*/ 95 h 313"/>
                <a:gd name="T6" fmla="*/ 24 w 218"/>
                <a:gd name="T7" fmla="*/ 145 h 313"/>
                <a:gd name="T8" fmla="*/ 41 w 218"/>
                <a:gd name="T9" fmla="*/ 197 h 313"/>
                <a:gd name="T10" fmla="*/ 31 w 218"/>
                <a:gd name="T11" fmla="*/ 239 h 313"/>
                <a:gd name="T12" fmla="*/ 45 w 218"/>
                <a:gd name="T13" fmla="*/ 277 h 313"/>
                <a:gd name="T14" fmla="*/ 79 w 218"/>
                <a:gd name="T15" fmla="*/ 299 h 313"/>
                <a:gd name="T16" fmla="*/ 193 w 218"/>
                <a:gd name="T17" fmla="*/ 274 h 313"/>
                <a:gd name="T18" fmla="*/ 214 w 218"/>
                <a:gd name="T19" fmla="*/ 239 h 313"/>
                <a:gd name="T20" fmla="*/ 210 w 218"/>
                <a:gd name="T21" fmla="*/ 200 h 313"/>
                <a:gd name="T22" fmla="*/ 187 w 218"/>
                <a:gd name="T23" fmla="*/ 172 h 313"/>
                <a:gd name="T24" fmla="*/ 167 w 218"/>
                <a:gd name="T25" fmla="*/ 103 h 313"/>
                <a:gd name="T26" fmla="*/ 171 w 218"/>
                <a:gd name="T27" fmla="*/ 53 h 313"/>
                <a:gd name="T28" fmla="*/ 159 w 218"/>
                <a:gd name="T29" fmla="*/ 30 h 313"/>
                <a:gd name="T30" fmla="*/ 101 w 218"/>
                <a:gd name="T31" fmla="*/ 2 h 313"/>
                <a:gd name="T32" fmla="*/ 96 w 218"/>
                <a:gd name="T33" fmla="*/ 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313">
                  <a:moveTo>
                    <a:pt x="96" y="5"/>
                  </a:moveTo>
                  <a:cubicBezTo>
                    <a:pt x="68" y="0"/>
                    <a:pt x="39" y="17"/>
                    <a:pt x="21" y="40"/>
                  </a:cubicBezTo>
                  <a:cubicBezTo>
                    <a:pt x="9" y="55"/>
                    <a:pt x="0" y="75"/>
                    <a:pt x="2" y="95"/>
                  </a:cubicBezTo>
                  <a:cubicBezTo>
                    <a:pt x="4" y="114"/>
                    <a:pt x="15" y="130"/>
                    <a:pt x="24" y="145"/>
                  </a:cubicBezTo>
                  <a:cubicBezTo>
                    <a:pt x="33" y="161"/>
                    <a:pt x="42" y="179"/>
                    <a:pt x="41" y="197"/>
                  </a:cubicBezTo>
                  <a:cubicBezTo>
                    <a:pt x="40" y="211"/>
                    <a:pt x="32" y="225"/>
                    <a:pt x="31" y="239"/>
                  </a:cubicBezTo>
                  <a:cubicBezTo>
                    <a:pt x="30" y="253"/>
                    <a:pt x="36" y="266"/>
                    <a:pt x="45" y="277"/>
                  </a:cubicBezTo>
                  <a:cubicBezTo>
                    <a:pt x="54" y="287"/>
                    <a:pt x="66" y="295"/>
                    <a:pt x="79" y="299"/>
                  </a:cubicBezTo>
                  <a:cubicBezTo>
                    <a:pt x="117" y="313"/>
                    <a:pt x="164" y="303"/>
                    <a:pt x="193" y="274"/>
                  </a:cubicBezTo>
                  <a:cubicBezTo>
                    <a:pt x="203" y="264"/>
                    <a:pt x="210" y="252"/>
                    <a:pt x="214" y="239"/>
                  </a:cubicBezTo>
                  <a:cubicBezTo>
                    <a:pt x="218" y="226"/>
                    <a:pt x="217" y="212"/>
                    <a:pt x="210" y="200"/>
                  </a:cubicBezTo>
                  <a:cubicBezTo>
                    <a:pt x="205" y="189"/>
                    <a:pt x="195" y="181"/>
                    <a:pt x="187" y="172"/>
                  </a:cubicBezTo>
                  <a:cubicBezTo>
                    <a:pt x="171" y="153"/>
                    <a:pt x="164" y="128"/>
                    <a:pt x="167" y="103"/>
                  </a:cubicBezTo>
                  <a:cubicBezTo>
                    <a:pt x="168" y="87"/>
                    <a:pt x="175" y="70"/>
                    <a:pt x="171" y="53"/>
                  </a:cubicBezTo>
                  <a:cubicBezTo>
                    <a:pt x="169" y="45"/>
                    <a:pt x="164" y="37"/>
                    <a:pt x="159" y="30"/>
                  </a:cubicBezTo>
                  <a:cubicBezTo>
                    <a:pt x="145" y="13"/>
                    <a:pt x="123" y="0"/>
                    <a:pt x="101" y="2"/>
                  </a:cubicBezTo>
                  <a:cubicBezTo>
                    <a:pt x="96" y="5"/>
                    <a:pt x="96" y="5"/>
                    <a:pt x="96" y="5"/>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ṣļîďê">
              <a:extLst>
                <a:ext uri="{FF2B5EF4-FFF2-40B4-BE49-F238E27FC236}">
                  <a16:creationId xmlns:a16="http://schemas.microsoft.com/office/drawing/2014/main" id="{D12EA0D7-6431-4B0F-8B84-B3EFF07A9B3A}"/>
                </a:ext>
              </a:extLst>
            </p:cNvPr>
            <p:cNvSpPr/>
            <p:nvPr/>
          </p:nvSpPr>
          <p:spPr bwMode="auto">
            <a:xfrm>
              <a:off x="6897688" y="3340100"/>
              <a:ext cx="306388" cy="1074738"/>
            </a:xfrm>
            <a:custGeom>
              <a:avLst/>
              <a:gdLst>
                <a:gd name="T0" fmla="*/ 0 w 93"/>
                <a:gd name="T1" fmla="*/ 35 h 326"/>
                <a:gd name="T2" fmla="*/ 39 w 93"/>
                <a:gd name="T3" fmla="*/ 89 h 326"/>
                <a:gd name="T4" fmla="*/ 41 w 93"/>
                <a:gd name="T5" fmla="*/ 290 h 326"/>
                <a:gd name="T6" fmla="*/ 30 w 93"/>
                <a:gd name="T7" fmla="*/ 321 h 326"/>
                <a:gd name="T8" fmla="*/ 31 w 93"/>
                <a:gd name="T9" fmla="*/ 323 h 326"/>
                <a:gd name="T10" fmla="*/ 32 w 93"/>
                <a:gd name="T11" fmla="*/ 324 h 326"/>
                <a:gd name="T12" fmla="*/ 60 w 93"/>
                <a:gd name="T13" fmla="*/ 290 h 326"/>
                <a:gd name="T14" fmla="*/ 63 w 93"/>
                <a:gd name="T15" fmla="*/ 77 h 326"/>
                <a:gd name="T16" fmla="*/ 45 w 93"/>
                <a:gd name="T17" fmla="*/ 37 h 326"/>
                <a:gd name="T18" fmla="*/ 33 w 93"/>
                <a:gd name="T19" fmla="*/ 18 h 326"/>
                <a:gd name="T20" fmla="*/ 21 w 93"/>
                <a:gd name="T21" fmla="*/ 0 h 326"/>
                <a:gd name="T22" fmla="*/ 0 w 93"/>
                <a:gd name="T2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6">
                  <a:moveTo>
                    <a:pt x="0" y="35"/>
                  </a:moveTo>
                  <a:cubicBezTo>
                    <a:pt x="18" y="50"/>
                    <a:pt x="31" y="67"/>
                    <a:pt x="39" y="89"/>
                  </a:cubicBezTo>
                  <a:cubicBezTo>
                    <a:pt x="65" y="152"/>
                    <a:pt x="64" y="226"/>
                    <a:pt x="41" y="290"/>
                  </a:cubicBezTo>
                  <a:cubicBezTo>
                    <a:pt x="37" y="300"/>
                    <a:pt x="33" y="311"/>
                    <a:pt x="30" y="321"/>
                  </a:cubicBezTo>
                  <a:cubicBezTo>
                    <a:pt x="30" y="322"/>
                    <a:pt x="30" y="323"/>
                    <a:pt x="31" y="323"/>
                  </a:cubicBezTo>
                  <a:cubicBezTo>
                    <a:pt x="31" y="324"/>
                    <a:pt x="31" y="324"/>
                    <a:pt x="32" y="324"/>
                  </a:cubicBezTo>
                  <a:cubicBezTo>
                    <a:pt x="44" y="326"/>
                    <a:pt x="56" y="298"/>
                    <a:pt x="60" y="290"/>
                  </a:cubicBezTo>
                  <a:cubicBezTo>
                    <a:pt x="93" y="225"/>
                    <a:pt x="87" y="144"/>
                    <a:pt x="63" y="77"/>
                  </a:cubicBezTo>
                  <a:cubicBezTo>
                    <a:pt x="58" y="63"/>
                    <a:pt x="52" y="50"/>
                    <a:pt x="45" y="37"/>
                  </a:cubicBezTo>
                  <a:cubicBezTo>
                    <a:pt x="41" y="31"/>
                    <a:pt x="38" y="24"/>
                    <a:pt x="33" y="18"/>
                  </a:cubicBezTo>
                  <a:cubicBezTo>
                    <a:pt x="32" y="16"/>
                    <a:pt x="21" y="1"/>
                    <a:pt x="21" y="0"/>
                  </a:cubicBezTo>
                  <a:cubicBezTo>
                    <a:pt x="14" y="12"/>
                    <a:pt x="7" y="23"/>
                    <a:pt x="0" y="3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š1íḋê">
              <a:extLst>
                <a:ext uri="{FF2B5EF4-FFF2-40B4-BE49-F238E27FC236}">
                  <a16:creationId xmlns:a16="http://schemas.microsoft.com/office/drawing/2014/main" id="{B8E009EE-ABC5-4551-944A-CE758128F0DC}"/>
                </a:ext>
              </a:extLst>
            </p:cNvPr>
            <p:cNvSpPr/>
            <p:nvPr/>
          </p:nvSpPr>
          <p:spPr bwMode="auto">
            <a:xfrm>
              <a:off x="6099176" y="2519363"/>
              <a:ext cx="654050" cy="873125"/>
            </a:xfrm>
            <a:custGeom>
              <a:avLst/>
              <a:gdLst>
                <a:gd name="T0" fmla="*/ 197 w 198"/>
                <a:gd name="T1" fmla="*/ 225 h 265"/>
                <a:gd name="T2" fmla="*/ 134 w 198"/>
                <a:gd name="T3" fmla="*/ 201 h 265"/>
                <a:gd name="T4" fmla="*/ 22 w 198"/>
                <a:gd name="T5" fmla="*/ 34 h 265"/>
                <a:gd name="T6" fmla="*/ 14 w 198"/>
                <a:gd name="T7" fmla="*/ 2 h 265"/>
                <a:gd name="T8" fmla="*/ 13 w 198"/>
                <a:gd name="T9" fmla="*/ 0 h 265"/>
                <a:gd name="T10" fmla="*/ 11 w 198"/>
                <a:gd name="T11" fmla="*/ 0 h 265"/>
                <a:gd name="T12" fmla="*/ 6 w 198"/>
                <a:gd name="T13" fmla="*/ 44 h 265"/>
                <a:gd name="T14" fmla="*/ 121 w 198"/>
                <a:gd name="T15" fmla="*/ 223 h 265"/>
                <a:gd name="T16" fmla="*/ 158 w 198"/>
                <a:gd name="T17" fmla="*/ 247 h 265"/>
                <a:gd name="T18" fmla="*/ 178 w 198"/>
                <a:gd name="T19" fmla="*/ 257 h 265"/>
                <a:gd name="T20" fmla="*/ 198 w 198"/>
                <a:gd name="T21" fmla="*/ 265 h 265"/>
                <a:gd name="T22" fmla="*/ 197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97" y="225"/>
                  </a:moveTo>
                  <a:cubicBezTo>
                    <a:pt x="174" y="221"/>
                    <a:pt x="154" y="214"/>
                    <a:pt x="134" y="201"/>
                  </a:cubicBezTo>
                  <a:cubicBezTo>
                    <a:pt x="78" y="162"/>
                    <a:pt x="38" y="100"/>
                    <a:pt x="22" y="34"/>
                  </a:cubicBezTo>
                  <a:cubicBezTo>
                    <a:pt x="20" y="23"/>
                    <a:pt x="17" y="12"/>
                    <a:pt x="14" y="2"/>
                  </a:cubicBezTo>
                  <a:cubicBezTo>
                    <a:pt x="14" y="1"/>
                    <a:pt x="13" y="0"/>
                    <a:pt x="13" y="0"/>
                  </a:cubicBezTo>
                  <a:cubicBezTo>
                    <a:pt x="12" y="0"/>
                    <a:pt x="12" y="0"/>
                    <a:pt x="11" y="0"/>
                  </a:cubicBezTo>
                  <a:cubicBezTo>
                    <a:pt x="0" y="5"/>
                    <a:pt x="5" y="36"/>
                    <a:pt x="6" y="44"/>
                  </a:cubicBezTo>
                  <a:cubicBezTo>
                    <a:pt x="15" y="116"/>
                    <a:pt x="64" y="181"/>
                    <a:pt x="121" y="223"/>
                  </a:cubicBezTo>
                  <a:cubicBezTo>
                    <a:pt x="133" y="232"/>
                    <a:pt x="145" y="240"/>
                    <a:pt x="158" y="247"/>
                  </a:cubicBezTo>
                  <a:cubicBezTo>
                    <a:pt x="165" y="251"/>
                    <a:pt x="171" y="254"/>
                    <a:pt x="178" y="257"/>
                  </a:cubicBezTo>
                  <a:cubicBezTo>
                    <a:pt x="180" y="258"/>
                    <a:pt x="198" y="264"/>
                    <a:pt x="198" y="265"/>
                  </a:cubicBezTo>
                  <a:cubicBezTo>
                    <a:pt x="198" y="251"/>
                    <a:pt x="197" y="238"/>
                    <a:pt x="197"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îṥḻíḑé">
              <a:extLst>
                <a:ext uri="{FF2B5EF4-FFF2-40B4-BE49-F238E27FC236}">
                  <a16:creationId xmlns:a16="http://schemas.microsoft.com/office/drawing/2014/main" id="{7B20C0C2-E5ED-41FA-BB8E-AEFCFCE3E948}"/>
                </a:ext>
              </a:extLst>
            </p:cNvPr>
            <p:cNvSpPr/>
            <p:nvPr/>
          </p:nvSpPr>
          <p:spPr bwMode="auto">
            <a:xfrm>
              <a:off x="6419851" y="3910013"/>
              <a:ext cx="333375" cy="1443038"/>
            </a:xfrm>
            <a:custGeom>
              <a:avLst/>
              <a:gdLst>
                <a:gd name="T0" fmla="*/ 101 w 101"/>
                <a:gd name="T1" fmla="*/ 0 h 438"/>
                <a:gd name="T2" fmla="*/ 85 w 101"/>
                <a:gd name="T3" fmla="*/ 203 h 438"/>
                <a:gd name="T4" fmla="*/ 84 w 101"/>
                <a:gd name="T5" fmla="*/ 200 h 438"/>
                <a:gd name="T6" fmla="*/ 90 w 101"/>
                <a:gd name="T7" fmla="*/ 259 h 438"/>
                <a:gd name="T8" fmla="*/ 95 w 101"/>
                <a:gd name="T9" fmla="*/ 306 h 438"/>
                <a:gd name="T10" fmla="*/ 90 w 101"/>
                <a:gd name="T11" fmla="*/ 438 h 438"/>
                <a:gd name="T12" fmla="*/ 81 w 101"/>
                <a:gd name="T13" fmla="*/ 438 h 438"/>
                <a:gd name="T14" fmla="*/ 3 w 101"/>
                <a:gd name="T15" fmla="*/ 195 h 438"/>
                <a:gd name="T16" fmla="*/ 1 w 101"/>
                <a:gd name="T17" fmla="*/ 170 h 438"/>
                <a:gd name="T18" fmla="*/ 32 w 101"/>
                <a:gd name="T19" fmla="*/ 0 h 438"/>
                <a:gd name="T20" fmla="*/ 101 w 101"/>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38">
                  <a:moveTo>
                    <a:pt x="101" y="0"/>
                  </a:moveTo>
                  <a:cubicBezTo>
                    <a:pt x="98" y="68"/>
                    <a:pt x="93" y="135"/>
                    <a:pt x="85" y="203"/>
                  </a:cubicBezTo>
                  <a:cubicBezTo>
                    <a:pt x="84" y="200"/>
                    <a:pt x="84" y="200"/>
                    <a:pt x="84" y="200"/>
                  </a:cubicBezTo>
                  <a:cubicBezTo>
                    <a:pt x="86" y="219"/>
                    <a:pt x="88" y="239"/>
                    <a:pt x="90" y="259"/>
                  </a:cubicBezTo>
                  <a:cubicBezTo>
                    <a:pt x="92" y="274"/>
                    <a:pt x="94" y="290"/>
                    <a:pt x="95" y="306"/>
                  </a:cubicBezTo>
                  <a:cubicBezTo>
                    <a:pt x="98" y="350"/>
                    <a:pt x="95" y="394"/>
                    <a:pt x="90" y="438"/>
                  </a:cubicBezTo>
                  <a:cubicBezTo>
                    <a:pt x="81" y="438"/>
                    <a:pt x="81" y="438"/>
                    <a:pt x="81" y="438"/>
                  </a:cubicBezTo>
                  <a:cubicBezTo>
                    <a:pt x="44" y="371"/>
                    <a:pt x="12" y="237"/>
                    <a:pt x="3" y="195"/>
                  </a:cubicBezTo>
                  <a:cubicBezTo>
                    <a:pt x="1" y="187"/>
                    <a:pt x="0" y="178"/>
                    <a:pt x="1" y="170"/>
                  </a:cubicBezTo>
                  <a:cubicBezTo>
                    <a:pt x="4" y="112"/>
                    <a:pt x="15" y="55"/>
                    <a:pt x="32" y="0"/>
                  </a:cubicBezTo>
                  <a:lnTo>
                    <a:pt x="101" y="0"/>
                  </a:lnTo>
                  <a:close/>
                </a:path>
              </a:pathLst>
            </a:custGeom>
            <a:solidFill>
              <a:srgbClr val="1E8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íş1îḑé">
              <a:extLst>
                <a:ext uri="{FF2B5EF4-FFF2-40B4-BE49-F238E27FC236}">
                  <a16:creationId xmlns:a16="http://schemas.microsoft.com/office/drawing/2014/main" id="{4042148D-C247-48DD-BC42-377C4B2F2FF4}"/>
                </a:ext>
              </a:extLst>
            </p:cNvPr>
            <p:cNvSpPr/>
            <p:nvPr/>
          </p:nvSpPr>
          <p:spPr bwMode="auto">
            <a:xfrm>
              <a:off x="6580188" y="3916363"/>
              <a:ext cx="766763" cy="1227138"/>
            </a:xfrm>
            <a:custGeom>
              <a:avLst/>
              <a:gdLst>
                <a:gd name="T0" fmla="*/ 112 w 232"/>
                <a:gd name="T1" fmla="*/ 0 h 372"/>
                <a:gd name="T2" fmla="*/ 85 w 232"/>
                <a:gd name="T3" fmla="*/ 154 h 372"/>
                <a:gd name="T4" fmla="*/ 85 w 232"/>
                <a:gd name="T5" fmla="*/ 156 h 372"/>
                <a:gd name="T6" fmla="*/ 232 w 232"/>
                <a:gd name="T7" fmla="*/ 368 h 372"/>
                <a:gd name="T8" fmla="*/ 231 w 232"/>
                <a:gd name="T9" fmla="*/ 366 h 372"/>
                <a:gd name="T10" fmla="*/ 226 w 232"/>
                <a:gd name="T11" fmla="*/ 372 h 372"/>
                <a:gd name="T12" fmla="*/ 217 w 232"/>
                <a:gd name="T13" fmla="*/ 368 h 372"/>
                <a:gd name="T14" fmla="*/ 179 w 232"/>
                <a:gd name="T15" fmla="*/ 341 h 372"/>
                <a:gd name="T16" fmla="*/ 13 w 232"/>
                <a:gd name="T17" fmla="*/ 188 h 372"/>
                <a:gd name="T18" fmla="*/ 1 w 232"/>
                <a:gd name="T19" fmla="*/ 149 h 372"/>
                <a:gd name="T20" fmla="*/ 14 w 232"/>
                <a:gd name="T21" fmla="*/ 19 h 372"/>
                <a:gd name="T22" fmla="*/ 14 w 232"/>
                <a:gd name="T23" fmla="*/ 19 h 372"/>
                <a:gd name="T24" fmla="*/ 16 w 232"/>
                <a:gd name="T25" fmla="*/ 0 h 372"/>
                <a:gd name="T26" fmla="*/ 112 w 232"/>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2" h="372">
                  <a:moveTo>
                    <a:pt x="112" y="0"/>
                  </a:moveTo>
                  <a:cubicBezTo>
                    <a:pt x="112" y="52"/>
                    <a:pt x="102" y="104"/>
                    <a:pt x="85" y="154"/>
                  </a:cubicBezTo>
                  <a:cubicBezTo>
                    <a:pt x="85" y="156"/>
                    <a:pt x="85" y="156"/>
                    <a:pt x="85" y="156"/>
                  </a:cubicBezTo>
                  <a:cubicBezTo>
                    <a:pt x="146" y="219"/>
                    <a:pt x="196" y="291"/>
                    <a:pt x="232" y="368"/>
                  </a:cubicBezTo>
                  <a:cubicBezTo>
                    <a:pt x="231" y="366"/>
                    <a:pt x="231" y="366"/>
                    <a:pt x="231" y="366"/>
                  </a:cubicBezTo>
                  <a:cubicBezTo>
                    <a:pt x="232" y="369"/>
                    <a:pt x="229" y="372"/>
                    <a:pt x="226" y="372"/>
                  </a:cubicBezTo>
                  <a:cubicBezTo>
                    <a:pt x="223" y="372"/>
                    <a:pt x="220" y="370"/>
                    <a:pt x="217" y="368"/>
                  </a:cubicBezTo>
                  <a:cubicBezTo>
                    <a:pt x="205" y="359"/>
                    <a:pt x="192" y="350"/>
                    <a:pt x="179" y="341"/>
                  </a:cubicBezTo>
                  <a:cubicBezTo>
                    <a:pt x="117" y="296"/>
                    <a:pt x="57" y="247"/>
                    <a:pt x="13" y="188"/>
                  </a:cubicBezTo>
                  <a:cubicBezTo>
                    <a:pt x="4" y="177"/>
                    <a:pt x="0" y="163"/>
                    <a:pt x="1" y="149"/>
                  </a:cubicBezTo>
                  <a:cubicBezTo>
                    <a:pt x="2" y="116"/>
                    <a:pt x="7" y="54"/>
                    <a:pt x="14" y="19"/>
                  </a:cubicBezTo>
                  <a:cubicBezTo>
                    <a:pt x="14" y="19"/>
                    <a:pt x="14" y="19"/>
                    <a:pt x="14" y="19"/>
                  </a:cubicBezTo>
                  <a:cubicBezTo>
                    <a:pt x="15" y="13"/>
                    <a:pt x="16" y="7"/>
                    <a:pt x="16" y="0"/>
                  </a:cubicBezTo>
                  <a:lnTo>
                    <a:pt x="112" y="0"/>
                  </a:lnTo>
                  <a:close/>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S1ïdê">
              <a:extLst>
                <a:ext uri="{FF2B5EF4-FFF2-40B4-BE49-F238E27FC236}">
                  <a16:creationId xmlns:a16="http://schemas.microsoft.com/office/drawing/2014/main" id="{21F876EE-E32C-41EE-9FC2-CA954690840A}"/>
                </a:ext>
              </a:extLst>
            </p:cNvPr>
            <p:cNvSpPr/>
            <p:nvPr/>
          </p:nvSpPr>
          <p:spPr bwMode="auto">
            <a:xfrm>
              <a:off x="6429376" y="3098800"/>
              <a:ext cx="652463" cy="857250"/>
            </a:xfrm>
            <a:custGeom>
              <a:avLst/>
              <a:gdLst>
                <a:gd name="T0" fmla="*/ 115 w 198"/>
                <a:gd name="T1" fmla="*/ 35 h 260"/>
                <a:gd name="T2" fmla="*/ 198 w 198"/>
                <a:gd name="T3" fmla="*/ 104 h 260"/>
                <a:gd name="T4" fmla="*/ 156 w 198"/>
                <a:gd name="T5" fmla="*/ 142 h 260"/>
                <a:gd name="T6" fmla="*/ 137 w 198"/>
                <a:gd name="T7" fmla="*/ 121 h 260"/>
                <a:gd name="T8" fmla="*/ 169 w 198"/>
                <a:gd name="T9" fmla="*/ 239 h 260"/>
                <a:gd name="T10" fmla="*/ 155 w 198"/>
                <a:gd name="T11" fmla="*/ 255 h 260"/>
                <a:gd name="T12" fmla="*/ 130 w 198"/>
                <a:gd name="T13" fmla="*/ 254 h 260"/>
                <a:gd name="T14" fmla="*/ 91 w 198"/>
                <a:gd name="T15" fmla="*/ 258 h 260"/>
                <a:gd name="T16" fmla="*/ 50 w 198"/>
                <a:gd name="T17" fmla="*/ 258 h 260"/>
                <a:gd name="T18" fmla="*/ 13 w 198"/>
                <a:gd name="T19" fmla="*/ 241 h 260"/>
                <a:gd name="T20" fmla="*/ 10 w 198"/>
                <a:gd name="T21" fmla="*/ 236 h 260"/>
                <a:gd name="T22" fmla="*/ 12 w 198"/>
                <a:gd name="T23" fmla="*/ 231 h 260"/>
                <a:gd name="T24" fmla="*/ 46 w 198"/>
                <a:gd name="T25" fmla="*/ 126 h 260"/>
                <a:gd name="T26" fmla="*/ 0 w 198"/>
                <a:gd name="T27" fmla="*/ 49 h 260"/>
                <a:gd name="T28" fmla="*/ 24 w 198"/>
                <a:gd name="T29" fmla="*/ 0 h 260"/>
                <a:gd name="T30" fmla="*/ 115 w 198"/>
                <a:gd name="T31"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260">
                  <a:moveTo>
                    <a:pt x="115" y="35"/>
                  </a:moveTo>
                  <a:cubicBezTo>
                    <a:pt x="130" y="43"/>
                    <a:pt x="192" y="90"/>
                    <a:pt x="198" y="104"/>
                  </a:cubicBezTo>
                  <a:cubicBezTo>
                    <a:pt x="187" y="112"/>
                    <a:pt x="169" y="137"/>
                    <a:pt x="156" y="142"/>
                  </a:cubicBezTo>
                  <a:cubicBezTo>
                    <a:pt x="154" y="139"/>
                    <a:pt x="140" y="124"/>
                    <a:pt x="137" y="121"/>
                  </a:cubicBezTo>
                  <a:cubicBezTo>
                    <a:pt x="137" y="121"/>
                    <a:pt x="158" y="198"/>
                    <a:pt x="169" y="239"/>
                  </a:cubicBezTo>
                  <a:cubicBezTo>
                    <a:pt x="172" y="248"/>
                    <a:pt x="164" y="256"/>
                    <a:pt x="155" y="255"/>
                  </a:cubicBezTo>
                  <a:cubicBezTo>
                    <a:pt x="147" y="254"/>
                    <a:pt x="139" y="254"/>
                    <a:pt x="130" y="254"/>
                  </a:cubicBezTo>
                  <a:cubicBezTo>
                    <a:pt x="117" y="255"/>
                    <a:pt x="104" y="257"/>
                    <a:pt x="91" y="258"/>
                  </a:cubicBezTo>
                  <a:cubicBezTo>
                    <a:pt x="77" y="260"/>
                    <a:pt x="64" y="259"/>
                    <a:pt x="50" y="258"/>
                  </a:cubicBezTo>
                  <a:cubicBezTo>
                    <a:pt x="36" y="256"/>
                    <a:pt x="21" y="252"/>
                    <a:pt x="13" y="241"/>
                  </a:cubicBezTo>
                  <a:cubicBezTo>
                    <a:pt x="12" y="239"/>
                    <a:pt x="11" y="238"/>
                    <a:pt x="10" y="236"/>
                  </a:cubicBezTo>
                  <a:cubicBezTo>
                    <a:pt x="10" y="234"/>
                    <a:pt x="11" y="232"/>
                    <a:pt x="12" y="231"/>
                  </a:cubicBezTo>
                  <a:cubicBezTo>
                    <a:pt x="25" y="199"/>
                    <a:pt x="38" y="159"/>
                    <a:pt x="46" y="126"/>
                  </a:cubicBezTo>
                  <a:cubicBezTo>
                    <a:pt x="62" y="66"/>
                    <a:pt x="27" y="72"/>
                    <a:pt x="0" y="49"/>
                  </a:cubicBezTo>
                  <a:cubicBezTo>
                    <a:pt x="0" y="49"/>
                    <a:pt x="17" y="10"/>
                    <a:pt x="24" y="0"/>
                  </a:cubicBezTo>
                  <a:cubicBezTo>
                    <a:pt x="37" y="4"/>
                    <a:pt x="101" y="28"/>
                    <a:pt x="115" y="35"/>
                  </a:cubicBezTo>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ṡ1íḍe">
              <a:extLst>
                <a:ext uri="{FF2B5EF4-FFF2-40B4-BE49-F238E27FC236}">
                  <a16:creationId xmlns:a16="http://schemas.microsoft.com/office/drawing/2014/main" id="{5D8E0918-B939-4D7D-A51E-C1CB08FD500F}"/>
                </a:ext>
              </a:extLst>
            </p:cNvPr>
            <p:cNvSpPr/>
            <p:nvPr/>
          </p:nvSpPr>
          <p:spPr bwMode="auto">
            <a:xfrm>
              <a:off x="7326313" y="5126038"/>
              <a:ext cx="92075" cy="257175"/>
            </a:xfrm>
            <a:custGeom>
              <a:avLst/>
              <a:gdLst>
                <a:gd name="T0" fmla="*/ 0 w 28"/>
                <a:gd name="T1" fmla="*/ 6 h 78"/>
                <a:gd name="T2" fmla="*/ 20 w 28"/>
                <a:gd name="T3" fmla="*/ 75 h 78"/>
                <a:gd name="T4" fmla="*/ 22 w 28"/>
                <a:gd name="T5" fmla="*/ 78 h 78"/>
                <a:gd name="T6" fmla="*/ 25 w 28"/>
                <a:gd name="T7" fmla="*/ 44 h 78"/>
                <a:gd name="T8" fmla="*/ 23 w 28"/>
                <a:gd name="T9" fmla="*/ 27 h 78"/>
                <a:gd name="T10" fmla="*/ 19 w 28"/>
                <a:gd name="T11" fmla="*/ 11 h 78"/>
                <a:gd name="T12" fmla="*/ 6 w 28"/>
                <a:gd name="T13" fmla="*/ 0 h 78"/>
                <a:gd name="T14" fmla="*/ 0 w 28"/>
                <a:gd name="T15" fmla="*/ 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8">
                  <a:moveTo>
                    <a:pt x="0" y="6"/>
                  </a:moveTo>
                  <a:cubicBezTo>
                    <a:pt x="7" y="29"/>
                    <a:pt x="14" y="52"/>
                    <a:pt x="20" y="75"/>
                  </a:cubicBezTo>
                  <a:cubicBezTo>
                    <a:pt x="21" y="76"/>
                    <a:pt x="21" y="77"/>
                    <a:pt x="22" y="78"/>
                  </a:cubicBezTo>
                  <a:cubicBezTo>
                    <a:pt x="28" y="67"/>
                    <a:pt x="27" y="55"/>
                    <a:pt x="25" y="44"/>
                  </a:cubicBezTo>
                  <a:cubicBezTo>
                    <a:pt x="25" y="38"/>
                    <a:pt x="24" y="33"/>
                    <a:pt x="23" y="27"/>
                  </a:cubicBezTo>
                  <a:cubicBezTo>
                    <a:pt x="22" y="22"/>
                    <a:pt x="22" y="16"/>
                    <a:pt x="19" y="11"/>
                  </a:cubicBezTo>
                  <a:cubicBezTo>
                    <a:pt x="17" y="6"/>
                    <a:pt x="12" y="2"/>
                    <a:pt x="6" y="0"/>
                  </a:cubicBezTo>
                  <a:lnTo>
                    <a:pt x="0" y="6"/>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îSḷiḑé">
              <a:extLst>
                <a:ext uri="{FF2B5EF4-FFF2-40B4-BE49-F238E27FC236}">
                  <a16:creationId xmlns:a16="http://schemas.microsoft.com/office/drawing/2014/main" id="{B663B503-CECF-47B1-846C-3EB9645058AF}"/>
                </a:ext>
              </a:extLst>
            </p:cNvPr>
            <p:cNvSpPr/>
            <p:nvPr/>
          </p:nvSpPr>
          <p:spPr bwMode="auto">
            <a:xfrm>
              <a:off x="6607176" y="5346700"/>
              <a:ext cx="125413" cy="241300"/>
            </a:xfrm>
            <a:custGeom>
              <a:avLst/>
              <a:gdLst>
                <a:gd name="T0" fmla="*/ 24 w 38"/>
                <a:gd name="T1" fmla="*/ 1 h 73"/>
                <a:gd name="T2" fmla="*/ 0 w 38"/>
                <a:gd name="T3" fmla="*/ 70 h 73"/>
                <a:gd name="T4" fmla="*/ 0 w 38"/>
                <a:gd name="T5" fmla="*/ 73 h 73"/>
                <a:gd name="T6" fmla="*/ 23 w 38"/>
                <a:gd name="T7" fmla="*/ 45 h 73"/>
                <a:gd name="T8" fmla="*/ 31 w 38"/>
                <a:gd name="T9" fmla="*/ 30 h 73"/>
                <a:gd name="T10" fmla="*/ 37 w 38"/>
                <a:gd name="T11" fmla="*/ 15 h 73"/>
                <a:gd name="T12" fmla="*/ 33 w 38"/>
                <a:gd name="T13" fmla="*/ 0 h 73"/>
                <a:gd name="T14" fmla="*/ 24 w 38"/>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3">
                  <a:moveTo>
                    <a:pt x="24" y="1"/>
                  </a:moveTo>
                  <a:cubicBezTo>
                    <a:pt x="16" y="24"/>
                    <a:pt x="8" y="47"/>
                    <a:pt x="0" y="70"/>
                  </a:cubicBezTo>
                  <a:cubicBezTo>
                    <a:pt x="0" y="71"/>
                    <a:pt x="0" y="72"/>
                    <a:pt x="0" y="73"/>
                  </a:cubicBezTo>
                  <a:cubicBezTo>
                    <a:pt x="11" y="67"/>
                    <a:pt x="17" y="56"/>
                    <a:pt x="23" y="45"/>
                  </a:cubicBezTo>
                  <a:cubicBezTo>
                    <a:pt x="26" y="40"/>
                    <a:pt x="28" y="35"/>
                    <a:pt x="31" y="30"/>
                  </a:cubicBezTo>
                  <a:cubicBezTo>
                    <a:pt x="34" y="25"/>
                    <a:pt x="36" y="20"/>
                    <a:pt x="37" y="15"/>
                  </a:cubicBezTo>
                  <a:cubicBezTo>
                    <a:pt x="38" y="9"/>
                    <a:pt x="37" y="3"/>
                    <a:pt x="33" y="0"/>
                  </a:cubicBezTo>
                  <a:lnTo>
                    <a:pt x="2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íṡḻíḍê">
              <a:extLst>
                <a:ext uri="{FF2B5EF4-FFF2-40B4-BE49-F238E27FC236}">
                  <a16:creationId xmlns:a16="http://schemas.microsoft.com/office/drawing/2014/main" id="{09CFB2F6-CF0B-430C-9B3A-F7F44EDABCDB}"/>
                </a:ext>
              </a:extLst>
            </p:cNvPr>
            <p:cNvSpPr/>
            <p:nvPr/>
          </p:nvSpPr>
          <p:spPr bwMode="auto">
            <a:xfrm>
              <a:off x="6683376" y="2835275"/>
              <a:ext cx="247650" cy="330200"/>
            </a:xfrm>
            <a:custGeom>
              <a:avLst/>
              <a:gdLst>
                <a:gd name="T0" fmla="*/ 21 w 75"/>
                <a:gd name="T1" fmla="*/ 73 h 100"/>
                <a:gd name="T2" fmla="*/ 0 w 75"/>
                <a:gd name="T3" fmla="*/ 62 h 100"/>
                <a:gd name="T4" fmla="*/ 4 w 75"/>
                <a:gd name="T5" fmla="*/ 39 h 100"/>
                <a:gd name="T6" fmla="*/ 51 w 75"/>
                <a:gd name="T7" fmla="*/ 6 h 100"/>
                <a:gd name="T8" fmla="*/ 67 w 75"/>
                <a:gd name="T9" fmla="*/ 61 h 100"/>
                <a:gd name="T10" fmla="*/ 20 w 75"/>
                <a:gd name="T11" fmla="*/ 94 h 100"/>
                <a:gd name="T12" fmla="*/ 4 w 75"/>
                <a:gd name="T13" fmla="*/ 79 h 100"/>
                <a:gd name="T14" fmla="*/ 21 w 75"/>
                <a:gd name="T15" fmla="*/ 73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00">
                  <a:moveTo>
                    <a:pt x="21" y="73"/>
                  </a:moveTo>
                  <a:cubicBezTo>
                    <a:pt x="0" y="62"/>
                    <a:pt x="0" y="62"/>
                    <a:pt x="0" y="62"/>
                  </a:cubicBezTo>
                  <a:cubicBezTo>
                    <a:pt x="0" y="55"/>
                    <a:pt x="1" y="47"/>
                    <a:pt x="4" y="39"/>
                  </a:cubicBezTo>
                  <a:cubicBezTo>
                    <a:pt x="12" y="15"/>
                    <a:pt x="33" y="0"/>
                    <a:pt x="51" y="6"/>
                  </a:cubicBezTo>
                  <a:cubicBezTo>
                    <a:pt x="68" y="12"/>
                    <a:pt x="75" y="37"/>
                    <a:pt x="67" y="61"/>
                  </a:cubicBezTo>
                  <a:cubicBezTo>
                    <a:pt x="58" y="85"/>
                    <a:pt x="37" y="100"/>
                    <a:pt x="20" y="94"/>
                  </a:cubicBezTo>
                  <a:cubicBezTo>
                    <a:pt x="13" y="92"/>
                    <a:pt x="7" y="86"/>
                    <a:pt x="4" y="79"/>
                  </a:cubicBezTo>
                  <a:cubicBezTo>
                    <a:pt x="13" y="81"/>
                    <a:pt x="21" y="73"/>
                    <a:pt x="21" y="73"/>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ļiḑe">
              <a:extLst>
                <a:ext uri="{FF2B5EF4-FFF2-40B4-BE49-F238E27FC236}">
                  <a16:creationId xmlns:a16="http://schemas.microsoft.com/office/drawing/2014/main" id="{198C3B9C-9EC3-4D2C-B9BC-8E41D55E5DEC}"/>
                </a:ext>
              </a:extLst>
            </p:cNvPr>
            <p:cNvSpPr/>
            <p:nvPr/>
          </p:nvSpPr>
          <p:spPr bwMode="auto">
            <a:xfrm>
              <a:off x="6894513" y="2994025"/>
              <a:ext cx="69850" cy="76200"/>
            </a:xfrm>
            <a:custGeom>
              <a:avLst/>
              <a:gdLst>
                <a:gd name="T0" fmla="*/ 4 w 21"/>
                <a:gd name="T1" fmla="*/ 6 h 23"/>
                <a:gd name="T2" fmla="*/ 3 w 21"/>
                <a:gd name="T3" fmla="*/ 20 h 23"/>
                <a:gd name="T4" fmla="*/ 16 w 21"/>
                <a:gd name="T5" fmla="*/ 16 h 23"/>
                <a:gd name="T6" fmla="*/ 17 w 21"/>
                <a:gd name="T7" fmla="*/ 3 h 23"/>
                <a:gd name="T8" fmla="*/ 4 w 21"/>
                <a:gd name="T9" fmla="*/ 6 h 23"/>
              </a:gdLst>
              <a:ahLst/>
              <a:cxnLst>
                <a:cxn ang="0">
                  <a:pos x="T0" y="T1"/>
                </a:cxn>
                <a:cxn ang="0">
                  <a:pos x="T2" y="T3"/>
                </a:cxn>
                <a:cxn ang="0">
                  <a:pos x="T4" y="T5"/>
                </a:cxn>
                <a:cxn ang="0">
                  <a:pos x="T6" y="T7"/>
                </a:cxn>
                <a:cxn ang="0">
                  <a:pos x="T8" y="T9"/>
                </a:cxn>
              </a:cxnLst>
              <a:rect l="0" t="0" r="r" b="b"/>
              <a:pathLst>
                <a:path w="21" h="23">
                  <a:moveTo>
                    <a:pt x="4" y="6"/>
                  </a:moveTo>
                  <a:cubicBezTo>
                    <a:pt x="1" y="11"/>
                    <a:pt x="0" y="17"/>
                    <a:pt x="3" y="20"/>
                  </a:cubicBezTo>
                  <a:cubicBezTo>
                    <a:pt x="7" y="23"/>
                    <a:pt x="12" y="21"/>
                    <a:pt x="16" y="16"/>
                  </a:cubicBezTo>
                  <a:cubicBezTo>
                    <a:pt x="20" y="11"/>
                    <a:pt x="21" y="5"/>
                    <a:pt x="17" y="3"/>
                  </a:cubicBezTo>
                  <a:cubicBezTo>
                    <a:pt x="14" y="0"/>
                    <a:pt x="8" y="2"/>
                    <a:pt x="4" y="6"/>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iS1iďê">
              <a:extLst>
                <a:ext uri="{FF2B5EF4-FFF2-40B4-BE49-F238E27FC236}">
                  <a16:creationId xmlns:a16="http://schemas.microsoft.com/office/drawing/2014/main" id="{DE4A5B99-D125-4C34-8867-F2D2DF1F297B}"/>
                </a:ext>
              </a:extLst>
            </p:cNvPr>
            <p:cNvSpPr/>
            <p:nvPr/>
          </p:nvSpPr>
          <p:spPr bwMode="auto">
            <a:xfrm>
              <a:off x="6723063" y="3055938"/>
              <a:ext cx="147638" cy="260350"/>
            </a:xfrm>
            <a:custGeom>
              <a:avLst/>
              <a:gdLst>
                <a:gd name="T0" fmla="*/ 2 w 45"/>
                <a:gd name="T1" fmla="*/ 56 h 79"/>
                <a:gd name="T2" fmla="*/ 18 w 45"/>
                <a:gd name="T3" fmla="*/ 78 h 79"/>
                <a:gd name="T4" fmla="*/ 36 w 45"/>
                <a:gd name="T5" fmla="*/ 71 h 79"/>
                <a:gd name="T6" fmla="*/ 40 w 45"/>
                <a:gd name="T7" fmla="*/ 44 h 79"/>
                <a:gd name="T8" fmla="*/ 41 w 45"/>
                <a:gd name="T9" fmla="*/ 26 h 79"/>
                <a:gd name="T10" fmla="*/ 42 w 45"/>
                <a:gd name="T11" fmla="*/ 17 h 79"/>
                <a:gd name="T12" fmla="*/ 45 w 45"/>
                <a:gd name="T13" fmla="*/ 9 h 79"/>
                <a:gd name="T14" fmla="*/ 45 w 45"/>
                <a:gd name="T15" fmla="*/ 9 h 79"/>
                <a:gd name="T16" fmla="*/ 42 w 45"/>
                <a:gd name="T17" fmla="*/ 3 h 79"/>
                <a:gd name="T18" fmla="*/ 35 w 45"/>
                <a:gd name="T19" fmla="*/ 0 h 79"/>
                <a:gd name="T20" fmla="*/ 28 w 45"/>
                <a:gd name="T21" fmla="*/ 0 h 79"/>
                <a:gd name="T22" fmla="*/ 21 w 45"/>
                <a:gd name="T23" fmla="*/ 5 h 79"/>
                <a:gd name="T24" fmla="*/ 11 w 45"/>
                <a:gd name="T25" fmla="*/ 26 h 79"/>
                <a:gd name="T26" fmla="*/ 8 w 45"/>
                <a:gd name="T27" fmla="*/ 36 h 79"/>
                <a:gd name="T28" fmla="*/ 5 w 45"/>
                <a:gd name="T29" fmla="*/ 46 h 79"/>
                <a:gd name="T30" fmla="*/ 2 w 45"/>
                <a:gd name="T31"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2" y="56"/>
                  </a:moveTo>
                  <a:cubicBezTo>
                    <a:pt x="0" y="66"/>
                    <a:pt x="9" y="78"/>
                    <a:pt x="18" y="78"/>
                  </a:cubicBezTo>
                  <a:cubicBezTo>
                    <a:pt x="24" y="79"/>
                    <a:pt x="32" y="77"/>
                    <a:pt x="36" y="71"/>
                  </a:cubicBezTo>
                  <a:cubicBezTo>
                    <a:pt x="42" y="63"/>
                    <a:pt x="40" y="53"/>
                    <a:pt x="40" y="44"/>
                  </a:cubicBezTo>
                  <a:cubicBezTo>
                    <a:pt x="40" y="38"/>
                    <a:pt x="40" y="32"/>
                    <a:pt x="41" y="26"/>
                  </a:cubicBezTo>
                  <a:cubicBezTo>
                    <a:pt x="41" y="23"/>
                    <a:pt x="42" y="20"/>
                    <a:pt x="42" y="17"/>
                  </a:cubicBezTo>
                  <a:cubicBezTo>
                    <a:pt x="43" y="15"/>
                    <a:pt x="45" y="11"/>
                    <a:pt x="45" y="9"/>
                  </a:cubicBezTo>
                  <a:cubicBezTo>
                    <a:pt x="45" y="9"/>
                    <a:pt x="45" y="9"/>
                    <a:pt x="45" y="9"/>
                  </a:cubicBezTo>
                  <a:cubicBezTo>
                    <a:pt x="45" y="6"/>
                    <a:pt x="44" y="4"/>
                    <a:pt x="42" y="3"/>
                  </a:cubicBezTo>
                  <a:cubicBezTo>
                    <a:pt x="40" y="1"/>
                    <a:pt x="38" y="1"/>
                    <a:pt x="35" y="0"/>
                  </a:cubicBezTo>
                  <a:cubicBezTo>
                    <a:pt x="33" y="0"/>
                    <a:pt x="30" y="0"/>
                    <a:pt x="28" y="0"/>
                  </a:cubicBezTo>
                  <a:cubicBezTo>
                    <a:pt x="25" y="1"/>
                    <a:pt x="23" y="3"/>
                    <a:pt x="21" y="5"/>
                  </a:cubicBezTo>
                  <a:cubicBezTo>
                    <a:pt x="15" y="10"/>
                    <a:pt x="12" y="18"/>
                    <a:pt x="11" y="26"/>
                  </a:cubicBezTo>
                  <a:cubicBezTo>
                    <a:pt x="11" y="30"/>
                    <a:pt x="9" y="33"/>
                    <a:pt x="8" y="36"/>
                  </a:cubicBezTo>
                  <a:cubicBezTo>
                    <a:pt x="7" y="39"/>
                    <a:pt x="6" y="43"/>
                    <a:pt x="5" y="46"/>
                  </a:cubicBezTo>
                  <a:cubicBezTo>
                    <a:pt x="4" y="50"/>
                    <a:pt x="3" y="53"/>
                    <a:pt x="2" y="56"/>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ŝḻiďê">
              <a:extLst>
                <a:ext uri="{FF2B5EF4-FFF2-40B4-BE49-F238E27FC236}">
                  <a16:creationId xmlns:a16="http://schemas.microsoft.com/office/drawing/2014/main" id="{1A0C662E-6BF8-4924-A06C-5CDB53EF6506}"/>
                </a:ext>
              </a:extLst>
            </p:cNvPr>
            <p:cNvSpPr/>
            <p:nvPr/>
          </p:nvSpPr>
          <p:spPr bwMode="auto">
            <a:xfrm>
              <a:off x="6745288" y="3149600"/>
              <a:ext cx="14288" cy="38100"/>
            </a:xfrm>
            <a:custGeom>
              <a:avLst/>
              <a:gdLst>
                <a:gd name="T0" fmla="*/ 3 w 4"/>
                <a:gd name="T1" fmla="*/ 0 h 12"/>
                <a:gd name="T2" fmla="*/ 0 w 4"/>
                <a:gd name="T3" fmla="*/ 12 h 12"/>
                <a:gd name="T4" fmla="*/ 0 w 4"/>
                <a:gd name="T5" fmla="*/ 12 h 12"/>
                <a:gd name="T6" fmla="*/ 1 w 4"/>
                <a:gd name="T7" fmla="*/ 8 h 12"/>
                <a:gd name="T8" fmla="*/ 4 w 4"/>
                <a:gd name="T9" fmla="*/ 0 h 12"/>
                <a:gd name="T10" fmla="*/ 3 w 4"/>
                <a:gd name="T11" fmla="*/ 0 h 12"/>
                <a:gd name="T12" fmla="*/ 3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3" y="0"/>
                  </a:moveTo>
                  <a:cubicBezTo>
                    <a:pt x="0" y="12"/>
                    <a:pt x="0" y="12"/>
                    <a:pt x="0" y="12"/>
                  </a:cubicBezTo>
                  <a:cubicBezTo>
                    <a:pt x="0" y="12"/>
                    <a:pt x="0" y="12"/>
                    <a:pt x="0" y="12"/>
                  </a:cubicBezTo>
                  <a:cubicBezTo>
                    <a:pt x="1" y="11"/>
                    <a:pt x="1" y="9"/>
                    <a:pt x="1" y="8"/>
                  </a:cubicBezTo>
                  <a:cubicBezTo>
                    <a:pt x="2" y="5"/>
                    <a:pt x="3" y="3"/>
                    <a:pt x="4" y="0"/>
                  </a:cubicBezTo>
                  <a:cubicBezTo>
                    <a:pt x="3" y="0"/>
                    <a:pt x="3" y="0"/>
                    <a:pt x="3" y="0"/>
                  </a:cubicBezTo>
                  <a:cubicBezTo>
                    <a:pt x="3" y="0"/>
                    <a:pt x="3" y="0"/>
                    <a:pt x="3"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ś1ïḓé">
              <a:extLst>
                <a:ext uri="{FF2B5EF4-FFF2-40B4-BE49-F238E27FC236}">
                  <a16:creationId xmlns:a16="http://schemas.microsoft.com/office/drawing/2014/main" id="{0C31D7CF-7927-427D-988F-104493F2D384}"/>
                </a:ext>
              </a:extLst>
            </p:cNvPr>
            <p:cNvSpPr/>
            <p:nvPr/>
          </p:nvSpPr>
          <p:spPr bwMode="auto">
            <a:xfrm>
              <a:off x="6742113" y="3187700"/>
              <a:ext cx="3175" cy="11113"/>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2"/>
                    <a:pt x="1" y="1"/>
                    <a:pt x="1" y="0"/>
                  </a:cubicBezTo>
                  <a:cubicBezTo>
                    <a:pt x="1" y="0"/>
                    <a:pt x="1" y="0"/>
                    <a:pt x="1" y="0"/>
                  </a:cubicBezTo>
                </a:path>
              </a:pathLst>
            </a:custGeom>
            <a:solidFill>
              <a:srgbClr val="CF77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Sľíḋe">
              <a:extLst>
                <a:ext uri="{FF2B5EF4-FFF2-40B4-BE49-F238E27FC236}">
                  <a16:creationId xmlns:a16="http://schemas.microsoft.com/office/drawing/2014/main" id="{B6A6855C-5C40-4A43-9FD9-85022296B512}"/>
                </a:ext>
              </a:extLst>
            </p:cNvPr>
            <p:cNvSpPr/>
            <p:nvPr/>
          </p:nvSpPr>
          <p:spPr bwMode="auto">
            <a:xfrm>
              <a:off x="6756401" y="314960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śļiďê">
              <a:extLst>
                <a:ext uri="{FF2B5EF4-FFF2-40B4-BE49-F238E27FC236}">
                  <a16:creationId xmlns:a16="http://schemas.microsoft.com/office/drawing/2014/main" id="{846DE0A1-81D2-407A-AEA6-A207A9F02FC8}"/>
                </a:ext>
              </a:extLst>
            </p:cNvPr>
            <p:cNvSpPr/>
            <p:nvPr/>
          </p:nvSpPr>
          <p:spPr bwMode="auto">
            <a:xfrm>
              <a:off x="6742113" y="3141663"/>
              <a:ext cx="66675" cy="57150"/>
            </a:xfrm>
            <a:custGeom>
              <a:avLst/>
              <a:gdLst>
                <a:gd name="T0" fmla="*/ 20 w 20"/>
                <a:gd name="T1" fmla="*/ 0 h 17"/>
                <a:gd name="T2" fmla="*/ 11 w 20"/>
                <a:gd name="T3" fmla="*/ 3 h 17"/>
                <a:gd name="T4" fmla="*/ 5 w 20"/>
                <a:gd name="T5" fmla="*/ 2 h 17"/>
                <a:gd name="T6" fmla="*/ 2 w 20"/>
                <a:gd name="T7" fmla="*/ 10 h 17"/>
                <a:gd name="T8" fmla="*/ 1 w 20"/>
                <a:gd name="T9" fmla="*/ 14 h 17"/>
                <a:gd name="T10" fmla="*/ 0 w 20"/>
                <a:gd name="T11" fmla="*/ 17 h 17"/>
                <a:gd name="T12" fmla="*/ 2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20" y="0"/>
                  </a:moveTo>
                  <a:cubicBezTo>
                    <a:pt x="17" y="2"/>
                    <a:pt x="14" y="3"/>
                    <a:pt x="11" y="3"/>
                  </a:cubicBezTo>
                  <a:cubicBezTo>
                    <a:pt x="8" y="3"/>
                    <a:pt x="6" y="2"/>
                    <a:pt x="5" y="2"/>
                  </a:cubicBezTo>
                  <a:cubicBezTo>
                    <a:pt x="4" y="5"/>
                    <a:pt x="3" y="7"/>
                    <a:pt x="2" y="10"/>
                  </a:cubicBezTo>
                  <a:cubicBezTo>
                    <a:pt x="2" y="11"/>
                    <a:pt x="2" y="13"/>
                    <a:pt x="1" y="14"/>
                  </a:cubicBezTo>
                  <a:cubicBezTo>
                    <a:pt x="1" y="15"/>
                    <a:pt x="1" y="16"/>
                    <a:pt x="0" y="17"/>
                  </a:cubicBezTo>
                  <a:cubicBezTo>
                    <a:pt x="20" y="0"/>
                    <a:pt x="20" y="0"/>
                    <a:pt x="2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ḷiḋè">
              <a:extLst>
                <a:ext uri="{FF2B5EF4-FFF2-40B4-BE49-F238E27FC236}">
                  <a16:creationId xmlns:a16="http://schemas.microsoft.com/office/drawing/2014/main" id="{C96B4129-E301-45C8-8B76-59F016242857}"/>
                </a:ext>
              </a:extLst>
            </p:cNvPr>
            <p:cNvSpPr/>
            <p:nvPr/>
          </p:nvSpPr>
          <p:spPr bwMode="auto">
            <a:xfrm>
              <a:off x="6683376" y="2803525"/>
              <a:ext cx="257175" cy="196850"/>
            </a:xfrm>
            <a:custGeom>
              <a:avLst/>
              <a:gdLst>
                <a:gd name="T0" fmla="*/ 0 w 78"/>
                <a:gd name="T1" fmla="*/ 44 h 60"/>
                <a:gd name="T2" fmla="*/ 39 w 78"/>
                <a:gd name="T3" fmla="*/ 58 h 60"/>
                <a:gd name="T4" fmla="*/ 74 w 78"/>
                <a:gd name="T5" fmla="*/ 49 h 60"/>
                <a:gd name="T6" fmla="*/ 76 w 78"/>
                <a:gd name="T7" fmla="*/ 47 h 60"/>
                <a:gd name="T8" fmla="*/ 77 w 78"/>
                <a:gd name="T9" fmla="*/ 42 h 60"/>
                <a:gd name="T10" fmla="*/ 77 w 78"/>
                <a:gd name="T11" fmla="*/ 24 h 60"/>
                <a:gd name="T12" fmla="*/ 70 w 78"/>
                <a:gd name="T13" fmla="*/ 9 h 60"/>
                <a:gd name="T14" fmla="*/ 56 w 78"/>
                <a:gd name="T15" fmla="*/ 4 h 60"/>
                <a:gd name="T16" fmla="*/ 20 w 78"/>
                <a:gd name="T17" fmla="*/ 9 h 60"/>
                <a:gd name="T18" fmla="*/ 0 w 78"/>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0">
                  <a:moveTo>
                    <a:pt x="0" y="44"/>
                  </a:moveTo>
                  <a:cubicBezTo>
                    <a:pt x="13" y="47"/>
                    <a:pt x="25" y="56"/>
                    <a:pt x="39" y="58"/>
                  </a:cubicBezTo>
                  <a:cubicBezTo>
                    <a:pt x="51" y="60"/>
                    <a:pt x="64" y="57"/>
                    <a:pt x="74" y="49"/>
                  </a:cubicBezTo>
                  <a:cubicBezTo>
                    <a:pt x="74" y="48"/>
                    <a:pt x="75" y="48"/>
                    <a:pt x="76" y="47"/>
                  </a:cubicBezTo>
                  <a:cubicBezTo>
                    <a:pt x="77" y="45"/>
                    <a:pt x="77" y="43"/>
                    <a:pt x="77" y="42"/>
                  </a:cubicBezTo>
                  <a:cubicBezTo>
                    <a:pt x="77" y="36"/>
                    <a:pt x="78" y="30"/>
                    <a:pt x="77" y="24"/>
                  </a:cubicBezTo>
                  <a:cubicBezTo>
                    <a:pt x="76" y="19"/>
                    <a:pt x="74" y="13"/>
                    <a:pt x="70" y="9"/>
                  </a:cubicBezTo>
                  <a:cubicBezTo>
                    <a:pt x="66" y="6"/>
                    <a:pt x="61" y="5"/>
                    <a:pt x="56" y="4"/>
                  </a:cubicBezTo>
                  <a:cubicBezTo>
                    <a:pt x="44" y="2"/>
                    <a:pt x="30" y="0"/>
                    <a:pt x="20" y="9"/>
                  </a:cubicBezTo>
                  <a:cubicBezTo>
                    <a:pt x="20" y="9"/>
                    <a:pt x="4" y="29"/>
                    <a:pt x="0" y="44"/>
                  </a:cubicBez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iŝlïḍê">
              <a:extLst>
                <a:ext uri="{FF2B5EF4-FFF2-40B4-BE49-F238E27FC236}">
                  <a16:creationId xmlns:a16="http://schemas.microsoft.com/office/drawing/2014/main" id="{A4257E7A-B7D9-4628-B241-FF2327E4CB9F}"/>
                </a:ext>
              </a:extLst>
            </p:cNvPr>
            <p:cNvSpPr/>
            <p:nvPr/>
          </p:nvSpPr>
          <p:spPr bwMode="auto">
            <a:xfrm>
              <a:off x="5132388" y="1079500"/>
              <a:ext cx="969963" cy="1081088"/>
            </a:xfrm>
            <a:custGeom>
              <a:avLst/>
              <a:gdLst>
                <a:gd name="T0" fmla="*/ 3 w 294"/>
                <a:gd name="T1" fmla="*/ 153 h 328"/>
                <a:gd name="T2" fmla="*/ 136 w 294"/>
                <a:gd name="T3" fmla="*/ 292 h 328"/>
                <a:gd name="T4" fmla="*/ 176 w 294"/>
                <a:gd name="T5" fmla="*/ 290 h 328"/>
                <a:gd name="T6" fmla="*/ 211 w 294"/>
                <a:gd name="T7" fmla="*/ 298 h 328"/>
                <a:gd name="T8" fmla="*/ 245 w 294"/>
                <a:gd name="T9" fmla="*/ 323 h 328"/>
                <a:gd name="T10" fmla="*/ 259 w 294"/>
                <a:gd name="T11" fmla="*/ 312 h 328"/>
                <a:gd name="T12" fmla="*/ 250 w 294"/>
                <a:gd name="T13" fmla="*/ 286 h 328"/>
                <a:gd name="T14" fmla="*/ 258 w 294"/>
                <a:gd name="T15" fmla="*/ 242 h 328"/>
                <a:gd name="T16" fmla="*/ 293 w 294"/>
                <a:gd name="T17" fmla="*/ 143 h 328"/>
                <a:gd name="T18" fmla="*/ 151 w 294"/>
                <a:gd name="T19" fmla="*/ 2 h 328"/>
                <a:gd name="T20" fmla="*/ 3 w 294"/>
                <a:gd name="T21" fmla="*/ 15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328">
                  <a:moveTo>
                    <a:pt x="3" y="153"/>
                  </a:moveTo>
                  <a:cubicBezTo>
                    <a:pt x="6" y="226"/>
                    <a:pt x="63" y="286"/>
                    <a:pt x="136" y="292"/>
                  </a:cubicBezTo>
                  <a:cubicBezTo>
                    <a:pt x="150" y="293"/>
                    <a:pt x="163" y="292"/>
                    <a:pt x="176" y="290"/>
                  </a:cubicBezTo>
                  <a:cubicBezTo>
                    <a:pt x="188" y="287"/>
                    <a:pt x="201" y="290"/>
                    <a:pt x="211" y="298"/>
                  </a:cubicBezTo>
                  <a:cubicBezTo>
                    <a:pt x="245" y="323"/>
                    <a:pt x="245" y="323"/>
                    <a:pt x="245" y="323"/>
                  </a:cubicBezTo>
                  <a:cubicBezTo>
                    <a:pt x="253" y="328"/>
                    <a:pt x="263" y="321"/>
                    <a:pt x="259" y="312"/>
                  </a:cubicBezTo>
                  <a:cubicBezTo>
                    <a:pt x="250" y="286"/>
                    <a:pt x="250" y="286"/>
                    <a:pt x="250" y="286"/>
                  </a:cubicBezTo>
                  <a:cubicBezTo>
                    <a:pt x="245" y="271"/>
                    <a:pt x="248" y="254"/>
                    <a:pt x="258" y="242"/>
                  </a:cubicBezTo>
                  <a:cubicBezTo>
                    <a:pt x="281" y="216"/>
                    <a:pt x="294" y="181"/>
                    <a:pt x="293" y="143"/>
                  </a:cubicBezTo>
                  <a:cubicBezTo>
                    <a:pt x="291" y="66"/>
                    <a:pt x="228" y="4"/>
                    <a:pt x="151" y="2"/>
                  </a:cubicBezTo>
                  <a:cubicBezTo>
                    <a:pt x="68" y="0"/>
                    <a:pt x="0" y="69"/>
                    <a:pt x="3" y="153"/>
                  </a:cubicBezTo>
                  <a:close/>
                </a:path>
              </a:pathLst>
            </a:custGeom>
            <a:solidFill>
              <a:schemeClr val="bg1">
                <a:lumMod val="85000"/>
              </a:schemeClr>
            </a:solidFill>
            <a:ln>
              <a:noFill/>
            </a:ln>
          </p:spPr>
          <p:txBody>
            <a:bodyPr anchor="ctr"/>
            <a:lstStyle/>
            <a:p>
              <a:pPr algn="ctr"/>
              <a:endParaRPr/>
            </a:p>
          </p:txBody>
        </p:sp>
        <p:sp>
          <p:nvSpPr>
            <p:cNvPr id="82" name="ï$ľiḓe">
              <a:extLst>
                <a:ext uri="{FF2B5EF4-FFF2-40B4-BE49-F238E27FC236}">
                  <a16:creationId xmlns:a16="http://schemas.microsoft.com/office/drawing/2014/main" id="{74C1D881-945B-45A8-96F4-78FD3F7052DA}"/>
                </a:ext>
              </a:extLst>
            </p:cNvPr>
            <p:cNvSpPr/>
            <p:nvPr/>
          </p:nvSpPr>
          <p:spPr bwMode="auto">
            <a:xfrm>
              <a:off x="5359401" y="1273175"/>
              <a:ext cx="544513" cy="544513"/>
            </a:xfrm>
            <a:custGeom>
              <a:avLst/>
              <a:gdLst>
                <a:gd name="T0" fmla="*/ 82 w 165"/>
                <a:gd name="T1" fmla="*/ 0 h 165"/>
                <a:gd name="T2" fmla="*/ 0 w 165"/>
                <a:gd name="T3" fmla="*/ 83 h 165"/>
                <a:gd name="T4" fmla="*/ 82 w 165"/>
                <a:gd name="T5" fmla="*/ 165 h 165"/>
                <a:gd name="T6" fmla="*/ 165 w 165"/>
                <a:gd name="T7" fmla="*/ 83 h 165"/>
                <a:gd name="T8" fmla="*/ 82 w 165"/>
                <a:gd name="T9" fmla="*/ 0 h 165"/>
                <a:gd name="T10" fmla="*/ 67 w 165"/>
                <a:gd name="T11" fmla="*/ 125 h 165"/>
                <a:gd name="T12" fmla="*/ 31 w 165"/>
                <a:gd name="T13" fmla="*/ 89 h 165"/>
                <a:gd name="T14" fmla="*/ 43 w 165"/>
                <a:gd name="T15" fmla="*/ 77 h 165"/>
                <a:gd name="T16" fmla="*/ 67 w 165"/>
                <a:gd name="T17" fmla="*/ 101 h 165"/>
                <a:gd name="T18" fmla="*/ 122 w 165"/>
                <a:gd name="T19" fmla="*/ 46 h 165"/>
                <a:gd name="T20" fmla="*/ 134 w 165"/>
                <a:gd name="T21" fmla="*/ 59 h 165"/>
                <a:gd name="T22" fmla="*/ 67 w 165"/>
                <a:gd name="T23" fmla="*/ 12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65" h="165">
                  <a:moveTo>
                    <a:pt x="82" y="0"/>
                  </a:moveTo>
                  <a:cubicBezTo>
                    <a:pt x="37" y="0"/>
                    <a:pt x="0" y="37"/>
                    <a:pt x="0" y="83"/>
                  </a:cubicBezTo>
                  <a:cubicBezTo>
                    <a:pt x="0" y="128"/>
                    <a:pt x="37" y="165"/>
                    <a:pt x="82" y="165"/>
                  </a:cubicBezTo>
                  <a:cubicBezTo>
                    <a:pt x="128" y="165"/>
                    <a:pt x="165" y="128"/>
                    <a:pt x="165" y="83"/>
                  </a:cubicBezTo>
                  <a:cubicBezTo>
                    <a:pt x="165" y="37"/>
                    <a:pt x="128" y="0"/>
                    <a:pt x="82" y="0"/>
                  </a:cubicBezTo>
                  <a:close/>
                  <a:moveTo>
                    <a:pt x="67" y="125"/>
                  </a:moveTo>
                  <a:cubicBezTo>
                    <a:pt x="31" y="89"/>
                    <a:pt x="31" y="89"/>
                    <a:pt x="31" y="89"/>
                  </a:cubicBezTo>
                  <a:cubicBezTo>
                    <a:pt x="43" y="77"/>
                    <a:pt x="43" y="77"/>
                    <a:pt x="43" y="77"/>
                  </a:cubicBezTo>
                  <a:cubicBezTo>
                    <a:pt x="67" y="101"/>
                    <a:pt x="67" y="101"/>
                    <a:pt x="67" y="101"/>
                  </a:cubicBezTo>
                  <a:cubicBezTo>
                    <a:pt x="122" y="46"/>
                    <a:pt x="122" y="46"/>
                    <a:pt x="122" y="46"/>
                  </a:cubicBezTo>
                  <a:cubicBezTo>
                    <a:pt x="134" y="59"/>
                    <a:pt x="134" y="59"/>
                    <a:pt x="134" y="59"/>
                  </a:cubicBezTo>
                  <a:lnTo>
                    <a:pt x="67" y="125"/>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îśľïḋé">
              <a:extLst>
                <a:ext uri="{FF2B5EF4-FFF2-40B4-BE49-F238E27FC236}">
                  <a16:creationId xmlns:a16="http://schemas.microsoft.com/office/drawing/2014/main" id="{ACD70B63-01AF-4E9B-9514-AA4A3B7078B7}"/>
                </a:ext>
              </a:extLst>
            </p:cNvPr>
            <p:cNvSpPr/>
            <p:nvPr/>
          </p:nvSpPr>
          <p:spPr bwMode="auto">
            <a:xfrm>
              <a:off x="6280151" y="1481138"/>
              <a:ext cx="608013" cy="676275"/>
            </a:xfrm>
            <a:custGeom>
              <a:avLst/>
              <a:gdLst>
                <a:gd name="T0" fmla="*/ 89 w 184"/>
                <a:gd name="T1" fmla="*/ 1 h 205"/>
                <a:gd name="T2" fmla="*/ 1 w 184"/>
                <a:gd name="T3" fmla="*/ 89 h 205"/>
                <a:gd name="T4" fmla="*/ 23 w 184"/>
                <a:gd name="T5" fmla="*/ 151 h 205"/>
                <a:gd name="T6" fmla="*/ 28 w 184"/>
                <a:gd name="T7" fmla="*/ 178 h 205"/>
                <a:gd name="T8" fmla="*/ 22 w 184"/>
                <a:gd name="T9" fmla="*/ 195 h 205"/>
                <a:gd name="T10" fmla="*/ 31 w 184"/>
                <a:gd name="T11" fmla="*/ 202 h 205"/>
                <a:gd name="T12" fmla="*/ 52 w 184"/>
                <a:gd name="T13" fmla="*/ 186 h 205"/>
                <a:gd name="T14" fmla="*/ 74 w 184"/>
                <a:gd name="T15" fmla="*/ 181 h 205"/>
                <a:gd name="T16" fmla="*/ 99 w 184"/>
                <a:gd name="T17" fmla="*/ 182 h 205"/>
                <a:gd name="T18" fmla="*/ 182 w 184"/>
                <a:gd name="T19" fmla="*/ 95 h 205"/>
                <a:gd name="T20" fmla="*/ 89 w 184"/>
                <a:gd name="T21"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5">
                  <a:moveTo>
                    <a:pt x="89" y="1"/>
                  </a:moveTo>
                  <a:cubicBezTo>
                    <a:pt x="42" y="2"/>
                    <a:pt x="2" y="41"/>
                    <a:pt x="1" y="89"/>
                  </a:cubicBezTo>
                  <a:cubicBezTo>
                    <a:pt x="0" y="113"/>
                    <a:pt x="9" y="135"/>
                    <a:pt x="23" y="151"/>
                  </a:cubicBezTo>
                  <a:cubicBezTo>
                    <a:pt x="29" y="159"/>
                    <a:pt x="31" y="169"/>
                    <a:pt x="28" y="178"/>
                  </a:cubicBezTo>
                  <a:cubicBezTo>
                    <a:pt x="22" y="195"/>
                    <a:pt x="22" y="195"/>
                    <a:pt x="22" y="195"/>
                  </a:cubicBezTo>
                  <a:cubicBezTo>
                    <a:pt x="20" y="200"/>
                    <a:pt x="26" y="205"/>
                    <a:pt x="31" y="202"/>
                  </a:cubicBezTo>
                  <a:cubicBezTo>
                    <a:pt x="52" y="186"/>
                    <a:pt x="52" y="186"/>
                    <a:pt x="52" y="186"/>
                  </a:cubicBezTo>
                  <a:cubicBezTo>
                    <a:pt x="58" y="181"/>
                    <a:pt x="66" y="179"/>
                    <a:pt x="74" y="181"/>
                  </a:cubicBezTo>
                  <a:cubicBezTo>
                    <a:pt x="82" y="182"/>
                    <a:pt x="90" y="183"/>
                    <a:pt x="99" y="182"/>
                  </a:cubicBezTo>
                  <a:cubicBezTo>
                    <a:pt x="144" y="178"/>
                    <a:pt x="180" y="141"/>
                    <a:pt x="182" y="95"/>
                  </a:cubicBezTo>
                  <a:cubicBezTo>
                    <a:pt x="184" y="43"/>
                    <a:pt x="141" y="0"/>
                    <a:pt x="89" y="1"/>
                  </a:cubicBezTo>
                  <a:close/>
                </a:path>
              </a:pathLst>
            </a:custGeom>
            <a:solidFill>
              <a:schemeClr val="bg1">
                <a:lumMod val="85000"/>
              </a:schemeClr>
            </a:solidFill>
            <a:ln>
              <a:noFill/>
            </a:ln>
          </p:spPr>
          <p:txBody>
            <a:bodyPr anchor="ctr"/>
            <a:lstStyle/>
            <a:p>
              <a:pPr algn="ctr"/>
              <a:endParaRPr/>
            </a:p>
          </p:txBody>
        </p:sp>
        <p:sp>
          <p:nvSpPr>
            <p:cNvPr id="84" name="îṧḻïḍé">
              <a:extLst>
                <a:ext uri="{FF2B5EF4-FFF2-40B4-BE49-F238E27FC236}">
                  <a16:creationId xmlns:a16="http://schemas.microsoft.com/office/drawing/2014/main" id="{E4C8DAFF-BFC6-46EC-93D3-468469261407}"/>
                </a:ext>
              </a:extLst>
            </p:cNvPr>
            <p:cNvSpPr/>
            <p:nvPr/>
          </p:nvSpPr>
          <p:spPr bwMode="auto">
            <a:xfrm>
              <a:off x="6416676" y="1612900"/>
              <a:ext cx="331788" cy="336550"/>
            </a:xfrm>
            <a:custGeom>
              <a:avLst/>
              <a:gdLst>
                <a:gd name="T0" fmla="*/ 51 w 101"/>
                <a:gd name="T1" fmla="*/ 0 h 102"/>
                <a:gd name="T2" fmla="*/ 0 w 101"/>
                <a:gd name="T3" fmla="*/ 51 h 102"/>
                <a:gd name="T4" fmla="*/ 51 w 101"/>
                <a:gd name="T5" fmla="*/ 102 h 102"/>
                <a:gd name="T6" fmla="*/ 101 w 101"/>
                <a:gd name="T7" fmla="*/ 51 h 102"/>
                <a:gd name="T8" fmla="*/ 51 w 101"/>
                <a:gd name="T9" fmla="*/ 0 h 102"/>
                <a:gd name="T10" fmla="*/ 41 w 101"/>
                <a:gd name="T11" fmla="*/ 77 h 102"/>
                <a:gd name="T12" fmla="*/ 19 w 101"/>
                <a:gd name="T13" fmla="*/ 55 h 102"/>
                <a:gd name="T14" fmla="*/ 26 w 101"/>
                <a:gd name="T15" fmla="*/ 47 h 102"/>
                <a:gd name="T16" fmla="*/ 41 w 101"/>
                <a:gd name="T17" fmla="*/ 62 h 102"/>
                <a:gd name="T18" fmla="*/ 75 w 101"/>
                <a:gd name="T19" fmla="*/ 29 h 102"/>
                <a:gd name="T20" fmla="*/ 82 w 101"/>
                <a:gd name="T21" fmla="*/ 36 h 102"/>
                <a:gd name="T22" fmla="*/ 41 w 101"/>
                <a:gd name="T23"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51" y="0"/>
                  </a:moveTo>
                  <a:cubicBezTo>
                    <a:pt x="22" y="0"/>
                    <a:pt x="0" y="23"/>
                    <a:pt x="0" y="51"/>
                  </a:cubicBezTo>
                  <a:cubicBezTo>
                    <a:pt x="0" y="79"/>
                    <a:pt x="22" y="102"/>
                    <a:pt x="51" y="102"/>
                  </a:cubicBezTo>
                  <a:cubicBezTo>
                    <a:pt x="79" y="102"/>
                    <a:pt x="101" y="79"/>
                    <a:pt x="101" y="51"/>
                  </a:cubicBezTo>
                  <a:cubicBezTo>
                    <a:pt x="101" y="23"/>
                    <a:pt x="79" y="0"/>
                    <a:pt x="51" y="0"/>
                  </a:cubicBezTo>
                  <a:close/>
                  <a:moveTo>
                    <a:pt x="41" y="77"/>
                  </a:moveTo>
                  <a:cubicBezTo>
                    <a:pt x="19" y="55"/>
                    <a:pt x="19" y="55"/>
                    <a:pt x="19" y="55"/>
                  </a:cubicBezTo>
                  <a:cubicBezTo>
                    <a:pt x="26" y="47"/>
                    <a:pt x="26" y="47"/>
                    <a:pt x="26" y="47"/>
                  </a:cubicBezTo>
                  <a:cubicBezTo>
                    <a:pt x="41" y="62"/>
                    <a:pt x="41" y="62"/>
                    <a:pt x="41" y="62"/>
                  </a:cubicBezTo>
                  <a:cubicBezTo>
                    <a:pt x="75" y="29"/>
                    <a:pt x="75" y="29"/>
                    <a:pt x="75" y="29"/>
                  </a:cubicBezTo>
                  <a:cubicBezTo>
                    <a:pt x="82" y="36"/>
                    <a:pt x="82" y="36"/>
                    <a:pt x="82" y="36"/>
                  </a:cubicBezTo>
                  <a:lnTo>
                    <a:pt x="41" y="77"/>
                  </a:ln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2" name="文本占位符 13"/>
          <p:cNvSpPr>
            <a:spLocks noGrp="1"/>
          </p:cNvSpPr>
          <p:nvPr userDrawn="1">
            <p:ph type="body" sz="quarter" idx="10" hasCustomPrompt="1"/>
          </p:nvPr>
        </p:nvSpPr>
        <p:spPr>
          <a:xfrm>
            <a:off x="1134687" y="5213099"/>
            <a:ext cx="3804129" cy="258922"/>
          </a:xfrm>
          <a:noFill/>
          <a:effectLst/>
        </p:spPr>
        <p:txBody>
          <a:bodyPr vert="horz" anchor="ctr">
            <a:noAutofit/>
          </a:bodyPr>
          <a:lstStyle>
            <a:lvl1pPr marL="0" indent="0" algn="l">
              <a:buNone/>
              <a:defRPr sz="1600" b="0" u="sng">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134687" y="5514260"/>
            <a:ext cx="3804129" cy="296392"/>
          </a:xfrm>
          <a:noFill/>
          <a:effectLst/>
        </p:spPr>
        <p:txBody>
          <a:bodyPr vert="horz" anchor="ctr">
            <a:noAutofit/>
          </a:bodyPr>
          <a:lstStyle>
            <a:lvl1pPr marL="0" indent="0" algn="l">
              <a:buNone/>
              <a:defRPr sz="1600" b="0" u="sng">
                <a:solidFill>
                  <a:schemeClr val="accent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198400253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0" name="标题 1"/>
          <p:cNvSpPr>
            <a:spLocks noGrp="1"/>
          </p:cNvSpPr>
          <p:nvPr userDrawn="1">
            <p:ph type="title"/>
          </p:nvPr>
        </p:nvSpPr>
        <p:spPr>
          <a:xfrm>
            <a:off x="4175185" y="1994649"/>
            <a:ext cx="5419185" cy="895350"/>
          </a:xfrm>
        </p:spPr>
        <p:txBody>
          <a:bodyPr anchor="b">
            <a:normAutofit/>
          </a:bodyPr>
          <a:lstStyle>
            <a:lvl1pPr algn="l">
              <a:defRPr sz="2400" b="1">
                <a:solidFill>
                  <a:srgbClr val="FFFFFF"/>
                </a:solidFill>
              </a:defRPr>
            </a:lvl1pPr>
          </a:lstStyle>
          <a:p>
            <a:r>
              <a:rPr lang="zh-CN" altLang="en-US"/>
              <a:t>单击此处编辑母版标题样式</a:t>
            </a:r>
            <a:endParaRPr lang="zh-CN" altLang="en-US" dirty="0"/>
          </a:p>
        </p:txBody>
      </p:sp>
      <p:sp>
        <p:nvSpPr>
          <p:cNvPr id="21" name="文本占位符 2"/>
          <p:cNvSpPr>
            <a:spLocks noGrp="1"/>
          </p:cNvSpPr>
          <p:nvPr userDrawn="1">
            <p:ph type="body" idx="1"/>
          </p:nvPr>
        </p:nvSpPr>
        <p:spPr>
          <a:xfrm>
            <a:off x="4175185" y="2889999"/>
            <a:ext cx="5419185" cy="1015623"/>
          </a:xfrm>
        </p:spPr>
        <p:txBody>
          <a:bodyPr anchor="t">
            <a:normAutofit/>
          </a:bodyPr>
          <a:lstStyle>
            <a:lvl1pPr marL="0" indent="0" algn="l">
              <a:lnSpc>
                <a:spcPct val="100000"/>
              </a:lnSpc>
              <a:buNone/>
              <a:defRPr sz="1100">
                <a:solidFill>
                  <a:srgbClr val="FFFFFF"/>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a:t>单击此处编辑母版文本样式</a:t>
            </a:r>
          </a:p>
        </p:txBody>
      </p:sp>
      <p:grpSp>
        <p:nvGrpSpPr>
          <p:cNvPr id="4" name="组合 3">
            <a:extLst>
              <a:ext uri="{FF2B5EF4-FFF2-40B4-BE49-F238E27FC236}">
                <a16:creationId xmlns:a16="http://schemas.microsoft.com/office/drawing/2014/main" id="{F02AF1B7-086C-472E-9DEC-39FFDAE92E16}"/>
              </a:ext>
            </a:extLst>
          </p:cNvPr>
          <p:cNvGrpSpPr/>
          <p:nvPr userDrawn="1"/>
        </p:nvGrpSpPr>
        <p:grpSpPr>
          <a:xfrm>
            <a:off x="-59752" y="3968002"/>
            <a:ext cx="12286411" cy="2889998"/>
            <a:chOff x="-59752" y="492797"/>
            <a:chExt cx="12286411" cy="6365203"/>
          </a:xfrm>
        </p:grpSpPr>
        <p:sp>
          <p:nvSpPr>
            <p:cNvPr id="5" name="任意多边形: 形状 4">
              <a:extLst>
                <a:ext uri="{FF2B5EF4-FFF2-40B4-BE49-F238E27FC236}">
                  <a16:creationId xmlns:a16="http://schemas.microsoft.com/office/drawing/2014/main" id="{30A8966E-4E63-4477-82FA-5E7B027024B4}"/>
                </a:ext>
              </a:extLst>
            </p:cNvPr>
            <p:cNvSpPr/>
            <p:nvPr/>
          </p:nvSpPr>
          <p:spPr>
            <a:xfrm>
              <a:off x="-55115" y="1799444"/>
              <a:ext cx="5865023" cy="5057031"/>
            </a:xfrm>
            <a:custGeom>
              <a:avLst/>
              <a:gdLst>
                <a:gd name="connsiteX0" fmla="*/ 42314 w 5865022"/>
                <a:gd name="connsiteY0" fmla="*/ 299740 h 5057031"/>
                <a:gd name="connsiteX1" fmla="*/ 42314 w 5865022"/>
                <a:gd name="connsiteY1" fmla="*/ 5020324 h 5057031"/>
                <a:gd name="connsiteX2" fmla="*/ 5837791 w 5865022"/>
                <a:gd name="connsiteY2" fmla="*/ 3563073 h 5057031"/>
                <a:gd name="connsiteX3" fmla="*/ 4161738 w 5865022"/>
                <a:gd name="connsiteY3" fmla="*/ 1346236 h 5057031"/>
                <a:gd name="connsiteX4" fmla="*/ 42314 w 5865022"/>
                <a:gd name="connsiteY4" fmla="*/ 299740 h 50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022" h="5057031">
                  <a:moveTo>
                    <a:pt x="42314" y="299740"/>
                  </a:moveTo>
                  <a:lnTo>
                    <a:pt x="42314" y="5020324"/>
                  </a:lnTo>
                  <a:cubicBezTo>
                    <a:pt x="42314" y="5020324"/>
                    <a:pt x="2420777" y="3150255"/>
                    <a:pt x="5837791" y="3563073"/>
                  </a:cubicBezTo>
                  <a:cubicBezTo>
                    <a:pt x="5837791" y="3563073"/>
                    <a:pt x="4602195" y="2163618"/>
                    <a:pt x="4161738" y="1346236"/>
                  </a:cubicBezTo>
                  <a:cubicBezTo>
                    <a:pt x="3941510" y="939609"/>
                    <a:pt x="2694324" y="-560987"/>
                    <a:pt x="42314" y="299740"/>
                  </a:cubicBezTo>
                  <a:close/>
                </a:path>
              </a:pathLst>
            </a:custGeom>
            <a:solidFill>
              <a:srgbClr val="FFFFFF">
                <a:alpha val="86000"/>
              </a:srgbClr>
            </a:solidFill>
            <a:ln w="23181"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F4AB23F5-16F4-4E7C-8130-652AA633AAA4}"/>
                </a:ext>
              </a:extLst>
            </p:cNvPr>
            <p:cNvSpPr/>
            <p:nvPr/>
          </p:nvSpPr>
          <p:spPr>
            <a:xfrm>
              <a:off x="101976" y="5372040"/>
              <a:ext cx="4945832" cy="1485960"/>
            </a:xfrm>
            <a:custGeom>
              <a:avLst/>
              <a:gdLst>
                <a:gd name="connsiteX0" fmla="*/ 4675911 w 4945832"/>
                <a:gd name="connsiteY0" fmla="*/ 1 h 1485960"/>
                <a:gd name="connsiteX1" fmla="*/ 4945832 w 4945832"/>
                <a:gd name="connsiteY1" fmla="*/ 4926 h 1485960"/>
                <a:gd name="connsiteX2" fmla="*/ 1201905 w 4945832"/>
                <a:gd name="connsiteY2" fmla="*/ 1448255 h 1485960"/>
                <a:gd name="connsiteX3" fmla="*/ 1150067 w 4945832"/>
                <a:gd name="connsiteY3" fmla="*/ 1485960 h 1485960"/>
                <a:gd name="connsiteX4" fmla="*/ 0 w 4945832"/>
                <a:gd name="connsiteY4" fmla="*/ 1485960 h 1485960"/>
                <a:gd name="connsiteX5" fmla="*/ 88798 w 4945832"/>
                <a:gd name="connsiteY5" fmla="*/ 1425292 h 1485960"/>
                <a:gd name="connsiteX6" fmla="*/ 4675911 w 4945832"/>
                <a:gd name="connsiteY6" fmla="*/ 1 h 148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32" h="1485960">
                  <a:moveTo>
                    <a:pt x="4675911" y="1"/>
                  </a:moveTo>
                  <a:cubicBezTo>
                    <a:pt x="4765145" y="-34"/>
                    <a:pt x="4855133" y="1572"/>
                    <a:pt x="4945832" y="4926"/>
                  </a:cubicBezTo>
                  <a:cubicBezTo>
                    <a:pt x="4945832" y="4926"/>
                    <a:pt x="3262473" y="-5360"/>
                    <a:pt x="1201905" y="1448255"/>
                  </a:cubicBezTo>
                  <a:lnTo>
                    <a:pt x="1150067" y="1485960"/>
                  </a:lnTo>
                  <a:lnTo>
                    <a:pt x="0" y="1485960"/>
                  </a:lnTo>
                  <a:lnTo>
                    <a:pt x="88798" y="1425292"/>
                  </a:lnTo>
                  <a:cubicBezTo>
                    <a:pt x="686117" y="1027805"/>
                    <a:pt x="2445078" y="879"/>
                    <a:pt x="4675911" y="1"/>
                  </a:cubicBezTo>
                  <a:close/>
                </a:path>
              </a:pathLst>
            </a:custGeom>
            <a:solidFill>
              <a:srgbClr val="FFFFFF">
                <a:alpha val="46000"/>
              </a:srgbClr>
            </a:solidFill>
            <a:ln w="23181" cap="flat">
              <a:noFill/>
              <a:prstDash val="solid"/>
              <a:miter/>
            </a:ln>
          </p:spPr>
          <p:txBody>
            <a:bodyPr rtlCol="0" anchor="ctr"/>
            <a:lstStyle/>
            <a:p>
              <a:endParaRPr lang="zh-CN" altLang="en-US"/>
            </a:p>
          </p:txBody>
        </p:sp>
        <p:sp>
          <p:nvSpPr>
            <p:cNvPr id="7" name="任意多边形: 形状 6">
              <a:extLst>
                <a:ext uri="{FF2B5EF4-FFF2-40B4-BE49-F238E27FC236}">
                  <a16:creationId xmlns:a16="http://schemas.microsoft.com/office/drawing/2014/main" id="{BA7334C9-AD44-449E-B10E-D6654871F1CC}"/>
                </a:ext>
              </a:extLst>
            </p:cNvPr>
            <p:cNvSpPr/>
            <p:nvPr/>
          </p:nvSpPr>
          <p:spPr>
            <a:xfrm>
              <a:off x="-59752" y="492797"/>
              <a:ext cx="12286411" cy="6027156"/>
            </a:xfrm>
            <a:custGeom>
              <a:avLst/>
              <a:gdLst>
                <a:gd name="connsiteX0" fmla="*/ 42314 w 12286410"/>
                <a:gd name="connsiteY0" fmla="*/ 1406170 h 6027155"/>
                <a:gd name="connsiteX1" fmla="*/ 42314 w 12286410"/>
                <a:gd name="connsiteY1" fmla="*/ 1499054 h 6027155"/>
                <a:gd name="connsiteX2" fmla="*/ 3125507 w 12286410"/>
                <a:gd name="connsiteY2" fmla="*/ 1587811 h 6027155"/>
                <a:gd name="connsiteX3" fmla="*/ 4783014 w 12286410"/>
                <a:gd name="connsiteY3" fmla="*/ 3441368 h 6027155"/>
                <a:gd name="connsiteX4" fmla="*/ 12259179 w 12286410"/>
                <a:gd name="connsiteY4" fmla="*/ 5288732 h 6027155"/>
                <a:gd name="connsiteX5" fmla="*/ 12259179 w 12286410"/>
                <a:gd name="connsiteY5" fmla="*/ 37676 h 6027155"/>
                <a:gd name="connsiteX6" fmla="*/ 6505429 w 12286410"/>
                <a:gd name="connsiteY6" fmla="*/ 2611601 h 6027155"/>
                <a:gd name="connsiteX7" fmla="*/ 4034238 w 12286410"/>
                <a:gd name="connsiteY7" fmla="*/ 1769451 h 6027155"/>
                <a:gd name="connsiteX8" fmla="*/ 42314 w 12286410"/>
                <a:gd name="connsiteY8" fmla="*/ 1406170 h 60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6410" h="6027155">
                  <a:moveTo>
                    <a:pt x="42314" y="1406170"/>
                  </a:moveTo>
                  <a:lnTo>
                    <a:pt x="42314" y="1499054"/>
                  </a:lnTo>
                  <a:cubicBezTo>
                    <a:pt x="42314" y="1499054"/>
                    <a:pt x="1827320" y="972710"/>
                    <a:pt x="3125507" y="1587811"/>
                  </a:cubicBezTo>
                  <a:cubicBezTo>
                    <a:pt x="3125507" y="1587811"/>
                    <a:pt x="3902101" y="1872656"/>
                    <a:pt x="4783014" y="3441368"/>
                  </a:cubicBezTo>
                  <a:cubicBezTo>
                    <a:pt x="4783014" y="3441368"/>
                    <a:pt x="7193932" y="7610838"/>
                    <a:pt x="12259179" y="5288732"/>
                  </a:cubicBezTo>
                  <a:lnTo>
                    <a:pt x="12259179" y="37676"/>
                  </a:lnTo>
                  <a:cubicBezTo>
                    <a:pt x="12259179" y="37676"/>
                    <a:pt x="9797260" y="2803562"/>
                    <a:pt x="6505429" y="2611601"/>
                  </a:cubicBezTo>
                  <a:cubicBezTo>
                    <a:pt x="6505429" y="2611601"/>
                    <a:pt x="5374152" y="2526974"/>
                    <a:pt x="4034238" y="1769451"/>
                  </a:cubicBezTo>
                  <a:cubicBezTo>
                    <a:pt x="4036556" y="1767387"/>
                    <a:pt x="1908457" y="766301"/>
                    <a:pt x="42314" y="1406170"/>
                  </a:cubicBezTo>
                  <a:close/>
                </a:path>
              </a:pathLst>
            </a:custGeom>
            <a:solidFill>
              <a:srgbClr val="FFFFFF">
                <a:alpha val="24000"/>
              </a:srgbClr>
            </a:solidFill>
            <a:ln w="23181"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7888493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41940591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2019/11/18</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3197063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28666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grpSp>
        <p:nvGrpSpPr>
          <p:cNvPr id="21" name="组合 20">
            <a:extLst>
              <a:ext uri="{FF2B5EF4-FFF2-40B4-BE49-F238E27FC236}">
                <a16:creationId xmlns:a16="http://schemas.microsoft.com/office/drawing/2014/main" id="{56D85D9C-2EB6-4F29-946C-0995680C15E4}"/>
              </a:ext>
            </a:extLst>
          </p:cNvPr>
          <p:cNvGrpSpPr/>
          <p:nvPr userDrawn="1"/>
        </p:nvGrpSpPr>
        <p:grpSpPr>
          <a:xfrm flipH="1">
            <a:off x="-59752" y="4343595"/>
            <a:ext cx="12286411" cy="2514405"/>
            <a:chOff x="-59752" y="492797"/>
            <a:chExt cx="12286411" cy="6365203"/>
          </a:xfrm>
        </p:grpSpPr>
        <p:sp>
          <p:nvSpPr>
            <p:cNvPr id="22" name="任意多边形: 形状 21">
              <a:extLst>
                <a:ext uri="{FF2B5EF4-FFF2-40B4-BE49-F238E27FC236}">
                  <a16:creationId xmlns:a16="http://schemas.microsoft.com/office/drawing/2014/main" id="{7589E29E-79C7-46D0-BCDC-F6F66596122C}"/>
                </a:ext>
              </a:extLst>
            </p:cNvPr>
            <p:cNvSpPr/>
            <p:nvPr/>
          </p:nvSpPr>
          <p:spPr>
            <a:xfrm>
              <a:off x="-55115" y="1799444"/>
              <a:ext cx="5865023" cy="5057031"/>
            </a:xfrm>
            <a:custGeom>
              <a:avLst/>
              <a:gdLst>
                <a:gd name="connsiteX0" fmla="*/ 42314 w 5865022"/>
                <a:gd name="connsiteY0" fmla="*/ 299740 h 5057031"/>
                <a:gd name="connsiteX1" fmla="*/ 42314 w 5865022"/>
                <a:gd name="connsiteY1" fmla="*/ 5020324 h 5057031"/>
                <a:gd name="connsiteX2" fmla="*/ 5837791 w 5865022"/>
                <a:gd name="connsiteY2" fmla="*/ 3563073 h 5057031"/>
                <a:gd name="connsiteX3" fmla="*/ 4161738 w 5865022"/>
                <a:gd name="connsiteY3" fmla="*/ 1346236 h 5057031"/>
                <a:gd name="connsiteX4" fmla="*/ 42314 w 5865022"/>
                <a:gd name="connsiteY4" fmla="*/ 299740 h 50570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65022" h="5057031">
                  <a:moveTo>
                    <a:pt x="42314" y="299740"/>
                  </a:moveTo>
                  <a:lnTo>
                    <a:pt x="42314" y="5020324"/>
                  </a:lnTo>
                  <a:cubicBezTo>
                    <a:pt x="42314" y="5020324"/>
                    <a:pt x="2420777" y="3150255"/>
                    <a:pt x="5837791" y="3563073"/>
                  </a:cubicBezTo>
                  <a:cubicBezTo>
                    <a:pt x="5837791" y="3563073"/>
                    <a:pt x="4602195" y="2163618"/>
                    <a:pt x="4161738" y="1346236"/>
                  </a:cubicBezTo>
                  <a:cubicBezTo>
                    <a:pt x="3941510" y="939609"/>
                    <a:pt x="2694324" y="-560987"/>
                    <a:pt x="42314" y="299740"/>
                  </a:cubicBezTo>
                  <a:close/>
                </a:path>
              </a:pathLst>
            </a:custGeom>
            <a:solidFill>
              <a:srgbClr val="FFFFFF"/>
            </a:solidFill>
            <a:ln w="23181"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74B2A28F-34D5-46E7-90F1-06B27569A4D0}"/>
                </a:ext>
              </a:extLst>
            </p:cNvPr>
            <p:cNvSpPr/>
            <p:nvPr/>
          </p:nvSpPr>
          <p:spPr>
            <a:xfrm>
              <a:off x="101976" y="5372040"/>
              <a:ext cx="4945832" cy="1485960"/>
            </a:xfrm>
            <a:custGeom>
              <a:avLst/>
              <a:gdLst>
                <a:gd name="connsiteX0" fmla="*/ 4675911 w 4945832"/>
                <a:gd name="connsiteY0" fmla="*/ 1 h 1485960"/>
                <a:gd name="connsiteX1" fmla="*/ 4945832 w 4945832"/>
                <a:gd name="connsiteY1" fmla="*/ 4926 h 1485960"/>
                <a:gd name="connsiteX2" fmla="*/ 1201905 w 4945832"/>
                <a:gd name="connsiteY2" fmla="*/ 1448255 h 1485960"/>
                <a:gd name="connsiteX3" fmla="*/ 1150067 w 4945832"/>
                <a:gd name="connsiteY3" fmla="*/ 1485960 h 1485960"/>
                <a:gd name="connsiteX4" fmla="*/ 0 w 4945832"/>
                <a:gd name="connsiteY4" fmla="*/ 1485960 h 1485960"/>
                <a:gd name="connsiteX5" fmla="*/ 88798 w 4945832"/>
                <a:gd name="connsiteY5" fmla="*/ 1425292 h 1485960"/>
                <a:gd name="connsiteX6" fmla="*/ 4675911 w 4945832"/>
                <a:gd name="connsiteY6" fmla="*/ 1 h 1485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832" h="1485960">
                  <a:moveTo>
                    <a:pt x="4675911" y="1"/>
                  </a:moveTo>
                  <a:cubicBezTo>
                    <a:pt x="4765145" y="-34"/>
                    <a:pt x="4855133" y="1572"/>
                    <a:pt x="4945832" y="4926"/>
                  </a:cubicBezTo>
                  <a:cubicBezTo>
                    <a:pt x="4945832" y="4926"/>
                    <a:pt x="3262473" y="-5360"/>
                    <a:pt x="1201905" y="1448255"/>
                  </a:cubicBezTo>
                  <a:lnTo>
                    <a:pt x="1150067" y="1485960"/>
                  </a:lnTo>
                  <a:lnTo>
                    <a:pt x="0" y="1485960"/>
                  </a:lnTo>
                  <a:lnTo>
                    <a:pt x="88798" y="1425292"/>
                  </a:lnTo>
                  <a:cubicBezTo>
                    <a:pt x="686117" y="1027805"/>
                    <a:pt x="2445078" y="879"/>
                    <a:pt x="4675911" y="1"/>
                  </a:cubicBezTo>
                  <a:close/>
                </a:path>
              </a:pathLst>
            </a:custGeom>
            <a:solidFill>
              <a:srgbClr val="FFFFFF">
                <a:alpha val="46000"/>
              </a:srgbClr>
            </a:solidFill>
            <a:ln w="23181"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B51DA8D7-E56A-48D1-84F3-FA80E590F7BF}"/>
                </a:ext>
              </a:extLst>
            </p:cNvPr>
            <p:cNvSpPr/>
            <p:nvPr/>
          </p:nvSpPr>
          <p:spPr>
            <a:xfrm>
              <a:off x="-59752" y="492797"/>
              <a:ext cx="12286411" cy="6027156"/>
            </a:xfrm>
            <a:custGeom>
              <a:avLst/>
              <a:gdLst>
                <a:gd name="connsiteX0" fmla="*/ 42314 w 12286410"/>
                <a:gd name="connsiteY0" fmla="*/ 1406170 h 6027155"/>
                <a:gd name="connsiteX1" fmla="*/ 42314 w 12286410"/>
                <a:gd name="connsiteY1" fmla="*/ 1499054 h 6027155"/>
                <a:gd name="connsiteX2" fmla="*/ 3125507 w 12286410"/>
                <a:gd name="connsiteY2" fmla="*/ 1587811 h 6027155"/>
                <a:gd name="connsiteX3" fmla="*/ 4783014 w 12286410"/>
                <a:gd name="connsiteY3" fmla="*/ 3441368 h 6027155"/>
                <a:gd name="connsiteX4" fmla="*/ 12259179 w 12286410"/>
                <a:gd name="connsiteY4" fmla="*/ 5288732 h 6027155"/>
                <a:gd name="connsiteX5" fmla="*/ 12259179 w 12286410"/>
                <a:gd name="connsiteY5" fmla="*/ 37676 h 6027155"/>
                <a:gd name="connsiteX6" fmla="*/ 6505429 w 12286410"/>
                <a:gd name="connsiteY6" fmla="*/ 2611601 h 6027155"/>
                <a:gd name="connsiteX7" fmla="*/ 4034238 w 12286410"/>
                <a:gd name="connsiteY7" fmla="*/ 1769451 h 6027155"/>
                <a:gd name="connsiteX8" fmla="*/ 42314 w 12286410"/>
                <a:gd name="connsiteY8" fmla="*/ 1406170 h 6027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86410" h="6027155">
                  <a:moveTo>
                    <a:pt x="42314" y="1406170"/>
                  </a:moveTo>
                  <a:lnTo>
                    <a:pt x="42314" y="1499054"/>
                  </a:lnTo>
                  <a:cubicBezTo>
                    <a:pt x="42314" y="1499054"/>
                    <a:pt x="1827320" y="972710"/>
                    <a:pt x="3125507" y="1587811"/>
                  </a:cubicBezTo>
                  <a:cubicBezTo>
                    <a:pt x="3125507" y="1587811"/>
                    <a:pt x="3902101" y="1872656"/>
                    <a:pt x="4783014" y="3441368"/>
                  </a:cubicBezTo>
                  <a:cubicBezTo>
                    <a:pt x="4783014" y="3441368"/>
                    <a:pt x="7193932" y="7610838"/>
                    <a:pt x="12259179" y="5288732"/>
                  </a:cubicBezTo>
                  <a:lnTo>
                    <a:pt x="12259179" y="37676"/>
                  </a:lnTo>
                  <a:cubicBezTo>
                    <a:pt x="12259179" y="37676"/>
                    <a:pt x="9797260" y="2803562"/>
                    <a:pt x="6505429" y="2611601"/>
                  </a:cubicBezTo>
                  <a:cubicBezTo>
                    <a:pt x="6505429" y="2611601"/>
                    <a:pt x="5374152" y="2526974"/>
                    <a:pt x="4034238" y="1769451"/>
                  </a:cubicBezTo>
                  <a:cubicBezTo>
                    <a:pt x="4036556" y="1767387"/>
                    <a:pt x="1908457" y="766301"/>
                    <a:pt x="42314" y="1406170"/>
                  </a:cubicBezTo>
                  <a:close/>
                </a:path>
              </a:pathLst>
            </a:custGeom>
            <a:solidFill>
              <a:srgbClr val="FFFFFF">
                <a:alpha val="24000"/>
              </a:srgbClr>
            </a:solidFill>
            <a:ln w="23181" cap="flat">
              <a:noFill/>
              <a:prstDash val="solid"/>
              <a:miter/>
            </a:ln>
          </p:spPr>
          <p:txBody>
            <a:bodyPr rtlCol="0" anchor="ctr"/>
            <a:lstStyle/>
            <a:p>
              <a:endParaRPr lang="zh-CN" altLang="en-US"/>
            </a:p>
          </p:txBody>
        </p:sp>
      </p:grpSp>
      <p:grpSp>
        <p:nvGrpSpPr>
          <p:cNvPr id="4" name="组合 3">
            <a:extLst>
              <a:ext uri="{FF2B5EF4-FFF2-40B4-BE49-F238E27FC236}">
                <a16:creationId xmlns:a16="http://schemas.microsoft.com/office/drawing/2014/main" id="{F7F09CD1-09AD-4C9C-982F-DD47142457C0}"/>
              </a:ext>
            </a:extLst>
          </p:cNvPr>
          <p:cNvGrpSpPr/>
          <p:nvPr userDrawn="1"/>
        </p:nvGrpSpPr>
        <p:grpSpPr>
          <a:xfrm>
            <a:off x="842839" y="1778144"/>
            <a:ext cx="6276260" cy="3919845"/>
            <a:chOff x="842839" y="1778144"/>
            <a:chExt cx="6276260" cy="3919845"/>
          </a:xfrm>
        </p:grpSpPr>
        <p:sp>
          <p:nvSpPr>
            <p:cNvPr id="26" name="îślidê">
              <a:extLst>
                <a:ext uri="{FF2B5EF4-FFF2-40B4-BE49-F238E27FC236}">
                  <a16:creationId xmlns:a16="http://schemas.microsoft.com/office/drawing/2014/main" id="{946193DB-F70C-43F9-9F71-3753C8DF2E3C}"/>
                </a:ext>
              </a:extLst>
            </p:cNvPr>
            <p:cNvSpPr/>
            <p:nvPr/>
          </p:nvSpPr>
          <p:spPr bwMode="auto">
            <a:xfrm flipH="1">
              <a:off x="842839" y="5175593"/>
              <a:ext cx="6276260" cy="311934"/>
            </a:xfrm>
            <a:custGeom>
              <a:avLst/>
              <a:gdLst>
                <a:gd name="T0" fmla="*/ 0 w 1607"/>
                <a:gd name="T1" fmla="*/ 0 h 80"/>
                <a:gd name="T2" fmla="*/ 1607 w 1607"/>
                <a:gd name="T3" fmla="*/ 0 h 80"/>
                <a:gd name="T4" fmla="*/ 1607 w 1607"/>
                <a:gd name="T5" fmla="*/ 40 h 80"/>
                <a:gd name="T6" fmla="*/ 1552 w 1607"/>
                <a:gd name="T7" fmla="*/ 80 h 80"/>
                <a:gd name="T8" fmla="*/ 55 w 1607"/>
                <a:gd name="T9" fmla="*/ 80 h 80"/>
                <a:gd name="T10" fmla="*/ 0 w 1607"/>
                <a:gd name="T11" fmla="*/ 40 h 80"/>
                <a:gd name="T12" fmla="*/ 0 w 1607"/>
                <a:gd name="T13" fmla="*/ 0 h 80"/>
              </a:gdLst>
              <a:ahLst/>
              <a:cxnLst>
                <a:cxn ang="0">
                  <a:pos x="T0" y="T1"/>
                </a:cxn>
                <a:cxn ang="0">
                  <a:pos x="T2" y="T3"/>
                </a:cxn>
                <a:cxn ang="0">
                  <a:pos x="T4" y="T5"/>
                </a:cxn>
                <a:cxn ang="0">
                  <a:pos x="T6" y="T7"/>
                </a:cxn>
                <a:cxn ang="0">
                  <a:pos x="T8" y="T9"/>
                </a:cxn>
                <a:cxn ang="0">
                  <a:pos x="T10" y="T11"/>
                </a:cxn>
                <a:cxn ang="0">
                  <a:pos x="T12" y="T13"/>
                </a:cxn>
              </a:cxnLst>
              <a:rect l="0" t="0" r="r" b="b"/>
              <a:pathLst>
                <a:path w="1607" h="80">
                  <a:moveTo>
                    <a:pt x="0" y="0"/>
                  </a:moveTo>
                  <a:cubicBezTo>
                    <a:pt x="1607" y="0"/>
                    <a:pt x="1607" y="0"/>
                    <a:pt x="1607" y="0"/>
                  </a:cubicBezTo>
                  <a:cubicBezTo>
                    <a:pt x="1607" y="40"/>
                    <a:pt x="1607" y="40"/>
                    <a:pt x="1607" y="40"/>
                  </a:cubicBezTo>
                  <a:cubicBezTo>
                    <a:pt x="1607" y="62"/>
                    <a:pt x="1582" y="80"/>
                    <a:pt x="1552" y="80"/>
                  </a:cubicBezTo>
                  <a:cubicBezTo>
                    <a:pt x="55" y="80"/>
                    <a:pt x="55" y="80"/>
                    <a:pt x="55" y="80"/>
                  </a:cubicBezTo>
                  <a:cubicBezTo>
                    <a:pt x="25" y="80"/>
                    <a:pt x="0" y="62"/>
                    <a:pt x="0" y="40"/>
                  </a:cubicBezTo>
                  <a:cubicBezTo>
                    <a:pt x="0" y="0"/>
                    <a:pt x="0" y="0"/>
                    <a:pt x="0" y="0"/>
                  </a:cubicBezTo>
                  <a:close/>
                </a:path>
              </a:pathLst>
            </a:custGeom>
            <a:solidFill>
              <a:schemeClr val="accent1">
                <a:alpha val="79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iślídè">
              <a:extLst>
                <a:ext uri="{FF2B5EF4-FFF2-40B4-BE49-F238E27FC236}">
                  <a16:creationId xmlns:a16="http://schemas.microsoft.com/office/drawing/2014/main" id="{ACF55A77-F255-47CB-BCDC-5387612F47F1}"/>
                </a:ext>
              </a:extLst>
            </p:cNvPr>
            <p:cNvSpPr/>
            <p:nvPr/>
          </p:nvSpPr>
          <p:spPr bwMode="auto">
            <a:xfrm flipH="1">
              <a:off x="3124090" y="5175593"/>
              <a:ext cx="1717515" cy="90198"/>
            </a:xfrm>
            <a:custGeom>
              <a:avLst/>
              <a:gdLst>
                <a:gd name="T0" fmla="*/ 0 w 440"/>
                <a:gd name="T1" fmla="*/ 0 h 23"/>
                <a:gd name="T2" fmla="*/ 440 w 440"/>
                <a:gd name="T3" fmla="*/ 0 h 23"/>
                <a:gd name="T4" fmla="*/ 440 w 440"/>
                <a:gd name="T5" fmla="*/ 12 h 23"/>
                <a:gd name="T6" fmla="*/ 424 w 440"/>
                <a:gd name="T7" fmla="*/ 23 h 23"/>
                <a:gd name="T8" fmla="*/ 16 w 440"/>
                <a:gd name="T9" fmla="*/ 23 h 23"/>
                <a:gd name="T10" fmla="*/ 0 w 440"/>
                <a:gd name="T11" fmla="*/ 12 h 23"/>
                <a:gd name="T12" fmla="*/ 0 w 440"/>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440" h="23">
                  <a:moveTo>
                    <a:pt x="0" y="0"/>
                  </a:moveTo>
                  <a:cubicBezTo>
                    <a:pt x="440" y="0"/>
                    <a:pt x="440" y="0"/>
                    <a:pt x="440" y="0"/>
                  </a:cubicBezTo>
                  <a:cubicBezTo>
                    <a:pt x="440" y="12"/>
                    <a:pt x="440" y="12"/>
                    <a:pt x="440" y="12"/>
                  </a:cubicBezTo>
                  <a:cubicBezTo>
                    <a:pt x="440" y="18"/>
                    <a:pt x="433" y="23"/>
                    <a:pt x="424" y="23"/>
                  </a:cubicBezTo>
                  <a:cubicBezTo>
                    <a:pt x="16" y="23"/>
                    <a:pt x="16" y="23"/>
                    <a:pt x="16" y="23"/>
                  </a:cubicBezTo>
                  <a:cubicBezTo>
                    <a:pt x="7" y="23"/>
                    <a:pt x="0" y="18"/>
                    <a:pt x="0" y="12"/>
                  </a:cubicBezTo>
                  <a:cubicBezTo>
                    <a:pt x="0" y="0"/>
                    <a:pt x="0" y="0"/>
                    <a:pt x="0" y="0"/>
                  </a:cubicBez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š1iḓé">
              <a:extLst>
                <a:ext uri="{FF2B5EF4-FFF2-40B4-BE49-F238E27FC236}">
                  <a16:creationId xmlns:a16="http://schemas.microsoft.com/office/drawing/2014/main" id="{FF8CF2AB-EF0B-4635-8A7F-57E7DE3B1E3C}"/>
                </a:ext>
              </a:extLst>
            </p:cNvPr>
            <p:cNvSpPr/>
            <p:nvPr/>
          </p:nvSpPr>
          <p:spPr bwMode="auto">
            <a:xfrm flipH="1">
              <a:off x="1338927" y="1778144"/>
              <a:ext cx="5287843" cy="3322284"/>
            </a:xfrm>
            <a:custGeom>
              <a:avLst/>
              <a:gdLst>
                <a:gd name="T0" fmla="*/ 29 w 1354"/>
                <a:gd name="T1" fmla="*/ 0 h 852"/>
                <a:gd name="T2" fmla="*/ 1326 w 1354"/>
                <a:gd name="T3" fmla="*/ 0 h 852"/>
                <a:gd name="T4" fmla="*/ 1354 w 1354"/>
                <a:gd name="T5" fmla="*/ 29 h 852"/>
                <a:gd name="T6" fmla="*/ 1354 w 1354"/>
                <a:gd name="T7" fmla="*/ 823 h 852"/>
                <a:gd name="T8" fmla="*/ 1326 w 1354"/>
                <a:gd name="T9" fmla="*/ 852 h 852"/>
                <a:gd name="T10" fmla="*/ 29 w 1354"/>
                <a:gd name="T11" fmla="*/ 852 h 852"/>
                <a:gd name="T12" fmla="*/ 0 w 1354"/>
                <a:gd name="T13" fmla="*/ 823 h 852"/>
                <a:gd name="T14" fmla="*/ 0 w 1354"/>
                <a:gd name="T15" fmla="*/ 29 h 852"/>
                <a:gd name="T16" fmla="*/ 29 w 1354"/>
                <a:gd name="T17" fmla="*/ 0 h 8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54" h="852">
                  <a:moveTo>
                    <a:pt x="29" y="0"/>
                  </a:moveTo>
                  <a:cubicBezTo>
                    <a:pt x="1326" y="0"/>
                    <a:pt x="1326" y="0"/>
                    <a:pt x="1326" y="0"/>
                  </a:cubicBezTo>
                  <a:cubicBezTo>
                    <a:pt x="1341" y="0"/>
                    <a:pt x="1354" y="13"/>
                    <a:pt x="1354" y="29"/>
                  </a:cubicBezTo>
                  <a:cubicBezTo>
                    <a:pt x="1354" y="823"/>
                    <a:pt x="1354" y="823"/>
                    <a:pt x="1354" y="823"/>
                  </a:cubicBezTo>
                  <a:cubicBezTo>
                    <a:pt x="1354" y="839"/>
                    <a:pt x="1341" y="852"/>
                    <a:pt x="1326" y="852"/>
                  </a:cubicBezTo>
                  <a:cubicBezTo>
                    <a:pt x="29" y="852"/>
                    <a:pt x="29" y="852"/>
                    <a:pt x="29" y="852"/>
                  </a:cubicBezTo>
                  <a:cubicBezTo>
                    <a:pt x="13" y="852"/>
                    <a:pt x="0" y="839"/>
                    <a:pt x="0" y="823"/>
                  </a:cubicBezTo>
                  <a:cubicBezTo>
                    <a:pt x="0" y="29"/>
                    <a:pt x="0" y="29"/>
                    <a:pt x="0" y="29"/>
                  </a:cubicBezTo>
                  <a:cubicBezTo>
                    <a:pt x="0" y="13"/>
                    <a:pt x="13" y="0"/>
                    <a:pt x="29" y="0"/>
                  </a:cubicBezTo>
                </a:path>
              </a:pathLst>
            </a:custGeom>
            <a:solidFill>
              <a:schemeClr val="bg1">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íSľiḓè">
              <a:extLst>
                <a:ext uri="{FF2B5EF4-FFF2-40B4-BE49-F238E27FC236}">
                  <a16:creationId xmlns:a16="http://schemas.microsoft.com/office/drawing/2014/main" id="{4902F89B-5882-4A4C-A45E-F64464FC94A0}"/>
                </a:ext>
              </a:extLst>
            </p:cNvPr>
            <p:cNvSpPr/>
            <p:nvPr/>
          </p:nvSpPr>
          <p:spPr bwMode="auto">
            <a:xfrm flipH="1">
              <a:off x="1573816" y="2003639"/>
              <a:ext cx="4814305" cy="292954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0" name="í$ľïḑe">
              <a:extLst>
                <a:ext uri="{FF2B5EF4-FFF2-40B4-BE49-F238E27FC236}">
                  <a16:creationId xmlns:a16="http://schemas.microsoft.com/office/drawing/2014/main" id="{96A35A17-3DDE-4200-AA8E-C44590765FB0}"/>
                </a:ext>
              </a:extLst>
            </p:cNvPr>
            <p:cNvSpPr/>
            <p:nvPr/>
          </p:nvSpPr>
          <p:spPr bwMode="auto">
            <a:xfrm flipH="1">
              <a:off x="1573816" y="2003639"/>
              <a:ext cx="4814305" cy="2929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31" name="íšliḍe">
              <a:extLst>
                <a:ext uri="{FF2B5EF4-FFF2-40B4-BE49-F238E27FC236}">
                  <a16:creationId xmlns:a16="http://schemas.microsoft.com/office/drawing/2014/main" id="{90603CF1-D885-44AA-A244-E0E9E1477BB2}"/>
                </a:ext>
              </a:extLst>
            </p:cNvPr>
            <p:cNvSpPr/>
            <p:nvPr/>
          </p:nvSpPr>
          <p:spPr bwMode="auto">
            <a:xfrm flipH="1">
              <a:off x="2011650" y="5100428"/>
              <a:ext cx="3944273" cy="75165"/>
            </a:xfrm>
            <a:custGeom>
              <a:avLst/>
              <a:gdLst>
                <a:gd name="T0" fmla="*/ 0 w 2099"/>
                <a:gd name="T1" fmla="*/ 0 h 40"/>
                <a:gd name="T2" fmla="*/ 187 w 2099"/>
                <a:gd name="T3" fmla="*/ 0 h 40"/>
                <a:gd name="T4" fmla="*/ 187 w 2099"/>
                <a:gd name="T5" fmla="*/ 40 h 40"/>
                <a:gd name="T6" fmla="*/ 0 w 2099"/>
                <a:gd name="T7" fmla="*/ 40 h 40"/>
                <a:gd name="T8" fmla="*/ 0 w 2099"/>
                <a:gd name="T9" fmla="*/ 0 h 40"/>
                <a:gd name="T10" fmla="*/ 1912 w 2099"/>
                <a:gd name="T11" fmla="*/ 0 h 40"/>
                <a:gd name="T12" fmla="*/ 1912 w 2099"/>
                <a:gd name="T13" fmla="*/ 0 h 40"/>
                <a:gd name="T14" fmla="*/ 2099 w 2099"/>
                <a:gd name="T15" fmla="*/ 0 h 40"/>
                <a:gd name="T16" fmla="*/ 2099 w 2099"/>
                <a:gd name="T17" fmla="*/ 40 h 40"/>
                <a:gd name="T18" fmla="*/ 1912 w 2099"/>
                <a:gd name="T19" fmla="*/ 40 h 40"/>
                <a:gd name="T20" fmla="*/ 1912 w 2099"/>
                <a:gd name="T21"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99" h="40">
                  <a:moveTo>
                    <a:pt x="0" y="0"/>
                  </a:moveTo>
                  <a:lnTo>
                    <a:pt x="187" y="0"/>
                  </a:lnTo>
                  <a:lnTo>
                    <a:pt x="187" y="40"/>
                  </a:lnTo>
                  <a:lnTo>
                    <a:pt x="0" y="40"/>
                  </a:lnTo>
                  <a:lnTo>
                    <a:pt x="0" y="0"/>
                  </a:lnTo>
                  <a:close/>
                  <a:moveTo>
                    <a:pt x="1912" y="0"/>
                  </a:moveTo>
                  <a:lnTo>
                    <a:pt x="1912" y="0"/>
                  </a:lnTo>
                  <a:lnTo>
                    <a:pt x="2099" y="0"/>
                  </a:lnTo>
                  <a:lnTo>
                    <a:pt x="2099" y="40"/>
                  </a:lnTo>
                  <a:lnTo>
                    <a:pt x="1912" y="40"/>
                  </a:lnTo>
                  <a:lnTo>
                    <a:pt x="1912" y="0"/>
                  </a:lnTo>
                  <a:close/>
                </a:path>
              </a:pathLst>
            </a:custGeom>
            <a:solidFill>
              <a:srgbClr val="1C10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ïSļiḋê">
              <a:extLst>
                <a:ext uri="{FF2B5EF4-FFF2-40B4-BE49-F238E27FC236}">
                  <a16:creationId xmlns:a16="http://schemas.microsoft.com/office/drawing/2014/main" id="{75A1BCDD-FE52-4EA7-8A0D-C090BDF2805A}"/>
                </a:ext>
              </a:extLst>
            </p:cNvPr>
            <p:cNvSpPr/>
            <p:nvPr/>
          </p:nvSpPr>
          <p:spPr bwMode="auto">
            <a:xfrm flipH="1">
              <a:off x="3928354" y="1887133"/>
              <a:ext cx="78923" cy="69528"/>
            </a:xfrm>
            <a:custGeom>
              <a:avLst/>
              <a:gdLst>
                <a:gd name="T0" fmla="*/ 18 w 20"/>
                <a:gd name="T1" fmla="*/ 9 h 18"/>
                <a:gd name="T2" fmla="*/ 16 w 20"/>
                <a:gd name="T3" fmla="*/ 9 h 18"/>
                <a:gd name="T4" fmla="*/ 14 w 20"/>
                <a:gd name="T5" fmla="*/ 12 h 18"/>
                <a:gd name="T6" fmla="*/ 10 w 20"/>
                <a:gd name="T7" fmla="*/ 14 h 18"/>
                <a:gd name="T8" fmla="*/ 6 w 20"/>
                <a:gd name="T9" fmla="*/ 12 h 18"/>
                <a:gd name="T10" fmla="*/ 4 w 20"/>
                <a:gd name="T11" fmla="*/ 9 h 18"/>
                <a:gd name="T12" fmla="*/ 6 w 20"/>
                <a:gd name="T13" fmla="*/ 5 h 18"/>
                <a:gd name="T14" fmla="*/ 10 w 20"/>
                <a:gd name="T15" fmla="*/ 4 h 18"/>
                <a:gd name="T16" fmla="*/ 14 w 20"/>
                <a:gd name="T17" fmla="*/ 5 h 18"/>
                <a:gd name="T18" fmla="*/ 16 w 20"/>
                <a:gd name="T19" fmla="*/ 9 h 18"/>
                <a:gd name="T20" fmla="*/ 18 w 20"/>
                <a:gd name="T21" fmla="*/ 9 h 18"/>
                <a:gd name="T22" fmla="*/ 20 w 20"/>
                <a:gd name="T23" fmla="*/ 9 h 18"/>
                <a:gd name="T24" fmla="*/ 17 w 20"/>
                <a:gd name="T25" fmla="*/ 2 h 18"/>
                <a:gd name="T26" fmla="*/ 10 w 20"/>
                <a:gd name="T27" fmla="*/ 0 h 18"/>
                <a:gd name="T28" fmla="*/ 3 w 20"/>
                <a:gd name="T29" fmla="*/ 2 h 18"/>
                <a:gd name="T30" fmla="*/ 0 w 20"/>
                <a:gd name="T31" fmla="*/ 9 h 18"/>
                <a:gd name="T32" fmla="*/ 3 w 20"/>
                <a:gd name="T33" fmla="*/ 15 h 18"/>
                <a:gd name="T34" fmla="*/ 10 w 20"/>
                <a:gd name="T35" fmla="*/ 18 h 18"/>
                <a:gd name="T36" fmla="*/ 17 w 20"/>
                <a:gd name="T37" fmla="*/ 15 h 18"/>
                <a:gd name="T38" fmla="*/ 20 w 20"/>
                <a:gd name="T39" fmla="*/ 9 h 18"/>
                <a:gd name="T40" fmla="*/ 18 w 20"/>
                <a:gd name="T41" fmla="*/ 9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 h="18">
                  <a:moveTo>
                    <a:pt x="18" y="9"/>
                  </a:moveTo>
                  <a:cubicBezTo>
                    <a:pt x="16" y="9"/>
                    <a:pt x="16" y="9"/>
                    <a:pt x="16" y="9"/>
                  </a:cubicBezTo>
                  <a:cubicBezTo>
                    <a:pt x="16" y="10"/>
                    <a:pt x="15" y="11"/>
                    <a:pt x="14" y="12"/>
                  </a:cubicBezTo>
                  <a:cubicBezTo>
                    <a:pt x="13" y="13"/>
                    <a:pt x="12" y="14"/>
                    <a:pt x="10" y="14"/>
                  </a:cubicBezTo>
                  <a:cubicBezTo>
                    <a:pt x="9" y="14"/>
                    <a:pt x="7" y="13"/>
                    <a:pt x="6" y="12"/>
                  </a:cubicBezTo>
                  <a:cubicBezTo>
                    <a:pt x="5" y="11"/>
                    <a:pt x="4" y="10"/>
                    <a:pt x="4" y="9"/>
                  </a:cubicBezTo>
                  <a:cubicBezTo>
                    <a:pt x="4" y="7"/>
                    <a:pt x="5" y="6"/>
                    <a:pt x="6" y="5"/>
                  </a:cubicBezTo>
                  <a:cubicBezTo>
                    <a:pt x="7" y="4"/>
                    <a:pt x="9" y="4"/>
                    <a:pt x="10" y="4"/>
                  </a:cubicBezTo>
                  <a:cubicBezTo>
                    <a:pt x="12" y="4"/>
                    <a:pt x="13" y="4"/>
                    <a:pt x="14" y="5"/>
                  </a:cubicBezTo>
                  <a:cubicBezTo>
                    <a:pt x="15" y="6"/>
                    <a:pt x="16" y="7"/>
                    <a:pt x="16" y="9"/>
                  </a:cubicBezTo>
                  <a:cubicBezTo>
                    <a:pt x="18" y="9"/>
                    <a:pt x="18" y="9"/>
                    <a:pt x="18" y="9"/>
                  </a:cubicBezTo>
                  <a:cubicBezTo>
                    <a:pt x="20" y="9"/>
                    <a:pt x="20" y="9"/>
                    <a:pt x="20" y="9"/>
                  </a:cubicBezTo>
                  <a:cubicBezTo>
                    <a:pt x="20" y="6"/>
                    <a:pt x="19" y="4"/>
                    <a:pt x="17" y="2"/>
                  </a:cubicBezTo>
                  <a:cubicBezTo>
                    <a:pt x="15" y="1"/>
                    <a:pt x="13" y="0"/>
                    <a:pt x="10" y="0"/>
                  </a:cubicBezTo>
                  <a:cubicBezTo>
                    <a:pt x="8" y="0"/>
                    <a:pt x="5" y="1"/>
                    <a:pt x="3" y="2"/>
                  </a:cubicBezTo>
                  <a:cubicBezTo>
                    <a:pt x="2" y="4"/>
                    <a:pt x="0" y="6"/>
                    <a:pt x="0" y="9"/>
                  </a:cubicBezTo>
                  <a:cubicBezTo>
                    <a:pt x="0" y="11"/>
                    <a:pt x="2" y="14"/>
                    <a:pt x="3" y="15"/>
                  </a:cubicBezTo>
                  <a:cubicBezTo>
                    <a:pt x="5" y="17"/>
                    <a:pt x="8" y="18"/>
                    <a:pt x="10" y="18"/>
                  </a:cubicBezTo>
                  <a:cubicBezTo>
                    <a:pt x="13" y="18"/>
                    <a:pt x="15" y="17"/>
                    <a:pt x="17" y="15"/>
                  </a:cubicBezTo>
                  <a:cubicBezTo>
                    <a:pt x="19" y="14"/>
                    <a:pt x="20" y="11"/>
                    <a:pt x="20" y="9"/>
                  </a:cubicBezTo>
                  <a:lnTo>
                    <a:pt x="18" y="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ïśḻíďê">
              <a:extLst>
                <a:ext uri="{FF2B5EF4-FFF2-40B4-BE49-F238E27FC236}">
                  <a16:creationId xmlns:a16="http://schemas.microsoft.com/office/drawing/2014/main" id="{9CBCC881-0090-4BDF-8C42-77C4A2D76E7B}"/>
                </a:ext>
              </a:extLst>
            </p:cNvPr>
            <p:cNvSpPr/>
            <p:nvPr/>
          </p:nvSpPr>
          <p:spPr bwMode="auto">
            <a:xfrm flipH="1">
              <a:off x="1549388" y="2003639"/>
              <a:ext cx="4855645" cy="289384"/>
            </a:xfrm>
            <a:custGeom>
              <a:avLst/>
              <a:gdLst>
                <a:gd name="T0" fmla="*/ 1241 w 1243"/>
                <a:gd name="T1" fmla="*/ 72 h 74"/>
                <a:gd name="T2" fmla="*/ 1241 w 1243"/>
                <a:gd name="T3" fmla="*/ 70 h 74"/>
                <a:gd name="T4" fmla="*/ 4 w 1243"/>
                <a:gd name="T5" fmla="*/ 70 h 74"/>
                <a:gd name="T6" fmla="*/ 4 w 1243"/>
                <a:gd name="T7" fmla="*/ 25 h 74"/>
                <a:gd name="T8" fmla="*/ 10 w 1243"/>
                <a:gd name="T9" fmla="*/ 10 h 74"/>
                <a:gd name="T10" fmla="*/ 24 w 1243"/>
                <a:gd name="T11" fmla="*/ 4 h 74"/>
                <a:gd name="T12" fmla="*/ 1219 w 1243"/>
                <a:gd name="T13" fmla="*/ 4 h 74"/>
                <a:gd name="T14" fmla="*/ 1234 w 1243"/>
                <a:gd name="T15" fmla="*/ 10 h 74"/>
                <a:gd name="T16" fmla="*/ 1239 w 1243"/>
                <a:gd name="T17" fmla="*/ 25 h 74"/>
                <a:gd name="T18" fmla="*/ 1239 w 1243"/>
                <a:gd name="T19" fmla="*/ 72 h 74"/>
                <a:gd name="T20" fmla="*/ 1241 w 1243"/>
                <a:gd name="T21" fmla="*/ 72 h 74"/>
                <a:gd name="T22" fmla="*/ 1241 w 1243"/>
                <a:gd name="T23" fmla="*/ 70 h 74"/>
                <a:gd name="T24" fmla="*/ 1241 w 1243"/>
                <a:gd name="T25" fmla="*/ 72 h 74"/>
                <a:gd name="T26" fmla="*/ 1243 w 1243"/>
                <a:gd name="T27" fmla="*/ 72 h 74"/>
                <a:gd name="T28" fmla="*/ 1243 w 1243"/>
                <a:gd name="T29" fmla="*/ 25 h 74"/>
                <a:gd name="T30" fmla="*/ 1219 w 1243"/>
                <a:gd name="T31" fmla="*/ 0 h 74"/>
                <a:gd name="T32" fmla="*/ 24 w 1243"/>
                <a:gd name="T33" fmla="*/ 0 h 74"/>
                <a:gd name="T34" fmla="*/ 0 w 1243"/>
                <a:gd name="T35" fmla="*/ 25 h 74"/>
                <a:gd name="T36" fmla="*/ 0 w 1243"/>
                <a:gd name="T37" fmla="*/ 74 h 74"/>
                <a:gd name="T38" fmla="*/ 1243 w 1243"/>
                <a:gd name="T39" fmla="*/ 74 h 74"/>
                <a:gd name="T40" fmla="*/ 1243 w 1243"/>
                <a:gd name="T41" fmla="*/ 72 h 74"/>
                <a:gd name="T42" fmla="*/ 1241 w 1243"/>
                <a:gd name="T43" fmla="*/ 7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43" h="74">
                  <a:moveTo>
                    <a:pt x="1241" y="72"/>
                  </a:moveTo>
                  <a:cubicBezTo>
                    <a:pt x="1241" y="70"/>
                    <a:pt x="1241" y="70"/>
                    <a:pt x="1241" y="70"/>
                  </a:cubicBezTo>
                  <a:cubicBezTo>
                    <a:pt x="4" y="70"/>
                    <a:pt x="4" y="70"/>
                    <a:pt x="4" y="70"/>
                  </a:cubicBezTo>
                  <a:cubicBezTo>
                    <a:pt x="4" y="25"/>
                    <a:pt x="4" y="25"/>
                    <a:pt x="4" y="25"/>
                  </a:cubicBezTo>
                  <a:cubicBezTo>
                    <a:pt x="4" y="19"/>
                    <a:pt x="6" y="14"/>
                    <a:pt x="10" y="10"/>
                  </a:cubicBezTo>
                  <a:cubicBezTo>
                    <a:pt x="13" y="7"/>
                    <a:pt x="18" y="4"/>
                    <a:pt x="24" y="4"/>
                  </a:cubicBezTo>
                  <a:cubicBezTo>
                    <a:pt x="1219" y="4"/>
                    <a:pt x="1219" y="4"/>
                    <a:pt x="1219" y="4"/>
                  </a:cubicBezTo>
                  <a:cubicBezTo>
                    <a:pt x="1225" y="4"/>
                    <a:pt x="1230" y="7"/>
                    <a:pt x="1234" y="10"/>
                  </a:cubicBezTo>
                  <a:cubicBezTo>
                    <a:pt x="1237" y="14"/>
                    <a:pt x="1239" y="19"/>
                    <a:pt x="1239" y="25"/>
                  </a:cubicBezTo>
                  <a:cubicBezTo>
                    <a:pt x="1239" y="72"/>
                    <a:pt x="1239" y="72"/>
                    <a:pt x="1239" y="72"/>
                  </a:cubicBezTo>
                  <a:cubicBezTo>
                    <a:pt x="1241" y="72"/>
                    <a:pt x="1241" y="72"/>
                    <a:pt x="1241" y="72"/>
                  </a:cubicBezTo>
                  <a:cubicBezTo>
                    <a:pt x="1241" y="70"/>
                    <a:pt x="1241" y="70"/>
                    <a:pt x="1241" y="70"/>
                  </a:cubicBezTo>
                  <a:cubicBezTo>
                    <a:pt x="1241" y="72"/>
                    <a:pt x="1241" y="72"/>
                    <a:pt x="1241" y="72"/>
                  </a:cubicBezTo>
                  <a:cubicBezTo>
                    <a:pt x="1243" y="72"/>
                    <a:pt x="1243" y="72"/>
                    <a:pt x="1243" y="72"/>
                  </a:cubicBezTo>
                  <a:cubicBezTo>
                    <a:pt x="1243" y="25"/>
                    <a:pt x="1243" y="25"/>
                    <a:pt x="1243" y="25"/>
                  </a:cubicBezTo>
                  <a:cubicBezTo>
                    <a:pt x="1243" y="11"/>
                    <a:pt x="1233" y="0"/>
                    <a:pt x="1219" y="0"/>
                  </a:cubicBezTo>
                  <a:cubicBezTo>
                    <a:pt x="24" y="0"/>
                    <a:pt x="24" y="0"/>
                    <a:pt x="24" y="0"/>
                  </a:cubicBezTo>
                  <a:cubicBezTo>
                    <a:pt x="11" y="0"/>
                    <a:pt x="0" y="11"/>
                    <a:pt x="0" y="25"/>
                  </a:cubicBezTo>
                  <a:cubicBezTo>
                    <a:pt x="0" y="74"/>
                    <a:pt x="0" y="74"/>
                    <a:pt x="0" y="74"/>
                  </a:cubicBezTo>
                  <a:cubicBezTo>
                    <a:pt x="1243" y="74"/>
                    <a:pt x="1243" y="74"/>
                    <a:pt x="1243" y="74"/>
                  </a:cubicBezTo>
                  <a:cubicBezTo>
                    <a:pt x="1243" y="72"/>
                    <a:pt x="1243" y="72"/>
                    <a:pt x="1243" y="72"/>
                  </a:cubicBezTo>
                  <a:cubicBezTo>
                    <a:pt x="1241" y="72"/>
                    <a:pt x="1241" y="72"/>
                    <a:pt x="1241" y="7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ísľiďé">
              <a:extLst>
                <a:ext uri="{FF2B5EF4-FFF2-40B4-BE49-F238E27FC236}">
                  <a16:creationId xmlns:a16="http://schemas.microsoft.com/office/drawing/2014/main" id="{A18DA3A8-2D02-41CD-9A5F-8A260A65EE7B}"/>
                </a:ext>
              </a:extLst>
            </p:cNvPr>
            <p:cNvSpPr/>
            <p:nvPr/>
          </p:nvSpPr>
          <p:spPr bwMode="auto">
            <a:xfrm flipH="1">
              <a:off x="6002901" y="2075045"/>
              <a:ext cx="249924" cy="146571"/>
            </a:xfrm>
            <a:custGeom>
              <a:avLst/>
              <a:gdLst>
                <a:gd name="T0" fmla="*/ 129 w 133"/>
                <a:gd name="T1" fmla="*/ 74 h 78"/>
                <a:gd name="T2" fmla="*/ 129 w 133"/>
                <a:gd name="T3" fmla="*/ 70 h 78"/>
                <a:gd name="T4" fmla="*/ 9 w 133"/>
                <a:gd name="T5" fmla="*/ 70 h 78"/>
                <a:gd name="T6" fmla="*/ 9 w 133"/>
                <a:gd name="T7" fmla="*/ 8 h 78"/>
                <a:gd name="T8" fmla="*/ 125 w 133"/>
                <a:gd name="T9" fmla="*/ 8 h 78"/>
                <a:gd name="T10" fmla="*/ 125 w 133"/>
                <a:gd name="T11" fmla="*/ 74 h 78"/>
                <a:gd name="T12" fmla="*/ 129 w 133"/>
                <a:gd name="T13" fmla="*/ 74 h 78"/>
                <a:gd name="T14" fmla="*/ 129 w 133"/>
                <a:gd name="T15" fmla="*/ 70 h 78"/>
                <a:gd name="T16" fmla="*/ 129 w 133"/>
                <a:gd name="T17" fmla="*/ 74 h 78"/>
                <a:gd name="T18" fmla="*/ 133 w 133"/>
                <a:gd name="T19" fmla="*/ 74 h 78"/>
                <a:gd name="T20" fmla="*/ 133 w 133"/>
                <a:gd name="T21" fmla="*/ 0 h 78"/>
                <a:gd name="T22" fmla="*/ 0 w 133"/>
                <a:gd name="T23" fmla="*/ 0 h 78"/>
                <a:gd name="T24" fmla="*/ 0 w 133"/>
                <a:gd name="T25" fmla="*/ 78 h 78"/>
                <a:gd name="T26" fmla="*/ 133 w 133"/>
                <a:gd name="T27" fmla="*/ 78 h 78"/>
                <a:gd name="T28" fmla="*/ 133 w 133"/>
                <a:gd name="T29" fmla="*/ 74 h 78"/>
                <a:gd name="T30" fmla="*/ 129 w 133"/>
                <a:gd name="T31" fmla="*/ 74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3" h="78">
                  <a:moveTo>
                    <a:pt x="129" y="74"/>
                  </a:moveTo>
                  <a:lnTo>
                    <a:pt x="129" y="70"/>
                  </a:lnTo>
                  <a:lnTo>
                    <a:pt x="9" y="70"/>
                  </a:lnTo>
                  <a:lnTo>
                    <a:pt x="9" y="8"/>
                  </a:lnTo>
                  <a:lnTo>
                    <a:pt x="125" y="8"/>
                  </a:lnTo>
                  <a:lnTo>
                    <a:pt x="125" y="74"/>
                  </a:lnTo>
                  <a:lnTo>
                    <a:pt x="129" y="74"/>
                  </a:lnTo>
                  <a:lnTo>
                    <a:pt x="129" y="70"/>
                  </a:lnTo>
                  <a:lnTo>
                    <a:pt x="129" y="74"/>
                  </a:lnTo>
                  <a:lnTo>
                    <a:pt x="133" y="74"/>
                  </a:lnTo>
                  <a:lnTo>
                    <a:pt x="133" y="0"/>
                  </a:lnTo>
                  <a:lnTo>
                    <a:pt x="0" y="0"/>
                  </a:lnTo>
                  <a:lnTo>
                    <a:pt x="0" y="78"/>
                  </a:lnTo>
                  <a:lnTo>
                    <a:pt x="133" y="78"/>
                  </a:lnTo>
                  <a:lnTo>
                    <a:pt x="133" y="74"/>
                  </a:lnTo>
                  <a:lnTo>
                    <a:pt x="129" y="7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śļïḓê">
              <a:extLst>
                <a:ext uri="{FF2B5EF4-FFF2-40B4-BE49-F238E27FC236}">
                  <a16:creationId xmlns:a16="http://schemas.microsoft.com/office/drawing/2014/main" id="{4EF49068-48B4-4D20-BAEA-6CFF462797EC}"/>
                </a:ext>
              </a:extLst>
            </p:cNvPr>
            <p:cNvSpPr/>
            <p:nvPr/>
          </p:nvSpPr>
          <p:spPr bwMode="auto">
            <a:xfrm flipH="1">
              <a:off x="3866342" y="2093836"/>
              <a:ext cx="2035087" cy="116505"/>
            </a:xfrm>
            <a:custGeom>
              <a:avLst/>
              <a:gdLst>
                <a:gd name="T0" fmla="*/ 1079 w 1083"/>
                <a:gd name="T1" fmla="*/ 58 h 62"/>
                <a:gd name="T2" fmla="*/ 1079 w 1083"/>
                <a:gd name="T3" fmla="*/ 54 h 62"/>
                <a:gd name="T4" fmla="*/ 9 w 1083"/>
                <a:gd name="T5" fmla="*/ 54 h 62"/>
                <a:gd name="T6" fmla="*/ 9 w 1083"/>
                <a:gd name="T7" fmla="*/ 8 h 62"/>
                <a:gd name="T8" fmla="*/ 1075 w 1083"/>
                <a:gd name="T9" fmla="*/ 8 h 62"/>
                <a:gd name="T10" fmla="*/ 1075 w 1083"/>
                <a:gd name="T11" fmla="*/ 58 h 62"/>
                <a:gd name="T12" fmla="*/ 1079 w 1083"/>
                <a:gd name="T13" fmla="*/ 58 h 62"/>
                <a:gd name="T14" fmla="*/ 1079 w 1083"/>
                <a:gd name="T15" fmla="*/ 54 h 62"/>
                <a:gd name="T16" fmla="*/ 1079 w 1083"/>
                <a:gd name="T17" fmla="*/ 58 h 62"/>
                <a:gd name="T18" fmla="*/ 1083 w 1083"/>
                <a:gd name="T19" fmla="*/ 58 h 62"/>
                <a:gd name="T20" fmla="*/ 1083 w 1083"/>
                <a:gd name="T21" fmla="*/ 0 h 62"/>
                <a:gd name="T22" fmla="*/ 0 w 1083"/>
                <a:gd name="T23" fmla="*/ 0 h 62"/>
                <a:gd name="T24" fmla="*/ 0 w 1083"/>
                <a:gd name="T25" fmla="*/ 62 h 62"/>
                <a:gd name="T26" fmla="*/ 1083 w 1083"/>
                <a:gd name="T27" fmla="*/ 62 h 62"/>
                <a:gd name="T28" fmla="*/ 1083 w 1083"/>
                <a:gd name="T29" fmla="*/ 58 h 62"/>
                <a:gd name="T30" fmla="*/ 1079 w 1083"/>
                <a:gd name="T31" fmla="*/ 5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83" h="62">
                  <a:moveTo>
                    <a:pt x="1079" y="58"/>
                  </a:moveTo>
                  <a:lnTo>
                    <a:pt x="1079" y="54"/>
                  </a:lnTo>
                  <a:lnTo>
                    <a:pt x="9" y="54"/>
                  </a:lnTo>
                  <a:lnTo>
                    <a:pt x="9" y="8"/>
                  </a:lnTo>
                  <a:lnTo>
                    <a:pt x="1075" y="8"/>
                  </a:lnTo>
                  <a:lnTo>
                    <a:pt x="1075" y="58"/>
                  </a:lnTo>
                  <a:lnTo>
                    <a:pt x="1079" y="58"/>
                  </a:lnTo>
                  <a:lnTo>
                    <a:pt x="1079" y="54"/>
                  </a:lnTo>
                  <a:lnTo>
                    <a:pt x="1079" y="58"/>
                  </a:lnTo>
                  <a:lnTo>
                    <a:pt x="1083" y="58"/>
                  </a:lnTo>
                  <a:lnTo>
                    <a:pt x="1083" y="0"/>
                  </a:lnTo>
                  <a:lnTo>
                    <a:pt x="0" y="0"/>
                  </a:lnTo>
                  <a:lnTo>
                    <a:pt x="0" y="62"/>
                  </a:lnTo>
                  <a:lnTo>
                    <a:pt x="1083" y="62"/>
                  </a:lnTo>
                  <a:lnTo>
                    <a:pt x="1083" y="58"/>
                  </a:lnTo>
                  <a:lnTo>
                    <a:pt x="1079" y="5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í$ḷiďe">
              <a:extLst>
                <a:ext uri="{FF2B5EF4-FFF2-40B4-BE49-F238E27FC236}">
                  <a16:creationId xmlns:a16="http://schemas.microsoft.com/office/drawing/2014/main" id="{FE6D8637-A744-41C8-BF84-B565B24F0CE7}"/>
                </a:ext>
              </a:extLst>
            </p:cNvPr>
            <p:cNvSpPr/>
            <p:nvPr/>
          </p:nvSpPr>
          <p:spPr bwMode="auto">
            <a:xfrm flipH="1">
              <a:off x="4804023" y="2386979"/>
              <a:ext cx="1525845" cy="2465405"/>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ïSľïḋé">
              <a:extLst>
                <a:ext uri="{FF2B5EF4-FFF2-40B4-BE49-F238E27FC236}">
                  <a16:creationId xmlns:a16="http://schemas.microsoft.com/office/drawing/2014/main" id="{511661C5-A11B-4E56-9AF5-4D373F2075D1}"/>
                </a:ext>
              </a:extLst>
            </p:cNvPr>
            <p:cNvSpPr/>
            <p:nvPr/>
          </p:nvSpPr>
          <p:spPr bwMode="auto">
            <a:xfrm flipH="1">
              <a:off x="4804023" y="2386979"/>
              <a:ext cx="1525845" cy="2465405"/>
            </a:xfrm>
            <a:custGeom>
              <a:avLst/>
              <a:gdLst>
                <a:gd name="T0" fmla="*/ 808 w 812"/>
                <a:gd name="T1" fmla="*/ 1307 h 1312"/>
                <a:gd name="T2" fmla="*/ 808 w 812"/>
                <a:gd name="T3" fmla="*/ 1303 h 1312"/>
                <a:gd name="T4" fmla="*/ 8 w 812"/>
                <a:gd name="T5" fmla="*/ 1303 h 1312"/>
                <a:gd name="T6" fmla="*/ 8 w 812"/>
                <a:gd name="T7" fmla="*/ 8 h 1312"/>
                <a:gd name="T8" fmla="*/ 804 w 812"/>
                <a:gd name="T9" fmla="*/ 8 h 1312"/>
                <a:gd name="T10" fmla="*/ 804 w 812"/>
                <a:gd name="T11" fmla="*/ 1307 h 1312"/>
                <a:gd name="T12" fmla="*/ 808 w 812"/>
                <a:gd name="T13" fmla="*/ 1307 h 1312"/>
                <a:gd name="T14" fmla="*/ 808 w 812"/>
                <a:gd name="T15" fmla="*/ 1303 h 1312"/>
                <a:gd name="T16" fmla="*/ 808 w 812"/>
                <a:gd name="T17" fmla="*/ 1307 h 1312"/>
                <a:gd name="T18" fmla="*/ 812 w 812"/>
                <a:gd name="T19" fmla="*/ 1307 h 1312"/>
                <a:gd name="T20" fmla="*/ 812 w 812"/>
                <a:gd name="T21" fmla="*/ 0 h 1312"/>
                <a:gd name="T22" fmla="*/ 0 w 812"/>
                <a:gd name="T23" fmla="*/ 0 h 1312"/>
                <a:gd name="T24" fmla="*/ 0 w 812"/>
                <a:gd name="T25" fmla="*/ 1312 h 1312"/>
                <a:gd name="T26" fmla="*/ 812 w 812"/>
                <a:gd name="T27" fmla="*/ 1312 h 1312"/>
                <a:gd name="T28" fmla="*/ 812 w 812"/>
                <a:gd name="T29" fmla="*/ 1307 h 1312"/>
                <a:gd name="T30" fmla="*/ 808 w 812"/>
                <a:gd name="T31" fmla="*/ 1307 h 13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12" h="1312">
                  <a:moveTo>
                    <a:pt x="808" y="1307"/>
                  </a:moveTo>
                  <a:lnTo>
                    <a:pt x="808" y="1303"/>
                  </a:lnTo>
                  <a:lnTo>
                    <a:pt x="8" y="1303"/>
                  </a:lnTo>
                  <a:lnTo>
                    <a:pt x="8" y="8"/>
                  </a:lnTo>
                  <a:lnTo>
                    <a:pt x="804" y="8"/>
                  </a:lnTo>
                  <a:lnTo>
                    <a:pt x="804" y="1307"/>
                  </a:lnTo>
                  <a:lnTo>
                    <a:pt x="808" y="1307"/>
                  </a:lnTo>
                  <a:lnTo>
                    <a:pt x="808" y="1303"/>
                  </a:lnTo>
                  <a:lnTo>
                    <a:pt x="808" y="1307"/>
                  </a:lnTo>
                  <a:lnTo>
                    <a:pt x="812" y="1307"/>
                  </a:lnTo>
                  <a:lnTo>
                    <a:pt x="812" y="0"/>
                  </a:lnTo>
                  <a:lnTo>
                    <a:pt x="0" y="0"/>
                  </a:lnTo>
                  <a:lnTo>
                    <a:pt x="0" y="1312"/>
                  </a:lnTo>
                  <a:lnTo>
                    <a:pt x="812" y="1312"/>
                  </a:lnTo>
                  <a:lnTo>
                    <a:pt x="812" y="1307"/>
                  </a:lnTo>
                  <a:lnTo>
                    <a:pt x="808" y="1307"/>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ïśḻîḍè">
              <a:extLst>
                <a:ext uri="{FF2B5EF4-FFF2-40B4-BE49-F238E27FC236}">
                  <a16:creationId xmlns:a16="http://schemas.microsoft.com/office/drawing/2014/main" id="{6A1C195F-D601-4D1E-BB79-DF3EF962F261}"/>
                </a:ext>
              </a:extLst>
            </p:cNvPr>
            <p:cNvSpPr/>
            <p:nvPr/>
          </p:nvSpPr>
          <p:spPr bwMode="auto">
            <a:xfrm flipH="1">
              <a:off x="1620793" y="3217550"/>
              <a:ext cx="1159417" cy="1634834"/>
            </a:xfrm>
            <a:custGeom>
              <a:avLst/>
              <a:gdLst>
                <a:gd name="T0" fmla="*/ 613 w 617"/>
                <a:gd name="T1" fmla="*/ 865 h 870"/>
                <a:gd name="T2" fmla="*/ 613 w 617"/>
                <a:gd name="T3" fmla="*/ 861 h 870"/>
                <a:gd name="T4" fmla="*/ 8 w 617"/>
                <a:gd name="T5" fmla="*/ 861 h 870"/>
                <a:gd name="T6" fmla="*/ 8 w 617"/>
                <a:gd name="T7" fmla="*/ 8 h 870"/>
                <a:gd name="T8" fmla="*/ 609 w 617"/>
                <a:gd name="T9" fmla="*/ 8 h 870"/>
                <a:gd name="T10" fmla="*/ 609 w 617"/>
                <a:gd name="T11" fmla="*/ 865 h 870"/>
                <a:gd name="T12" fmla="*/ 613 w 617"/>
                <a:gd name="T13" fmla="*/ 865 h 870"/>
                <a:gd name="T14" fmla="*/ 613 w 617"/>
                <a:gd name="T15" fmla="*/ 861 h 870"/>
                <a:gd name="T16" fmla="*/ 613 w 617"/>
                <a:gd name="T17" fmla="*/ 865 h 870"/>
                <a:gd name="T18" fmla="*/ 617 w 617"/>
                <a:gd name="T19" fmla="*/ 865 h 870"/>
                <a:gd name="T20" fmla="*/ 617 w 617"/>
                <a:gd name="T21" fmla="*/ 0 h 870"/>
                <a:gd name="T22" fmla="*/ 0 w 617"/>
                <a:gd name="T23" fmla="*/ 0 h 870"/>
                <a:gd name="T24" fmla="*/ 0 w 617"/>
                <a:gd name="T25" fmla="*/ 870 h 870"/>
                <a:gd name="T26" fmla="*/ 617 w 617"/>
                <a:gd name="T27" fmla="*/ 870 h 870"/>
                <a:gd name="T28" fmla="*/ 617 w 617"/>
                <a:gd name="T29" fmla="*/ 865 h 870"/>
                <a:gd name="T30" fmla="*/ 613 w 617"/>
                <a:gd name="T31" fmla="*/ 865 h 8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870">
                  <a:moveTo>
                    <a:pt x="613" y="865"/>
                  </a:moveTo>
                  <a:lnTo>
                    <a:pt x="613" y="861"/>
                  </a:lnTo>
                  <a:lnTo>
                    <a:pt x="8" y="861"/>
                  </a:lnTo>
                  <a:lnTo>
                    <a:pt x="8" y="8"/>
                  </a:lnTo>
                  <a:lnTo>
                    <a:pt x="609" y="8"/>
                  </a:lnTo>
                  <a:lnTo>
                    <a:pt x="609" y="865"/>
                  </a:lnTo>
                  <a:lnTo>
                    <a:pt x="613" y="865"/>
                  </a:lnTo>
                  <a:lnTo>
                    <a:pt x="613" y="861"/>
                  </a:lnTo>
                  <a:lnTo>
                    <a:pt x="613" y="865"/>
                  </a:lnTo>
                  <a:lnTo>
                    <a:pt x="617" y="865"/>
                  </a:lnTo>
                  <a:lnTo>
                    <a:pt x="617" y="0"/>
                  </a:lnTo>
                  <a:lnTo>
                    <a:pt x="0" y="0"/>
                  </a:lnTo>
                  <a:lnTo>
                    <a:pt x="0" y="870"/>
                  </a:lnTo>
                  <a:lnTo>
                    <a:pt x="617" y="870"/>
                  </a:lnTo>
                  <a:lnTo>
                    <a:pt x="617" y="865"/>
                  </a:lnTo>
                  <a:lnTo>
                    <a:pt x="613" y="86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íšľîḑè">
              <a:extLst>
                <a:ext uri="{FF2B5EF4-FFF2-40B4-BE49-F238E27FC236}">
                  <a16:creationId xmlns:a16="http://schemas.microsoft.com/office/drawing/2014/main" id="{1D208C89-7421-4618-BE9C-6CBB0CAD453E}"/>
                </a:ext>
              </a:extLst>
            </p:cNvPr>
            <p:cNvSpPr/>
            <p:nvPr/>
          </p:nvSpPr>
          <p:spPr bwMode="auto">
            <a:xfrm flipH="1">
              <a:off x="1620793" y="2386979"/>
              <a:ext cx="1159417" cy="729098"/>
            </a:xfrm>
            <a:custGeom>
              <a:avLst/>
              <a:gdLst>
                <a:gd name="T0" fmla="*/ 613 w 617"/>
                <a:gd name="T1" fmla="*/ 4 h 388"/>
                <a:gd name="T2" fmla="*/ 613 w 617"/>
                <a:gd name="T3" fmla="*/ 0 h 388"/>
                <a:gd name="T4" fmla="*/ 0 w 617"/>
                <a:gd name="T5" fmla="*/ 0 h 388"/>
                <a:gd name="T6" fmla="*/ 0 w 617"/>
                <a:gd name="T7" fmla="*/ 388 h 388"/>
                <a:gd name="T8" fmla="*/ 617 w 617"/>
                <a:gd name="T9" fmla="*/ 388 h 388"/>
                <a:gd name="T10" fmla="*/ 617 w 617"/>
                <a:gd name="T11" fmla="*/ 0 h 388"/>
                <a:gd name="T12" fmla="*/ 613 w 617"/>
                <a:gd name="T13" fmla="*/ 0 h 388"/>
                <a:gd name="T14" fmla="*/ 613 w 617"/>
                <a:gd name="T15" fmla="*/ 4 h 388"/>
                <a:gd name="T16" fmla="*/ 609 w 617"/>
                <a:gd name="T17" fmla="*/ 4 h 388"/>
                <a:gd name="T18" fmla="*/ 609 w 617"/>
                <a:gd name="T19" fmla="*/ 379 h 388"/>
                <a:gd name="T20" fmla="*/ 8 w 617"/>
                <a:gd name="T21" fmla="*/ 379 h 388"/>
                <a:gd name="T22" fmla="*/ 8 w 617"/>
                <a:gd name="T23" fmla="*/ 8 h 388"/>
                <a:gd name="T24" fmla="*/ 613 w 617"/>
                <a:gd name="T25" fmla="*/ 8 h 388"/>
                <a:gd name="T26" fmla="*/ 613 w 617"/>
                <a:gd name="T27" fmla="*/ 4 h 388"/>
                <a:gd name="T28" fmla="*/ 609 w 617"/>
                <a:gd name="T29" fmla="*/ 4 h 388"/>
                <a:gd name="T30" fmla="*/ 613 w 617"/>
                <a:gd name="T31" fmla="*/ 4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17" h="388">
                  <a:moveTo>
                    <a:pt x="613" y="4"/>
                  </a:moveTo>
                  <a:lnTo>
                    <a:pt x="613" y="0"/>
                  </a:lnTo>
                  <a:lnTo>
                    <a:pt x="0" y="0"/>
                  </a:lnTo>
                  <a:lnTo>
                    <a:pt x="0" y="388"/>
                  </a:lnTo>
                  <a:lnTo>
                    <a:pt x="617" y="388"/>
                  </a:lnTo>
                  <a:lnTo>
                    <a:pt x="617" y="0"/>
                  </a:lnTo>
                  <a:lnTo>
                    <a:pt x="613" y="0"/>
                  </a:lnTo>
                  <a:lnTo>
                    <a:pt x="613" y="4"/>
                  </a:lnTo>
                  <a:lnTo>
                    <a:pt x="609" y="4"/>
                  </a:lnTo>
                  <a:lnTo>
                    <a:pt x="609" y="379"/>
                  </a:lnTo>
                  <a:lnTo>
                    <a:pt x="8" y="379"/>
                  </a:lnTo>
                  <a:lnTo>
                    <a:pt x="8" y="8"/>
                  </a:lnTo>
                  <a:lnTo>
                    <a:pt x="613" y="8"/>
                  </a:lnTo>
                  <a:lnTo>
                    <a:pt x="613" y="4"/>
                  </a:lnTo>
                  <a:lnTo>
                    <a:pt x="609" y="4"/>
                  </a:lnTo>
                  <a:lnTo>
                    <a:pt x="61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ïśḻîḋe">
              <a:extLst>
                <a:ext uri="{FF2B5EF4-FFF2-40B4-BE49-F238E27FC236}">
                  <a16:creationId xmlns:a16="http://schemas.microsoft.com/office/drawing/2014/main" id="{1CE84EAD-5792-4512-8126-749287FF8D3C}"/>
                </a:ext>
              </a:extLst>
            </p:cNvPr>
            <p:cNvSpPr/>
            <p:nvPr/>
          </p:nvSpPr>
          <p:spPr bwMode="auto">
            <a:xfrm flipH="1">
              <a:off x="2849739" y="2386979"/>
              <a:ext cx="1879120" cy="552461"/>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slïḓê">
              <a:extLst>
                <a:ext uri="{FF2B5EF4-FFF2-40B4-BE49-F238E27FC236}">
                  <a16:creationId xmlns:a16="http://schemas.microsoft.com/office/drawing/2014/main" id="{61E04AAE-205F-4A00-9512-985F44B918F7}"/>
                </a:ext>
              </a:extLst>
            </p:cNvPr>
            <p:cNvSpPr/>
            <p:nvPr/>
          </p:nvSpPr>
          <p:spPr bwMode="auto">
            <a:xfrm flipH="1">
              <a:off x="2849739" y="2386979"/>
              <a:ext cx="1879120" cy="552461"/>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išľïḍê">
              <a:extLst>
                <a:ext uri="{FF2B5EF4-FFF2-40B4-BE49-F238E27FC236}">
                  <a16:creationId xmlns:a16="http://schemas.microsoft.com/office/drawing/2014/main" id="{6A7F5648-85DD-462E-8EE3-F4BE1CDB80BB}"/>
                </a:ext>
              </a:extLst>
            </p:cNvPr>
            <p:cNvSpPr/>
            <p:nvPr/>
          </p:nvSpPr>
          <p:spPr bwMode="auto">
            <a:xfrm flipH="1">
              <a:off x="2849739" y="3007088"/>
              <a:ext cx="1879120" cy="552461"/>
            </a:xfrm>
            <a:custGeom>
              <a:avLst/>
              <a:gdLst>
                <a:gd name="T0" fmla="*/ 995 w 1000"/>
                <a:gd name="T1" fmla="*/ 290 h 294"/>
                <a:gd name="T2" fmla="*/ 995 w 1000"/>
                <a:gd name="T3" fmla="*/ 286 h 294"/>
                <a:gd name="T4" fmla="*/ 8 w 1000"/>
                <a:gd name="T5" fmla="*/ 286 h 294"/>
                <a:gd name="T6" fmla="*/ 8 w 1000"/>
                <a:gd name="T7" fmla="*/ 8 h 294"/>
                <a:gd name="T8" fmla="*/ 991 w 1000"/>
                <a:gd name="T9" fmla="*/ 8 h 294"/>
                <a:gd name="T10" fmla="*/ 991 w 1000"/>
                <a:gd name="T11" fmla="*/ 290 h 294"/>
                <a:gd name="T12" fmla="*/ 995 w 1000"/>
                <a:gd name="T13" fmla="*/ 290 h 294"/>
                <a:gd name="T14" fmla="*/ 995 w 1000"/>
                <a:gd name="T15" fmla="*/ 286 h 294"/>
                <a:gd name="T16" fmla="*/ 995 w 1000"/>
                <a:gd name="T17" fmla="*/ 290 h 294"/>
                <a:gd name="T18" fmla="*/ 1000 w 1000"/>
                <a:gd name="T19" fmla="*/ 290 h 294"/>
                <a:gd name="T20" fmla="*/ 1000 w 1000"/>
                <a:gd name="T21" fmla="*/ 0 h 294"/>
                <a:gd name="T22" fmla="*/ 0 w 1000"/>
                <a:gd name="T23" fmla="*/ 0 h 294"/>
                <a:gd name="T24" fmla="*/ 0 w 1000"/>
                <a:gd name="T25" fmla="*/ 294 h 294"/>
                <a:gd name="T26" fmla="*/ 1000 w 1000"/>
                <a:gd name="T27" fmla="*/ 294 h 294"/>
                <a:gd name="T28" fmla="*/ 1000 w 1000"/>
                <a:gd name="T29" fmla="*/ 290 h 294"/>
                <a:gd name="T30" fmla="*/ 995 w 1000"/>
                <a:gd name="T31" fmla="*/ 290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4">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4"/>
                  </a:lnTo>
                  <a:lnTo>
                    <a:pt x="1000" y="294"/>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íṥḻîḋé">
              <a:extLst>
                <a:ext uri="{FF2B5EF4-FFF2-40B4-BE49-F238E27FC236}">
                  <a16:creationId xmlns:a16="http://schemas.microsoft.com/office/drawing/2014/main" id="{97291DC9-B0E2-4476-9105-6997483C78C2}"/>
                </a:ext>
              </a:extLst>
            </p:cNvPr>
            <p:cNvSpPr/>
            <p:nvPr/>
          </p:nvSpPr>
          <p:spPr bwMode="auto">
            <a:xfrm flipH="1">
              <a:off x="2849739" y="3627198"/>
              <a:ext cx="1879120" cy="554341"/>
            </a:xfrm>
            <a:custGeom>
              <a:avLst/>
              <a:gdLst>
                <a:gd name="T0" fmla="*/ 995 w 1000"/>
                <a:gd name="T1" fmla="*/ 290 h 295"/>
                <a:gd name="T2" fmla="*/ 995 w 1000"/>
                <a:gd name="T3" fmla="*/ 286 h 295"/>
                <a:gd name="T4" fmla="*/ 8 w 1000"/>
                <a:gd name="T5" fmla="*/ 286 h 295"/>
                <a:gd name="T6" fmla="*/ 8 w 1000"/>
                <a:gd name="T7" fmla="*/ 8 h 295"/>
                <a:gd name="T8" fmla="*/ 991 w 1000"/>
                <a:gd name="T9" fmla="*/ 8 h 295"/>
                <a:gd name="T10" fmla="*/ 991 w 1000"/>
                <a:gd name="T11" fmla="*/ 290 h 295"/>
                <a:gd name="T12" fmla="*/ 995 w 1000"/>
                <a:gd name="T13" fmla="*/ 290 h 295"/>
                <a:gd name="T14" fmla="*/ 995 w 1000"/>
                <a:gd name="T15" fmla="*/ 286 h 295"/>
                <a:gd name="T16" fmla="*/ 995 w 1000"/>
                <a:gd name="T17" fmla="*/ 290 h 295"/>
                <a:gd name="T18" fmla="*/ 1000 w 1000"/>
                <a:gd name="T19" fmla="*/ 290 h 295"/>
                <a:gd name="T20" fmla="*/ 1000 w 1000"/>
                <a:gd name="T21" fmla="*/ 0 h 295"/>
                <a:gd name="T22" fmla="*/ 0 w 1000"/>
                <a:gd name="T23" fmla="*/ 0 h 295"/>
                <a:gd name="T24" fmla="*/ 0 w 1000"/>
                <a:gd name="T25" fmla="*/ 295 h 295"/>
                <a:gd name="T26" fmla="*/ 1000 w 1000"/>
                <a:gd name="T27" fmla="*/ 295 h 295"/>
                <a:gd name="T28" fmla="*/ 1000 w 1000"/>
                <a:gd name="T29" fmla="*/ 290 h 295"/>
                <a:gd name="T30" fmla="*/ 995 w 1000"/>
                <a:gd name="T31" fmla="*/ 29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5">
                  <a:moveTo>
                    <a:pt x="995" y="290"/>
                  </a:moveTo>
                  <a:lnTo>
                    <a:pt x="995" y="286"/>
                  </a:lnTo>
                  <a:lnTo>
                    <a:pt x="8" y="286"/>
                  </a:lnTo>
                  <a:lnTo>
                    <a:pt x="8" y="8"/>
                  </a:lnTo>
                  <a:lnTo>
                    <a:pt x="991" y="8"/>
                  </a:lnTo>
                  <a:lnTo>
                    <a:pt x="991" y="290"/>
                  </a:lnTo>
                  <a:lnTo>
                    <a:pt x="995" y="290"/>
                  </a:lnTo>
                  <a:lnTo>
                    <a:pt x="995" y="286"/>
                  </a:lnTo>
                  <a:lnTo>
                    <a:pt x="995" y="290"/>
                  </a:lnTo>
                  <a:lnTo>
                    <a:pt x="1000" y="290"/>
                  </a:lnTo>
                  <a:lnTo>
                    <a:pt x="1000" y="0"/>
                  </a:lnTo>
                  <a:lnTo>
                    <a:pt x="0" y="0"/>
                  </a:lnTo>
                  <a:lnTo>
                    <a:pt x="0" y="295"/>
                  </a:lnTo>
                  <a:lnTo>
                    <a:pt x="1000" y="295"/>
                  </a:lnTo>
                  <a:lnTo>
                    <a:pt x="1000" y="290"/>
                  </a:lnTo>
                  <a:lnTo>
                    <a:pt x="995" y="29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śḻiḍê">
              <a:extLst>
                <a:ext uri="{FF2B5EF4-FFF2-40B4-BE49-F238E27FC236}">
                  <a16:creationId xmlns:a16="http://schemas.microsoft.com/office/drawing/2014/main" id="{F86296EE-FF10-4781-8704-A7C61A5E89E8}"/>
                </a:ext>
              </a:extLst>
            </p:cNvPr>
            <p:cNvSpPr/>
            <p:nvPr/>
          </p:nvSpPr>
          <p:spPr bwMode="auto">
            <a:xfrm flipH="1">
              <a:off x="2849739" y="4247307"/>
              <a:ext cx="1879120" cy="558099"/>
            </a:xfrm>
            <a:custGeom>
              <a:avLst/>
              <a:gdLst>
                <a:gd name="T0" fmla="*/ 995 w 1000"/>
                <a:gd name="T1" fmla="*/ 293 h 297"/>
                <a:gd name="T2" fmla="*/ 995 w 1000"/>
                <a:gd name="T3" fmla="*/ 288 h 297"/>
                <a:gd name="T4" fmla="*/ 8 w 1000"/>
                <a:gd name="T5" fmla="*/ 288 h 297"/>
                <a:gd name="T6" fmla="*/ 8 w 1000"/>
                <a:gd name="T7" fmla="*/ 8 h 297"/>
                <a:gd name="T8" fmla="*/ 991 w 1000"/>
                <a:gd name="T9" fmla="*/ 8 h 297"/>
                <a:gd name="T10" fmla="*/ 991 w 1000"/>
                <a:gd name="T11" fmla="*/ 293 h 297"/>
                <a:gd name="T12" fmla="*/ 995 w 1000"/>
                <a:gd name="T13" fmla="*/ 293 h 297"/>
                <a:gd name="T14" fmla="*/ 995 w 1000"/>
                <a:gd name="T15" fmla="*/ 288 h 297"/>
                <a:gd name="T16" fmla="*/ 995 w 1000"/>
                <a:gd name="T17" fmla="*/ 293 h 297"/>
                <a:gd name="T18" fmla="*/ 1000 w 1000"/>
                <a:gd name="T19" fmla="*/ 293 h 297"/>
                <a:gd name="T20" fmla="*/ 1000 w 1000"/>
                <a:gd name="T21" fmla="*/ 0 h 297"/>
                <a:gd name="T22" fmla="*/ 0 w 1000"/>
                <a:gd name="T23" fmla="*/ 0 h 297"/>
                <a:gd name="T24" fmla="*/ 0 w 1000"/>
                <a:gd name="T25" fmla="*/ 297 h 297"/>
                <a:gd name="T26" fmla="*/ 1000 w 1000"/>
                <a:gd name="T27" fmla="*/ 297 h 297"/>
                <a:gd name="T28" fmla="*/ 1000 w 1000"/>
                <a:gd name="T29" fmla="*/ 293 h 297"/>
                <a:gd name="T30" fmla="*/ 995 w 1000"/>
                <a:gd name="T31" fmla="*/ 293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00" h="297">
                  <a:moveTo>
                    <a:pt x="995" y="293"/>
                  </a:moveTo>
                  <a:lnTo>
                    <a:pt x="995" y="288"/>
                  </a:lnTo>
                  <a:lnTo>
                    <a:pt x="8" y="288"/>
                  </a:lnTo>
                  <a:lnTo>
                    <a:pt x="8" y="8"/>
                  </a:lnTo>
                  <a:lnTo>
                    <a:pt x="991" y="8"/>
                  </a:lnTo>
                  <a:lnTo>
                    <a:pt x="991" y="293"/>
                  </a:lnTo>
                  <a:lnTo>
                    <a:pt x="995" y="293"/>
                  </a:lnTo>
                  <a:lnTo>
                    <a:pt x="995" y="288"/>
                  </a:lnTo>
                  <a:lnTo>
                    <a:pt x="995" y="293"/>
                  </a:lnTo>
                  <a:lnTo>
                    <a:pt x="1000" y="293"/>
                  </a:lnTo>
                  <a:lnTo>
                    <a:pt x="1000" y="0"/>
                  </a:lnTo>
                  <a:lnTo>
                    <a:pt x="0" y="0"/>
                  </a:lnTo>
                  <a:lnTo>
                    <a:pt x="0" y="297"/>
                  </a:lnTo>
                  <a:lnTo>
                    <a:pt x="1000" y="297"/>
                  </a:lnTo>
                  <a:lnTo>
                    <a:pt x="1000" y="293"/>
                  </a:lnTo>
                  <a:lnTo>
                    <a:pt x="995" y="29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îṧḷíḋé">
              <a:extLst>
                <a:ext uri="{FF2B5EF4-FFF2-40B4-BE49-F238E27FC236}">
                  <a16:creationId xmlns:a16="http://schemas.microsoft.com/office/drawing/2014/main" id="{2214F208-EC59-455E-93DA-86DE29C436D5}"/>
                </a:ext>
              </a:extLst>
            </p:cNvPr>
            <p:cNvSpPr/>
            <p:nvPr/>
          </p:nvSpPr>
          <p:spPr bwMode="auto">
            <a:xfrm flipH="1">
              <a:off x="1556905" y="2003639"/>
              <a:ext cx="4840613" cy="2933306"/>
            </a:xfrm>
            <a:custGeom>
              <a:avLst/>
              <a:gdLst>
                <a:gd name="T0" fmla="*/ 1223 w 1239"/>
                <a:gd name="T1" fmla="*/ 752 h 752"/>
                <a:gd name="T2" fmla="*/ 17 w 1239"/>
                <a:gd name="T3" fmla="*/ 752 h 752"/>
                <a:gd name="T4" fmla="*/ 0 w 1239"/>
                <a:gd name="T5" fmla="*/ 735 h 752"/>
                <a:gd name="T6" fmla="*/ 0 w 1239"/>
                <a:gd name="T7" fmla="*/ 16 h 752"/>
                <a:gd name="T8" fmla="*/ 17 w 1239"/>
                <a:gd name="T9" fmla="*/ 0 h 752"/>
                <a:gd name="T10" fmla="*/ 1223 w 1239"/>
                <a:gd name="T11" fmla="*/ 0 h 752"/>
                <a:gd name="T12" fmla="*/ 1239 w 1239"/>
                <a:gd name="T13" fmla="*/ 16 h 752"/>
                <a:gd name="T14" fmla="*/ 1239 w 1239"/>
                <a:gd name="T15" fmla="*/ 735 h 752"/>
                <a:gd name="T16" fmla="*/ 1223 w 1239"/>
                <a:gd name="T17" fmla="*/ 752 h 7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752">
                  <a:moveTo>
                    <a:pt x="1223" y="752"/>
                  </a:moveTo>
                  <a:cubicBezTo>
                    <a:pt x="17" y="752"/>
                    <a:pt x="17" y="752"/>
                    <a:pt x="17" y="752"/>
                  </a:cubicBezTo>
                  <a:cubicBezTo>
                    <a:pt x="7" y="752"/>
                    <a:pt x="0" y="744"/>
                    <a:pt x="0" y="735"/>
                  </a:cubicBezTo>
                  <a:cubicBezTo>
                    <a:pt x="0" y="16"/>
                    <a:pt x="0" y="16"/>
                    <a:pt x="0" y="16"/>
                  </a:cubicBezTo>
                  <a:cubicBezTo>
                    <a:pt x="0" y="7"/>
                    <a:pt x="7" y="0"/>
                    <a:pt x="17" y="0"/>
                  </a:cubicBezTo>
                  <a:cubicBezTo>
                    <a:pt x="1223" y="0"/>
                    <a:pt x="1223" y="0"/>
                    <a:pt x="1223" y="0"/>
                  </a:cubicBezTo>
                  <a:cubicBezTo>
                    <a:pt x="1232" y="0"/>
                    <a:pt x="1239" y="7"/>
                    <a:pt x="1239" y="16"/>
                  </a:cubicBezTo>
                  <a:cubicBezTo>
                    <a:pt x="1239" y="735"/>
                    <a:pt x="1239" y="735"/>
                    <a:pt x="1239" y="735"/>
                  </a:cubicBezTo>
                  <a:cubicBezTo>
                    <a:pt x="1239" y="744"/>
                    <a:pt x="1232" y="752"/>
                    <a:pt x="1223" y="75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iśḷíḋe">
              <a:extLst>
                <a:ext uri="{FF2B5EF4-FFF2-40B4-BE49-F238E27FC236}">
                  <a16:creationId xmlns:a16="http://schemas.microsoft.com/office/drawing/2014/main" id="{78043C4B-B6AB-4C11-9C91-7D8CEDE9441F}"/>
                </a:ext>
              </a:extLst>
            </p:cNvPr>
            <p:cNvSpPr/>
            <p:nvPr/>
          </p:nvSpPr>
          <p:spPr bwMode="auto">
            <a:xfrm flipH="1">
              <a:off x="3935869" y="1883375"/>
              <a:ext cx="62012" cy="54495"/>
            </a:xfrm>
            <a:prstGeom prst="ellipse">
              <a:avLst/>
            </a:pr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ísļïḑè">
              <a:extLst>
                <a:ext uri="{FF2B5EF4-FFF2-40B4-BE49-F238E27FC236}">
                  <a16:creationId xmlns:a16="http://schemas.microsoft.com/office/drawing/2014/main" id="{5C1BA540-850C-4D27-8558-B6C1E676BB85}"/>
                </a:ext>
              </a:extLst>
            </p:cNvPr>
            <p:cNvSpPr/>
            <p:nvPr/>
          </p:nvSpPr>
          <p:spPr bwMode="auto">
            <a:xfrm flipH="1">
              <a:off x="1556905" y="2003639"/>
              <a:ext cx="4840613" cy="268715"/>
            </a:xfrm>
            <a:custGeom>
              <a:avLst/>
              <a:gdLst>
                <a:gd name="T0" fmla="*/ 1239 w 1239"/>
                <a:gd name="T1" fmla="*/ 69 h 69"/>
                <a:gd name="T2" fmla="*/ 1 w 1239"/>
                <a:gd name="T3" fmla="*/ 69 h 69"/>
                <a:gd name="T4" fmla="*/ 0 w 1239"/>
                <a:gd name="T5" fmla="*/ 68 h 69"/>
                <a:gd name="T6" fmla="*/ 0 w 1239"/>
                <a:gd name="T7" fmla="*/ 13 h 69"/>
                <a:gd name="T8" fmla="*/ 13 w 1239"/>
                <a:gd name="T9" fmla="*/ 0 h 69"/>
                <a:gd name="T10" fmla="*/ 1226 w 1239"/>
                <a:gd name="T11" fmla="*/ 0 h 69"/>
                <a:gd name="T12" fmla="*/ 1239 w 1239"/>
                <a:gd name="T13" fmla="*/ 13 h 69"/>
                <a:gd name="T14" fmla="*/ 1239 w 1239"/>
                <a:gd name="T15" fmla="*/ 68 h 69"/>
                <a:gd name="T16" fmla="*/ 1239 w 1239"/>
                <a:gd name="T17" fmla="*/ 6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9" h="69">
                  <a:moveTo>
                    <a:pt x="1239" y="69"/>
                  </a:moveTo>
                  <a:cubicBezTo>
                    <a:pt x="1" y="69"/>
                    <a:pt x="1" y="69"/>
                    <a:pt x="1" y="69"/>
                  </a:cubicBezTo>
                  <a:cubicBezTo>
                    <a:pt x="0" y="69"/>
                    <a:pt x="0" y="68"/>
                    <a:pt x="0" y="68"/>
                  </a:cubicBezTo>
                  <a:cubicBezTo>
                    <a:pt x="0" y="13"/>
                    <a:pt x="0" y="13"/>
                    <a:pt x="0" y="13"/>
                  </a:cubicBezTo>
                  <a:cubicBezTo>
                    <a:pt x="0" y="5"/>
                    <a:pt x="6" y="0"/>
                    <a:pt x="13" y="0"/>
                  </a:cubicBezTo>
                  <a:cubicBezTo>
                    <a:pt x="1226" y="0"/>
                    <a:pt x="1226" y="0"/>
                    <a:pt x="1226" y="0"/>
                  </a:cubicBezTo>
                  <a:cubicBezTo>
                    <a:pt x="1234" y="0"/>
                    <a:pt x="1239" y="5"/>
                    <a:pt x="1239" y="13"/>
                  </a:cubicBezTo>
                  <a:cubicBezTo>
                    <a:pt x="1239" y="68"/>
                    <a:pt x="1239" y="68"/>
                    <a:pt x="1239" y="68"/>
                  </a:cubicBezTo>
                  <a:cubicBezTo>
                    <a:pt x="1239" y="68"/>
                    <a:pt x="1239" y="69"/>
                    <a:pt x="1239" y="69"/>
                  </a:cubicBezTo>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ṣľîḋê">
              <a:extLst>
                <a:ext uri="{FF2B5EF4-FFF2-40B4-BE49-F238E27FC236}">
                  <a16:creationId xmlns:a16="http://schemas.microsoft.com/office/drawing/2014/main" id="{3B49E18B-2BAE-40ED-AB4A-CFB689A40875}"/>
                </a:ext>
              </a:extLst>
            </p:cNvPr>
            <p:cNvSpPr/>
            <p:nvPr/>
          </p:nvSpPr>
          <p:spPr bwMode="auto">
            <a:xfrm flipH="1">
              <a:off x="6010417" y="2069408"/>
              <a:ext cx="234891" cy="13717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49" name="îs1íďê">
              <a:extLst>
                <a:ext uri="{FF2B5EF4-FFF2-40B4-BE49-F238E27FC236}">
                  <a16:creationId xmlns:a16="http://schemas.microsoft.com/office/drawing/2014/main" id="{07A446E8-7229-4E2B-A984-EB1A5242CBF5}"/>
                </a:ext>
              </a:extLst>
            </p:cNvPr>
            <p:cNvSpPr/>
            <p:nvPr/>
          </p:nvSpPr>
          <p:spPr bwMode="auto">
            <a:xfrm flipH="1">
              <a:off x="3873859" y="2090078"/>
              <a:ext cx="2018175" cy="10147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0" name="iṩļíḋê">
              <a:extLst>
                <a:ext uri="{FF2B5EF4-FFF2-40B4-BE49-F238E27FC236}">
                  <a16:creationId xmlns:a16="http://schemas.microsoft.com/office/drawing/2014/main" id="{FD29B11F-9D37-4C41-8611-309FB213548D}"/>
                </a:ext>
              </a:extLst>
            </p:cNvPr>
            <p:cNvSpPr/>
            <p:nvPr/>
          </p:nvSpPr>
          <p:spPr bwMode="auto">
            <a:xfrm flipH="1">
              <a:off x="4811540" y="2383221"/>
              <a:ext cx="1510812" cy="2448494"/>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1" name="íṧļïḑe">
              <a:extLst>
                <a:ext uri="{FF2B5EF4-FFF2-40B4-BE49-F238E27FC236}">
                  <a16:creationId xmlns:a16="http://schemas.microsoft.com/office/drawing/2014/main" id="{33EB5F61-07AF-4F15-815D-E533000FE0D1}"/>
                </a:ext>
              </a:extLst>
            </p:cNvPr>
            <p:cNvSpPr/>
            <p:nvPr/>
          </p:nvSpPr>
          <p:spPr bwMode="auto">
            <a:xfrm flipH="1">
              <a:off x="4811540" y="2383221"/>
              <a:ext cx="1510812" cy="2448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2" name="işlîḋe">
              <a:extLst>
                <a:ext uri="{FF2B5EF4-FFF2-40B4-BE49-F238E27FC236}">
                  <a16:creationId xmlns:a16="http://schemas.microsoft.com/office/drawing/2014/main" id="{1BED174A-09C0-4DA3-BC14-8D47531F1B81}"/>
                </a:ext>
              </a:extLst>
            </p:cNvPr>
            <p:cNvSpPr/>
            <p:nvPr/>
          </p:nvSpPr>
          <p:spPr bwMode="auto">
            <a:xfrm flipH="1">
              <a:off x="4884825" y="2464023"/>
              <a:ext cx="1347329" cy="2286889"/>
            </a:xfrm>
            <a:custGeom>
              <a:avLst/>
              <a:gdLst>
                <a:gd name="T0" fmla="*/ 345 w 345"/>
                <a:gd name="T1" fmla="*/ 0 h 586"/>
                <a:gd name="T2" fmla="*/ 0 w 345"/>
                <a:gd name="T3" fmla="*/ 0 h 586"/>
                <a:gd name="T4" fmla="*/ 0 w 345"/>
                <a:gd name="T5" fmla="*/ 586 h 586"/>
                <a:gd name="T6" fmla="*/ 345 w 345"/>
                <a:gd name="T7" fmla="*/ 586 h 586"/>
                <a:gd name="T8" fmla="*/ 345 w 345"/>
                <a:gd name="T9" fmla="*/ 329 h 586"/>
                <a:gd name="T10" fmla="*/ 344 w 345"/>
                <a:gd name="T11" fmla="*/ 329 h 586"/>
                <a:gd name="T12" fmla="*/ 337 w 345"/>
                <a:gd name="T13" fmla="*/ 328 h 586"/>
                <a:gd name="T14" fmla="*/ 319 w 345"/>
                <a:gd name="T15" fmla="*/ 329 h 586"/>
                <a:gd name="T16" fmla="*/ 317 w 345"/>
                <a:gd name="T17" fmla="*/ 330 h 586"/>
                <a:gd name="T18" fmla="*/ 305 w 345"/>
                <a:gd name="T19" fmla="*/ 313 h 586"/>
                <a:gd name="T20" fmla="*/ 338 w 345"/>
                <a:gd name="T21" fmla="*/ 196 h 586"/>
                <a:gd name="T22" fmla="*/ 318 w 345"/>
                <a:gd name="T23" fmla="*/ 217 h 586"/>
                <a:gd name="T24" fmla="*/ 276 w 345"/>
                <a:gd name="T25" fmla="*/ 178 h 586"/>
                <a:gd name="T26" fmla="*/ 345 w 345"/>
                <a:gd name="T27" fmla="*/ 119 h 586"/>
                <a:gd name="T28" fmla="*/ 345 w 345"/>
                <a:gd name="T29" fmla="*/ 87 h 586"/>
                <a:gd name="T30" fmla="*/ 343 w 345"/>
                <a:gd name="T31" fmla="*/ 78 h 586"/>
                <a:gd name="T32" fmla="*/ 342 w 345"/>
                <a:gd name="T33" fmla="*/ 75 h 586"/>
                <a:gd name="T34" fmla="*/ 331 w 345"/>
                <a:gd name="T35" fmla="*/ 55 h 586"/>
                <a:gd name="T36" fmla="*/ 345 w 345"/>
                <a:gd name="T37" fmla="*/ 1 h 586"/>
                <a:gd name="T38" fmla="*/ 345 w 345"/>
                <a:gd name="T39" fmla="*/ 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5" h="586">
                  <a:moveTo>
                    <a:pt x="345" y="0"/>
                  </a:moveTo>
                  <a:cubicBezTo>
                    <a:pt x="0" y="0"/>
                    <a:pt x="0" y="0"/>
                    <a:pt x="0" y="0"/>
                  </a:cubicBezTo>
                  <a:cubicBezTo>
                    <a:pt x="0" y="586"/>
                    <a:pt x="0" y="586"/>
                    <a:pt x="0" y="586"/>
                  </a:cubicBezTo>
                  <a:cubicBezTo>
                    <a:pt x="345" y="586"/>
                    <a:pt x="345" y="586"/>
                    <a:pt x="345" y="586"/>
                  </a:cubicBezTo>
                  <a:cubicBezTo>
                    <a:pt x="345" y="329"/>
                    <a:pt x="345" y="329"/>
                    <a:pt x="345" y="329"/>
                  </a:cubicBezTo>
                  <a:cubicBezTo>
                    <a:pt x="344" y="329"/>
                    <a:pt x="344" y="329"/>
                    <a:pt x="344" y="329"/>
                  </a:cubicBezTo>
                  <a:cubicBezTo>
                    <a:pt x="342" y="328"/>
                    <a:pt x="339" y="328"/>
                    <a:pt x="337" y="328"/>
                  </a:cubicBezTo>
                  <a:cubicBezTo>
                    <a:pt x="331" y="328"/>
                    <a:pt x="325" y="329"/>
                    <a:pt x="319" y="329"/>
                  </a:cubicBezTo>
                  <a:cubicBezTo>
                    <a:pt x="319" y="330"/>
                    <a:pt x="318" y="330"/>
                    <a:pt x="317" y="330"/>
                  </a:cubicBezTo>
                  <a:cubicBezTo>
                    <a:pt x="309" y="330"/>
                    <a:pt x="303" y="322"/>
                    <a:pt x="305" y="313"/>
                  </a:cubicBezTo>
                  <a:cubicBezTo>
                    <a:pt x="316" y="272"/>
                    <a:pt x="338" y="196"/>
                    <a:pt x="338" y="196"/>
                  </a:cubicBezTo>
                  <a:cubicBezTo>
                    <a:pt x="335" y="199"/>
                    <a:pt x="320" y="213"/>
                    <a:pt x="318" y="217"/>
                  </a:cubicBezTo>
                  <a:cubicBezTo>
                    <a:pt x="306" y="211"/>
                    <a:pt x="287" y="186"/>
                    <a:pt x="276" y="178"/>
                  </a:cubicBezTo>
                  <a:cubicBezTo>
                    <a:pt x="281" y="167"/>
                    <a:pt x="321" y="135"/>
                    <a:pt x="345" y="119"/>
                  </a:cubicBezTo>
                  <a:cubicBezTo>
                    <a:pt x="345" y="87"/>
                    <a:pt x="345" y="87"/>
                    <a:pt x="345" y="87"/>
                  </a:cubicBezTo>
                  <a:cubicBezTo>
                    <a:pt x="344" y="84"/>
                    <a:pt x="344" y="81"/>
                    <a:pt x="343" y="78"/>
                  </a:cubicBezTo>
                  <a:cubicBezTo>
                    <a:pt x="343" y="77"/>
                    <a:pt x="342" y="76"/>
                    <a:pt x="342" y="75"/>
                  </a:cubicBezTo>
                  <a:cubicBezTo>
                    <a:pt x="337" y="70"/>
                    <a:pt x="333" y="63"/>
                    <a:pt x="331" y="55"/>
                  </a:cubicBezTo>
                  <a:cubicBezTo>
                    <a:pt x="322" y="32"/>
                    <a:pt x="329" y="9"/>
                    <a:pt x="345" y="1"/>
                  </a:cubicBezTo>
                  <a:cubicBezTo>
                    <a:pt x="345" y="0"/>
                    <a:pt x="345" y="0"/>
                    <a:pt x="345" y="0"/>
                  </a:cubicBezTo>
                </a:path>
              </a:pathLst>
            </a:custGeom>
            <a:solidFill>
              <a:srgbClr val="D9D6D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ïşḷíḋê">
              <a:extLst>
                <a:ext uri="{FF2B5EF4-FFF2-40B4-BE49-F238E27FC236}">
                  <a16:creationId xmlns:a16="http://schemas.microsoft.com/office/drawing/2014/main" id="{E8DE530D-E365-41E7-B4E5-18D2BD3D4E8D}"/>
                </a:ext>
              </a:extLst>
            </p:cNvPr>
            <p:cNvSpPr/>
            <p:nvPr/>
          </p:nvSpPr>
          <p:spPr bwMode="auto">
            <a:xfrm flipH="1">
              <a:off x="1628310" y="2386979"/>
              <a:ext cx="1260890" cy="1614164"/>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4" name="îşļïḓe">
              <a:extLst>
                <a:ext uri="{FF2B5EF4-FFF2-40B4-BE49-F238E27FC236}">
                  <a16:creationId xmlns:a16="http://schemas.microsoft.com/office/drawing/2014/main" id="{B7CB6926-799C-4228-B1B5-F2726C9C0A0D}"/>
                </a:ext>
              </a:extLst>
            </p:cNvPr>
            <p:cNvSpPr/>
            <p:nvPr/>
          </p:nvSpPr>
          <p:spPr bwMode="auto">
            <a:xfrm flipH="1">
              <a:off x="1628310" y="4106374"/>
              <a:ext cx="1260890" cy="714065"/>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5" name="îṧľïdê">
              <a:extLst>
                <a:ext uri="{FF2B5EF4-FFF2-40B4-BE49-F238E27FC236}">
                  <a16:creationId xmlns:a16="http://schemas.microsoft.com/office/drawing/2014/main" id="{27685D47-032D-4CB8-B803-167A7FCC1068}"/>
                </a:ext>
              </a:extLst>
            </p:cNvPr>
            <p:cNvSpPr/>
            <p:nvPr/>
          </p:nvSpPr>
          <p:spPr bwMode="auto">
            <a:xfrm flipH="1">
              <a:off x="2990672" y="4290528"/>
              <a:ext cx="1730670" cy="537428"/>
            </a:xfrm>
            <a:prstGeom prst="rect">
              <a:avLst/>
            </a:prstGeom>
            <a:solidFill>
              <a:srgbClr val="C3C3C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6" name="î$ḻïḑé">
              <a:extLst>
                <a:ext uri="{FF2B5EF4-FFF2-40B4-BE49-F238E27FC236}">
                  <a16:creationId xmlns:a16="http://schemas.microsoft.com/office/drawing/2014/main" id="{EC55632C-B02B-46CC-AC28-2ECDA0BC0A71}"/>
                </a:ext>
              </a:extLst>
            </p:cNvPr>
            <p:cNvSpPr/>
            <p:nvPr/>
          </p:nvSpPr>
          <p:spPr bwMode="auto">
            <a:xfrm flipH="1">
              <a:off x="2994431" y="2402012"/>
              <a:ext cx="1719395" cy="1813351"/>
            </a:xfrm>
            <a:prstGeom prst="rect">
              <a:avLst/>
            </a:prstGeom>
            <a:solidFill>
              <a:srgbClr val="E5E3E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7" name="ïs1iḑè">
              <a:extLst>
                <a:ext uri="{FF2B5EF4-FFF2-40B4-BE49-F238E27FC236}">
                  <a16:creationId xmlns:a16="http://schemas.microsoft.com/office/drawing/2014/main" id="{13A7E318-1C8C-42E9-96FD-2ED8A4B82517}"/>
                </a:ext>
              </a:extLst>
            </p:cNvPr>
            <p:cNvSpPr/>
            <p:nvPr/>
          </p:nvSpPr>
          <p:spPr bwMode="auto">
            <a:xfrm flipH="1">
              <a:off x="2994431" y="2402012"/>
              <a:ext cx="1719395" cy="1813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58" name="îšḻïḑê">
              <a:extLst>
                <a:ext uri="{FF2B5EF4-FFF2-40B4-BE49-F238E27FC236}">
                  <a16:creationId xmlns:a16="http://schemas.microsoft.com/office/drawing/2014/main" id="{51E159C5-CF35-4F3B-8DB6-E9235E6822CB}"/>
                </a:ext>
              </a:extLst>
            </p:cNvPr>
            <p:cNvSpPr/>
            <p:nvPr/>
          </p:nvSpPr>
          <p:spPr bwMode="auto">
            <a:xfrm flipH="1">
              <a:off x="2588541" y="2082562"/>
              <a:ext cx="125902"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iṧlïḓè">
              <a:extLst>
                <a:ext uri="{FF2B5EF4-FFF2-40B4-BE49-F238E27FC236}">
                  <a16:creationId xmlns:a16="http://schemas.microsoft.com/office/drawing/2014/main" id="{AB1ED3CF-0BD2-481E-B823-46725E8F0E05}"/>
                </a:ext>
              </a:extLst>
            </p:cNvPr>
            <p:cNvSpPr/>
            <p:nvPr/>
          </p:nvSpPr>
          <p:spPr bwMode="auto">
            <a:xfrm flipH="1">
              <a:off x="2334859" y="2082562"/>
              <a:ext cx="122143"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ṥ1îḋê">
              <a:extLst>
                <a:ext uri="{FF2B5EF4-FFF2-40B4-BE49-F238E27FC236}">
                  <a16:creationId xmlns:a16="http://schemas.microsoft.com/office/drawing/2014/main" id="{067DA95A-D8EB-458B-9E60-35888C756A6B}"/>
                </a:ext>
              </a:extLst>
            </p:cNvPr>
            <p:cNvSpPr/>
            <p:nvPr/>
          </p:nvSpPr>
          <p:spPr bwMode="auto">
            <a:xfrm flipH="1">
              <a:off x="2077420" y="2082562"/>
              <a:ext cx="120264"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î$ḷíḋê">
              <a:extLst>
                <a:ext uri="{FF2B5EF4-FFF2-40B4-BE49-F238E27FC236}">
                  <a16:creationId xmlns:a16="http://schemas.microsoft.com/office/drawing/2014/main" id="{2BB4DB3F-3BE4-48CC-8FF9-13028E2F3CCB}"/>
                </a:ext>
              </a:extLst>
            </p:cNvPr>
            <p:cNvSpPr/>
            <p:nvPr/>
          </p:nvSpPr>
          <p:spPr bwMode="auto">
            <a:xfrm flipH="1">
              <a:off x="1823740" y="2082562"/>
              <a:ext cx="120264" cy="108989"/>
            </a:xfrm>
            <a:prstGeom prst="ellipse">
              <a:avLst/>
            </a:prstGeom>
            <a:solidFill>
              <a:srgbClr val="093E7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sľiḑe">
              <a:extLst>
                <a:ext uri="{FF2B5EF4-FFF2-40B4-BE49-F238E27FC236}">
                  <a16:creationId xmlns:a16="http://schemas.microsoft.com/office/drawing/2014/main" id="{9B4AA337-C740-4F8F-9FB7-CE32A3C0FDC6}"/>
                </a:ext>
              </a:extLst>
            </p:cNvPr>
            <p:cNvSpPr/>
            <p:nvPr/>
          </p:nvSpPr>
          <p:spPr bwMode="auto">
            <a:xfrm flipH="1">
              <a:off x="4935561" y="3040913"/>
              <a:ext cx="358912" cy="1268406"/>
            </a:xfrm>
            <a:custGeom>
              <a:avLst/>
              <a:gdLst>
                <a:gd name="T0" fmla="*/ 92 w 92"/>
                <a:gd name="T1" fmla="*/ 34 h 325"/>
                <a:gd name="T2" fmla="*/ 53 w 92"/>
                <a:gd name="T3" fmla="*/ 88 h 325"/>
                <a:gd name="T4" fmla="*/ 51 w 92"/>
                <a:gd name="T5" fmla="*/ 289 h 325"/>
                <a:gd name="T6" fmla="*/ 62 w 92"/>
                <a:gd name="T7" fmla="*/ 320 h 325"/>
                <a:gd name="T8" fmla="*/ 62 w 92"/>
                <a:gd name="T9" fmla="*/ 323 h 325"/>
                <a:gd name="T10" fmla="*/ 60 w 92"/>
                <a:gd name="T11" fmla="*/ 323 h 325"/>
                <a:gd name="T12" fmla="*/ 32 w 92"/>
                <a:gd name="T13" fmla="*/ 289 h 325"/>
                <a:gd name="T14" fmla="*/ 30 w 92"/>
                <a:gd name="T15" fmla="*/ 76 h 325"/>
                <a:gd name="T16" fmla="*/ 47 w 92"/>
                <a:gd name="T17" fmla="*/ 36 h 325"/>
                <a:gd name="T18" fmla="*/ 59 w 92"/>
                <a:gd name="T19" fmla="*/ 17 h 325"/>
                <a:gd name="T20" fmla="*/ 71 w 92"/>
                <a:gd name="T21" fmla="*/ 0 h 325"/>
                <a:gd name="T22" fmla="*/ 92 w 92"/>
                <a:gd name="T23" fmla="*/ 34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2" h="325">
                  <a:moveTo>
                    <a:pt x="92" y="34"/>
                  </a:moveTo>
                  <a:cubicBezTo>
                    <a:pt x="75" y="49"/>
                    <a:pt x="62" y="66"/>
                    <a:pt x="53" y="88"/>
                  </a:cubicBezTo>
                  <a:cubicBezTo>
                    <a:pt x="28" y="152"/>
                    <a:pt x="28" y="225"/>
                    <a:pt x="51" y="289"/>
                  </a:cubicBezTo>
                  <a:cubicBezTo>
                    <a:pt x="55" y="299"/>
                    <a:pt x="59" y="310"/>
                    <a:pt x="62" y="320"/>
                  </a:cubicBezTo>
                  <a:cubicBezTo>
                    <a:pt x="62" y="321"/>
                    <a:pt x="62" y="322"/>
                    <a:pt x="62" y="323"/>
                  </a:cubicBezTo>
                  <a:cubicBezTo>
                    <a:pt x="62" y="323"/>
                    <a:pt x="61" y="323"/>
                    <a:pt x="60" y="323"/>
                  </a:cubicBezTo>
                  <a:cubicBezTo>
                    <a:pt x="49" y="325"/>
                    <a:pt x="36" y="297"/>
                    <a:pt x="32" y="289"/>
                  </a:cubicBezTo>
                  <a:cubicBezTo>
                    <a:pt x="0" y="224"/>
                    <a:pt x="6" y="143"/>
                    <a:pt x="30" y="76"/>
                  </a:cubicBezTo>
                  <a:cubicBezTo>
                    <a:pt x="35" y="63"/>
                    <a:pt x="41" y="49"/>
                    <a:pt x="47" y="36"/>
                  </a:cubicBezTo>
                  <a:cubicBezTo>
                    <a:pt x="51" y="30"/>
                    <a:pt x="55" y="23"/>
                    <a:pt x="59" y="17"/>
                  </a:cubicBezTo>
                  <a:cubicBezTo>
                    <a:pt x="60" y="15"/>
                    <a:pt x="72" y="0"/>
                    <a:pt x="71" y="0"/>
                  </a:cubicBezTo>
                  <a:cubicBezTo>
                    <a:pt x="78" y="11"/>
                    <a:pt x="85" y="22"/>
                    <a:pt x="92" y="34"/>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śľidê">
              <a:extLst>
                <a:ext uri="{FF2B5EF4-FFF2-40B4-BE49-F238E27FC236}">
                  <a16:creationId xmlns:a16="http://schemas.microsoft.com/office/drawing/2014/main" id="{332137E0-6A69-4F46-9E8E-9FFE1359B0CD}"/>
                </a:ext>
              </a:extLst>
            </p:cNvPr>
            <p:cNvSpPr/>
            <p:nvPr/>
          </p:nvSpPr>
          <p:spPr bwMode="auto">
            <a:xfrm flipH="1">
              <a:off x="3990364" y="2065650"/>
              <a:ext cx="774197" cy="1033516"/>
            </a:xfrm>
            <a:custGeom>
              <a:avLst/>
              <a:gdLst>
                <a:gd name="T0" fmla="*/ 1 w 198"/>
                <a:gd name="T1" fmla="*/ 225 h 265"/>
                <a:gd name="T2" fmla="*/ 64 w 198"/>
                <a:gd name="T3" fmla="*/ 201 h 265"/>
                <a:gd name="T4" fmla="*/ 176 w 198"/>
                <a:gd name="T5" fmla="*/ 34 h 265"/>
                <a:gd name="T6" fmla="*/ 185 w 198"/>
                <a:gd name="T7" fmla="*/ 2 h 265"/>
                <a:gd name="T8" fmla="*/ 186 w 198"/>
                <a:gd name="T9" fmla="*/ 0 h 265"/>
                <a:gd name="T10" fmla="*/ 187 w 198"/>
                <a:gd name="T11" fmla="*/ 0 h 265"/>
                <a:gd name="T12" fmla="*/ 192 w 198"/>
                <a:gd name="T13" fmla="*/ 45 h 265"/>
                <a:gd name="T14" fmla="*/ 77 w 198"/>
                <a:gd name="T15" fmla="*/ 224 h 265"/>
                <a:gd name="T16" fmla="*/ 40 w 198"/>
                <a:gd name="T17" fmla="*/ 247 h 265"/>
                <a:gd name="T18" fmla="*/ 20 w 198"/>
                <a:gd name="T19" fmla="*/ 257 h 265"/>
                <a:gd name="T20" fmla="*/ 0 w 198"/>
                <a:gd name="T21" fmla="*/ 265 h 265"/>
                <a:gd name="T22" fmla="*/ 1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 y="225"/>
                  </a:moveTo>
                  <a:cubicBezTo>
                    <a:pt x="24" y="222"/>
                    <a:pt x="45" y="214"/>
                    <a:pt x="64" y="201"/>
                  </a:cubicBezTo>
                  <a:cubicBezTo>
                    <a:pt x="120" y="162"/>
                    <a:pt x="160" y="100"/>
                    <a:pt x="176" y="34"/>
                  </a:cubicBezTo>
                  <a:cubicBezTo>
                    <a:pt x="179" y="24"/>
                    <a:pt x="181" y="13"/>
                    <a:pt x="185" y="2"/>
                  </a:cubicBezTo>
                  <a:cubicBezTo>
                    <a:pt x="185" y="1"/>
                    <a:pt x="185" y="1"/>
                    <a:pt x="186" y="0"/>
                  </a:cubicBezTo>
                  <a:cubicBezTo>
                    <a:pt x="186" y="0"/>
                    <a:pt x="187" y="0"/>
                    <a:pt x="187" y="0"/>
                  </a:cubicBezTo>
                  <a:cubicBezTo>
                    <a:pt x="198" y="5"/>
                    <a:pt x="193" y="36"/>
                    <a:pt x="192" y="45"/>
                  </a:cubicBezTo>
                  <a:cubicBezTo>
                    <a:pt x="184" y="117"/>
                    <a:pt x="134" y="181"/>
                    <a:pt x="77" y="224"/>
                  </a:cubicBezTo>
                  <a:cubicBezTo>
                    <a:pt x="66" y="232"/>
                    <a:pt x="53" y="240"/>
                    <a:pt x="40" y="247"/>
                  </a:cubicBezTo>
                  <a:cubicBezTo>
                    <a:pt x="34" y="251"/>
                    <a:pt x="27" y="254"/>
                    <a:pt x="20" y="257"/>
                  </a:cubicBezTo>
                  <a:cubicBezTo>
                    <a:pt x="18" y="258"/>
                    <a:pt x="0" y="264"/>
                    <a:pt x="0" y="265"/>
                  </a:cubicBezTo>
                  <a:cubicBezTo>
                    <a:pt x="1" y="252"/>
                    <a:pt x="1" y="238"/>
                    <a:pt x="1"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íṣlîḑè">
              <a:extLst>
                <a:ext uri="{FF2B5EF4-FFF2-40B4-BE49-F238E27FC236}">
                  <a16:creationId xmlns:a16="http://schemas.microsoft.com/office/drawing/2014/main" id="{DE134844-5A59-475E-B366-F03A95AC5EAB}"/>
                </a:ext>
              </a:extLst>
            </p:cNvPr>
            <p:cNvSpPr/>
            <p:nvPr/>
          </p:nvSpPr>
          <p:spPr bwMode="auto">
            <a:xfrm flipH="1">
              <a:off x="4369946" y="3711759"/>
              <a:ext cx="390857" cy="1709999"/>
            </a:xfrm>
            <a:custGeom>
              <a:avLst/>
              <a:gdLst>
                <a:gd name="T0" fmla="*/ 0 w 100"/>
                <a:gd name="T1" fmla="*/ 0 h 438"/>
                <a:gd name="T2" fmla="*/ 16 w 100"/>
                <a:gd name="T3" fmla="*/ 203 h 438"/>
                <a:gd name="T4" fmla="*/ 17 w 100"/>
                <a:gd name="T5" fmla="*/ 200 h 438"/>
                <a:gd name="T6" fmla="*/ 10 w 100"/>
                <a:gd name="T7" fmla="*/ 259 h 438"/>
                <a:gd name="T8" fmla="*/ 6 w 100"/>
                <a:gd name="T9" fmla="*/ 306 h 438"/>
                <a:gd name="T10" fmla="*/ 10 w 100"/>
                <a:gd name="T11" fmla="*/ 438 h 438"/>
                <a:gd name="T12" fmla="*/ 19 w 100"/>
                <a:gd name="T13" fmla="*/ 438 h 438"/>
                <a:gd name="T14" fmla="*/ 98 w 100"/>
                <a:gd name="T15" fmla="*/ 195 h 438"/>
                <a:gd name="T16" fmla="*/ 100 w 100"/>
                <a:gd name="T17" fmla="*/ 170 h 438"/>
                <a:gd name="T18" fmla="*/ 69 w 100"/>
                <a:gd name="T19" fmla="*/ 0 h 438"/>
                <a:gd name="T20" fmla="*/ 0 w 100"/>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0" h="438">
                  <a:moveTo>
                    <a:pt x="0" y="0"/>
                  </a:moveTo>
                  <a:cubicBezTo>
                    <a:pt x="2" y="68"/>
                    <a:pt x="7" y="136"/>
                    <a:pt x="16" y="203"/>
                  </a:cubicBezTo>
                  <a:cubicBezTo>
                    <a:pt x="17" y="200"/>
                    <a:pt x="17" y="200"/>
                    <a:pt x="17" y="200"/>
                  </a:cubicBezTo>
                  <a:cubicBezTo>
                    <a:pt x="14" y="220"/>
                    <a:pt x="12" y="239"/>
                    <a:pt x="10" y="259"/>
                  </a:cubicBezTo>
                  <a:cubicBezTo>
                    <a:pt x="8" y="275"/>
                    <a:pt x="7" y="290"/>
                    <a:pt x="6" y="306"/>
                  </a:cubicBezTo>
                  <a:cubicBezTo>
                    <a:pt x="3" y="350"/>
                    <a:pt x="5" y="394"/>
                    <a:pt x="10" y="438"/>
                  </a:cubicBezTo>
                  <a:cubicBezTo>
                    <a:pt x="19" y="438"/>
                    <a:pt x="19" y="438"/>
                    <a:pt x="19" y="438"/>
                  </a:cubicBezTo>
                  <a:cubicBezTo>
                    <a:pt x="57" y="371"/>
                    <a:pt x="88" y="237"/>
                    <a:pt x="98" y="195"/>
                  </a:cubicBezTo>
                  <a:cubicBezTo>
                    <a:pt x="100" y="187"/>
                    <a:pt x="100" y="178"/>
                    <a:pt x="100" y="170"/>
                  </a:cubicBezTo>
                  <a:cubicBezTo>
                    <a:pt x="96" y="112"/>
                    <a:pt x="86" y="55"/>
                    <a:pt x="69" y="0"/>
                  </a:cubicBezTo>
                  <a:lnTo>
                    <a:pt x="0" y="0"/>
                  </a:lnTo>
                  <a:close/>
                </a:path>
              </a:pathLst>
            </a:custGeom>
            <a:solidFill>
              <a:srgbClr val="C66D4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íŝľîḍe">
              <a:extLst>
                <a:ext uri="{FF2B5EF4-FFF2-40B4-BE49-F238E27FC236}">
                  <a16:creationId xmlns:a16="http://schemas.microsoft.com/office/drawing/2014/main" id="{466CB0E6-E5AB-465E-81F7-3594B5F993E4}"/>
                </a:ext>
              </a:extLst>
            </p:cNvPr>
            <p:cNvSpPr/>
            <p:nvPr/>
          </p:nvSpPr>
          <p:spPr bwMode="auto">
            <a:xfrm flipH="1">
              <a:off x="4557858" y="3721154"/>
              <a:ext cx="909494" cy="1450680"/>
            </a:xfrm>
            <a:custGeom>
              <a:avLst/>
              <a:gdLst>
                <a:gd name="T0" fmla="*/ 120 w 233"/>
                <a:gd name="T1" fmla="*/ 0 h 372"/>
                <a:gd name="T2" fmla="*/ 148 w 233"/>
                <a:gd name="T3" fmla="*/ 154 h 372"/>
                <a:gd name="T4" fmla="*/ 147 w 233"/>
                <a:gd name="T5" fmla="*/ 156 h 372"/>
                <a:gd name="T6" fmla="*/ 0 w 233"/>
                <a:gd name="T7" fmla="*/ 369 h 372"/>
                <a:gd name="T8" fmla="*/ 1 w 233"/>
                <a:gd name="T9" fmla="*/ 367 h 372"/>
                <a:gd name="T10" fmla="*/ 7 w 233"/>
                <a:gd name="T11" fmla="*/ 372 h 372"/>
                <a:gd name="T12" fmla="*/ 15 w 233"/>
                <a:gd name="T13" fmla="*/ 368 h 372"/>
                <a:gd name="T14" fmla="*/ 53 w 233"/>
                <a:gd name="T15" fmla="*/ 341 h 372"/>
                <a:gd name="T16" fmla="*/ 220 w 233"/>
                <a:gd name="T17" fmla="*/ 189 h 372"/>
                <a:gd name="T18" fmla="*/ 232 w 233"/>
                <a:gd name="T19" fmla="*/ 149 h 372"/>
                <a:gd name="T20" fmla="*/ 219 w 233"/>
                <a:gd name="T21" fmla="*/ 20 h 372"/>
                <a:gd name="T22" fmla="*/ 219 w 233"/>
                <a:gd name="T23" fmla="*/ 19 h 372"/>
                <a:gd name="T24" fmla="*/ 217 w 233"/>
                <a:gd name="T25" fmla="*/ 1 h 372"/>
                <a:gd name="T26" fmla="*/ 120 w 233"/>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3" h="372">
                  <a:moveTo>
                    <a:pt x="120" y="0"/>
                  </a:moveTo>
                  <a:cubicBezTo>
                    <a:pt x="121" y="52"/>
                    <a:pt x="130" y="104"/>
                    <a:pt x="148" y="154"/>
                  </a:cubicBezTo>
                  <a:cubicBezTo>
                    <a:pt x="147" y="156"/>
                    <a:pt x="147" y="156"/>
                    <a:pt x="147" y="156"/>
                  </a:cubicBezTo>
                  <a:cubicBezTo>
                    <a:pt x="86" y="220"/>
                    <a:pt x="36" y="292"/>
                    <a:pt x="0" y="369"/>
                  </a:cubicBezTo>
                  <a:cubicBezTo>
                    <a:pt x="1" y="367"/>
                    <a:pt x="1" y="367"/>
                    <a:pt x="1" y="367"/>
                  </a:cubicBezTo>
                  <a:cubicBezTo>
                    <a:pt x="0" y="369"/>
                    <a:pt x="3" y="372"/>
                    <a:pt x="7" y="372"/>
                  </a:cubicBezTo>
                  <a:cubicBezTo>
                    <a:pt x="10" y="372"/>
                    <a:pt x="13" y="370"/>
                    <a:pt x="15" y="368"/>
                  </a:cubicBezTo>
                  <a:cubicBezTo>
                    <a:pt x="28" y="359"/>
                    <a:pt x="41" y="350"/>
                    <a:pt x="53" y="341"/>
                  </a:cubicBezTo>
                  <a:cubicBezTo>
                    <a:pt x="115" y="296"/>
                    <a:pt x="175" y="247"/>
                    <a:pt x="220" y="189"/>
                  </a:cubicBezTo>
                  <a:cubicBezTo>
                    <a:pt x="228" y="177"/>
                    <a:pt x="233" y="163"/>
                    <a:pt x="232" y="149"/>
                  </a:cubicBezTo>
                  <a:cubicBezTo>
                    <a:pt x="230" y="116"/>
                    <a:pt x="226" y="55"/>
                    <a:pt x="219" y="20"/>
                  </a:cubicBezTo>
                  <a:cubicBezTo>
                    <a:pt x="219" y="19"/>
                    <a:pt x="219" y="19"/>
                    <a:pt x="219" y="19"/>
                  </a:cubicBezTo>
                  <a:cubicBezTo>
                    <a:pt x="217" y="13"/>
                    <a:pt x="217" y="7"/>
                    <a:pt x="217" y="1"/>
                  </a:cubicBezTo>
                  <a:lnTo>
                    <a:pt x="120" y="0"/>
                  </a:lnTo>
                  <a:close/>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îśḻiḍè">
              <a:extLst>
                <a:ext uri="{FF2B5EF4-FFF2-40B4-BE49-F238E27FC236}">
                  <a16:creationId xmlns:a16="http://schemas.microsoft.com/office/drawing/2014/main" id="{8CFEF189-1F54-4C1D-A458-2A5BD248F734}"/>
                </a:ext>
              </a:extLst>
            </p:cNvPr>
            <p:cNvSpPr/>
            <p:nvPr/>
          </p:nvSpPr>
          <p:spPr bwMode="auto">
            <a:xfrm flipH="1">
              <a:off x="4377463" y="2753408"/>
              <a:ext cx="777956" cy="1012846"/>
            </a:xfrm>
            <a:custGeom>
              <a:avLst/>
              <a:gdLst>
                <a:gd name="T0" fmla="*/ 83 w 199"/>
                <a:gd name="T1" fmla="*/ 36 h 260"/>
                <a:gd name="T2" fmla="*/ 0 w 199"/>
                <a:gd name="T3" fmla="*/ 104 h 260"/>
                <a:gd name="T4" fmla="*/ 42 w 199"/>
                <a:gd name="T5" fmla="*/ 143 h 260"/>
                <a:gd name="T6" fmla="*/ 62 w 199"/>
                <a:gd name="T7" fmla="*/ 122 h 260"/>
                <a:gd name="T8" fmla="*/ 29 w 199"/>
                <a:gd name="T9" fmla="*/ 239 h 260"/>
                <a:gd name="T10" fmla="*/ 43 w 199"/>
                <a:gd name="T11" fmla="*/ 255 h 260"/>
                <a:gd name="T12" fmla="*/ 68 w 199"/>
                <a:gd name="T13" fmla="*/ 255 h 260"/>
                <a:gd name="T14" fmla="*/ 107 w 199"/>
                <a:gd name="T15" fmla="*/ 259 h 260"/>
                <a:gd name="T16" fmla="*/ 148 w 199"/>
                <a:gd name="T17" fmla="*/ 258 h 260"/>
                <a:gd name="T18" fmla="*/ 186 w 199"/>
                <a:gd name="T19" fmla="*/ 241 h 260"/>
                <a:gd name="T20" fmla="*/ 188 w 199"/>
                <a:gd name="T21" fmla="*/ 236 h 260"/>
                <a:gd name="T22" fmla="*/ 187 w 199"/>
                <a:gd name="T23" fmla="*/ 231 h 260"/>
                <a:gd name="T24" fmla="*/ 152 w 199"/>
                <a:gd name="T25" fmla="*/ 127 h 260"/>
                <a:gd name="T26" fmla="*/ 199 w 199"/>
                <a:gd name="T27" fmla="*/ 49 h 260"/>
                <a:gd name="T28" fmla="*/ 175 w 199"/>
                <a:gd name="T29" fmla="*/ 0 h 260"/>
                <a:gd name="T30" fmla="*/ 83 w 199"/>
                <a:gd name="T31" fmla="*/ 36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9" h="260">
                  <a:moveTo>
                    <a:pt x="83" y="36"/>
                  </a:moveTo>
                  <a:cubicBezTo>
                    <a:pt x="68" y="43"/>
                    <a:pt x="6" y="91"/>
                    <a:pt x="0" y="104"/>
                  </a:cubicBezTo>
                  <a:cubicBezTo>
                    <a:pt x="11" y="112"/>
                    <a:pt x="30" y="137"/>
                    <a:pt x="42" y="143"/>
                  </a:cubicBezTo>
                  <a:cubicBezTo>
                    <a:pt x="44" y="139"/>
                    <a:pt x="59" y="125"/>
                    <a:pt x="62" y="122"/>
                  </a:cubicBezTo>
                  <a:cubicBezTo>
                    <a:pt x="62" y="122"/>
                    <a:pt x="40" y="198"/>
                    <a:pt x="29" y="239"/>
                  </a:cubicBezTo>
                  <a:cubicBezTo>
                    <a:pt x="27" y="248"/>
                    <a:pt x="34" y="257"/>
                    <a:pt x="43" y="255"/>
                  </a:cubicBezTo>
                  <a:cubicBezTo>
                    <a:pt x="51" y="254"/>
                    <a:pt x="60" y="254"/>
                    <a:pt x="68" y="255"/>
                  </a:cubicBezTo>
                  <a:cubicBezTo>
                    <a:pt x="81" y="255"/>
                    <a:pt x="94" y="258"/>
                    <a:pt x="107" y="259"/>
                  </a:cubicBezTo>
                  <a:cubicBezTo>
                    <a:pt x="121" y="260"/>
                    <a:pt x="135" y="260"/>
                    <a:pt x="148" y="258"/>
                  </a:cubicBezTo>
                  <a:cubicBezTo>
                    <a:pt x="162" y="256"/>
                    <a:pt x="178" y="252"/>
                    <a:pt x="186" y="241"/>
                  </a:cubicBezTo>
                  <a:cubicBezTo>
                    <a:pt x="187" y="240"/>
                    <a:pt x="188" y="238"/>
                    <a:pt x="188" y="236"/>
                  </a:cubicBezTo>
                  <a:cubicBezTo>
                    <a:pt x="188" y="234"/>
                    <a:pt x="187" y="232"/>
                    <a:pt x="187" y="231"/>
                  </a:cubicBezTo>
                  <a:cubicBezTo>
                    <a:pt x="173" y="199"/>
                    <a:pt x="160" y="159"/>
                    <a:pt x="152" y="127"/>
                  </a:cubicBezTo>
                  <a:cubicBezTo>
                    <a:pt x="136" y="66"/>
                    <a:pt x="171" y="72"/>
                    <a:pt x="199" y="49"/>
                  </a:cubicBezTo>
                  <a:cubicBezTo>
                    <a:pt x="199" y="49"/>
                    <a:pt x="181" y="10"/>
                    <a:pt x="175" y="0"/>
                  </a:cubicBezTo>
                  <a:cubicBezTo>
                    <a:pt x="161" y="4"/>
                    <a:pt x="98" y="29"/>
                    <a:pt x="83" y="36"/>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î$ḷïḓè">
              <a:extLst>
                <a:ext uri="{FF2B5EF4-FFF2-40B4-BE49-F238E27FC236}">
                  <a16:creationId xmlns:a16="http://schemas.microsoft.com/office/drawing/2014/main" id="{A7EACC41-BC85-4531-B35F-DAE2C701A01D}"/>
                </a:ext>
              </a:extLst>
            </p:cNvPr>
            <p:cNvSpPr/>
            <p:nvPr/>
          </p:nvSpPr>
          <p:spPr bwMode="auto">
            <a:xfrm flipH="1">
              <a:off x="5439165" y="5156801"/>
              <a:ext cx="114627" cy="298781"/>
            </a:xfrm>
            <a:custGeom>
              <a:avLst/>
              <a:gdLst>
                <a:gd name="T0" fmla="*/ 29 w 29"/>
                <a:gd name="T1" fmla="*/ 5 h 77"/>
                <a:gd name="T2" fmla="*/ 8 w 29"/>
                <a:gd name="T3" fmla="*/ 75 h 77"/>
                <a:gd name="T4" fmla="*/ 6 w 29"/>
                <a:gd name="T5" fmla="*/ 77 h 77"/>
                <a:gd name="T6" fmla="*/ 3 w 29"/>
                <a:gd name="T7" fmla="*/ 43 h 77"/>
                <a:gd name="T8" fmla="*/ 5 w 29"/>
                <a:gd name="T9" fmla="*/ 27 h 77"/>
                <a:gd name="T10" fmla="*/ 9 w 29"/>
                <a:gd name="T11" fmla="*/ 10 h 77"/>
                <a:gd name="T12" fmla="*/ 22 w 29"/>
                <a:gd name="T13" fmla="*/ 0 h 77"/>
                <a:gd name="T14" fmla="*/ 29 w 29"/>
                <a:gd name="T15" fmla="*/ 5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 h="77">
                  <a:moveTo>
                    <a:pt x="29" y="5"/>
                  </a:moveTo>
                  <a:cubicBezTo>
                    <a:pt x="22" y="28"/>
                    <a:pt x="15" y="51"/>
                    <a:pt x="8" y="75"/>
                  </a:cubicBezTo>
                  <a:cubicBezTo>
                    <a:pt x="8" y="76"/>
                    <a:pt x="7" y="77"/>
                    <a:pt x="6" y="77"/>
                  </a:cubicBezTo>
                  <a:cubicBezTo>
                    <a:pt x="0" y="67"/>
                    <a:pt x="2" y="54"/>
                    <a:pt x="3" y="43"/>
                  </a:cubicBezTo>
                  <a:cubicBezTo>
                    <a:pt x="4" y="37"/>
                    <a:pt x="5" y="32"/>
                    <a:pt x="5" y="27"/>
                  </a:cubicBezTo>
                  <a:cubicBezTo>
                    <a:pt x="6" y="21"/>
                    <a:pt x="7" y="16"/>
                    <a:pt x="9" y="10"/>
                  </a:cubicBezTo>
                  <a:cubicBezTo>
                    <a:pt x="12" y="5"/>
                    <a:pt x="16" y="1"/>
                    <a:pt x="22" y="0"/>
                  </a:cubicBezTo>
                  <a:lnTo>
                    <a:pt x="29" y="5"/>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1íďè">
              <a:extLst>
                <a:ext uri="{FF2B5EF4-FFF2-40B4-BE49-F238E27FC236}">
                  <a16:creationId xmlns:a16="http://schemas.microsoft.com/office/drawing/2014/main" id="{A72B0AC2-3058-4CC5-83EF-CBC0ED57EB72}"/>
                </a:ext>
              </a:extLst>
            </p:cNvPr>
            <p:cNvSpPr/>
            <p:nvPr/>
          </p:nvSpPr>
          <p:spPr bwMode="auto">
            <a:xfrm flipH="1">
              <a:off x="4587924" y="5414241"/>
              <a:ext cx="152209" cy="283748"/>
            </a:xfrm>
            <a:custGeom>
              <a:avLst/>
              <a:gdLst>
                <a:gd name="T0" fmla="*/ 14 w 39"/>
                <a:gd name="T1" fmla="*/ 1 h 73"/>
                <a:gd name="T2" fmla="*/ 38 w 39"/>
                <a:gd name="T3" fmla="*/ 70 h 73"/>
                <a:gd name="T4" fmla="*/ 38 w 39"/>
                <a:gd name="T5" fmla="*/ 73 h 73"/>
                <a:gd name="T6" fmla="*/ 15 w 39"/>
                <a:gd name="T7" fmla="*/ 46 h 73"/>
                <a:gd name="T8" fmla="*/ 7 w 39"/>
                <a:gd name="T9" fmla="*/ 31 h 73"/>
                <a:gd name="T10" fmla="*/ 1 w 39"/>
                <a:gd name="T11" fmla="*/ 15 h 73"/>
                <a:gd name="T12" fmla="*/ 6 w 39"/>
                <a:gd name="T13" fmla="*/ 0 h 73"/>
                <a:gd name="T14" fmla="*/ 14 w 39"/>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73">
                  <a:moveTo>
                    <a:pt x="14" y="1"/>
                  </a:moveTo>
                  <a:cubicBezTo>
                    <a:pt x="22" y="24"/>
                    <a:pt x="30" y="47"/>
                    <a:pt x="38" y="70"/>
                  </a:cubicBezTo>
                  <a:cubicBezTo>
                    <a:pt x="39" y="71"/>
                    <a:pt x="39" y="72"/>
                    <a:pt x="38" y="73"/>
                  </a:cubicBezTo>
                  <a:cubicBezTo>
                    <a:pt x="27" y="67"/>
                    <a:pt x="21" y="56"/>
                    <a:pt x="15" y="46"/>
                  </a:cubicBezTo>
                  <a:cubicBezTo>
                    <a:pt x="13" y="41"/>
                    <a:pt x="10" y="36"/>
                    <a:pt x="7" y="31"/>
                  </a:cubicBezTo>
                  <a:cubicBezTo>
                    <a:pt x="5" y="26"/>
                    <a:pt x="2" y="21"/>
                    <a:pt x="1" y="15"/>
                  </a:cubicBezTo>
                  <a:cubicBezTo>
                    <a:pt x="0" y="10"/>
                    <a:pt x="1" y="4"/>
                    <a:pt x="6" y="0"/>
                  </a:cubicBezTo>
                  <a:lnTo>
                    <a:pt x="1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ï$ľiḋé">
              <a:extLst>
                <a:ext uri="{FF2B5EF4-FFF2-40B4-BE49-F238E27FC236}">
                  <a16:creationId xmlns:a16="http://schemas.microsoft.com/office/drawing/2014/main" id="{D2F074BD-63CA-4B1B-96A5-77D00C88DE1D}"/>
                </a:ext>
              </a:extLst>
            </p:cNvPr>
            <p:cNvSpPr/>
            <p:nvPr/>
          </p:nvSpPr>
          <p:spPr bwMode="auto">
            <a:xfrm flipH="1">
              <a:off x="4678122" y="2441474"/>
              <a:ext cx="296901" cy="388978"/>
            </a:xfrm>
            <a:custGeom>
              <a:avLst/>
              <a:gdLst>
                <a:gd name="T0" fmla="*/ 54 w 76"/>
                <a:gd name="T1" fmla="*/ 74 h 100"/>
                <a:gd name="T2" fmla="*/ 75 w 76"/>
                <a:gd name="T3" fmla="*/ 63 h 100"/>
                <a:gd name="T4" fmla="*/ 72 w 76"/>
                <a:gd name="T5" fmla="*/ 39 h 100"/>
                <a:gd name="T6" fmla="*/ 25 w 76"/>
                <a:gd name="T7" fmla="*/ 6 h 100"/>
                <a:gd name="T8" fmla="*/ 9 w 76"/>
                <a:gd name="T9" fmla="*/ 61 h 100"/>
                <a:gd name="T10" fmla="*/ 56 w 76"/>
                <a:gd name="T11" fmla="*/ 94 h 100"/>
                <a:gd name="T12" fmla="*/ 71 w 76"/>
                <a:gd name="T13" fmla="*/ 79 h 100"/>
                <a:gd name="T14" fmla="*/ 54 w 76"/>
                <a:gd name="T15" fmla="*/ 74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100">
                  <a:moveTo>
                    <a:pt x="54" y="74"/>
                  </a:moveTo>
                  <a:cubicBezTo>
                    <a:pt x="75" y="63"/>
                    <a:pt x="75" y="63"/>
                    <a:pt x="75" y="63"/>
                  </a:cubicBezTo>
                  <a:cubicBezTo>
                    <a:pt x="76" y="55"/>
                    <a:pt x="75" y="47"/>
                    <a:pt x="72" y="39"/>
                  </a:cubicBezTo>
                  <a:cubicBezTo>
                    <a:pt x="63" y="15"/>
                    <a:pt x="42" y="0"/>
                    <a:pt x="25" y="6"/>
                  </a:cubicBezTo>
                  <a:cubicBezTo>
                    <a:pt x="7" y="13"/>
                    <a:pt x="0" y="37"/>
                    <a:pt x="9" y="61"/>
                  </a:cubicBezTo>
                  <a:cubicBezTo>
                    <a:pt x="17" y="86"/>
                    <a:pt x="38" y="100"/>
                    <a:pt x="56" y="94"/>
                  </a:cubicBezTo>
                  <a:cubicBezTo>
                    <a:pt x="63" y="92"/>
                    <a:pt x="68" y="86"/>
                    <a:pt x="71" y="79"/>
                  </a:cubicBezTo>
                  <a:cubicBezTo>
                    <a:pt x="62" y="81"/>
                    <a:pt x="54" y="74"/>
                    <a:pt x="54" y="74"/>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îsļídè">
              <a:extLst>
                <a:ext uri="{FF2B5EF4-FFF2-40B4-BE49-F238E27FC236}">
                  <a16:creationId xmlns:a16="http://schemas.microsoft.com/office/drawing/2014/main" id="{4C62F4DB-7FE2-470C-9527-358F11741C03}"/>
                </a:ext>
              </a:extLst>
            </p:cNvPr>
            <p:cNvSpPr/>
            <p:nvPr/>
          </p:nvSpPr>
          <p:spPr bwMode="auto">
            <a:xfrm flipH="1">
              <a:off x="4931804" y="2627506"/>
              <a:ext cx="78923" cy="90198"/>
            </a:xfrm>
            <a:custGeom>
              <a:avLst/>
              <a:gdLst>
                <a:gd name="T0" fmla="*/ 16 w 20"/>
                <a:gd name="T1" fmla="*/ 7 h 23"/>
                <a:gd name="T2" fmla="*/ 17 w 20"/>
                <a:gd name="T3" fmla="*/ 20 h 23"/>
                <a:gd name="T4" fmla="*/ 4 w 20"/>
                <a:gd name="T5" fmla="*/ 16 h 23"/>
                <a:gd name="T6" fmla="*/ 3 w 20"/>
                <a:gd name="T7" fmla="*/ 3 h 23"/>
                <a:gd name="T8" fmla="*/ 16 w 20"/>
                <a:gd name="T9" fmla="*/ 7 h 23"/>
              </a:gdLst>
              <a:ahLst/>
              <a:cxnLst>
                <a:cxn ang="0">
                  <a:pos x="T0" y="T1"/>
                </a:cxn>
                <a:cxn ang="0">
                  <a:pos x="T2" y="T3"/>
                </a:cxn>
                <a:cxn ang="0">
                  <a:pos x="T4" y="T5"/>
                </a:cxn>
                <a:cxn ang="0">
                  <a:pos x="T6" y="T7"/>
                </a:cxn>
                <a:cxn ang="0">
                  <a:pos x="T8" y="T9"/>
                </a:cxn>
              </a:cxnLst>
              <a:rect l="0" t="0" r="r" b="b"/>
              <a:pathLst>
                <a:path w="20" h="23">
                  <a:moveTo>
                    <a:pt x="16" y="7"/>
                  </a:moveTo>
                  <a:cubicBezTo>
                    <a:pt x="20" y="12"/>
                    <a:pt x="20" y="18"/>
                    <a:pt x="17" y="20"/>
                  </a:cubicBezTo>
                  <a:cubicBezTo>
                    <a:pt x="14" y="23"/>
                    <a:pt x="8" y="21"/>
                    <a:pt x="4" y="16"/>
                  </a:cubicBezTo>
                  <a:cubicBezTo>
                    <a:pt x="0" y="11"/>
                    <a:pt x="0" y="5"/>
                    <a:pt x="3" y="3"/>
                  </a:cubicBezTo>
                  <a:cubicBezTo>
                    <a:pt x="6" y="0"/>
                    <a:pt x="12" y="2"/>
                    <a:pt x="16" y="7"/>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îŝḷíḋè">
              <a:extLst>
                <a:ext uri="{FF2B5EF4-FFF2-40B4-BE49-F238E27FC236}">
                  <a16:creationId xmlns:a16="http://schemas.microsoft.com/office/drawing/2014/main" id="{966100B5-288B-422D-9A63-1B71E8387D5D}"/>
                </a:ext>
              </a:extLst>
            </p:cNvPr>
            <p:cNvSpPr/>
            <p:nvPr/>
          </p:nvSpPr>
          <p:spPr bwMode="auto">
            <a:xfrm flipH="1">
              <a:off x="4728859" y="2702671"/>
              <a:ext cx="176637" cy="308176"/>
            </a:xfrm>
            <a:custGeom>
              <a:avLst/>
              <a:gdLst>
                <a:gd name="T0" fmla="*/ 43 w 45"/>
                <a:gd name="T1" fmla="*/ 57 h 79"/>
                <a:gd name="T2" fmla="*/ 27 w 45"/>
                <a:gd name="T3" fmla="*/ 79 h 79"/>
                <a:gd name="T4" fmla="*/ 10 w 45"/>
                <a:gd name="T5" fmla="*/ 71 h 79"/>
                <a:gd name="T6" fmla="*/ 6 w 45"/>
                <a:gd name="T7" fmla="*/ 44 h 79"/>
                <a:gd name="T8" fmla="*/ 5 w 45"/>
                <a:gd name="T9" fmla="*/ 26 h 79"/>
                <a:gd name="T10" fmla="*/ 3 w 45"/>
                <a:gd name="T11" fmla="*/ 17 h 79"/>
                <a:gd name="T12" fmla="*/ 0 w 45"/>
                <a:gd name="T13" fmla="*/ 9 h 79"/>
                <a:gd name="T14" fmla="*/ 0 w 45"/>
                <a:gd name="T15" fmla="*/ 9 h 79"/>
                <a:gd name="T16" fmla="*/ 4 w 45"/>
                <a:gd name="T17" fmla="*/ 3 h 79"/>
                <a:gd name="T18" fmla="*/ 10 w 45"/>
                <a:gd name="T19" fmla="*/ 1 h 79"/>
                <a:gd name="T20" fmla="*/ 17 w 45"/>
                <a:gd name="T21" fmla="*/ 1 h 79"/>
                <a:gd name="T22" fmla="*/ 24 w 45"/>
                <a:gd name="T23" fmla="*/ 5 h 79"/>
                <a:gd name="T24" fmla="*/ 35 w 45"/>
                <a:gd name="T25" fmla="*/ 27 h 79"/>
                <a:gd name="T26" fmla="*/ 37 w 45"/>
                <a:gd name="T27" fmla="*/ 36 h 79"/>
                <a:gd name="T28" fmla="*/ 40 w 45"/>
                <a:gd name="T29" fmla="*/ 47 h 79"/>
                <a:gd name="T30" fmla="*/ 43 w 45"/>
                <a:gd name="T31" fmla="*/ 5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43" y="57"/>
                  </a:moveTo>
                  <a:cubicBezTo>
                    <a:pt x="45" y="66"/>
                    <a:pt x="37" y="78"/>
                    <a:pt x="27" y="79"/>
                  </a:cubicBezTo>
                  <a:cubicBezTo>
                    <a:pt x="21" y="79"/>
                    <a:pt x="14" y="77"/>
                    <a:pt x="10" y="71"/>
                  </a:cubicBezTo>
                  <a:cubicBezTo>
                    <a:pt x="4" y="64"/>
                    <a:pt x="6" y="53"/>
                    <a:pt x="6" y="44"/>
                  </a:cubicBezTo>
                  <a:cubicBezTo>
                    <a:pt x="6" y="38"/>
                    <a:pt x="6" y="32"/>
                    <a:pt x="5" y="26"/>
                  </a:cubicBezTo>
                  <a:cubicBezTo>
                    <a:pt x="4" y="23"/>
                    <a:pt x="4" y="20"/>
                    <a:pt x="3" y="17"/>
                  </a:cubicBezTo>
                  <a:cubicBezTo>
                    <a:pt x="2" y="15"/>
                    <a:pt x="0" y="11"/>
                    <a:pt x="0" y="9"/>
                  </a:cubicBezTo>
                  <a:cubicBezTo>
                    <a:pt x="0" y="9"/>
                    <a:pt x="0" y="9"/>
                    <a:pt x="0" y="9"/>
                  </a:cubicBezTo>
                  <a:cubicBezTo>
                    <a:pt x="0" y="6"/>
                    <a:pt x="2" y="4"/>
                    <a:pt x="4" y="3"/>
                  </a:cubicBezTo>
                  <a:cubicBezTo>
                    <a:pt x="6" y="2"/>
                    <a:pt x="8" y="1"/>
                    <a:pt x="10" y="1"/>
                  </a:cubicBezTo>
                  <a:cubicBezTo>
                    <a:pt x="13" y="0"/>
                    <a:pt x="15" y="0"/>
                    <a:pt x="17" y="1"/>
                  </a:cubicBezTo>
                  <a:cubicBezTo>
                    <a:pt x="20" y="1"/>
                    <a:pt x="22" y="3"/>
                    <a:pt x="24" y="5"/>
                  </a:cubicBezTo>
                  <a:cubicBezTo>
                    <a:pt x="30" y="10"/>
                    <a:pt x="34" y="18"/>
                    <a:pt x="35" y="27"/>
                  </a:cubicBezTo>
                  <a:cubicBezTo>
                    <a:pt x="35" y="30"/>
                    <a:pt x="36" y="33"/>
                    <a:pt x="37" y="36"/>
                  </a:cubicBezTo>
                  <a:cubicBezTo>
                    <a:pt x="38" y="40"/>
                    <a:pt x="39" y="43"/>
                    <a:pt x="40" y="47"/>
                  </a:cubicBezTo>
                  <a:cubicBezTo>
                    <a:pt x="41" y="50"/>
                    <a:pt x="43" y="53"/>
                    <a:pt x="43" y="57"/>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ṣḻiḑê">
              <a:extLst>
                <a:ext uri="{FF2B5EF4-FFF2-40B4-BE49-F238E27FC236}">
                  <a16:creationId xmlns:a16="http://schemas.microsoft.com/office/drawing/2014/main" id="{466CD98A-EC14-4B4A-9953-C93A78B228FC}"/>
                </a:ext>
              </a:extLst>
            </p:cNvPr>
            <p:cNvSpPr/>
            <p:nvPr/>
          </p:nvSpPr>
          <p:spPr bwMode="auto">
            <a:xfrm flipH="1">
              <a:off x="4728857" y="2300539"/>
              <a:ext cx="340121" cy="373945"/>
            </a:xfrm>
            <a:custGeom>
              <a:avLst/>
              <a:gdLst>
                <a:gd name="T0" fmla="*/ 67 w 87"/>
                <a:gd name="T1" fmla="*/ 2 h 96"/>
                <a:gd name="T2" fmla="*/ 61 w 87"/>
                <a:gd name="T3" fmla="*/ 4 h 96"/>
                <a:gd name="T4" fmla="*/ 61 w 87"/>
                <a:gd name="T5" fmla="*/ 19 h 96"/>
                <a:gd name="T6" fmla="*/ 54 w 87"/>
                <a:gd name="T7" fmla="*/ 12 h 96"/>
                <a:gd name="T8" fmla="*/ 53 w 87"/>
                <a:gd name="T9" fmla="*/ 20 h 96"/>
                <a:gd name="T10" fmla="*/ 46 w 87"/>
                <a:gd name="T11" fmla="*/ 18 h 96"/>
                <a:gd name="T12" fmla="*/ 45 w 87"/>
                <a:gd name="T13" fmla="*/ 31 h 96"/>
                <a:gd name="T14" fmla="*/ 35 w 87"/>
                <a:gd name="T15" fmla="*/ 38 h 96"/>
                <a:gd name="T16" fmla="*/ 22 w 87"/>
                <a:gd name="T17" fmla="*/ 40 h 96"/>
                <a:gd name="T18" fmla="*/ 2 w 87"/>
                <a:gd name="T19" fmla="*/ 51 h 96"/>
                <a:gd name="T20" fmla="*/ 1 w 87"/>
                <a:gd name="T21" fmla="*/ 54 h 96"/>
                <a:gd name="T22" fmla="*/ 4 w 87"/>
                <a:gd name="T23" fmla="*/ 55 h 96"/>
                <a:gd name="T24" fmla="*/ 8 w 87"/>
                <a:gd name="T25" fmla="*/ 64 h 96"/>
                <a:gd name="T26" fmla="*/ 28 w 87"/>
                <a:gd name="T27" fmla="*/ 95 h 96"/>
                <a:gd name="T28" fmla="*/ 33 w 87"/>
                <a:gd name="T29" fmla="*/ 96 h 96"/>
                <a:gd name="T30" fmla="*/ 37 w 87"/>
                <a:gd name="T31" fmla="*/ 86 h 96"/>
                <a:gd name="T32" fmla="*/ 40 w 87"/>
                <a:gd name="T33" fmla="*/ 68 h 96"/>
                <a:gd name="T34" fmla="*/ 56 w 87"/>
                <a:gd name="T35" fmla="*/ 61 h 96"/>
                <a:gd name="T36" fmla="*/ 65 w 87"/>
                <a:gd name="T37" fmla="*/ 62 h 96"/>
                <a:gd name="T38" fmla="*/ 80 w 87"/>
                <a:gd name="T39" fmla="*/ 56 h 96"/>
                <a:gd name="T40" fmla="*/ 86 w 87"/>
                <a:gd name="T41" fmla="*/ 42 h 96"/>
                <a:gd name="T42" fmla="*/ 67 w 87"/>
                <a:gd name="T43" fmla="*/ 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7" h="96">
                  <a:moveTo>
                    <a:pt x="67" y="2"/>
                  </a:moveTo>
                  <a:cubicBezTo>
                    <a:pt x="65" y="0"/>
                    <a:pt x="62" y="1"/>
                    <a:pt x="61" y="4"/>
                  </a:cubicBezTo>
                  <a:cubicBezTo>
                    <a:pt x="61" y="9"/>
                    <a:pt x="61" y="14"/>
                    <a:pt x="61" y="19"/>
                  </a:cubicBezTo>
                  <a:cubicBezTo>
                    <a:pt x="59" y="16"/>
                    <a:pt x="57" y="14"/>
                    <a:pt x="54" y="12"/>
                  </a:cubicBezTo>
                  <a:cubicBezTo>
                    <a:pt x="53" y="15"/>
                    <a:pt x="52" y="18"/>
                    <a:pt x="53" y="20"/>
                  </a:cubicBezTo>
                  <a:cubicBezTo>
                    <a:pt x="51" y="20"/>
                    <a:pt x="48" y="19"/>
                    <a:pt x="46" y="18"/>
                  </a:cubicBezTo>
                  <a:cubicBezTo>
                    <a:pt x="43" y="22"/>
                    <a:pt x="46" y="27"/>
                    <a:pt x="45" y="31"/>
                  </a:cubicBezTo>
                  <a:cubicBezTo>
                    <a:pt x="43" y="35"/>
                    <a:pt x="39" y="37"/>
                    <a:pt x="35" y="38"/>
                  </a:cubicBezTo>
                  <a:cubicBezTo>
                    <a:pt x="31" y="39"/>
                    <a:pt x="26" y="39"/>
                    <a:pt x="22" y="40"/>
                  </a:cubicBezTo>
                  <a:cubicBezTo>
                    <a:pt x="14" y="41"/>
                    <a:pt x="7" y="45"/>
                    <a:pt x="2" y="51"/>
                  </a:cubicBezTo>
                  <a:cubicBezTo>
                    <a:pt x="1" y="52"/>
                    <a:pt x="0" y="53"/>
                    <a:pt x="1" y="54"/>
                  </a:cubicBezTo>
                  <a:cubicBezTo>
                    <a:pt x="1" y="55"/>
                    <a:pt x="3" y="55"/>
                    <a:pt x="4" y="55"/>
                  </a:cubicBezTo>
                  <a:cubicBezTo>
                    <a:pt x="8" y="56"/>
                    <a:pt x="8" y="60"/>
                    <a:pt x="8" y="64"/>
                  </a:cubicBezTo>
                  <a:cubicBezTo>
                    <a:pt x="8" y="76"/>
                    <a:pt x="16" y="89"/>
                    <a:pt x="28" y="95"/>
                  </a:cubicBezTo>
                  <a:cubicBezTo>
                    <a:pt x="30" y="96"/>
                    <a:pt x="31" y="96"/>
                    <a:pt x="33" y="96"/>
                  </a:cubicBezTo>
                  <a:cubicBezTo>
                    <a:pt x="38" y="95"/>
                    <a:pt x="38" y="90"/>
                    <a:pt x="37" y="86"/>
                  </a:cubicBezTo>
                  <a:cubicBezTo>
                    <a:pt x="37" y="80"/>
                    <a:pt x="38" y="74"/>
                    <a:pt x="40" y="68"/>
                  </a:cubicBezTo>
                  <a:cubicBezTo>
                    <a:pt x="43" y="62"/>
                    <a:pt x="49" y="60"/>
                    <a:pt x="56" y="61"/>
                  </a:cubicBezTo>
                  <a:cubicBezTo>
                    <a:pt x="59" y="62"/>
                    <a:pt x="62" y="62"/>
                    <a:pt x="65" y="62"/>
                  </a:cubicBezTo>
                  <a:cubicBezTo>
                    <a:pt x="69" y="62"/>
                    <a:pt x="75" y="60"/>
                    <a:pt x="80" y="56"/>
                  </a:cubicBezTo>
                  <a:cubicBezTo>
                    <a:pt x="85" y="53"/>
                    <a:pt x="87" y="47"/>
                    <a:pt x="86" y="42"/>
                  </a:cubicBezTo>
                  <a:cubicBezTo>
                    <a:pt x="83" y="31"/>
                    <a:pt x="77" y="13"/>
                    <a:pt x="67" y="2"/>
                  </a:cubicBezTo>
                  <a:close/>
                </a:path>
              </a:pathLst>
            </a:custGeom>
            <a:solidFill>
              <a:srgbClr val="2B128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iṡḻïdè">
              <a:extLst>
                <a:ext uri="{FF2B5EF4-FFF2-40B4-BE49-F238E27FC236}">
                  <a16:creationId xmlns:a16="http://schemas.microsoft.com/office/drawing/2014/main" id="{E40A096C-B1D2-4FD0-A17A-D55ADE1B0DFA}"/>
                </a:ext>
              </a:extLst>
            </p:cNvPr>
            <p:cNvSpPr/>
            <p:nvPr/>
          </p:nvSpPr>
          <p:spPr bwMode="auto">
            <a:xfrm flipH="1">
              <a:off x="4757045" y="2811660"/>
              <a:ext cx="11275" cy="46979"/>
            </a:xfrm>
            <a:custGeom>
              <a:avLst/>
              <a:gdLst>
                <a:gd name="T0" fmla="*/ 0 w 3"/>
                <a:gd name="T1" fmla="*/ 0 h 12"/>
                <a:gd name="T2" fmla="*/ 0 w 3"/>
                <a:gd name="T3" fmla="*/ 0 h 12"/>
                <a:gd name="T4" fmla="*/ 0 w 3"/>
                <a:gd name="T5" fmla="*/ 0 h 12"/>
                <a:gd name="T6" fmla="*/ 2 w 3"/>
                <a:gd name="T7" fmla="*/ 8 h 12"/>
                <a:gd name="T8" fmla="*/ 3 w 3"/>
                <a:gd name="T9" fmla="*/ 12 h 12"/>
                <a:gd name="T10" fmla="*/ 3 w 3"/>
                <a:gd name="T11" fmla="*/ 12 h 12"/>
                <a:gd name="T12" fmla="*/ 0 w 3"/>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3" h="12">
                  <a:moveTo>
                    <a:pt x="0" y="0"/>
                  </a:moveTo>
                  <a:cubicBezTo>
                    <a:pt x="0" y="0"/>
                    <a:pt x="0" y="0"/>
                    <a:pt x="0" y="0"/>
                  </a:cubicBezTo>
                  <a:cubicBezTo>
                    <a:pt x="0" y="0"/>
                    <a:pt x="0" y="0"/>
                    <a:pt x="0" y="0"/>
                  </a:cubicBezTo>
                  <a:cubicBezTo>
                    <a:pt x="0" y="3"/>
                    <a:pt x="1" y="6"/>
                    <a:pt x="2" y="8"/>
                  </a:cubicBezTo>
                  <a:cubicBezTo>
                    <a:pt x="2" y="10"/>
                    <a:pt x="3" y="11"/>
                    <a:pt x="3" y="12"/>
                  </a:cubicBezTo>
                  <a:cubicBezTo>
                    <a:pt x="3" y="12"/>
                    <a:pt x="3" y="12"/>
                    <a:pt x="3" y="12"/>
                  </a:cubicBezTo>
                  <a:cubicBezTo>
                    <a:pt x="0" y="0"/>
                    <a:pt x="0" y="0"/>
                    <a:pt x="0" y="0"/>
                  </a:cubicBezTo>
                </a:path>
              </a:pathLst>
            </a:cu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i$ḷiḓe">
              <a:extLst>
                <a:ext uri="{FF2B5EF4-FFF2-40B4-BE49-F238E27FC236}">
                  <a16:creationId xmlns:a16="http://schemas.microsoft.com/office/drawing/2014/main" id="{B1AB912C-9C10-4083-A16C-CC998980F24B}"/>
                </a:ext>
              </a:extLst>
            </p:cNvPr>
            <p:cNvSpPr/>
            <p:nvPr/>
          </p:nvSpPr>
          <p:spPr bwMode="auto">
            <a:xfrm flipH="1">
              <a:off x="4753287" y="2858639"/>
              <a:ext cx="3758" cy="11275"/>
            </a:xfrm>
            <a:custGeom>
              <a:avLst/>
              <a:gdLst>
                <a:gd name="T0" fmla="*/ 0 w 1"/>
                <a:gd name="T1" fmla="*/ 0 h 3"/>
                <a:gd name="T2" fmla="*/ 0 w 1"/>
                <a:gd name="T3" fmla="*/ 0 h 3"/>
                <a:gd name="T4" fmla="*/ 1 w 1"/>
                <a:gd name="T5" fmla="*/ 3 h 3"/>
                <a:gd name="T6" fmla="*/ 1 w 1"/>
                <a:gd name="T7" fmla="*/ 3 h 3"/>
                <a:gd name="T8" fmla="*/ 0 w 1"/>
                <a:gd name="T9" fmla="*/ 0 h 3"/>
              </a:gdLst>
              <a:ahLst/>
              <a:cxnLst>
                <a:cxn ang="0">
                  <a:pos x="T0" y="T1"/>
                </a:cxn>
                <a:cxn ang="0">
                  <a:pos x="T2" y="T3"/>
                </a:cxn>
                <a:cxn ang="0">
                  <a:pos x="T4" y="T5"/>
                </a:cxn>
                <a:cxn ang="0">
                  <a:pos x="T6" y="T7"/>
                </a:cxn>
                <a:cxn ang="0">
                  <a:pos x="T8" y="T9"/>
                </a:cxn>
              </a:cxnLst>
              <a:rect l="0" t="0" r="r" b="b"/>
              <a:pathLst>
                <a:path w="1" h="3">
                  <a:moveTo>
                    <a:pt x="0" y="0"/>
                  </a:moveTo>
                  <a:cubicBezTo>
                    <a:pt x="0" y="0"/>
                    <a:pt x="0" y="0"/>
                    <a:pt x="0" y="0"/>
                  </a:cubicBezTo>
                  <a:cubicBezTo>
                    <a:pt x="1" y="1"/>
                    <a:pt x="1" y="2"/>
                    <a:pt x="1" y="3"/>
                  </a:cubicBezTo>
                  <a:cubicBezTo>
                    <a:pt x="1" y="3"/>
                    <a:pt x="1" y="3"/>
                    <a:pt x="1" y="3"/>
                  </a:cubicBezTo>
                  <a:cubicBezTo>
                    <a:pt x="0" y="0"/>
                    <a:pt x="0" y="0"/>
                    <a:pt x="0"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ṣ1iḑè">
              <a:extLst>
                <a:ext uri="{FF2B5EF4-FFF2-40B4-BE49-F238E27FC236}">
                  <a16:creationId xmlns:a16="http://schemas.microsoft.com/office/drawing/2014/main" id="{46BEC6CA-6AC8-47DB-B540-7E5CD5CA6F15}"/>
                </a:ext>
              </a:extLst>
            </p:cNvPr>
            <p:cNvSpPr/>
            <p:nvPr/>
          </p:nvSpPr>
          <p:spPr bwMode="auto">
            <a:xfrm flipH="1">
              <a:off x="4768320" y="2811660"/>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îsliḍê">
              <a:extLst>
                <a:ext uri="{FF2B5EF4-FFF2-40B4-BE49-F238E27FC236}">
                  <a16:creationId xmlns:a16="http://schemas.microsoft.com/office/drawing/2014/main" id="{1C2A73F9-34FA-444C-B777-AC0F5303FE14}"/>
                </a:ext>
              </a:extLst>
            </p:cNvPr>
            <p:cNvSpPr/>
            <p:nvPr/>
          </p:nvSpPr>
          <p:spPr bwMode="auto">
            <a:xfrm flipH="1">
              <a:off x="4753287" y="2804144"/>
              <a:ext cx="77045" cy="65770"/>
            </a:xfrm>
            <a:custGeom>
              <a:avLst/>
              <a:gdLst>
                <a:gd name="T0" fmla="*/ 0 w 20"/>
                <a:gd name="T1" fmla="*/ 0 h 17"/>
                <a:gd name="T2" fmla="*/ 20 w 20"/>
                <a:gd name="T3" fmla="*/ 17 h 17"/>
                <a:gd name="T4" fmla="*/ 19 w 20"/>
                <a:gd name="T5" fmla="*/ 14 h 17"/>
                <a:gd name="T6" fmla="*/ 18 w 20"/>
                <a:gd name="T7" fmla="*/ 10 h 17"/>
                <a:gd name="T8" fmla="*/ 16 w 20"/>
                <a:gd name="T9" fmla="*/ 2 h 17"/>
                <a:gd name="T10" fmla="*/ 10 w 20"/>
                <a:gd name="T11" fmla="*/ 4 h 17"/>
                <a:gd name="T12" fmla="*/ 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0" y="0"/>
                  </a:moveTo>
                  <a:cubicBezTo>
                    <a:pt x="20" y="17"/>
                    <a:pt x="20" y="17"/>
                    <a:pt x="20" y="17"/>
                  </a:cubicBezTo>
                  <a:cubicBezTo>
                    <a:pt x="20" y="16"/>
                    <a:pt x="20" y="15"/>
                    <a:pt x="19" y="14"/>
                  </a:cubicBezTo>
                  <a:cubicBezTo>
                    <a:pt x="19" y="13"/>
                    <a:pt x="18" y="12"/>
                    <a:pt x="18" y="10"/>
                  </a:cubicBezTo>
                  <a:cubicBezTo>
                    <a:pt x="17" y="8"/>
                    <a:pt x="16" y="5"/>
                    <a:pt x="16" y="2"/>
                  </a:cubicBezTo>
                  <a:cubicBezTo>
                    <a:pt x="15" y="3"/>
                    <a:pt x="13" y="4"/>
                    <a:pt x="10" y="4"/>
                  </a:cubicBezTo>
                  <a:cubicBezTo>
                    <a:pt x="7" y="4"/>
                    <a:pt x="3" y="3"/>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î$ḻïdè">
              <a:extLst>
                <a:ext uri="{FF2B5EF4-FFF2-40B4-BE49-F238E27FC236}">
                  <a16:creationId xmlns:a16="http://schemas.microsoft.com/office/drawing/2014/main" id="{49DC24D3-51CA-4CD6-ACFF-8DA1654E0473}"/>
                </a:ext>
              </a:extLst>
            </p:cNvPr>
            <p:cNvSpPr/>
            <p:nvPr/>
          </p:nvSpPr>
          <p:spPr bwMode="auto">
            <a:xfrm flipH="1">
              <a:off x="2628002" y="2319331"/>
              <a:ext cx="851242" cy="1221428"/>
            </a:xfrm>
            <a:custGeom>
              <a:avLst/>
              <a:gdLst>
                <a:gd name="T0" fmla="*/ 96 w 218"/>
                <a:gd name="T1" fmla="*/ 5 h 313"/>
                <a:gd name="T2" fmla="*/ 21 w 218"/>
                <a:gd name="T3" fmla="*/ 40 h 313"/>
                <a:gd name="T4" fmla="*/ 2 w 218"/>
                <a:gd name="T5" fmla="*/ 95 h 313"/>
                <a:gd name="T6" fmla="*/ 24 w 218"/>
                <a:gd name="T7" fmla="*/ 145 h 313"/>
                <a:gd name="T8" fmla="*/ 41 w 218"/>
                <a:gd name="T9" fmla="*/ 197 h 313"/>
                <a:gd name="T10" fmla="*/ 31 w 218"/>
                <a:gd name="T11" fmla="*/ 239 h 313"/>
                <a:gd name="T12" fmla="*/ 45 w 218"/>
                <a:gd name="T13" fmla="*/ 277 h 313"/>
                <a:gd name="T14" fmla="*/ 79 w 218"/>
                <a:gd name="T15" fmla="*/ 299 h 313"/>
                <a:gd name="T16" fmla="*/ 193 w 218"/>
                <a:gd name="T17" fmla="*/ 274 h 313"/>
                <a:gd name="T18" fmla="*/ 214 w 218"/>
                <a:gd name="T19" fmla="*/ 239 h 313"/>
                <a:gd name="T20" fmla="*/ 210 w 218"/>
                <a:gd name="T21" fmla="*/ 200 h 313"/>
                <a:gd name="T22" fmla="*/ 187 w 218"/>
                <a:gd name="T23" fmla="*/ 172 h 313"/>
                <a:gd name="T24" fmla="*/ 167 w 218"/>
                <a:gd name="T25" fmla="*/ 103 h 313"/>
                <a:gd name="T26" fmla="*/ 171 w 218"/>
                <a:gd name="T27" fmla="*/ 53 h 313"/>
                <a:gd name="T28" fmla="*/ 159 w 218"/>
                <a:gd name="T29" fmla="*/ 30 h 313"/>
                <a:gd name="T30" fmla="*/ 101 w 218"/>
                <a:gd name="T31" fmla="*/ 2 h 313"/>
                <a:gd name="T32" fmla="*/ 96 w 218"/>
                <a:gd name="T33" fmla="*/ 5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8" h="313">
                  <a:moveTo>
                    <a:pt x="96" y="5"/>
                  </a:moveTo>
                  <a:cubicBezTo>
                    <a:pt x="68" y="0"/>
                    <a:pt x="39" y="17"/>
                    <a:pt x="21" y="40"/>
                  </a:cubicBezTo>
                  <a:cubicBezTo>
                    <a:pt x="9" y="55"/>
                    <a:pt x="0" y="75"/>
                    <a:pt x="2" y="95"/>
                  </a:cubicBezTo>
                  <a:cubicBezTo>
                    <a:pt x="4" y="114"/>
                    <a:pt x="15" y="130"/>
                    <a:pt x="24" y="145"/>
                  </a:cubicBezTo>
                  <a:cubicBezTo>
                    <a:pt x="33" y="161"/>
                    <a:pt x="42" y="179"/>
                    <a:pt x="41" y="197"/>
                  </a:cubicBezTo>
                  <a:cubicBezTo>
                    <a:pt x="40" y="211"/>
                    <a:pt x="32" y="225"/>
                    <a:pt x="31" y="239"/>
                  </a:cubicBezTo>
                  <a:cubicBezTo>
                    <a:pt x="30" y="253"/>
                    <a:pt x="36" y="266"/>
                    <a:pt x="45" y="277"/>
                  </a:cubicBezTo>
                  <a:cubicBezTo>
                    <a:pt x="54" y="287"/>
                    <a:pt x="66" y="295"/>
                    <a:pt x="79" y="299"/>
                  </a:cubicBezTo>
                  <a:cubicBezTo>
                    <a:pt x="117" y="313"/>
                    <a:pt x="164" y="303"/>
                    <a:pt x="193" y="274"/>
                  </a:cubicBezTo>
                  <a:cubicBezTo>
                    <a:pt x="203" y="264"/>
                    <a:pt x="210" y="252"/>
                    <a:pt x="214" y="239"/>
                  </a:cubicBezTo>
                  <a:cubicBezTo>
                    <a:pt x="218" y="226"/>
                    <a:pt x="217" y="212"/>
                    <a:pt x="210" y="200"/>
                  </a:cubicBezTo>
                  <a:cubicBezTo>
                    <a:pt x="205" y="189"/>
                    <a:pt x="195" y="181"/>
                    <a:pt x="187" y="172"/>
                  </a:cubicBezTo>
                  <a:cubicBezTo>
                    <a:pt x="171" y="153"/>
                    <a:pt x="164" y="128"/>
                    <a:pt x="167" y="103"/>
                  </a:cubicBezTo>
                  <a:cubicBezTo>
                    <a:pt x="168" y="87"/>
                    <a:pt x="175" y="70"/>
                    <a:pt x="171" y="53"/>
                  </a:cubicBezTo>
                  <a:cubicBezTo>
                    <a:pt x="169" y="45"/>
                    <a:pt x="164" y="37"/>
                    <a:pt x="159" y="30"/>
                  </a:cubicBezTo>
                  <a:cubicBezTo>
                    <a:pt x="145" y="13"/>
                    <a:pt x="123" y="0"/>
                    <a:pt x="101" y="2"/>
                  </a:cubicBezTo>
                  <a:cubicBezTo>
                    <a:pt x="96" y="5"/>
                    <a:pt x="96" y="5"/>
                    <a:pt x="96" y="5"/>
                  </a:cubicBezTo>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îṣļîďê">
              <a:extLst>
                <a:ext uri="{FF2B5EF4-FFF2-40B4-BE49-F238E27FC236}">
                  <a16:creationId xmlns:a16="http://schemas.microsoft.com/office/drawing/2014/main" id="{CBB757AE-E8EF-429B-BE62-866881D594EA}"/>
                </a:ext>
              </a:extLst>
            </p:cNvPr>
            <p:cNvSpPr/>
            <p:nvPr/>
          </p:nvSpPr>
          <p:spPr bwMode="auto">
            <a:xfrm flipH="1">
              <a:off x="2667464" y="3022121"/>
              <a:ext cx="362671" cy="1272165"/>
            </a:xfrm>
            <a:custGeom>
              <a:avLst/>
              <a:gdLst>
                <a:gd name="T0" fmla="*/ 0 w 93"/>
                <a:gd name="T1" fmla="*/ 35 h 326"/>
                <a:gd name="T2" fmla="*/ 39 w 93"/>
                <a:gd name="T3" fmla="*/ 89 h 326"/>
                <a:gd name="T4" fmla="*/ 41 w 93"/>
                <a:gd name="T5" fmla="*/ 290 h 326"/>
                <a:gd name="T6" fmla="*/ 30 w 93"/>
                <a:gd name="T7" fmla="*/ 321 h 326"/>
                <a:gd name="T8" fmla="*/ 31 w 93"/>
                <a:gd name="T9" fmla="*/ 323 h 326"/>
                <a:gd name="T10" fmla="*/ 32 w 93"/>
                <a:gd name="T11" fmla="*/ 324 h 326"/>
                <a:gd name="T12" fmla="*/ 60 w 93"/>
                <a:gd name="T13" fmla="*/ 290 h 326"/>
                <a:gd name="T14" fmla="*/ 63 w 93"/>
                <a:gd name="T15" fmla="*/ 77 h 326"/>
                <a:gd name="T16" fmla="*/ 45 w 93"/>
                <a:gd name="T17" fmla="*/ 37 h 326"/>
                <a:gd name="T18" fmla="*/ 33 w 93"/>
                <a:gd name="T19" fmla="*/ 18 h 326"/>
                <a:gd name="T20" fmla="*/ 21 w 93"/>
                <a:gd name="T21" fmla="*/ 0 h 326"/>
                <a:gd name="T22" fmla="*/ 0 w 93"/>
                <a:gd name="T23" fmla="*/ 35 h 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3" h="326">
                  <a:moveTo>
                    <a:pt x="0" y="35"/>
                  </a:moveTo>
                  <a:cubicBezTo>
                    <a:pt x="18" y="50"/>
                    <a:pt x="31" y="67"/>
                    <a:pt x="39" y="89"/>
                  </a:cubicBezTo>
                  <a:cubicBezTo>
                    <a:pt x="65" y="152"/>
                    <a:pt x="64" y="226"/>
                    <a:pt x="41" y="290"/>
                  </a:cubicBezTo>
                  <a:cubicBezTo>
                    <a:pt x="37" y="300"/>
                    <a:pt x="33" y="311"/>
                    <a:pt x="30" y="321"/>
                  </a:cubicBezTo>
                  <a:cubicBezTo>
                    <a:pt x="30" y="322"/>
                    <a:pt x="30" y="323"/>
                    <a:pt x="31" y="323"/>
                  </a:cubicBezTo>
                  <a:cubicBezTo>
                    <a:pt x="31" y="324"/>
                    <a:pt x="31" y="324"/>
                    <a:pt x="32" y="324"/>
                  </a:cubicBezTo>
                  <a:cubicBezTo>
                    <a:pt x="44" y="326"/>
                    <a:pt x="56" y="298"/>
                    <a:pt x="60" y="290"/>
                  </a:cubicBezTo>
                  <a:cubicBezTo>
                    <a:pt x="93" y="225"/>
                    <a:pt x="87" y="144"/>
                    <a:pt x="63" y="77"/>
                  </a:cubicBezTo>
                  <a:cubicBezTo>
                    <a:pt x="58" y="63"/>
                    <a:pt x="52" y="50"/>
                    <a:pt x="45" y="37"/>
                  </a:cubicBezTo>
                  <a:cubicBezTo>
                    <a:pt x="41" y="31"/>
                    <a:pt x="38" y="24"/>
                    <a:pt x="33" y="18"/>
                  </a:cubicBezTo>
                  <a:cubicBezTo>
                    <a:pt x="32" y="16"/>
                    <a:pt x="21" y="1"/>
                    <a:pt x="21" y="0"/>
                  </a:cubicBezTo>
                  <a:cubicBezTo>
                    <a:pt x="14" y="12"/>
                    <a:pt x="7" y="23"/>
                    <a:pt x="0" y="3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îš1íḋê">
              <a:extLst>
                <a:ext uri="{FF2B5EF4-FFF2-40B4-BE49-F238E27FC236}">
                  <a16:creationId xmlns:a16="http://schemas.microsoft.com/office/drawing/2014/main" id="{EECE1E55-167C-40CD-A1D0-CCF73C8A00FD}"/>
                </a:ext>
              </a:extLst>
            </p:cNvPr>
            <p:cNvSpPr/>
            <p:nvPr/>
          </p:nvSpPr>
          <p:spPr bwMode="auto">
            <a:xfrm flipH="1">
              <a:off x="3201134" y="2050617"/>
              <a:ext cx="774197" cy="1033516"/>
            </a:xfrm>
            <a:custGeom>
              <a:avLst/>
              <a:gdLst>
                <a:gd name="T0" fmla="*/ 197 w 198"/>
                <a:gd name="T1" fmla="*/ 225 h 265"/>
                <a:gd name="T2" fmla="*/ 134 w 198"/>
                <a:gd name="T3" fmla="*/ 201 h 265"/>
                <a:gd name="T4" fmla="*/ 22 w 198"/>
                <a:gd name="T5" fmla="*/ 34 h 265"/>
                <a:gd name="T6" fmla="*/ 14 w 198"/>
                <a:gd name="T7" fmla="*/ 2 h 265"/>
                <a:gd name="T8" fmla="*/ 13 w 198"/>
                <a:gd name="T9" fmla="*/ 0 h 265"/>
                <a:gd name="T10" fmla="*/ 11 w 198"/>
                <a:gd name="T11" fmla="*/ 0 h 265"/>
                <a:gd name="T12" fmla="*/ 6 w 198"/>
                <a:gd name="T13" fmla="*/ 44 h 265"/>
                <a:gd name="T14" fmla="*/ 121 w 198"/>
                <a:gd name="T15" fmla="*/ 223 h 265"/>
                <a:gd name="T16" fmla="*/ 158 w 198"/>
                <a:gd name="T17" fmla="*/ 247 h 265"/>
                <a:gd name="T18" fmla="*/ 178 w 198"/>
                <a:gd name="T19" fmla="*/ 257 h 265"/>
                <a:gd name="T20" fmla="*/ 198 w 198"/>
                <a:gd name="T21" fmla="*/ 265 h 265"/>
                <a:gd name="T22" fmla="*/ 197 w 198"/>
                <a:gd name="T23" fmla="*/ 22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98" h="265">
                  <a:moveTo>
                    <a:pt x="197" y="225"/>
                  </a:moveTo>
                  <a:cubicBezTo>
                    <a:pt x="174" y="221"/>
                    <a:pt x="154" y="214"/>
                    <a:pt x="134" y="201"/>
                  </a:cubicBezTo>
                  <a:cubicBezTo>
                    <a:pt x="78" y="162"/>
                    <a:pt x="38" y="100"/>
                    <a:pt x="22" y="34"/>
                  </a:cubicBezTo>
                  <a:cubicBezTo>
                    <a:pt x="20" y="23"/>
                    <a:pt x="17" y="12"/>
                    <a:pt x="14" y="2"/>
                  </a:cubicBezTo>
                  <a:cubicBezTo>
                    <a:pt x="14" y="1"/>
                    <a:pt x="13" y="0"/>
                    <a:pt x="13" y="0"/>
                  </a:cubicBezTo>
                  <a:cubicBezTo>
                    <a:pt x="12" y="0"/>
                    <a:pt x="12" y="0"/>
                    <a:pt x="11" y="0"/>
                  </a:cubicBezTo>
                  <a:cubicBezTo>
                    <a:pt x="0" y="5"/>
                    <a:pt x="5" y="36"/>
                    <a:pt x="6" y="44"/>
                  </a:cubicBezTo>
                  <a:cubicBezTo>
                    <a:pt x="15" y="116"/>
                    <a:pt x="64" y="181"/>
                    <a:pt x="121" y="223"/>
                  </a:cubicBezTo>
                  <a:cubicBezTo>
                    <a:pt x="133" y="232"/>
                    <a:pt x="145" y="240"/>
                    <a:pt x="158" y="247"/>
                  </a:cubicBezTo>
                  <a:cubicBezTo>
                    <a:pt x="165" y="251"/>
                    <a:pt x="171" y="254"/>
                    <a:pt x="178" y="257"/>
                  </a:cubicBezTo>
                  <a:cubicBezTo>
                    <a:pt x="180" y="258"/>
                    <a:pt x="198" y="264"/>
                    <a:pt x="198" y="265"/>
                  </a:cubicBezTo>
                  <a:cubicBezTo>
                    <a:pt x="198" y="251"/>
                    <a:pt x="197" y="238"/>
                    <a:pt x="197" y="225"/>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îṥḻíḑé">
              <a:extLst>
                <a:ext uri="{FF2B5EF4-FFF2-40B4-BE49-F238E27FC236}">
                  <a16:creationId xmlns:a16="http://schemas.microsoft.com/office/drawing/2014/main" id="{EC42FEF3-9B26-441F-9DDA-97F0E6D8515C}"/>
                </a:ext>
              </a:extLst>
            </p:cNvPr>
            <p:cNvSpPr/>
            <p:nvPr/>
          </p:nvSpPr>
          <p:spPr bwMode="auto">
            <a:xfrm flipH="1">
              <a:off x="3201134" y="3696726"/>
              <a:ext cx="394615" cy="1708120"/>
            </a:xfrm>
            <a:custGeom>
              <a:avLst/>
              <a:gdLst>
                <a:gd name="T0" fmla="*/ 101 w 101"/>
                <a:gd name="T1" fmla="*/ 0 h 438"/>
                <a:gd name="T2" fmla="*/ 85 w 101"/>
                <a:gd name="T3" fmla="*/ 203 h 438"/>
                <a:gd name="T4" fmla="*/ 84 w 101"/>
                <a:gd name="T5" fmla="*/ 200 h 438"/>
                <a:gd name="T6" fmla="*/ 90 w 101"/>
                <a:gd name="T7" fmla="*/ 259 h 438"/>
                <a:gd name="T8" fmla="*/ 95 w 101"/>
                <a:gd name="T9" fmla="*/ 306 h 438"/>
                <a:gd name="T10" fmla="*/ 90 w 101"/>
                <a:gd name="T11" fmla="*/ 438 h 438"/>
                <a:gd name="T12" fmla="*/ 81 w 101"/>
                <a:gd name="T13" fmla="*/ 438 h 438"/>
                <a:gd name="T14" fmla="*/ 3 w 101"/>
                <a:gd name="T15" fmla="*/ 195 h 438"/>
                <a:gd name="T16" fmla="*/ 1 w 101"/>
                <a:gd name="T17" fmla="*/ 170 h 438"/>
                <a:gd name="T18" fmla="*/ 32 w 101"/>
                <a:gd name="T19" fmla="*/ 0 h 438"/>
                <a:gd name="T20" fmla="*/ 101 w 101"/>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1" h="438">
                  <a:moveTo>
                    <a:pt x="101" y="0"/>
                  </a:moveTo>
                  <a:cubicBezTo>
                    <a:pt x="98" y="68"/>
                    <a:pt x="93" y="135"/>
                    <a:pt x="85" y="203"/>
                  </a:cubicBezTo>
                  <a:cubicBezTo>
                    <a:pt x="84" y="200"/>
                    <a:pt x="84" y="200"/>
                    <a:pt x="84" y="200"/>
                  </a:cubicBezTo>
                  <a:cubicBezTo>
                    <a:pt x="86" y="219"/>
                    <a:pt x="88" y="239"/>
                    <a:pt x="90" y="259"/>
                  </a:cubicBezTo>
                  <a:cubicBezTo>
                    <a:pt x="92" y="274"/>
                    <a:pt x="94" y="290"/>
                    <a:pt x="95" y="306"/>
                  </a:cubicBezTo>
                  <a:cubicBezTo>
                    <a:pt x="98" y="350"/>
                    <a:pt x="95" y="394"/>
                    <a:pt x="90" y="438"/>
                  </a:cubicBezTo>
                  <a:cubicBezTo>
                    <a:pt x="81" y="438"/>
                    <a:pt x="81" y="438"/>
                    <a:pt x="81" y="438"/>
                  </a:cubicBezTo>
                  <a:cubicBezTo>
                    <a:pt x="44" y="371"/>
                    <a:pt x="12" y="237"/>
                    <a:pt x="3" y="195"/>
                  </a:cubicBezTo>
                  <a:cubicBezTo>
                    <a:pt x="1" y="187"/>
                    <a:pt x="0" y="178"/>
                    <a:pt x="1" y="170"/>
                  </a:cubicBezTo>
                  <a:cubicBezTo>
                    <a:pt x="4" y="112"/>
                    <a:pt x="15" y="55"/>
                    <a:pt x="32" y="0"/>
                  </a:cubicBezTo>
                  <a:lnTo>
                    <a:pt x="101" y="0"/>
                  </a:lnTo>
                  <a:close/>
                </a:path>
              </a:pathLst>
            </a:custGeom>
            <a:solidFill>
              <a:srgbClr val="1E8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ş1îḑé">
              <a:extLst>
                <a:ext uri="{FF2B5EF4-FFF2-40B4-BE49-F238E27FC236}">
                  <a16:creationId xmlns:a16="http://schemas.microsoft.com/office/drawing/2014/main" id="{4563E335-5D64-4E20-B34F-73D0EE2B8603}"/>
                </a:ext>
              </a:extLst>
            </p:cNvPr>
            <p:cNvSpPr/>
            <p:nvPr/>
          </p:nvSpPr>
          <p:spPr bwMode="auto">
            <a:xfrm flipH="1">
              <a:off x="2498343" y="3704242"/>
              <a:ext cx="907615" cy="1452560"/>
            </a:xfrm>
            <a:custGeom>
              <a:avLst/>
              <a:gdLst>
                <a:gd name="T0" fmla="*/ 112 w 232"/>
                <a:gd name="T1" fmla="*/ 0 h 372"/>
                <a:gd name="T2" fmla="*/ 85 w 232"/>
                <a:gd name="T3" fmla="*/ 154 h 372"/>
                <a:gd name="T4" fmla="*/ 85 w 232"/>
                <a:gd name="T5" fmla="*/ 156 h 372"/>
                <a:gd name="T6" fmla="*/ 232 w 232"/>
                <a:gd name="T7" fmla="*/ 368 h 372"/>
                <a:gd name="T8" fmla="*/ 231 w 232"/>
                <a:gd name="T9" fmla="*/ 366 h 372"/>
                <a:gd name="T10" fmla="*/ 226 w 232"/>
                <a:gd name="T11" fmla="*/ 372 h 372"/>
                <a:gd name="T12" fmla="*/ 217 w 232"/>
                <a:gd name="T13" fmla="*/ 368 h 372"/>
                <a:gd name="T14" fmla="*/ 179 w 232"/>
                <a:gd name="T15" fmla="*/ 341 h 372"/>
                <a:gd name="T16" fmla="*/ 13 w 232"/>
                <a:gd name="T17" fmla="*/ 188 h 372"/>
                <a:gd name="T18" fmla="*/ 1 w 232"/>
                <a:gd name="T19" fmla="*/ 149 h 372"/>
                <a:gd name="T20" fmla="*/ 14 w 232"/>
                <a:gd name="T21" fmla="*/ 19 h 372"/>
                <a:gd name="T22" fmla="*/ 14 w 232"/>
                <a:gd name="T23" fmla="*/ 19 h 372"/>
                <a:gd name="T24" fmla="*/ 16 w 232"/>
                <a:gd name="T25" fmla="*/ 0 h 372"/>
                <a:gd name="T26" fmla="*/ 112 w 232"/>
                <a:gd name="T27"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32" h="372">
                  <a:moveTo>
                    <a:pt x="112" y="0"/>
                  </a:moveTo>
                  <a:cubicBezTo>
                    <a:pt x="112" y="52"/>
                    <a:pt x="102" y="104"/>
                    <a:pt x="85" y="154"/>
                  </a:cubicBezTo>
                  <a:cubicBezTo>
                    <a:pt x="85" y="156"/>
                    <a:pt x="85" y="156"/>
                    <a:pt x="85" y="156"/>
                  </a:cubicBezTo>
                  <a:cubicBezTo>
                    <a:pt x="146" y="219"/>
                    <a:pt x="196" y="291"/>
                    <a:pt x="232" y="368"/>
                  </a:cubicBezTo>
                  <a:cubicBezTo>
                    <a:pt x="231" y="366"/>
                    <a:pt x="231" y="366"/>
                    <a:pt x="231" y="366"/>
                  </a:cubicBezTo>
                  <a:cubicBezTo>
                    <a:pt x="232" y="369"/>
                    <a:pt x="229" y="372"/>
                    <a:pt x="226" y="372"/>
                  </a:cubicBezTo>
                  <a:cubicBezTo>
                    <a:pt x="223" y="372"/>
                    <a:pt x="220" y="370"/>
                    <a:pt x="217" y="368"/>
                  </a:cubicBezTo>
                  <a:cubicBezTo>
                    <a:pt x="205" y="359"/>
                    <a:pt x="192" y="350"/>
                    <a:pt x="179" y="341"/>
                  </a:cubicBezTo>
                  <a:cubicBezTo>
                    <a:pt x="117" y="296"/>
                    <a:pt x="57" y="247"/>
                    <a:pt x="13" y="188"/>
                  </a:cubicBezTo>
                  <a:cubicBezTo>
                    <a:pt x="4" y="177"/>
                    <a:pt x="0" y="163"/>
                    <a:pt x="1" y="149"/>
                  </a:cubicBezTo>
                  <a:cubicBezTo>
                    <a:pt x="2" y="116"/>
                    <a:pt x="7" y="54"/>
                    <a:pt x="14" y="19"/>
                  </a:cubicBezTo>
                  <a:cubicBezTo>
                    <a:pt x="14" y="19"/>
                    <a:pt x="14" y="19"/>
                    <a:pt x="14" y="19"/>
                  </a:cubicBezTo>
                  <a:cubicBezTo>
                    <a:pt x="15" y="13"/>
                    <a:pt x="16" y="7"/>
                    <a:pt x="16" y="0"/>
                  </a:cubicBezTo>
                  <a:lnTo>
                    <a:pt x="112" y="0"/>
                  </a:lnTo>
                  <a:close/>
                </a:path>
              </a:pathLst>
            </a:custGeom>
            <a:solidFill>
              <a:srgbClr val="239A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îS1ïdê">
              <a:extLst>
                <a:ext uri="{FF2B5EF4-FFF2-40B4-BE49-F238E27FC236}">
                  <a16:creationId xmlns:a16="http://schemas.microsoft.com/office/drawing/2014/main" id="{30AD31A9-2EAB-4C5C-A1E3-68E076611279}"/>
                </a:ext>
              </a:extLst>
            </p:cNvPr>
            <p:cNvSpPr/>
            <p:nvPr/>
          </p:nvSpPr>
          <p:spPr bwMode="auto">
            <a:xfrm flipH="1">
              <a:off x="2812155" y="2736495"/>
              <a:ext cx="772319" cy="1014725"/>
            </a:xfrm>
            <a:custGeom>
              <a:avLst/>
              <a:gdLst>
                <a:gd name="T0" fmla="*/ 115 w 198"/>
                <a:gd name="T1" fmla="*/ 35 h 260"/>
                <a:gd name="T2" fmla="*/ 198 w 198"/>
                <a:gd name="T3" fmla="*/ 104 h 260"/>
                <a:gd name="T4" fmla="*/ 156 w 198"/>
                <a:gd name="T5" fmla="*/ 142 h 260"/>
                <a:gd name="T6" fmla="*/ 137 w 198"/>
                <a:gd name="T7" fmla="*/ 121 h 260"/>
                <a:gd name="T8" fmla="*/ 169 w 198"/>
                <a:gd name="T9" fmla="*/ 239 h 260"/>
                <a:gd name="T10" fmla="*/ 155 w 198"/>
                <a:gd name="T11" fmla="*/ 255 h 260"/>
                <a:gd name="T12" fmla="*/ 130 w 198"/>
                <a:gd name="T13" fmla="*/ 254 h 260"/>
                <a:gd name="T14" fmla="*/ 91 w 198"/>
                <a:gd name="T15" fmla="*/ 258 h 260"/>
                <a:gd name="T16" fmla="*/ 50 w 198"/>
                <a:gd name="T17" fmla="*/ 258 h 260"/>
                <a:gd name="T18" fmla="*/ 13 w 198"/>
                <a:gd name="T19" fmla="*/ 241 h 260"/>
                <a:gd name="T20" fmla="*/ 10 w 198"/>
                <a:gd name="T21" fmla="*/ 236 h 260"/>
                <a:gd name="T22" fmla="*/ 12 w 198"/>
                <a:gd name="T23" fmla="*/ 231 h 260"/>
                <a:gd name="T24" fmla="*/ 46 w 198"/>
                <a:gd name="T25" fmla="*/ 126 h 260"/>
                <a:gd name="T26" fmla="*/ 0 w 198"/>
                <a:gd name="T27" fmla="*/ 49 h 260"/>
                <a:gd name="T28" fmla="*/ 24 w 198"/>
                <a:gd name="T29" fmla="*/ 0 h 260"/>
                <a:gd name="T30" fmla="*/ 115 w 198"/>
                <a:gd name="T31" fmla="*/ 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8" h="260">
                  <a:moveTo>
                    <a:pt x="115" y="35"/>
                  </a:moveTo>
                  <a:cubicBezTo>
                    <a:pt x="130" y="43"/>
                    <a:pt x="192" y="90"/>
                    <a:pt x="198" y="104"/>
                  </a:cubicBezTo>
                  <a:cubicBezTo>
                    <a:pt x="187" y="112"/>
                    <a:pt x="169" y="137"/>
                    <a:pt x="156" y="142"/>
                  </a:cubicBezTo>
                  <a:cubicBezTo>
                    <a:pt x="154" y="139"/>
                    <a:pt x="140" y="124"/>
                    <a:pt x="137" y="121"/>
                  </a:cubicBezTo>
                  <a:cubicBezTo>
                    <a:pt x="137" y="121"/>
                    <a:pt x="158" y="198"/>
                    <a:pt x="169" y="239"/>
                  </a:cubicBezTo>
                  <a:cubicBezTo>
                    <a:pt x="172" y="248"/>
                    <a:pt x="164" y="256"/>
                    <a:pt x="155" y="255"/>
                  </a:cubicBezTo>
                  <a:cubicBezTo>
                    <a:pt x="147" y="254"/>
                    <a:pt x="139" y="254"/>
                    <a:pt x="130" y="254"/>
                  </a:cubicBezTo>
                  <a:cubicBezTo>
                    <a:pt x="117" y="255"/>
                    <a:pt x="104" y="257"/>
                    <a:pt x="91" y="258"/>
                  </a:cubicBezTo>
                  <a:cubicBezTo>
                    <a:pt x="77" y="260"/>
                    <a:pt x="64" y="259"/>
                    <a:pt x="50" y="258"/>
                  </a:cubicBezTo>
                  <a:cubicBezTo>
                    <a:pt x="36" y="256"/>
                    <a:pt x="21" y="252"/>
                    <a:pt x="13" y="241"/>
                  </a:cubicBezTo>
                  <a:cubicBezTo>
                    <a:pt x="12" y="239"/>
                    <a:pt x="11" y="238"/>
                    <a:pt x="10" y="236"/>
                  </a:cubicBezTo>
                  <a:cubicBezTo>
                    <a:pt x="10" y="234"/>
                    <a:pt x="11" y="232"/>
                    <a:pt x="12" y="231"/>
                  </a:cubicBezTo>
                  <a:cubicBezTo>
                    <a:pt x="25" y="199"/>
                    <a:pt x="38" y="159"/>
                    <a:pt x="46" y="126"/>
                  </a:cubicBezTo>
                  <a:cubicBezTo>
                    <a:pt x="62" y="66"/>
                    <a:pt x="27" y="72"/>
                    <a:pt x="0" y="49"/>
                  </a:cubicBezTo>
                  <a:cubicBezTo>
                    <a:pt x="0" y="49"/>
                    <a:pt x="17" y="10"/>
                    <a:pt x="24" y="0"/>
                  </a:cubicBezTo>
                  <a:cubicBezTo>
                    <a:pt x="37" y="4"/>
                    <a:pt x="101" y="28"/>
                    <a:pt x="115" y="35"/>
                  </a:cubicBezTo>
                </a:path>
              </a:pathLst>
            </a:custGeom>
            <a:solidFill>
              <a:srgbClr val="DA7D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ṡ1íḍe">
              <a:extLst>
                <a:ext uri="{FF2B5EF4-FFF2-40B4-BE49-F238E27FC236}">
                  <a16:creationId xmlns:a16="http://schemas.microsoft.com/office/drawing/2014/main" id="{206062BC-5AAD-46FF-98AA-3B17182F4CEF}"/>
                </a:ext>
              </a:extLst>
            </p:cNvPr>
            <p:cNvSpPr/>
            <p:nvPr/>
          </p:nvSpPr>
          <p:spPr bwMode="auto">
            <a:xfrm flipH="1">
              <a:off x="2413783" y="5136132"/>
              <a:ext cx="108989" cy="304417"/>
            </a:xfrm>
            <a:custGeom>
              <a:avLst/>
              <a:gdLst>
                <a:gd name="T0" fmla="*/ 0 w 28"/>
                <a:gd name="T1" fmla="*/ 6 h 78"/>
                <a:gd name="T2" fmla="*/ 20 w 28"/>
                <a:gd name="T3" fmla="*/ 75 h 78"/>
                <a:gd name="T4" fmla="*/ 22 w 28"/>
                <a:gd name="T5" fmla="*/ 78 h 78"/>
                <a:gd name="T6" fmla="*/ 25 w 28"/>
                <a:gd name="T7" fmla="*/ 44 h 78"/>
                <a:gd name="T8" fmla="*/ 23 w 28"/>
                <a:gd name="T9" fmla="*/ 27 h 78"/>
                <a:gd name="T10" fmla="*/ 19 w 28"/>
                <a:gd name="T11" fmla="*/ 11 h 78"/>
                <a:gd name="T12" fmla="*/ 6 w 28"/>
                <a:gd name="T13" fmla="*/ 0 h 78"/>
                <a:gd name="T14" fmla="*/ 0 w 28"/>
                <a:gd name="T15" fmla="*/ 6 h 7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78">
                  <a:moveTo>
                    <a:pt x="0" y="6"/>
                  </a:moveTo>
                  <a:cubicBezTo>
                    <a:pt x="7" y="29"/>
                    <a:pt x="14" y="52"/>
                    <a:pt x="20" y="75"/>
                  </a:cubicBezTo>
                  <a:cubicBezTo>
                    <a:pt x="21" y="76"/>
                    <a:pt x="21" y="77"/>
                    <a:pt x="22" y="78"/>
                  </a:cubicBezTo>
                  <a:cubicBezTo>
                    <a:pt x="28" y="67"/>
                    <a:pt x="27" y="55"/>
                    <a:pt x="25" y="44"/>
                  </a:cubicBezTo>
                  <a:cubicBezTo>
                    <a:pt x="25" y="38"/>
                    <a:pt x="24" y="33"/>
                    <a:pt x="23" y="27"/>
                  </a:cubicBezTo>
                  <a:cubicBezTo>
                    <a:pt x="22" y="22"/>
                    <a:pt x="22" y="16"/>
                    <a:pt x="19" y="11"/>
                  </a:cubicBezTo>
                  <a:cubicBezTo>
                    <a:pt x="17" y="6"/>
                    <a:pt x="12" y="2"/>
                    <a:pt x="6" y="0"/>
                  </a:cubicBezTo>
                  <a:lnTo>
                    <a:pt x="0" y="6"/>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îSḷiḑé">
              <a:extLst>
                <a:ext uri="{FF2B5EF4-FFF2-40B4-BE49-F238E27FC236}">
                  <a16:creationId xmlns:a16="http://schemas.microsoft.com/office/drawing/2014/main" id="{F5AC3816-D9E2-4D0A-B2B0-85B94E08D210}"/>
                </a:ext>
              </a:extLst>
            </p:cNvPr>
            <p:cNvSpPr/>
            <p:nvPr/>
          </p:nvSpPr>
          <p:spPr bwMode="auto">
            <a:xfrm flipH="1">
              <a:off x="3225562" y="5397329"/>
              <a:ext cx="148451" cy="285626"/>
            </a:xfrm>
            <a:custGeom>
              <a:avLst/>
              <a:gdLst>
                <a:gd name="T0" fmla="*/ 24 w 38"/>
                <a:gd name="T1" fmla="*/ 1 h 73"/>
                <a:gd name="T2" fmla="*/ 0 w 38"/>
                <a:gd name="T3" fmla="*/ 70 h 73"/>
                <a:gd name="T4" fmla="*/ 0 w 38"/>
                <a:gd name="T5" fmla="*/ 73 h 73"/>
                <a:gd name="T6" fmla="*/ 23 w 38"/>
                <a:gd name="T7" fmla="*/ 45 h 73"/>
                <a:gd name="T8" fmla="*/ 31 w 38"/>
                <a:gd name="T9" fmla="*/ 30 h 73"/>
                <a:gd name="T10" fmla="*/ 37 w 38"/>
                <a:gd name="T11" fmla="*/ 15 h 73"/>
                <a:gd name="T12" fmla="*/ 33 w 38"/>
                <a:gd name="T13" fmla="*/ 0 h 73"/>
                <a:gd name="T14" fmla="*/ 24 w 38"/>
                <a:gd name="T15" fmla="*/ 1 h 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8" h="73">
                  <a:moveTo>
                    <a:pt x="24" y="1"/>
                  </a:moveTo>
                  <a:cubicBezTo>
                    <a:pt x="16" y="24"/>
                    <a:pt x="8" y="47"/>
                    <a:pt x="0" y="70"/>
                  </a:cubicBezTo>
                  <a:cubicBezTo>
                    <a:pt x="0" y="71"/>
                    <a:pt x="0" y="72"/>
                    <a:pt x="0" y="73"/>
                  </a:cubicBezTo>
                  <a:cubicBezTo>
                    <a:pt x="11" y="67"/>
                    <a:pt x="17" y="56"/>
                    <a:pt x="23" y="45"/>
                  </a:cubicBezTo>
                  <a:cubicBezTo>
                    <a:pt x="26" y="40"/>
                    <a:pt x="28" y="35"/>
                    <a:pt x="31" y="30"/>
                  </a:cubicBezTo>
                  <a:cubicBezTo>
                    <a:pt x="34" y="25"/>
                    <a:pt x="36" y="20"/>
                    <a:pt x="37" y="15"/>
                  </a:cubicBezTo>
                  <a:cubicBezTo>
                    <a:pt x="38" y="9"/>
                    <a:pt x="37" y="3"/>
                    <a:pt x="33" y="0"/>
                  </a:cubicBezTo>
                  <a:lnTo>
                    <a:pt x="24" y="1"/>
                  </a:ln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ṡḻíḍê">
              <a:extLst>
                <a:ext uri="{FF2B5EF4-FFF2-40B4-BE49-F238E27FC236}">
                  <a16:creationId xmlns:a16="http://schemas.microsoft.com/office/drawing/2014/main" id="{EBFE9038-BFAE-4453-B7E3-2118C3500278}"/>
                </a:ext>
              </a:extLst>
            </p:cNvPr>
            <p:cNvSpPr/>
            <p:nvPr/>
          </p:nvSpPr>
          <p:spPr bwMode="auto">
            <a:xfrm flipH="1">
              <a:off x="2990672" y="2424561"/>
              <a:ext cx="293143" cy="390857"/>
            </a:xfrm>
            <a:custGeom>
              <a:avLst/>
              <a:gdLst>
                <a:gd name="T0" fmla="*/ 21 w 75"/>
                <a:gd name="T1" fmla="*/ 73 h 100"/>
                <a:gd name="T2" fmla="*/ 0 w 75"/>
                <a:gd name="T3" fmla="*/ 62 h 100"/>
                <a:gd name="T4" fmla="*/ 4 w 75"/>
                <a:gd name="T5" fmla="*/ 39 h 100"/>
                <a:gd name="T6" fmla="*/ 51 w 75"/>
                <a:gd name="T7" fmla="*/ 6 h 100"/>
                <a:gd name="T8" fmla="*/ 67 w 75"/>
                <a:gd name="T9" fmla="*/ 61 h 100"/>
                <a:gd name="T10" fmla="*/ 20 w 75"/>
                <a:gd name="T11" fmla="*/ 94 h 100"/>
                <a:gd name="T12" fmla="*/ 4 w 75"/>
                <a:gd name="T13" fmla="*/ 79 h 100"/>
                <a:gd name="T14" fmla="*/ 21 w 75"/>
                <a:gd name="T15" fmla="*/ 73 h 1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5" h="100">
                  <a:moveTo>
                    <a:pt x="21" y="73"/>
                  </a:moveTo>
                  <a:cubicBezTo>
                    <a:pt x="0" y="62"/>
                    <a:pt x="0" y="62"/>
                    <a:pt x="0" y="62"/>
                  </a:cubicBezTo>
                  <a:cubicBezTo>
                    <a:pt x="0" y="55"/>
                    <a:pt x="1" y="47"/>
                    <a:pt x="4" y="39"/>
                  </a:cubicBezTo>
                  <a:cubicBezTo>
                    <a:pt x="12" y="15"/>
                    <a:pt x="33" y="0"/>
                    <a:pt x="51" y="6"/>
                  </a:cubicBezTo>
                  <a:cubicBezTo>
                    <a:pt x="68" y="12"/>
                    <a:pt x="75" y="37"/>
                    <a:pt x="67" y="61"/>
                  </a:cubicBezTo>
                  <a:cubicBezTo>
                    <a:pt x="58" y="85"/>
                    <a:pt x="37" y="100"/>
                    <a:pt x="20" y="94"/>
                  </a:cubicBezTo>
                  <a:cubicBezTo>
                    <a:pt x="13" y="92"/>
                    <a:pt x="7" y="86"/>
                    <a:pt x="4" y="79"/>
                  </a:cubicBezTo>
                  <a:cubicBezTo>
                    <a:pt x="13" y="81"/>
                    <a:pt x="21" y="73"/>
                    <a:pt x="21" y="73"/>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ļiḑe">
              <a:extLst>
                <a:ext uri="{FF2B5EF4-FFF2-40B4-BE49-F238E27FC236}">
                  <a16:creationId xmlns:a16="http://schemas.microsoft.com/office/drawing/2014/main" id="{A4724E53-20FA-462E-AEEC-FF92EE777632}"/>
                </a:ext>
              </a:extLst>
            </p:cNvPr>
            <p:cNvSpPr/>
            <p:nvPr/>
          </p:nvSpPr>
          <p:spPr bwMode="auto">
            <a:xfrm flipH="1">
              <a:off x="2951211" y="2612473"/>
              <a:ext cx="82681" cy="90198"/>
            </a:xfrm>
            <a:custGeom>
              <a:avLst/>
              <a:gdLst>
                <a:gd name="T0" fmla="*/ 4 w 21"/>
                <a:gd name="T1" fmla="*/ 6 h 23"/>
                <a:gd name="T2" fmla="*/ 3 w 21"/>
                <a:gd name="T3" fmla="*/ 20 h 23"/>
                <a:gd name="T4" fmla="*/ 16 w 21"/>
                <a:gd name="T5" fmla="*/ 16 h 23"/>
                <a:gd name="T6" fmla="*/ 17 w 21"/>
                <a:gd name="T7" fmla="*/ 3 h 23"/>
                <a:gd name="T8" fmla="*/ 4 w 21"/>
                <a:gd name="T9" fmla="*/ 6 h 23"/>
              </a:gdLst>
              <a:ahLst/>
              <a:cxnLst>
                <a:cxn ang="0">
                  <a:pos x="T0" y="T1"/>
                </a:cxn>
                <a:cxn ang="0">
                  <a:pos x="T2" y="T3"/>
                </a:cxn>
                <a:cxn ang="0">
                  <a:pos x="T4" y="T5"/>
                </a:cxn>
                <a:cxn ang="0">
                  <a:pos x="T6" y="T7"/>
                </a:cxn>
                <a:cxn ang="0">
                  <a:pos x="T8" y="T9"/>
                </a:cxn>
              </a:cxnLst>
              <a:rect l="0" t="0" r="r" b="b"/>
              <a:pathLst>
                <a:path w="21" h="23">
                  <a:moveTo>
                    <a:pt x="4" y="6"/>
                  </a:moveTo>
                  <a:cubicBezTo>
                    <a:pt x="1" y="11"/>
                    <a:pt x="0" y="17"/>
                    <a:pt x="3" y="20"/>
                  </a:cubicBezTo>
                  <a:cubicBezTo>
                    <a:pt x="7" y="23"/>
                    <a:pt x="12" y="21"/>
                    <a:pt x="16" y="16"/>
                  </a:cubicBezTo>
                  <a:cubicBezTo>
                    <a:pt x="20" y="11"/>
                    <a:pt x="21" y="5"/>
                    <a:pt x="17" y="3"/>
                  </a:cubicBezTo>
                  <a:cubicBezTo>
                    <a:pt x="14" y="0"/>
                    <a:pt x="8" y="2"/>
                    <a:pt x="4" y="6"/>
                  </a:cubicBez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S1iďê">
              <a:extLst>
                <a:ext uri="{FF2B5EF4-FFF2-40B4-BE49-F238E27FC236}">
                  <a16:creationId xmlns:a16="http://schemas.microsoft.com/office/drawing/2014/main" id="{787FBD09-5CEB-40C0-AA49-7FE9A0D49E16}"/>
                </a:ext>
              </a:extLst>
            </p:cNvPr>
            <p:cNvSpPr/>
            <p:nvPr/>
          </p:nvSpPr>
          <p:spPr bwMode="auto">
            <a:xfrm flipH="1">
              <a:off x="3062079" y="2685760"/>
              <a:ext cx="174759" cy="308176"/>
            </a:xfrm>
            <a:custGeom>
              <a:avLst/>
              <a:gdLst>
                <a:gd name="T0" fmla="*/ 2 w 45"/>
                <a:gd name="T1" fmla="*/ 56 h 79"/>
                <a:gd name="T2" fmla="*/ 18 w 45"/>
                <a:gd name="T3" fmla="*/ 78 h 79"/>
                <a:gd name="T4" fmla="*/ 36 w 45"/>
                <a:gd name="T5" fmla="*/ 71 h 79"/>
                <a:gd name="T6" fmla="*/ 40 w 45"/>
                <a:gd name="T7" fmla="*/ 44 h 79"/>
                <a:gd name="T8" fmla="*/ 41 w 45"/>
                <a:gd name="T9" fmla="*/ 26 h 79"/>
                <a:gd name="T10" fmla="*/ 42 w 45"/>
                <a:gd name="T11" fmla="*/ 17 h 79"/>
                <a:gd name="T12" fmla="*/ 45 w 45"/>
                <a:gd name="T13" fmla="*/ 9 h 79"/>
                <a:gd name="T14" fmla="*/ 45 w 45"/>
                <a:gd name="T15" fmla="*/ 9 h 79"/>
                <a:gd name="T16" fmla="*/ 42 w 45"/>
                <a:gd name="T17" fmla="*/ 3 h 79"/>
                <a:gd name="T18" fmla="*/ 35 w 45"/>
                <a:gd name="T19" fmla="*/ 0 h 79"/>
                <a:gd name="T20" fmla="*/ 28 w 45"/>
                <a:gd name="T21" fmla="*/ 0 h 79"/>
                <a:gd name="T22" fmla="*/ 21 w 45"/>
                <a:gd name="T23" fmla="*/ 5 h 79"/>
                <a:gd name="T24" fmla="*/ 11 w 45"/>
                <a:gd name="T25" fmla="*/ 26 h 79"/>
                <a:gd name="T26" fmla="*/ 8 w 45"/>
                <a:gd name="T27" fmla="*/ 36 h 79"/>
                <a:gd name="T28" fmla="*/ 5 w 45"/>
                <a:gd name="T29" fmla="*/ 46 h 79"/>
                <a:gd name="T30" fmla="*/ 2 w 45"/>
                <a:gd name="T31" fmla="*/ 5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5" h="79">
                  <a:moveTo>
                    <a:pt x="2" y="56"/>
                  </a:moveTo>
                  <a:cubicBezTo>
                    <a:pt x="0" y="66"/>
                    <a:pt x="9" y="78"/>
                    <a:pt x="18" y="78"/>
                  </a:cubicBezTo>
                  <a:cubicBezTo>
                    <a:pt x="24" y="79"/>
                    <a:pt x="32" y="77"/>
                    <a:pt x="36" y="71"/>
                  </a:cubicBezTo>
                  <a:cubicBezTo>
                    <a:pt x="42" y="63"/>
                    <a:pt x="40" y="53"/>
                    <a:pt x="40" y="44"/>
                  </a:cubicBezTo>
                  <a:cubicBezTo>
                    <a:pt x="40" y="38"/>
                    <a:pt x="40" y="32"/>
                    <a:pt x="41" y="26"/>
                  </a:cubicBezTo>
                  <a:cubicBezTo>
                    <a:pt x="41" y="23"/>
                    <a:pt x="42" y="20"/>
                    <a:pt x="42" y="17"/>
                  </a:cubicBezTo>
                  <a:cubicBezTo>
                    <a:pt x="43" y="15"/>
                    <a:pt x="45" y="11"/>
                    <a:pt x="45" y="9"/>
                  </a:cubicBezTo>
                  <a:cubicBezTo>
                    <a:pt x="45" y="9"/>
                    <a:pt x="45" y="9"/>
                    <a:pt x="45" y="9"/>
                  </a:cubicBezTo>
                  <a:cubicBezTo>
                    <a:pt x="45" y="6"/>
                    <a:pt x="44" y="4"/>
                    <a:pt x="42" y="3"/>
                  </a:cubicBezTo>
                  <a:cubicBezTo>
                    <a:pt x="40" y="1"/>
                    <a:pt x="38" y="1"/>
                    <a:pt x="35" y="0"/>
                  </a:cubicBezTo>
                  <a:cubicBezTo>
                    <a:pt x="33" y="0"/>
                    <a:pt x="30" y="0"/>
                    <a:pt x="28" y="0"/>
                  </a:cubicBezTo>
                  <a:cubicBezTo>
                    <a:pt x="25" y="1"/>
                    <a:pt x="23" y="3"/>
                    <a:pt x="21" y="5"/>
                  </a:cubicBezTo>
                  <a:cubicBezTo>
                    <a:pt x="15" y="10"/>
                    <a:pt x="12" y="18"/>
                    <a:pt x="11" y="26"/>
                  </a:cubicBezTo>
                  <a:cubicBezTo>
                    <a:pt x="11" y="30"/>
                    <a:pt x="9" y="33"/>
                    <a:pt x="8" y="36"/>
                  </a:cubicBezTo>
                  <a:cubicBezTo>
                    <a:pt x="7" y="39"/>
                    <a:pt x="6" y="43"/>
                    <a:pt x="5" y="46"/>
                  </a:cubicBezTo>
                  <a:cubicBezTo>
                    <a:pt x="4" y="50"/>
                    <a:pt x="3" y="53"/>
                    <a:pt x="2" y="56"/>
                  </a:cubicBezTo>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ïŝḻiďê">
              <a:extLst>
                <a:ext uri="{FF2B5EF4-FFF2-40B4-BE49-F238E27FC236}">
                  <a16:creationId xmlns:a16="http://schemas.microsoft.com/office/drawing/2014/main" id="{6D2FD8DB-EF0C-4D15-A39F-CDDB772954F9}"/>
                </a:ext>
              </a:extLst>
            </p:cNvPr>
            <p:cNvSpPr/>
            <p:nvPr/>
          </p:nvSpPr>
          <p:spPr bwMode="auto">
            <a:xfrm flipH="1">
              <a:off x="3193617" y="2796627"/>
              <a:ext cx="16913" cy="45099"/>
            </a:xfrm>
            <a:custGeom>
              <a:avLst/>
              <a:gdLst>
                <a:gd name="T0" fmla="*/ 3 w 4"/>
                <a:gd name="T1" fmla="*/ 0 h 12"/>
                <a:gd name="T2" fmla="*/ 0 w 4"/>
                <a:gd name="T3" fmla="*/ 12 h 12"/>
                <a:gd name="T4" fmla="*/ 0 w 4"/>
                <a:gd name="T5" fmla="*/ 12 h 12"/>
                <a:gd name="T6" fmla="*/ 1 w 4"/>
                <a:gd name="T7" fmla="*/ 8 h 12"/>
                <a:gd name="T8" fmla="*/ 4 w 4"/>
                <a:gd name="T9" fmla="*/ 0 h 12"/>
                <a:gd name="T10" fmla="*/ 3 w 4"/>
                <a:gd name="T11" fmla="*/ 0 h 12"/>
                <a:gd name="T12" fmla="*/ 3 w 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3" y="0"/>
                  </a:moveTo>
                  <a:cubicBezTo>
                    <a:pt x="0" y="12"/>
                    <a:pt x="0" y="12"/>
                    <a:pt x="0" y="12"/>
                  </a:cubicBezTo>
                  <a:cubicBezTo>
                    <a:pt x="0" y="12"/>
                    <a:pt x="0" y="12"/>
                    <a:pt x="0" y="12"/>
                  </a:cubicBezTo>
                  <a:cubicBezTo>
                    <a:pt x="1" y="11"/>
                    <a:pt x="1" y="9"/>
                    <a:pt x="1" y="8"/>
                  </a:cubicBezTo>
                  <a:cubicBezTo>
                    <a:pt x="2" y="5"/>
                    <a:pt x="3" y="3"/>
                    <a:pt x="4" y="0"/>
                  </a:cubicBezTo>
                  <a:cubicBezTo>
                    <a:pt x="3" y="0"/>
                    <a:pt x="3" y="0"/>
                    <a:pt x="3" y="0"/>
                  </a:cubicBezTo>
                  <a:cubicBezTo>
                    <a:pt x="3" y="0"/>
                    <a:pt x="3" y="0"/>
                    <a:pt x="3" y="0"/>
                  </a:cubicBezTo>
                </a:path>
              </a:pathLst>
            </a:custGeom>
            <a:solidFill>
              <a:srgbClr val="5A306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îś1ïḓé">
              <a:extLst>
                <a:ext uri="{FF2B5EF4-FFF2-40B4-BE49-F238E27FC236}">
                  <a16:creationId xmlns:a16="http://schemas.microsoft.com/office/drawing/2014/main" id="{CE1DC6D1-C1E2-448C-B6DA-171EA3345DD2}"/>
                </a:ext>
              </a:extLst>
            </p:cNvPr>
            <p:cNvSpPr/>
            <p:nvPr/>
          </p:nvSpPr>
          <p:spPr bwMode="auto">
            <a:xfrm flipH="1">
              <a:off x="3210530" y="2841726"/>
              <a:ext cx="3758" cy="13154"/>
            </a:xfrm>
            <a:custGeom>
              <a:avLst/>
              <a:gdLst>
                <a:gd name="T0" fmla="*/ 1 w 1"/>
                <a:gd name="T1" fmla="*/ 0 h 3"/>
                <a:gd name="T2" fmla="*/ 0 w 1"/>
                <a:gd name="T3" fmla="*/ 3 h 3"/>
                <a:gd name="T4" fmla="*/ 0 w 1"/>
                <a:gd name="T5" fmla="*/ 3 h 3"/>
                <a:gd name="T6" fmla="*/ 1 w 1"/>
                <a:gd name="T7" fmla="*/ 0 h 3"/>
                <a:gd name="T8" fmla="*/ 1 w 1"/>
                <a:gd name="T9" fmla="*/ 0 h 3"/>
              </a:gdLst>
              <a:ahLst/>
              <a:cxnLst>
                <a:cxn ang="0">
                  <a:pos x="T0" y="T1"/>
                </a:cxn>
                <a:cxn ang="0">
                  <a:pos x="T2" y="T3"/>
                </a:cxn>
                <a:cxn ang="0">
                  <a:pos x="T4" y="T5"/>
                </a:cxn>
                <a:cxn ang="0">
                  <a:pos x="T6" y="T7"/>
                </a:cxn>
                <a:cxn ang="0">
                  <a:pos x="T8" y="T9"/>
                </a:cxn>
              </a:cxnLst>
              <a:rect l="0" t="0" r="r" b="b"/>
              <a:pathLst>
                <a:path w="1" h="3">
                  <a:moveTo>
                    <a:pt x="1" y="0"/>
                  </a:moveTo>
                  <a:cubicBezTo>
                    <a:pt x="0" y="3"/>
                    <a:pt x="0" y="3"/>
                    <a:pt x="0" y="3"/>
                  </a:cubicBezTo>
                  <a:cubicBezTo>
                    <a:pt x="0" y="3"/>
                    <a:pt x="0" y="3"/>
                    <a:pt x="0" y="3"/>
                  </a:cubicBezTo>
                  <a:cubicBezTo>
                    <a:pt x="1" y="2"/>
                    <a:pt x="1" y="1"/>
                    <a:pt x="1" y="0"/>
                  </a:cubicBezTo>
                  <a:cubicBezTo>
                    <a:pt x="1" y="0"/>
                    <a:pt x="1" y="0"/>
                    <a:pt x="1" y="0"/>
                  </a:cubicBezTo>
                </a:path>
              </a:pathLst>
            </a:custGeom>
            <a:solidFill>
              <a:srgbClr val="CF774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iSľíḋe">
              <a:extLst>
                <a:ext uri="{FF2B5EF4-FFF2-40B4-BE49-F238E27FC236}">
                  <a16:creationId xmlns:a16="http://schemas.microsoft.com/office/drawing/2014/main" id="{D75511F4-2A7A-4D02-88F3-D4E8F099E4FC}"/>
                </a:ext>
              </a:extLst>
            </p:cNvPr>
            <p:cNvSpPr/>
            <p:nvPr/>
          </p:nvSpPr>
          <p:spPr bwMode="auto">
            <a:xfrm flipH="1">
              <a:off x="3197375" y="2796627"/>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îśļiďê">
              <a:extLst>
                <a:ext uri="{FF2B5EF4-FFF2-40B4-BE49-F238E27FC236}">
                  <a16:creationId xmlns:a16="http://schemas.microsoft.com/office/drawing/2014/main" id="{79AF478B-2FD7-44AB-B303-FC9E1C9D0F39}"/>
                </a:ext>
              </a:extLst>
            </p:cNvPr>
            <p:cNvSpPr/>
            <p:nvPr/>
          </p:nvSpPr>
          <p:spPr bwMode="auto">
            <a:xfrm flipH="1">
              <a:off x="3135365" y="2787232"/>
              <a:ext cx="78923" cy="67648"/>
            </a:xfrm>
            <a:custGeom>
              <a:avLst/>
              <a:gdLst>
                <a:gd name="T0" fmla="*/ 20 w 20"/>
                <a:gd name="T1" fmla="*/ 0 h 17"/>
                <a:gd name="T2" fmla="*/ 11 w 20"/>
                <a:gd name="T3" fmla="*/ 3 h 17"/>
                <a:gd name="T4" fmla="*/ 5 w 20"/>
                <a:gd name="T5" fmla="*/ 2 h 17"/>
                <a:gd name="T6" fmla="*/ 2 w 20"/>
                <a:gd name="T7" fmla="*/ 10 h 17"/>
                <a:gd name="T8" fmla="*/ 1 w 20"/>
                <a:gd name="T9" fmla="*/ 14 h 17"/>
                <a:gd name="T10" fmla="*/ 0 w 20"/>
                <a:gd name="T11" fmla="*/ 17 h 17"/>
                <a:gd name="T12" fmla="*/ 20 w 20"/>
                <a:gd name="T13" fmla="*/ 0 h 17"/>
              </a:gdLst>
              <a:ahLst/>
              <a:cxnLst>
                <a:cxn ang="0">
                  <a:pos x="T0" y="T1"/>
                </a:cxn>
                <a:cxn ang="0">
                  <a:pos x="T2" y="T3"/>
                </a:cxn>
                <a:cxn ang="0">
                  <a:pos x="T4" y="T5"/>
                </a:cxn>
                <a:cxn ang="0">
                  <a:pos x="T6" y="T7"/>
                </a:cxn>
                <a:cxn ang="0">
                  <a:pos x="T8" y="T9"/>
                </a:cxn>
                <a:cxn ang="0">
                  <a:pos x="T10" y="T11"/>
                </a:cxn>
                <a:cxn ang="0">
                  <a:pos x="T12" y="T13"/>
                </a:cxn>
              </a:cxnLst>
              <a:rect l="0" t="0" r="r" b="b"/>
              <a:pathLst>
                <a:path w="20" h="17">
                  <a:moveTo>
                    <a:pt x="20" y="0"/>
                  </a:moveTo>
                  <a:cubicBezTo>
                    <a:pt x="17" y="2"/>
                    <a:pt x="14" y="3"/>
                    <a:pt x="11" y="3"/>
                  </a:cubicBezTo>
                  <a:cubicBezTo>
                    <a:pt x="8" y="3"/>
                    <a:pt x="6" y="2"/>
                    <a:pt x="5" y="2"/>
                  </a:cubicBezTo>
                  <a:cubicBezTo>
                    <a:pt x="4" y="5"/>
                    <a:pt x="3" y="7"/>
                    <a:pt x="2" y="10"/>
                  </a:cubicBezTo>
                  <a:cubicBezTo>
                    <a:pt x="2" y="11"/>
                    <a:pt x="2" y="13"/>
                    <a:pt x="1" y="14"/>
                  </a:cubicBezTo>
                  <a:cubicBezTo>
                    <a:pt x="1" y="15"/>
                    <a:pt x="1" y="16"/>
                    <a:pt x="0" y="17"/>
                  </a:cubicBezTo>
                  <a:cubicBezTo>
                    <a:pt x="20" y="0"/>
                    <a:pt x="20" y="0"/>
                    <a:pt x="20" y="0"/>
                  </a:cubicBezTo>
                </a:path>
              </a:pathLst>
            </a:custGeom>
            <a:solidFill>
              <a:srgbClr val="D9AB1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í$ḷiḋè">
              <a:extLst>
                <a:ext uri="{FF2B5EF4-FFF2-40B4-BE49-F238E27FC236}">
                  <a16:creationId xmlns:a16="http://schemas.microsoft.com/office/drawing/2014/main" id="{3885A4F6-EE05-48E5-8808-C2C9A1560E82}"/>
                </a:ext>
              </a:extLst>
            </p:cNvPr>
            <p:cNvSpPr/>
            <p:nvPr/>
          </p:nvSpPr>
          <p:spPr bwMode="auto">
            <a:xfrm flipH="1">
              <a:off x="2979398" y="2386979"/>
              <a:ext cx="304417" cy="233011"/>
            </a:xfrm>
            <a:custGeom>
              <a:avLst/>
              <a:gdLst>
                <a:gd name="T0" fmla="*/ 0 w 78"/>
                <a:gd name="T1" fmla="*/ 44 h 60"/>
                <a:gd name="T2" fmla="*/ 39 w 78"/>
                <a:gd name="T3" fmla="*/ 58 h 60"/>
                <a:gd name="T4" fmla="*/ 74 w 78"/>
                <a:gd name="T5" fmla="*/ 49 h 60"/>
                <a:gd name="T6" fmla="*/ 76 w 78"/>
                <a:gd name="T7" fmla="*/ 47 h 60"/>
                <a:gd name="T8" fmla="*/ 77 w 78"/>
                <a:gd name="T9" fmla="*/ 42 h 60"/>
                <a:gd name="T10" fmla="*/ 77 w 78"/>
                <a:gd name="T11" fmla="*/ 24 h 60"/>
                <a:gd name="T12" fmla="*/ 70 w 78"/>
                <a:gd name="T13" fmla="*/ 9 h 60"/>
                <a:gd name="T14" fmla="*/ 56 w 78"/>
                <a:gd name="T15" fmla="*/ 4 h 60"/>
                <a:gd name="T16" fmla="*/ 20 w 78"/>
                <a:gd name="T17" fmla="*/ 9 h 60"/>
                <a:gd name="T18" fmla="*/ 0 w 78"/>
                <a:gd name="T19" fmla="*/ 4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 h="60">
                  <a:moveTo>
                    <a:pt x="0" y="44"/>
                  </a:moveTo>
                  <a:cubicBezTo>
                    <a:pt x="13" y="47"/>
                    <a:pt x="25" y="56"/>
                    <a:pt x="39" y="58"/>
                  </a:cubicBezTo>
                  <a:cubicBezTo>
                    <a:pt x="51" y="60"/>
                    <a:pt x="64" y="57"/>
                    <a:pt x="74" y="49"/>
                  </a:cubicBezTo>
                  <a:cubicBezTo>
                    <a:pt x="74" y="48"/>
                    <a:pt x="75" y="48"/>
                    <a:pt x="76" y="47"/>
                  </a:cubicBezTo>
                  <a:cubicBezTo>
                    <a:pt x="77" y="45"/>
                    <a:pt x="77" y="43"/>
                    <a:pt x="77" y="42"/>
                  </a:cubicBezTo>
                  <a:cubicBezTo>
                    <a:pt x="77" y="36"/>
                    <a:pt x="78" y="30"/>
                    <a:pt x="77" y="24"/>
                  </a:cubicBezTo>
                  <a:cubicBezTo>
                    <a:pt x="76" y="19"/>
                    <a:pt x="74" y="13"/>
                    <a:pt x="70" y="9"/>
                  </a:cubicBezTo>
                  <a:cubicBezTo>
                    <a:pt x="66" y="6"/>
                    <a:pt x="61" y="5"/>
                    <a:pt x="56" y="4"/>
                  </a:cubicBezTo>
                  <a:cubicBezTo>
                    <a:pt x="44" y="2"/>
                    <a:pt x="30" y="0"/>
                    <a:pt x="20" y="9"/>
                  </a:cubicBezTo>
                  <a:cubicBezTo>
                    <a:pt x="20" y="9"/>
                    <a:pt x="4" y="29"/>
                    <a:pt x="0" y="44"/>
                  </a:cubicBezTo>
                  <a:close/>
                </a:path>
              </a:pathLst>
            </a:custGeom>
            <a:solidFill>
              <a:srgbClr val="5F337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93" name="iŝlïḍê">
            <a:extLst>
              <a:ext uri="{FF2B5EF4-FFF2-40B4-BE49-F238E27FC236}">
                <a16:creationId xmlns:a16="http://schemas.microsoft.com/office/drawing/2014/main" id="{4EC13665-B658-49C7-B7FD-859A845DECEA}"/>
              </a:ext>
            </a:extLst>
          </p:cNvPr>
          <p:cNvSpPr/>
          <p:nvPr/>
        </p:nvSpPr>
        <p:spPr bwMode="auto">
          <a:xfrm rot="1613271" flipH="1">
            <a:off x="7413846" y="1078529"/>
            <a:ext cx="3279553" cy="3655277"/>
          </a:xfrm>
          <a:custGeom>
            <a:avLst/>
            <a:gdLst>
              <a:gd name="T0" fmla="*/ 3 w 294"/>
              <a:gd name="T1" fmla="*/ 153 h 328"/>
              <a:gd name="T2" fmla="*/ 136 w 294"/>
              <a:gd name="T3" fmla="*/ 292 h 328"/>
              <a:gd name="T4" fmla="*/ 176 w 294"/>
              <a:gd name="T5" fmla="*/ 290 h 328"/>
              <a:gd name="T6" fmla="*/ 211 w 294"/>
              <a:gd name="T7" fmla="*/ 298 h 328"/>
              <a:gd name="T8" fmla="*/ 245 w 294"/>
              <a:gd name="T9" fmla="*/ 323 h 328"/>
              <a:gd name="T10" fmla="*/ 259 w 294"/>
              <a:gd name="T11" fmla="*/ 312 h 328"/>
              <a:gd name="T12" fmla="*/ 250 w 294"/>
              <a:gd name="T13" fmla="*/ 286 h 328"/>
              <a:gd name="T14" fmla="*/ 258 w 294"/>
              <a:gd name="T15" fmla="*/ 242 h 328"/>
              <a:gd name="T16" fmla="*/ 293 w 294"/>
              <a:gd name="T17" fmla="*/ 143 h 328"/>
              <a:gd name="T18" fmla="*/ 151 w 294"/>
              <a:gd name="T19" fmla="*/ 2 h 328"/>
              <a:gd name="T20" fmla="*/ 3 w 294"/>
              <a:gd name="T21" fmla="*/ 153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94" h="328">
                <a:moveTo>
                  <a:pt x="3" y="153"/>
                </a:moveTo>
                <a:cubicBezTo>
                  <a:pt x="6" y="226"/>
                  <a:pt x="63" y="286"/>
                  <a:pt x="136" y="292"/>
                </a:cubicBezTo>
                <a:cubicBezTo>
                  <a:pt x="150" y="293"/>
                  <a:pt x="163" y="292"/>
                  <a:pt x="176" y="290"/>
                </a:cubicBezTo>
                <a:cubicBezTo>
                  <a:pt x="188" y="287"/>
                  <a:pt x="201" y="290"/>
                  <a:pt x="211" y="298"/>
                </a:cubicBezTo>
                <a:cubicBezTo>
                  <a:pt x="245" y="323"/>
                  <a:pt x="245" y="323"/>
                  <a:pt x="245" y="323"/>
                </a:cubicBezTo>
                <a:cubicBezTo>
                  <a:pt x="253" y="328"/>
                  <a:pt x="263" y="321"/>
                  <a:pt x="259" y="312"/>
                </a:cubicBezTo>
                <a:cubicBezTo>
                  <a:pt x="250" y="286"/>
                  <a:pt x="250" y="286"/>
                  <a:pt x="250" y="286"/>
                </a:cubicBezTo>
                <a:cubicBezTo>
                  <a:pt x="245" y="271"/>
                  <a:pt x="248" y="254"/>
                  <a:pt x="258" y="242"/>
                </a:cubicBezTo>
                <a:cubicBezTo>
                  <a:pt x="281" y="216"/>
                  <a:pt x="294" y="181"/>
                  <a:pt x="293" y="143"/>
                </a:cubicBezTo>
                <a:cubicBezTo>
                  <a:pt x="291" y="66"/>
                  <a:pt x="228" y="4"/>
                  <a:pt x="151" y="2"/>
                </a:cubicBezTo>
                <a:cubicBezTo>
                  <a:pt x="68" y="0"/>
                  <a:pt x="0" y="69"/>
                  <a:pt x="3" y="153"/>
                </a:cubicBezTo>
                <a:close/>
              </a:path>
            </a:pathLst>
          </a:custGeom>
          <a:solidFill>
            <a:schemeClr val="bg1">
              <a:alpha val="85000"/>
            </a:schemeClr>
          </a:solidFill>
          <a:ln>
            <a:noFill/>
          </a:ln>
        </p:spPr>
        <p:txBody>
          <a:bodyPr anchor="ctr"/>
          <a:lstStyle/>
          <a:p>
            <a:pPr algn="ctr"/>
            <a:endParaRPr/>
          </a:p>
        </p:txBody>
      </p:sp>
      <p:sp>
        <p:nvSpPr>
          <p:cNvPr id="95" name="îśľïḋé">
            <a:extLst>
              <a:ext uri="{FF2B5EF4-FFF2-40B4-BE49-F238E27FC236}">
                <a16:creationId xmlns:a16="http://schemas.microsoft.com/office/drawing/2014/main" id="{46B7ACE8-1C97-44E4-9A76-EBAEF0754150}"/>
              </a:ext>
            </a:extLst>
          </p:cNvPr>
          <p:cNvSpPr/>
          <p:nvPr/>
        </p:nvSpPr>
        <p:spPr bwMode="auto">
          <a:xfrm flipH="1">
            <a:off x="3041408" y="821673"/>
            <a:ext cx="719703" cy="800505"/>
          </a:xfrm>
          <a:custGeom>
            <a:avLst/>
            <a:gdLst>
              <a:gd name="T0" fmla="*/ 89 w 184"/>
              <a:gd name="T1" fmla="*/ 1 h 205"/>
              <a:gd name="T2" fmla="*/ 1 w 184"/>
              <a:gd name="T3" fmla="*/ 89 h 205"/>
              <a:gd name="T4" fmla="*/ 23 w 184"/>
              <a:gd name="T5" fmla="*/ 151 h 205"/>
              <a:gd name="T6" fmla="*/ 28 w 184"/>
              <a:gd name="T7" fmla="*/ 178 h 205"/>
              <a:gd name="T8" fmla="*/ 22 w 184"/>
              <a:gd name="T9" fmla="*/ 195 h 205"/>
              <a:gd name="T10" fmla="*/ 31 w 184"/>
              <a:gd name="T11" fmla="*/ 202 h 205"/>
              <a:gd name="T12" fmla="*/ 52 w 184"/>
              <a:gd name="T13" fmla="*/ 186 h 205"/>
              <a:gd name="T14" fmla="*/ 74 w 184"/>
              <a:gd name="T15" fmla="*/ 181 h 205"/>
              <a:gd name="T16" fmla="*/ 99 w 184"/>
              <a:gd name="T17" fmla="*/ 182 h 205"/>
              <a:gd name="T18" fmla="*/ 182 w 184"/>
              <a:gd name="T19" fmla="*/ 95 h 205"/>
              <a:gd name="T20" fmla="*/ 89 w 184"/>
              <a:gd name="T21" fmla="*/ 1 h 2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4" h="205">
                <a:moveTo>
                  <a:pt x="89" y="1"/>
                </a:moveTo>
                <a:cubicBezTo>
                  <a:pt x="42" y="2"/>
                  <a:pt x="2" y="41"/>
                  <a:pt x="1" y="89"/>
                </a:cubicBezTo>
                <a:cubicBezTo>
                  <a:pt x="0" y="113"/>
                  <a:pt x="9" y="135"/>
                  <a:pt x="23" y="151"/>
                </a:cubicBezTo>
                <a:cubicBezTo>
                  <a:pt x="29" y="159"/>
                  <a:pt x="31" y="169"/>
                  <a:pt x="28" y="178"/>
                </a:cubicBezTo>
                <a:cubicBezTo>
                  <a:pt x="22" y="195"/>
                  <a:pt x="22" y="195"/>
                  <a:pt x="22" y="195"/>
                </a:cubicBezTo>
                <a:cubicBezTo>
                  <a:pt x="20" y="200"/>
                  <a:pt x="26" y="205"/>
                  <a:pt x="31" y="202"/>
                </a:cubicBezTo>
                <a:cubicBezTo>
                  <a:pt x="52" y="186"/>
                  <a:pt x="52" y="186"/>
                  <a:pt x="52" y="186"/>
                </a:cubicBezTo>
                <a:cubicBezTo>
                  <a:pt x="58" y="181"/>
                  <a:pt x="66" y="179"/>
                  <a:pt x="74" y="181"/>
                </a:cubicBezTo>
                <a:cubicBezTo>
                  <a:pt x="82" y="182"/>
                  <a:pt x="90" y="183"/>
                  <a:pt x="99" y="182"/>
                </a:cubicBezTo>
                <a:cubicBezTo>
                  <a:pt x="144" y="178"/>
                  <a:pt x="180" y="141"/>
                  <a:pt x="182" y="95"/>
                </a:cubicBezTo>
                <a:cubicBezTo>
                  <a:pt x="184" y="43"/>
                  <a:pt x="141" y="0"/>
                  <a:pt x="89" y="1"/>
                </a:cubicBezTo>
                <a:close/>
              </a:path>
            </a:pathLst>
          </a:custGeom>
          <a:solidFill>
            <a:schemeClr val="bg1">
              <a:lumMod val="85000"/>
            </a:schemeClr>
          </a:solidFill>
          <a:ln>
            <a:noFill/>
          </a:ln>
        </p:spPr>
        <p:txBody>
          <a:bodyPr anchor="ctr"/>
          <a:lstStyle/>
          <a:p>
            <a:pPr algn="ctr"/>
            <a:endParaRPr/>
          </a:p>
        </p:txBody>
      </p:sp>
      <p:sp>
        <p:nvSpPr>
          <p:cNvPr id="96" name="îṧḻïḍé">
            <a:extLst>
              <a:ext uri="{FF2B5EF4-FFF2-40B4-BE49-F238E27FC236}">
                <a16:creationId xmlns:a16="http://schemas.microsoft.com/office/drawing/2014/main" id="{640AFCF8-00D3-460E-94F6-FDE1E5C9F592}"/>
              </a:ext>
            </a:extLst>
          </p:cNvPr>
          <p:cNvSpPr/>
          <p:nvPr/>
        </p:nvSpPr>
        <p:spPr bwMode="auto">
          <a:xfrm flipH="1">
            <a:off x="3206770" y="977639"/>
            <a:ext cx="392737" cy="398373"/>
          </a:xfrm>
          <a:custGeom>
            <a:avLst/>
            <a:gdLst>
              <a:gd name="T0" fmla="*/ 51 w 101"/>
              <a:gd name="T1" fmla="*/ 0 h 102"/>
              <a:gd name="T2" fmla="*/ 0 w 101"/>
              <a:gd name="T3" fmla="*/ 51 h 102"/>
              <a:gd name="T4" fmla="*/ 51 w 101"/>
              <a:gd name="T5" fmla="*/ 102 h 102"/>
              <a:gd name="T6" fmla="*/ 101 w 101"/>
              <a:gd name="T7" fmla="*/ 51 h 102"/>
              <a:gd name="T8" fmla="*/ 51 w 101"/>
              <a:gd name="T9" fmla="*/ 0 h 102"/>
              <a:gd name="T10" fmla="*/ 41 w 101"/>
              <a:gd name="T11" fmla="*/ 77 h 102"/>
              <a:gd name="T12" fmla="*/ 19 w 101"/>
              <a:gd name="T13" fmla="*/ 55 h 102"/>
              <a:gd name="T14" fmla="*/ 26 w 101"/>
              <a:gd name="T15" fmla="*/ 47 h 102"/>
              <a:gd name="T16" fmla="*/ 41 w 101"/>
              <a:gd name="T17" fmla="*/ 62 h 102"/>
              <a:gd name="T18" fmla="*/ 75 w 101"/>
              <a:gd name="T19" fmla="*/ 29 h 102"/>
              <a:gd name="T20" fmla="*/ 82 w 101"/>
              <a:gd name="T21" fmla="*/ 36 h 102"/>
              <a:gd name="T22" fmla="*/ 41 w 101"/>
              <a:gd name="T23" fmla="*/ 77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1" h="102">
                <a:moveTo>
                  <a:pt x="51" y="0"/>
                </a:moveTo>
                <a:cubicBezTo>
                  <a:pt x="22" y="0"/>
                  <a:pt x="0" y="23"/>
                  <a:pt x="0" y="51"/>
                </a:cubicBezTo>
                <a:cubicBezTo>
                  <a:pt x="0" y="79"/>
                  <a:pt x="22" y="102"/>
                  <a:pt x="51" y="102"/>
                </a:cubicBezTo>
                <a:cubicBezTo>
                  <a:pt x="79" y="102"/>
                  <a:pt x="101" y="79"/>
                  <a:pt x="101" y="51"/>
                </a:cubicBezTo>
                <a:cubicBezTo>
                  <a:pt x="101" y="23"/>
                  <a:pt x="79" y="0"/>
                  <a:pt x="51" y="0"/>
                </a:cubicBezTo>
                <a:close/>
                <a:moveTo>
                  <a:pt x="41" y="77"/>
                </a:moveTo>
                <a:cubicBezTo>
                  <a:pt x="19" y="55"/>
                  <a:pt x="19" y="55"/>
                  <a:pt x="19" y="55"/>
                </a:cubicBezTo>
                <a:cubicBezTo>
                  <a:pt x="26" y="47"/>
                  <a:pt x="26" y="47"/>
                  <a:pt x="26" y="47"/>
                </a:cubicBezTo>
                <a:cubicBezTo>
                  <a:pt x="41" y="62"/>
                  <a:pt x="41" y="62"/>
                  <a:pt x="41" y="62"/>
                </a:cubicBezTo>
                <a:cubicBezTo>
                  <a:pt x="75" y="29"/>
                  <a:pt x="75" y="29"/>
                  <a:pt x="75" y="29"/>
                </a:cubicBezTo>
                <a:cubicBezTo>
                  <a:pt x="82" y="36"/>
                  <a:pt x="82" y="36"/>
                  <a:pt x="82" y="36"/>
                </a:cubicBezTo>
                <a:lnTo>
                  <a:pt x="41" y="77"/>
                </a:lnTo>
                <a:close/>
              </a:path>
            </a:pathLst>
          </a:custGeom>
          <a:solidFill>
            <a:srgbClr val="E5B41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 name="文本占位符 62"/>
          <p:cNvSpPr>
            <a:spLocks noGrp="1"/>
          </p:cNvSpPr>
          <p:nvPr userDrawn="1">
            <p:ph type="body" sz="quarter" idx="18" hasCustomPrompt="1"/>
          </p:nvPr>
        </p:nvSpPr>
        <p:spPr>
          <a:xfrm>
            <a:off x="6819833" y="3610818"/>
            <a:ext cx="4470400" cy="310871"/>
          </a:xfrm>
        </p:spPr>
        <p:txBody>
          <a:bodyPr vert="horz" lIns="91440" tIns="45720" rIns="91440" bIns="45720" rtlCol="0">
            <a:normAutofit/>
          </a:bodyPr>
          <a:lstStyle>
            <a:lvl1pPr marL="0" indent="0" algn="ctr">
              <a:buNone/>
              <a:defRPr lang="zh-CN" altLang="en-US" sz="1500" smtClean="0">
                <a:solidFill>
                  <a:schemeClr val="accent6"/>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userDrawn="1">
            <p:ph type="body" sz="quarter" idx="10" hasCustomPrompt="1"/>
          </p:nvPr>
        </p:nvSpPr>
        <p:spPr>
          <a:xfrm>
            <a:off x="6819833" y="3314547"/>
            <a:ext cx="4470400" cy="296271"/>
          </a:xfrm>
        </p:spPr>
        <p:txBody>
          <a:bodyPr vert="horz" anchor="ctr">
            <a:noAutofit/>
          </a:bodyPr>
          <a:lstStyle>
            <a:lvl1pPr marL="0" indent="0" algn="ctr">
              <a:buNone/>
              <a:defRPr sz="1500" b="0">
                <a:solidFill>
                  <a:schemeClr val="accent6"/>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标题 1"/>
          <p:cNvSpPr>
            <a:spLocks noGrp="1"/>
          </p:cNvSpPr>
          <p:nvPr userDrawn="1">
            <p:ph type="ctrTitle" hasCustomPrompt="1"/>
          </p:nvPr>
        </p:nvSpPr>
        <p:spPr>
          <a:xfrm>
            <a:off x="6819833" y="1295016"/>
            <a:ext cx="4470400" cy="1332948"/>
          </a:xfrm>
        </p:spPr>
        <p:txBody>
          <a:bodyPr anchor="b">
            <a:normAutofit/>
          </a:bodyPr>
          <a:lstStyle>
            <a:lvl1pPr marL="0" indent="0" algn="ctr">
              <a:buFont typeface="Arial" panose="020B0604020202020204" pitchFamily="34" charset="0"/>
              <a:buNone/>
              <a:defRPr sz="3600">
                <a:solidFill>
                  <a:schemeClr val="accent6"/>
                </a:solidFill>
              </a:defRPr>
            </a:lvl1pPr>
          </a:lstStyle>
          <a:p>
            <a:r>
              <a:rPr lang="en-US" altLang="zh-CN" dirty="0"/>
              <a:t>Conclusion</a:t>
            </a:r>
            <a:endParaRPr lang="zh-CN" altLang="en-US" dirty="0"/>
          </a:p>
        </p:txBody>
      </p:sp>
    </p:spTree>
    <p:extLst>
      <p:ext uri="{BB962C8B-B14F-4D97-AF65-F5344CB8AC3E}">
        <p14:creationId xmlns:p14="http://schemas.microsoft.com/office/powerpoint/2010/main" val="93970746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71100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2_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5427" cy="6857999"/>
          </a:xfrm>
          <a:prstGeom prst="rect">
            <a:avLst/>
          </a:prstGeom>
        </p:spPr>
      </p:pic>
    </p:spTree>
    <p:extLst>
      <p:ext uri="{BB962C8B-B14F-4D97-AF65-F5344CB8AC3E}">
        <p14:creationId xmlns:p14="http://schemas.microsoft.com/office/powerpoint/2010/main" val="896206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3_节标题">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
            <a:ext cx="12185427" cy="6858000"/>
          </a:xfrm>
          <a:prstGeom prst="rect">
            <a:avLst/>
          </a:prstGeom>
        </p:spPr>
      </p:pic>
    </p:spTree>
    <p:extLst>
      <p:ext uri="{BB962C8B-B14F-4D97-AF65-F5344CB8AC3E}">
        <p14:creationId xmlns:p14="http://schemas.microsoft.com/office/powerpoint/2010/main" val="839084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p>
            <a:r>
              <a:rPr lang="zh-CN" altLang="en-US"/>
              <a:t>单击此处编辑母版标题样式</a:t>
            </a:r>
          </a:p>
        </p:txBody>
      </p:sp>
      <p:sp>
        <p:nvSpPr>
          <p:cNvPr id="3" name="内容占位符 2"/>
          <p:cNvSpPr>
            <a:spLocks noGrp="1"/>
          </p:cNvSpPr>
          <p:nvPr>
            <p:ph sz="half" idx="1"/>
          </p:nvPr>
        </p:nvSpPr>
        <p:spPr>
          <a:xfrm>
            <a:off x="609600" y="1200151"/>
            <a:ext cx="5384800" cy="3394075"/>
          </a:xfrm>
          <a:prstGeom prst="rect">
            <a:avLst/>
          </a:prstGeom>
        </p:spPr>
        <p:txBody>
          <a:bodyPr lIns="121963" tIns="60981" rIns="121963" bIns="60981"/>
          <a:lstStyle>
            <a:lvl1pPr>
              <a:defRPr sz="3698"/>
            </a:lvl1pPr>
            <a:lvl2pPr>
              <a:defRPr sz="3198"/>
            </a:lvl2pPr>
            <a:lvl3pPr>
              <a:defRPr sz="2699"/>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1" y="1200151"/>
            <a:ext cx="5384800" cy="3394075"/>
          </a:xfrm>
          <a:prstGeom prst="rect">
            <a:avLst/>
          </a:prstGeom>
        </p:spPr>
        <p:txBody>
          <a:bodyPr lIns="121963" tIns="60981" rIns="121963" bIns="60981"/>
          <a:lstStyle>
            <a:lvl1pPr>
              <a:defRPr sz="3698"/>
            </a:lvl1pPr>
            <a:lvl2pPr>
              <a:defRPr sz="3198"/>
            </a:lvl2pPr>
            <a:lvl3pPr>
              <a:defRPr sz="2699"/>
            </a:lvl3pPr>
            <a:lvl4pPr>
              <a:defRPr sz="2399"/>
            </a:lvl4pPr>
            <a:lvl5pPr>
              <a:defRPr sz="2399"/>
            </a:lvl5pPr>
            <a:lvl6pPr>
              <a:defRPr sz="2399"/>
            </a:lvl6pPr>
            <a:lvl7pPr>
              <a:defRPr sz="2399"/>
            </a:lvl7pPr>
            <a:lvl8pPr>
              <a:defRPr sz="2399"/>
            </a:lvl8pPr>
            <a:lvl9pPr>
              <a:defRPr sz="23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6" name="页脚占位符 5"/>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7" name="灯片编号占位符 6"/>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343456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4"/>
            <a:ext cx="5386917" cy="639763"/>
          </a:xfrm>
          <a:prstGeom prst="rect">
            <a:avLst/>
          </a:prstGeom>
        </p:spPr>
        <p:txBody>
          <a:bodyPr lIns="121963" tIns="60981" rIns="121963" bIns="60981" anchor="b"/>
          <a:lstStyle>
            <a:lvl1pPr marL="0" indent="0">
              <a:buNone/>
              <a:defRPr sz="3198" b="1"/>
            </a:lvl1pPr>
            <a:lvl2pPr marL="609508" indent="0">
              <a:buNone/>
              <a:defRPr sz="2699" b="1"/>
            </a:lvl2pPr>
            <a:lvl3pPr marL="1219017" indent="0">
              <a:buNone/>
              <a:defRPr sz="2399" b="1"/>
            </a:lvl3pPr>
            <a:lvl4pPr marL="1828525" indent="0">
              <a:buNone/>
              <a:defRPr sz="2099" b="1"/>
            </a:lvl4pPr>
            <a:lvl5pPr marL="2438033" indent="0">
              <a:buNone/>
              <a:defRPr sz="2099" b="1"/>
            </a:lvl5pPr>
            <a:lvl6pPr marL="3047542" indent="0">
              <a:buNone/>
              <a:defRPr sz="2099" b="1"/>
            </a:lvl6pPr>
            <a:lvl7pPr marL="3657051" indent="0">
              <a:buNone/>
              <a:defRPr sz="2099" b="1"/>
            </a:lvl7pPr>
            <a:lvl8pPr marL="4266560" indent="0">
              <a:buNone/>
              <a:defRPr sz="2099" b="1"/>
            </a:lvl8pPr>
            <a:lvl9pPr marL="4876068" indent="0">
              <a:buNone/>
              <a:defRPr sz="2099"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917" cy="3951288"/>
          </a:xfrm>
          <a:prstGeom prst="rect">
            <a:avLst/>
          </a:prstGeom>
        </p:spPr>
        <p:txBody>
          <a:bodyPr lIns="121963" tIns="60981" rIns="121963" bIns="60981"/>
          <a:lstStyle>
            <a:lvl1pPr>
              <a:defRPr sz="3198"/>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4"/>
            <a:ext cx="5389033" cy="639763"/>
          </a:xfrm>
          <a:prstGeom prst="rect">
            <a:avLst/>
          </a:prstGeom>
        </p:spPr>
        <p:txBody>
          <a:bodyPr lIns="121963" tIns="60981" rIns="121963" bIns="60981" anchor="b"/>
          <a:lstStyle>
            <a:lvl1pPr marL="0" indent="0">
              <a:buNone/>
              <a:defRPr sz="3198" b="1"/>
            </a:lvl1pPr>
            <a:lvl2pPr marL="609508" indent="0">
              <a:buNone/>
              <a:defRPr sz="2699" b="1"/>
            </a:lvl2pPr>
            <a:lvl3pPr marL="1219017" indent="0">
              <a:buNone/>
              <a:defRPr sz="2399" b="1"/>
            </a:lvl3pPr>
            <a:lvl4pPr marL="1828525" indent="0">
              <a:buNone/>
              <a:defRPr sz="2099" b="1"/>
            </a:lvl4pPr>
            <a:lvl5pPr marL="2438033" indent="0">
              <a:buNone/>
              <a:defRPr sz="2099" b="1"/>
            </a:lvl5pPr>
            <a:lvl6pPr marL="3047542" indent="0">
              <a:buNone/>
              <a:defRPr sz="2099" b="1"/>
            </a:lvl6pPr>
            <a:lvl7pPr marL="3657051" indent="0">
              <a:buNone/>
              <a:defRPr sz="2099" b="1"/>
            </a:lvl7pPr>
            <a:lvl8pPr marL="4266560" indent="0">
              <a:buNone/>
              <a:defRPr sz="2099" b="1"/>
            </a:lvl8pPr>
            <a:lvl9pPr marL="4876068" indent="0">
              <a:buNone/>
              <a:defRPr sz="2099"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lIns="121963" tIns="60981" rIns="121963" bIns="60981"/>
          <a:lstStyle>
            <a:lvl1pPr>
              <a:defRPr sz="3198"/>
            </a:lvl1pPr>
            <a:lvl2pPr>
              <a:defRPr sz="2699"/>
            </a:lvl2pPr>
            <a:lvl3pPr>
              <a:defRPr sz="2399"/>
            </a:lvl3pPr>
            <a:lvl4pPr>
              <a:defRPr sz="2099"/>
            </a:lvl4pPr>
            <a:lvl5pPr>
              <a:defRPr sz="2099"/>
            </a:lvl5pPr>
            <a:lvl6pPr>
              <a:defRPr sz="2099"/>
            </a:lvl6pPr>
            <a:lvl7pPr>
              <a:defRPr sz="2099"/>
            </a:lvl7pPr>
            <a:lvl8pPr>
              <a:defRPr sz="2099"/>
            </a:lvl8pPr>
            <a:lvl9pPr>
              <a:defRPr sz="2099"/>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8" name="页脚占位符 7"/>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9" name="灯片编号占位符 8"/>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510845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4639"/>
            <a:ext cx="10972800" cy="1143000"/>
          </a:xfrm>
          <a:prstGeom prst="rect">
            <a:avLst/>
          </a:prstGeom>
        </p:spPr>
        <p:txBody>
          <a:bodyPr lIns="121963" tIns="60981" rIns="121963" bIns="60981"/>
          <a:lstStyle/>
          <a:p>
            <a:r>
              <a:rPr lang="zh-CN" altLang="en-US"/>
              <a:t>单击此处编辑母版标题样式</a:t>
            </a:r>
          </a:p>
        </p:txBody>
      </p:sp>
      <p:sp>
        <p:nvSpPr>
          <p:cNvPr id="3" name="日期占位符 2"/>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4" name="页脚占位符 3"/>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5" name="灯片编号占位符 4"/>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641733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a:prstGeom prst="rect">
            <a:avLst/>
          </a:prstGeom>
        </p:spPr>
        <p:txBody>
          <a:bodyPr lIns="121963" tIns="60981" rIns="121963" bIns="60981"/>
          <a:lstStyle/>
          <a:p>
            <a:fld id="{DF659192-60C8-49F5-94DF-1E29C3FCC85C}" type="datetimeFigureOut">
              <a:rPr lang="zh-CN" altLang="en-US" smtClean="0"/>
              <a:t>2019/11/18</a:t>
            </a:fld>
            <a:endParaRPr lang="zh-CN" altLang="en-US"/>
          </a:p>
        </p:txBody>
      </p:sp>
      <p:sp>
        <p:nvSpPr>
          <p:cNvPr id="3" name="页脚占位符 2"/>
          <p:cNvSpPr>
            <a:spLocks noGrp="1"/>
          </p:cNvSpPr>
          <p:nvPr>
            <p:ph type="ftr" sz="quarter" idx="11"/>
          </p:nvPr>
        </p:nvSpPr>
        <p:spPr>
          <a:xfrm>
            <a:off x="4165601" y="6356350"/>
            <a:ext cx="3860800" cy="365125"/>
          </a:xfrm>
          <a:prstGeom prst="rect">
            <a:avLst/>
          </a:prstGeom>
        </p:spPr>
        <p:txBody>
          <a:bodyPr lIns="121963" tIns="60981" rIns="121963" bIns="60981"/>
          <a:lstStyle/>
          <a:p>
            <a:endParaRPr lang="zh-CN" altLang="en-US"/>
          </a:p>
        </p:txBody>
      </p:sp>
      <p:sp>
        <p:nvSpPr>
          <p:cNvPr id="4" name="灯片编号占位符 3"/>
          <p:cNvSpPr>
            <a:spLocks noGrp="1"/>
          </p:cNvSpPr>
          <p:nvPr>
            <p:ph type="sldNum" sz="quarter" idx="12"/>
          </p:nvPr>
        </p:nvSpPr>
        <p:spPr>
          <a:xfrm>
            <a:off x="8737600" y="6356350"/>
            <a:ext cx="2844800" cy="365125"/>
          </a:xfrm>
          <a:prstGeom prst="rect">
            <a:avLst/>
          </a:prstGeom>
        </p:spPr>
        <p:txBody>
          <a:bodyPr lIns="121963" tIns="60981" rIns="121963" bIns="60981"/>
          <a:lstStyle/>
          <a:p>
            <a:fld id="{EB730883-2733-4EB0-9793-894FF9D50112}" type="slidenum">
              <a:rPr lang="zh-CN" altLang="en-US" smtClean="0"/>
              <a:t>‹#›</a:t>
            </a:fld>
            <a:endParaRPr lang="zh-CN" altLang="en-US"/>
          </a:p>
        </p:txBody>
      </p:sp>
    </p:spTree>
    <p:extLst>
      <p:ext uri="{BB962C8B-B14F-4D97-AF65-F5344CB8AC3E}">
        <p14:creationId xmlns:p14="http://schemas.microsoft.com/office/powerpoint/2010/main" val="2308653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3.xml"/><Relationship Id="rId7"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fgClr>
          <a:bgClr>
            <a:schemeClr val="bg1">
              <a:lumMod val="95000"/>
            </a:schemeClr>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60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ctr" defTabSz="1219017" rtl="0" eaLnBrk="1" latinLnBrk="0" hangingPunct="1">
        <a:spcBef>
          <a:spcPct val="0"/>
        </a:spcBef>
        <a:buNone/>
        <a:defRPr sz="5897" kern="1200">
          <a:solidFill>
            <a:schemeClr val="tx1"/>
          </a:solidFill>
          <a:latin typeface="+mj-lt"/>
          <a:ea typeface="+mj-ea"/>
          <a:cs typeface="+mj-cs"/>
        </a:defRPr>
      </a:lvl1pPr>
    </p:titleStyle>
    <p:bodyStyle>
      <a:lvl1pPr marL="457131" indent="-457131" algn="l" defTabSz="1219017" rtl="0" eaLnBrk="1" latinLnBrk="0" hangingPunct="1">
        <a:spcBef>
          <a:spcPct val="20000"/>
        </a:spcBef>
        <a:buFont typeface="Arial" pitchFamily="34" charset="0"/>
        <a:buChar char="•"/>
        <a:defRPr sz="4298" kern="1200">
          <a:solidFill>
            <a:schemeClr val="tx1"/>
          </a:solidFill>
          <a:latin typeface="+mn-lt"/>
          <a:ea typeface="+mn-ea"/>
          <a:cs typeface="+mn-cs"/>
        </a:defRPr>
      </a:lvl1pPr>
      <a:lvl2pPr marL="990452" indent="-380942" algn="l" defTabSz="1219017" rtl="0" eaLnBrk="1" latinLnBrk="0" hangingPunct="1">
        <a:spcBef>
          <a:spcPct val="20000"/>
        </a:spcBef>
        <a:buFont typeface="Arial" pitchFamily="34" charset="0"/>
        <a:buChar char="–"/>
        <a:defRPr sz="3698" kern="1200">
          <a:solidFill>
            <a:schemeClr val="tx1"/>
          </a:solidFill>
          <a:latin typeface="+mn-lt"/>
          <a:ea typeface="+mn-ea"/>
          <a:cs typeface="+mn-cs"/>
        </a:defRPr>
      </a:lvl2pPr>
      <a:lvl3pPr marL="1523771" indent="-304755" algn="l" defTabSz="1219017" rtl="0" eaLnBrk="1" latinLnBrk="0" hangingPunct="1">
        <a:spcBef>
          <a:spcPct val="20000"/>
        </a:spcBef>
        <a:buFont typeface="Arial" pitchFamily="34" charset="0"/>
        <a:buChar char="•"/>
        <a:defRPr sz="3198" kern="1200">
          <a:solidFill>
            <a:schemeClr val="tx1"/>
          </a:solidFill>
          <a:latin typeface="+mn-lt"/>
          <a:ea typeface="+mn-ea"/>
          <a:cs typeface="+mn-cs"/>
        </a:defRPr>
      </a:lvl3pPr>
      <a:lvl4pPr marL="2133280"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2788"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296"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1805"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313"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0822" indent="-304755" algn="l" defTabSz="1219017"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017" rtl="0" eaLnBrk="1" latinLnBrk="0" hangingPunct="1">
        <a:defRPr sz="2399" kern="1200">
          <a:solidFill>
            <a:schemeClr val="tx1"/>
          </a:solidFill>
          <a:latin typeface="+mn-lt"/>
          <a:ea typeface="+mn-ea"/>
          <a:cs typeface="+mn-cs"/>
        </a:defRPr>
      </a:lvl1pPr>
      <a:lvl2pPr marL="609508" algn="l" defTabSz="1219017" rtl="0" eaLnBrk="1" latinLnBrk="0" hangingPunct="1">
        <a:defRPr sz="2399" kern="1200">
          <a:solidFill>
            <a:schemeClr val="tx1"/>
          </a:solidFill>
          <a:latin typeface="+mn-lt"/>
          <a:ea typeface="+mn-ea"/>
          <a:cs typeface="+mn-cs"/>
        </a:defRPr>
      </a:lvl2pPr>
      <a:lvl3pPr marL="1219017" algn="l" defTabSz="1219017" rtl="0" eaLnBrk="1" latinLnBrk="0" hangingPunct="1">
        <a:defRPr sz="2399" kern="1200">
          <a:solidFill>
            <a:schemeClr val="tx1"/>
          </a:solidFill>
          <a:latin typeface="+mn-lt"/>
          <a:ea typeface="+mn-ea"/>
          <a:cs typeface="+mn-cs"/>
        </a:defRPr>
      </a:lvl3pPr>
      <a:lvl4pPr marL="1828525" algn="l" defTabSz="1219017" rtl="0" eaLnBrk="1" latinLnBrk="0" hangingPunct="1">
        <a:defRPr sz="2399" kern="1200">
          <a:solidFill>
            <a:schemeClr val="tx1"/>
          </a:solidFill>
          <a:latin typeface="+mn-lt"/>
          <a:ea typeface="+mn-ea"/>
          <a:cs typeface="+mn-cs"/>
        </a:defRPr>
      </a:lvl4pPr>
      <a:lvl5pPr marL="2438033" algn="l" defTabSz="1219017" rtl="0" eaLnBrk="1" latinLnBrk="0" hangingPunct="1">
        <a:defRPr sz="2399" kern="1200">
          <a:solidFill>
            <a:schemeClr val="tx1"/>
          </a:solidFill>
          <a:latin typeface="+mn-lt"/>
          <a:ea typeface="+mn-ea"/>
          <a:cs typeface="+mn-cs"/>
        </a:defRPr>
      </a:lvl5pPr>
      <a:lvl6pPr marL="3047542" algn="l" defTabSz="1219017" rtl="0" eaLnBrk="1" latinLnBrk="0" hangingPunct="1">
        <a:defRPr sz="2399" kern="1200">
          <a:solidFill>
            <a:schemeClr val="tx1"/>
          </a:solidFill>
          <a:latin typeface="+mn-lt"/>
          <a:ea typeface="+mn-ea"/>
          <a:cs typeface="+mn-cs"/>
        </a:defRPr>
      </a:lvl6pPr>
      <a:lvl7pPr marL="3657051" algn="l" defTabSz="1219017" rtl="0" eaLnBrk="1" latinLnBrk="0" hangingPunct="1">
        <a:defRPr sz="2399" kern="1200">
          <a:solidFill>
            <a:schemeClr val="tx1"/>
          </a:solidFill>
          <a:latin typeface="+mn-lt"/>
          <a:ea typeface="+mn-ea"/>
          <a:cs typeface="+mn-cs"/>
        </a:defRPr>
      </a:lvl7pPr>
      <a:lvl8pPr marL="4266560" algn="l" defTabSz="1219017" rtl="0" eaLnBrk="1" latinLnBrk="0" hangingPunct="1">
        <a:defRPr sz="2399" kern="1200">
          <a:solidFill>
            <a:schemeClr val="tx1"/>
          </a:solidFill>
          <a:latin typeface="+mn-lt"/>
          <a:ea typeface="+mn-ea"/>
          <a:cs typeface="+mn-cs"/>
        </a:defRPr>
      </a:lvl8pPr>
      <a:lvl9pPr marL="4876068" algn="l" defTabSz="1219017" rtl="0" eaLnBrk="1" latinLnBrk="0" hangingPunct="1">
        <a:defRPr sz="23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2019/11/18</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57813867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2019/11/18</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33036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p15:clr>
            <a:srgbClr val="F26B43"/>
          </p15:clr>
        </p15:guide>
        <p15:guide id="2" pos="7257">
          <p15:clr>
            <a:srgbClr val="F26B43"/>
          </p15:clr>
        </p15:guide>
        <p15:guide id="3" orient="horz" pos="648">
          <p15:clr>
            <a:srgbClr val="F26B43"/>
          </p15:clr>
        </p15:guide>
        <p15:guide id="4" orient="horz" pos="712">
          <p15:clr>
            <a:srgbClr val="F26B43"/>
          </p15:clr>
        </p15:guide>
        <p15:guide id="5" orient="horz" pos="3931">
          <p15:clr>
            <a:srgbClr val="F26B43"/>
          </p15:clr>
        </p15:guide>
        <p15:guide id="6" orient="horz" pos="3866">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2.xml"/><Relationship Id="rId7" Type="http://schemas.openxmlformats.org/officeDocument/2006/relationships/image" Target="../media/image4.emf"/><Relationship Id="rId2" Type="http://schemas.openxmlformats.org/officeDocument/2006/relationships/vmlDrawing" Target="../drawings/vmlDrawing1.vml"/><Relationship Id="rId1" Type="http://schemas.openxmlformats.org/officeDocument/2006/relationships/themeOverride" Target="../theme/themeOverride1.xml"/><Relationship Id="rId6" Type="http://schemas.openxmlformats.org/officeDocument/2006/relationships/oleObject" Target="../embeddings/oleObject1.bin"/><Relationship Id="rId5" Type="http://schemas.openxmlformats.org/officeDocument/2006/relationships/slideLayout" Target="../slideLayouts/slideLayout15.xml"/><Relationship Id="rId4" Type="http://schemas.openxmlformats.org/officeDocument/2006/relationships/tags" Target="../tags/tag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5.xml"/></Relationships>
</file>

<file path=ppt/slides/_rels/slide1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6.xml"/><Relationship Id="rId7" Type="http://schemas.openxmlformats.org/officeDocument/2006/relationships/image" Target="../media/image4.emf"/><Relationship Id="rId2" Type="http://schemas.openxmlformats.org/officeDocument/2006/relationships/vmlDrawing" Target="../drawings/vmlDrawing2.vml"/><Relationship Id="rId1" Type="http://schemas.openxmlformats.org/officeDocument/2006/relationships/themeOverride" Target="../theme/themeOverride2.xml"/><Relationship Id="rId6" Type="http://schemas.openxmlformats.org/officeDocument/2006/relationships/oleObject" Target="../embeddings/oleObject2.bin"/><Relationship Id="rId5" Type="http://schemas.openxmlformats.org/officeDocument/2006/relationships/slideLayout" Target="../slideLayouts/slideLayout20.xml"/><Relationship Id="rId4"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4.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3C326D0B-7DAB-41B6-8030-2E4A18CC949B}"/>
              </a:ext>
            </a:extLst>
          </p:cNvPr>
          <p:cNvGraphicFramePr>
            <a:graphicFrameLocks/>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34"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a:spLocks/>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40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4" name="标题 3"/>
          <p:cNvSpPr>
            <a:spLocks noGrp="1"/>
          </p:cNvSpPr>
          <p:nvPr>
            <p:ph type="ctrTitle"/>
          </p:nvPr>
        </p:nvSpPr>
        <p:spPr>
          <a:xfrm>
            <a:off x="6194475" y="1493841"/>
            <a:ext cx="5743612" cy="2448115"/>
          </a:xfrm>
        </p:spPr>
        <p:txBody>
          <a:bodyPr>
            <a:normAutofit/>
          </a:bodyPr>
          <a:lstStyle/>
          <a:p>
            <a:pPr lvl="0"/>
            <a:r>
              <a:rPr lang="zh-CN" altLang="en-US" b="0" dirty="0">
                <a:solidFill>
                  <a:srgbClr val="002060"/>
                </a:solidFill>
              </a:rPr>
              <a:t>京东安联</a:t>
            </a:r>
            <a:r>
              <a:rPr lang="en-US" altLang="zh-CN" b="0" dirty="0">
                <a:solidFill>
                  <a:srgbClr val="002060"/>
                </a:solidFill>
              </a:rPr>
              <a:t> </a:t>
            </a:r>
            <a:br>
              <a:rPr lang="en-US" altLang="zh-CN" sz="4800" dirty="0">
                <a:solidFill>
                  <a:srgbClr val="002060"/>
                </a:solidFill>
              </a:rPr>
            </a:br>
            <a:r>
              <a:rPr lang="zh-CN" altLang="en-US" sz="6000" spc="-300" dirty="0">
                <a:solidFill>
                  <a:srgbClr val="002060"/>
                </a:solidFill>
              </a:rPr>
              <a:t>保单登记实施</a:t>
            </a:r>
            <a:br>
              <a:rPr lang="en-US" altLang="zh-CN" sz="7200" dirty="0">
                <a:solidFill>
                  <a:srgbClr val="002060"/>
                </a:solidFill>
              </a:rPr>
            </a:br>
            <a:r>
              <a:rPr lang="zh-CN" altLang="en-US" sz="4800" dirty="0">
                <a:solidFill>
                  <a:srgbClr val="002060"/>
                </a:solidFill>
              </a:rPr>
              <a:t>实施方案</a:t>
            </a:r>
            <a:endParaRPr lang="zh-CN" altLang="en-US" sz="5400" dirty="0">
              <a:solidFill>
                <a:srgbClr val="002060"/>
              </a:solidFill>
            </a:endParaRPr>
          </a:p>
        </p:txBody>
      </p:sp>
      <p:grpSp>
        <p:nvGrpSpPr>
          <p:cNvPr id="52" name="组合 51">
            <a:extLst>
              <a:ext uri="{FF2B5EF4-FFF2-40B4-BE49-F238E27FC236}">
                <a16:creationId xmlns:a16="http://schemas.microsoft.com/office/drawing/2014/main" id="{CB32F62F-D979-4C34-9666-BAB7F37281BD}"/>
              </a:ext>
            </a:extLst>
          </p:cNvPr>
          <p:cNvGrpSpPr/>
          <p:nvPr/>
        </p:nvGrpSpPr>
        <p:grpSpPr>
          <a:xfrm>
            <a:off x="8836941" y="1954041"/>
            <a:ext cx="765995" cy="290497"/>
            <a:chOff x="9199375" y="2268597"/>
            <a:chExt cx="765995" cy="290497"/>
          </a:xfrm>
        </p:grpSpPr>
        <p:sp>
          <p:nvSpPr>
            <p:cNvPr id="48" name="任意多边形: 形状 47">
              <a:extLst>
                <a:ext uri="{FF2B5EF4-FFF2-40B4-BE49-F238E27FC236}">
                  <a16:creationId xmlns:a16="http://schemas.microsoft.com/office/drawing/2014/main" id="{1C445C96-3713-4F24-A3FD-DB6AFBD5AEEA}"/>
                </a:ext>
              </a:extLst>
            </p:cNvPr>
            <p:cNvSpPr/>
            <p:nvPr userDrawn="1"/>
          </p:nvSpPr>
          <p:spPr>
            <a:xfrm>
              <a:off x="9199375" y="2268597"/>
              <a:ext cx="229340" cy="290497"/>
            </a:xfrm>
            <a:custGeom>
              <a:avLst/>
              <a:gdLst>
                <a:gd name="connsiteX0" fmla="*/ 383297 w 595798"/>
                <a:gd name="connsiteY0" fmla="*/ 383297 h 754677"/>
                <a:gd name="connsiteX1" fmla="*/ 0 w 595798"/>
                <a:gd name="connsiteY1" fmla="*/ 766594 h 754677"/>
                <a:gd name="connsiteX2" fmla="*/ 226403 w 595798"/>
                <a:gd name="connsiteY2" fmla="*/ 766594 h 754677"/>
                <a:gd name="connsiteX3" fmla="*/ 609700 w 595798"/>
                <a:gd name="connsiteY3" fmla="*/ 383297 h 754677"/>
                <a:gd name="connsiteX4" fmla="*/ 226403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3297" y="383297"/>
                  </a:moveTo>
                  <a:lnTo>
                    <a:pt x="0" y="766594"/>
                  </a:lnTo>
                  <a:lnTo>
                    <a:pt x="226403" y="766594"/>
                  </a:lnTo>
                  <a:lnTo>
                    <a:pt x="609700" y="383297"/>
                  </a:lnTo>
                  <a:lnTo>
                    <a:pt x="226403"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49" name="任意多边形: 形状 48">
              <a:extLst>
                <a:ext uri="{FF2B5EF4-FFF2-40B4-BE49-F238E27FC236}">
                  <a16:creationId xmlns:a16="http://schemas.microsoft.com/office/drawing/2014/main" id="{F889F2FC-8749-4738-8D72-68AE88FD58E6}"/>
                </a:ext>
              </a:extLst>
            </p:cNvPr>
            <p:cNvSpPr/>
            <p:nvPr userDrawn="1"/>
          </p:nvSpPr>
          <p:spPr>
            <a:xfrm>
              <a:off x="9378260" y="2268597"/>
              <a:ext cx="229340" cy="290497"/>
            </a:xfrm>
            <a:custGeom>
              <a:avLst/>
              <a:gdLst>
                <a:gd name="connsiteX0" fmla="*/ 383297 w 595798"/>
                <a:gd name="connsiteY0" fmla="*/ 383297 h 754677"/>
                <a:gd name="connsiteX1" fmla="*/ 0 w 595798"/>
                <a:gd name="connsiteY1" fmla="*/ 766594 h 754677"/>
                <a:gd name="connsiteX2" fmla="*/ 226404 w 595798"/>
                <a:gd name="connsiteY2" fmla="*/ 766594 h 754677"/>
                <a:gd name="connsiteX3" fmla="*/ 609700 w 595798"/>
                <a:gd name="connsiteY3" fmla="*/ 383297 h 754677"/>
                <a:gd name="connsiteX4" fmla="*/ 226404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3297" y="383297"/>
                  </a:moveTo>
                  <a:lnTo>
                    <a:pt x="0" y="766594"/>
                  </a:lnTo>
                  <a:lnTo>
                    <a:pt x="226404" y="766594"/>
                  </a:lnTo>
                  <a:lnTo>
                    <a:pt x="609700" y="383297"/>
                  </a:lnTo>
                  <a:lnTo>
                    <a:pt x="226404"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0" name="任意多边形: 形状 49">
              <a:extLst>
                <a:ext uri="{FF2B5EF4-FFF2-40B4-BE49-F238E27FC236}">
                  <a16:creationId xmlns:a16="http://schemas.microsoft.com/office/drawing/2014/main" id="{A5AC8182-44CE-4AB7-B7DC-A45B068ACFC4}"/>
                </a:ext>
              </a:extLst>
            </p:cNvPr>
            <p:cNvSpPr/>
            <p:nvPr userDrawn="1"/>
          </p:nvSpPr>
          <p:spPr>
            <a:xfrm>
              <a:off x="9557145" y="2268597"/>
              <a:ext cx="229340" cy="290497"/>
            </a:xfrm>
            <a:custGeom>
              <a:avLst/>
              <a:gdLst>
                <a:gd name="connsiteX0" fmla="*/ 383297 w 595798"/>
                <a:gd name="connsiteY0" fmla="*/ 383297 h 754677"/>
                <a:gd name="connsiteX1" fmla="*/ 0 w 595798"/>
                <a:gd name="connsiteY1" fmla="*/ 766594 h 754677"/>
                <a:gd name="connsiteX2" fmla="*/ 226403 w 595798"/>
                <a:gd name="connsiteY2" fmla="*/ 766594 h 754677"/>
                <a:gd name="connsiteX3" fmla="*/ 607714 w 595798"/>
                <a:gd name="connsiteY3" fmla="*/ 383297 h 754677"/>
                <a:gd name="connsiteX4" fmla="*/ 226403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3297" y="383297"/>
                  </a:moveTo>
                  <a:lnTo>
                    <a:pt x="0" y="766594"/>
                  </a:lnTo>
                  <a:lnTo>
                    <a:pt x="226403" y="766594"/>
                  </a:lnTo>
                  <a:lnTo>
                    <a:pt x="607714" y="383297"/>
                  </a:lnTo>
                  <a:lnTo>
                    <a:pt x="226403"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sp>
          <p:nvSpPr>
            <p:cNvPr id="51" name="任意多边形: 形状 50">
              <a:extLst>
                <a:ext uri="{FF2B5EF4-FFF2-40B4-BE49-F238E27FC236}">
                  <a16:creationId xmlns:a16="http://schemas.microsoft.com/office/drawing/2014/main" id="{3F107EF3-708B-4AA9-AC31-43A244419679}"/>
                </a:ext>
              </a:extLst>
            </p:cNvPr>
            <p:cNvSpPr/>
            <p:nvPr userDrawn="1"/>
          </p:nvSpPr>
          <p:spPr>
            <a:xfrm>
              <a:off x="9736030" y="2268597"/>
              <a:ext cx="229340" cy="290497"/>
            </a:xfrm>
            <a:custGeom>
              <a:avLst/>
              <a:gdLst>
                <a:gd name="connsiteX0" fmla="*/ 381311 w 595798"/>
                <a:gd name="connsiteY0" fmla="*/ 383297 h 754677"/>
                <a:gd name="connsiteX1" fmla="*/ 0 w 595798"/>
                <a:gd name="connsiteY1" fmla="*/ 766594 h 754677"/>
                <a:gd name="connsiteX2" fmla="*/ 224417 w 595798"/>
                <a:gd name="connsiteY2" fmla="*/ 766594 h 754677"/>
                <a:gd name="connsiteX3" fmla="*/ 607714 w 595798"/>
                <a:gd name="connsiteY3" fmla="*/ 383297 h 754677"/>
                <a:gd name="connsiteX4" fmla="*/ 224417 w 595798"/>
                <a:gd name="connsiteY4" fmla="*/ 0 h 754677"/>
                <a:gd name="connsiteX5" fmla="*/ 0 w 595798"/>
                <a:gd name="connsiteY5" fmla="*/ 0 h 754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5798" h="754677">
                  <a:moveTo>
                    <a:pt x="381311" y="383297"/>
                  </a:moveTo>
                  <a:lnTo>
                    <a:pt x="0" y="766594"/>
                  </a:lnTo>
                  <a:lnTo>
                    <a:pt x="224417" y="766594"/>
                  </a:lnTo>
                  <a:lnTo>
                    <a:pt x="607714" y="383297"/>
                  </a:lnTo>
                  <a:lnTo>
                    <a:pt x="224417" y="0"/>
                  </a:lnTo>
                  <a:lnTo>
                    <a:pt x="0" y="0"/>
                  </a:lnTo>
                  <a:close/>
                </a:path>
              </a:pathLst>
            </a:custGeom>
            <a:gradFill>
              <a:gsLst>
                <a:gs pos="100000">
                  <a:schemeClr val="accent4"/>
                </a:gs>
                <a:gs pos="1000">
                  <a:schemeClr val="accent2"/>
                </a:gs>
              </a:gsLst>
              <a:lin ang="2700000" scaled="1"/>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FFFFFF"/>
                </a:solidFill>
                <a:effectLst/>
                <a:uLnTx/>
                <a:uFillTx/>
                <a:latin typeface="Arial"/>
                <a:ea typeface="微软雅黑"/>
                <a:cs typeface="+mn-cs"/>
              </a:endParaRPr>
            </a:p>
          </p:txBody>
        </p:sp>
      </p:grpSp>
      <p:pic>
        <p:nvPicPr>
          <p:cNvPr id="14" name="Picture 3" descr="logo">
            <a:extLst>
              <a:ext uri="{FF2B5EF4-FFF2-40B4-BE49-F238E27FC236}">
                <a16:creationId xmlns:a16="http://schemas.microsoft.com/office/drawing/2014/main" id="{D87FD059-AC36-0449-A254-BB04F2C11B4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595859" y="6096962"/>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246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5" name="isļiďe">
            <a:extLst>
              <a:ext uri="{FF2B5EF4-FFF2-40B4-BE49-F238E27FC236}">
                <a16:creationId xmlns:a16="http://schemas.microsoft.com/office/drawing/2014/main" id="{05917012-4284-8E43-9065-91436F6FA413}"/>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6" name="iṣḷiḓè">
            <a:extLst>
              <a:ext uri="{FF2B5EF4-FFF2-40B4-BE49-F238E27FC236}">
                <a16:creationId xmlns:a16="http://schemas.microsoft.com/office/drawing/2014/main" id="{6E0BB52C-2211-8E40-B87E-3278634D63CF}"/>
              </a:ext>
            </a:extLst>
          </p:cNvPr>
          <p:cNvGrpSpPr/>
          <p:nvPr/>
        </p:nvGrpSpPr>
        <p:grpSpPr>
          <a:xfrm flipH="1">
            <a:off x="10609211" y="4967465"/>
            <a:ext cx="1054969" cy="1633392"/>
            <a:chOff x="784666" y="1317270"/>
            <a:chExt cx="1972568" cy="3075192"/>
          </a:xfrm>
        </p:grpSpPr>
        <p:sp>
          <p:nvSpPr>
            <p:cNvPr id="7" name="ïśḻiḍé">
              <a:extLst>
                <a:ext uri="{FF2B5EF4-FFF2-40B4-BE49-F238E27FC236}">
                  <a16:creationId xmlns:a16="http://schemas.microsoft.com/office/drawing/2014/main" id="{025C9F38-70FF-6F4B-942D-8176D8A01976}"/>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îṡḻiḑé">
              <a:extLst>
                <a:ext uri="{FF2B5EF4-FFF2-40B4-BE49-F238E27FC236}">
                  <a16:creationId xmlns:a16="http://schemas.microsoft.com/office/drawing/2014/main" id="{1BDB9992-CD8A-8345-A309-4D005F88A2C1}"/>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ïśḻïḍé">
              <a:extLst>
                <a:ext uri="{FF2B5EF4-FFF2-40B4-BE49-F238E27FC236}">
                  <a16:creationId xmlns:a16="http://schemas.microsoft.com/office/drawing/2014/main" id="{A73F5566-08F3-3449-BB2C-741D86CA7F41}"/>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isḷidé">
              <a:extLst>
                <a:ext uri="{FF2B5EF4-FFF2-40B4-BE49-F238E27FC236}">
                  <a16:creationId xmlns:a16="http://schemas.microsoft.com/office/drawing/2014/main" id="{853B87BE-5D26-7946-80CC-827CF4D6C305}"/>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ïṥ1íḍê">
              <a:extLst>
                <a:ext uri="{FF2B5EF4-FFF2-40B4-BE49-F238E27FC236}">
                  <a16:creationId xmlns:a16="http://schemas.microsoft.com/office/drawing/2014/main" id="{09B08085-62AE-7648-81FE-2B0DCF143F10}"/>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îṧļiḓe">
              <a:extLst>
                <a:ext uri="{FF2B5EF4-FFF2-40B4-BE49-F238E27FC236}">
                  <a16:creationId xmlns:a16="http://schemas.microsoft.com/office/drawing/2014/main" id="{F6A855DD-BB86-FE4D-B962-5E50E222E7CB}"/>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ïSḷíḑe">
              <a:extLst>
                <a:ext uri="{FF2B5EF4-FFF2-40B4-BE49-F238E27FC236}">
                  <a16:creationId xmlns:a16="http://schemas.microsoft.com/office/drawing/2014/main" id="{49F42049-4AC2-CE4A-AE8D-B758F006816C}"/>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sļiďe">
              <a:extLst>
                <a:ext uri="{FF2B5EF4-FFF2-40B4-BE49-F238E27FC236}">
                  <a16:creationId xmlns:a16="http://schemas.microsoft.com/office/drawing/2014/main" id="{9293B633-3284-8345-8A5A-B4131506F821}"/>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5" name="işlïḑé">
              <a:extLst>
                <a:ext uri="{FF2B5EF4-FFF2-40B4-BE49-F238E27FC236}">
                  <a16:creationId xmlns:a16="http://schemas.microsoft.com/office/drawing/2014/main" id="{045A7614-7736-764B-8A46-F88948DAB297}"/>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6" name="îṩḻïḑé">
            <a:extLst>
              <a:ext uri="{FF2B5EF4-FFF2-40B4-BE49-F238E27FC236}">
                <a16:creationId xmlns:a16="http://schemas.microsoft.com/office/drawing/2014/main" id="{9FD0C57B-A53C-A64A-8AEB-CA88EE08B0E7}"/>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ïṣļïďè">
            <a:extLst>
              <a:ext uri="{FF2B5EF4-FFF2-40B4-BE49-F238E27FC236}">
                <a16:creationId xmlns:a16="http://schemas.microsoft.com/office/drawing/2014/main" id="{05F493BD-24AD-584C-8437-2DA313A51229}"/>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ļîďê">
            <a:extLst>
              <a:ext uri="{FF2B5EF4-FFF2-40B4-BE49-F238E27FC236}">
                <a16:creationId xmlns:a16="http://schemas.microsoft.com/office/drawing/2014/main" id="{EBDC6E3B-0114-1247-B612-FCD7AE3A778C}"/>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iṧḷïḋè">
            <a:extLst>
              <a:ext uri="{FF2B5EF4-FFF2-40B4-BE49-F238E27FC236}">
                <a16:creationId xmlns:a16="http://schemas.microsoft.com/office/drawing/2014/main" id="{A90A7514-9616-8E41-8033-60336BBF9EDC}"/>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20" name="íśļïḋe">
            <a:extLst>
              <a:ext uri="{FF2B5EF4-FFF2-40B4-BE49-F238E27FC236}">
                <a16:creationId xmlns:a16="http://schemas.microsoft.com/office/drawing/2014/main" id="{F09B8091-A49B-7A45-BE64-CD274E9D8435}"/>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3" name="表格 2"/>
          <p:cNvGraphicFramePr>
            <a:graphicFrameLocks noGrp="1"/>
          </p:cNvGraphicFramePr>
          <p:nvPr>
            <p:extLst>
              <p:ext uri="{D42A27DB-BD31-4B8C-83A1-F6EECF244321}">
                <p14:modId xmlns:p14="http://schemas.microsoft.com/office/powerpoint/2010/main" val="5653096"/>
              </p:ext>
            </p:extLst>
          </p:nvPr>
        </p:nvGraphicFramePr>
        <p:xfrm>
          <a:off x="669925" y="1380317"/>
          <a:ext cx="10850563" cy="2078645"/>
        </p:xfrm>
        <a:graphic>
          <a:graphicData uri="http://schemas.openxmlformats.org/drawingml/2006/table">
            <a:tbl>
              <a:tblPr/>
              <a:tblGrid>
                <a:gridCol w="759223">
                  <a:extLst>
                    <a:ext uri="{9D8B030D-6E8A-4147-A177-3AD203B41FA5}">
                      <a16:colId xmlns:a16="http://schemas.microsoft.com/office/drawing/2014/main" val="595864021"/>
                    </a:ext>
                  </a:extLst>
                </a:gridCol>
                <a:gridCol w="2581358">
                  <a:extLst>
                    <a:ext uri="{9D8B030D-6E8A-4147-A177-3AD203B41FA5}">
                      <a16:colId xmlns:a16="http://schemas.microsoft.com/office/drawing/2014/main" val="1635858127"/>
                    </a:ext>
                  </a:extLst>
                </a:gridCol>
                <a:gridCol w="2581358">
                  <a:extLst>
                    <a:ext uri="{9D8B030D-6E8A-4147-A177-3AD203B41FA5}">
                      <a16:colId xmlns:a16="http://schemas.microsoft.com/office/drawing/2014/main" val="1972882649"/>
                    </a:ext>
                  </a:extLst>
                </a:gridCol>
                <a:gridCol w="1411233">
                  <a:extLst>
                    <a:ext uri="{9D8B030D-6E8A-4147-A177-3AD203B41FA5}">
                      <a16:colId xmlns:a16="http://schemas.microsoft.com/office/drawing/2014/main" val="501587921"/>
                    </a:ext>
                  </a:extLst>
                </a:gridCol>
                <a:gridCol w="906011">
                  <a:extLst>
                    <a:ext uri="{9D8B030D-6E8A-4147-A177-3AD203B41FA5}">
                      <a16:colId xmlns:a16="http://schemas.microsoft.com/office/drawing/2014/main" val="3322484619"/>
                    </a:ext>
                  </a:extLst>
                </a:gridCol>
                <a:gridCol w="503340">
                  <a:extLst>
                    <a:ext uri="{9D8B030D-6E8A-4147-A177-3AD203B41FA5}">
                      <a16:colId xmlns:a16="http://schemas.microsoft.com/office/drawing/2014/main" val="3880678565"/>
                    </a:ext>
                  </a:extLst>
                </a:gridCol>
                <a:gridCol w="2108040">
                  <a:extLst>
                    <a:ext uri="{9D8B030D-6E8A-4147-A177-3AD203B41FA5}">
                      <a16:colId xmlns:a16="http://schemas.microsoft.com/office/drawing/2014/main" val="2922701033"/>
                    </a:ext>
                  </a:extLst>
                </a:gridCol>
              </a:tblGrid>
              <a:tr h="305870">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实施阶段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细化任务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主要工作事项</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依赖资源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成果物</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复用性</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不复用性原因分析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117114318"/>
                  </a:ext>
                </a:extLst>
              </a:tr>
              <a:tr h="722622">
                <a:tc rowSpan="2">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基础代码整合及映射阶段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整合各系统基础代码表</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获取各系统的基础代码数据，并做相应的整合</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各系统基础代码表数据</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码表映射关系文档</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5%</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新老核心系统码表比对，大部分不一样，</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可复用部分较低</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，新核心系统存在重新变更和新增的基础代码的情况，这部分</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无法复用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再保系统接受人码表</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不可以复用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7240" marR="7240" marT="724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0328106"/>
                  </a:ext>
                </a:extLst>
              </a:tr>
              <a:tr h="1050153">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与保信码表做映射</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梳理与保信码表的映射关系</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528423699"/>
                  </a:ext>
                </a:extLst>
              </a:tr>
            </a:tbl>
          </a:graphicData>
        </a:graphic>
      </p:graphicFrame>
    </p:spTree>
    <p:extLst>
      <p:ext uri="{BB962C8B-B14F-4D97-AF65-F5344CB8AC3E}">
        <p14:creationId xmlns:p14="http://schemas.microsoft.com/office/powerpoint/2010/main" val="251865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isļiďe">
            <a:extLst>
              <a:ext uri="{FF2B5EF4-FFF2-40B4-BE49-F238E27FC236}">
                <a16:creationId xmlns:a16="http://schemas.microsoft.com/office/drawing/2014/main" id="{3F394093-0A59-1F49-92DF-2C083633F6D4}"/>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 name="iṣḷiḓè">
            <a:extLst>
              <a:ext uri="{FF2B5EF4-FFF2-40B4-BE49-F238E27FC236}">
                <a16:creationId xmlns:a16="http://schemas.microsoft.com/office/drawing/2014/main" id="{A765AFBC-3BF0-9140-AFF6-2AB5609688A7}"/>
              </a:ext>
            </a:extLst>
          </p:cNvPr>
          <p:cNvGrpSpPr/>
          <p:nvPr/>
        </p:nvGrpSpPr>
        <p:grpSpPr>
          <a:xfrm flipH="1">
            <a:off x="10634378" y="5101945"/>
            <a:ext cx="1054969" cy="1633392"/>
            <a:chOff x="784666" y="1317270"/>
            <a:chExt cx="1972568" cy="3075192"/>
          </a:xfrm>
        </p:grpSpPr>
        <p:sp>
          <p:nvSpPr>
            <p:cNvPr id="6" name="ïśḻiḍé">
              <a:extLst>
                <a:ext uri="{FF2B5EF4-FFF2-40B4-BE49-F238E27FC236}">
                  <a16:creationId xmlns:a16="http://schemas.microsoft.com/office/drawing/2014/main" id="{D6985384-3165-A84D-889E-60D855BEE203}"/>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F98E3D05-2E31-D244-9DD9-580E7A674F49}"/>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2E63DB62-87AA-6642-9E5A-90CF74629201}"/>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9720CB69-7D87-5C48-AC6D-22A949FF222B}"/>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9C611A1F-F96F-6D4A-8905-5FCAFCE75989}"/>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A87BC8B2-1985-0449-972E-B2BC0A89B2D1}"/>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A4646767-1B4E-7C47-93AA-878525960C30}"/>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C4B32F46-5053-074E-85B8-1F019434C02E}"/>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E5EEF027-F90F-C345-90BA-9413ED99DB88}"/>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AA86231E-707B-2349-80F5-0D202D8F9A88}"/>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60AD16F1-8D13-A240-9432-2440E1A02675}"/>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334D2EB6-60C2-B342-BB47-165CE6AAE263}"/>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A2EEC6D2-484F-B94C-9FF4-7B575627A577}"/>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52951963-BF72-9340-929C-3AFA172545A0}"/>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21" name="表格 20"/>
          <p:cNvGraphicFramePr>
            <a:graphicFrameLocks noGrp="1"/>
          </p:cNvGraphicFramePr>
          <p:nvPr/>
        </p:nvGraphicFramePr>
        <p:xfrm>
          <a:off x="669925" y="1380320"/>
          <a:ext cx="10850563" cy="2402779"/>
        </p:xfrm>
        <a:graphic>
          <a:graphicData uri="http://schemas.openxmlformats.org/drawingml/2006/table">
            <a:tbl>
              <a:tblPr/>
              <a:tblGrid>
                <a:gridCol w="759223">
                  <a:extLst>
                    <a:ext uri="{9D8B030D-6E8A-4147-A177-3AD203B41FA5}">
                      <a16:colId xmlns:a16="http://schemas.microsoft.com/office/drawing/2014/main" val="1269216333"/>
                    </a:ext>
                  </a:extLst>
                </a:gridCol>
                <a:gridCol w="2581358">
                  <a:extLst>
                    <a:ext uri="{9D8B030D-6E8A-4147-A177-3AD203B41FA5}">
                      <a16:colId xmlns:a16="http://schemas.microsoft.com/office/drawing/2014/main" val="367994300"/>
                    </a:ext>
                  </a:extLst>
                </a:gridCol>
                <a:gridCol w="2581358">
                  <a:extLst>
                    <a:ext uri="{9D8B030D-6E8A-4147-A177-3AD203B41FA5}">
                      <a16:colId xmlns:a16="http://schemas.microsoft.com/office/drawing/2014/main" val="3413002076"/>
                    </a:ext>
                  </a:extLst>
                </a:gridCol>
                <a:gridCol w="1765194">
                  <a:extLst>
                    <a:ext uri="{9D8B030D-6E8A-4147-A177-3AD203B41FA5}">
                      <a16:colId xmlns:a16="http://schemas.microsoft.com/office/drawing/2014/main" val="836254412"/>
                    </a:ext>
                  </a:extLst>
                </a:gridCol>
                <a:gridCol w="944811">
                  <a:extLst>
                    <a:ext uri="{9D8B030D-6E8A-4147-A177-3AD203B41FA5}">
                      <a16:colId xmlns:a16="http://schemas.microsoft.com/office/drawing/2014/main" val="692033997"/>
                    </a:ext>
                  </a:extLst>
                </a:gridCol>
                <a:gridCol w="396483">
                  <a:extLst>
                    <a:ext uri="{9D8B030D-6E8A-4147-A177-3AD203B41FA5}">
                      <a16:colId xmlns:a16="http://schemas.microsoft.com/office/drawing/2014/main" val="811049089"/>
                    </a:ext>
                  </a:extLst>
                </a:gridCol>
                <a:gridCol w="1822136">
                  <a:extLst>
                    <a:ext uri="{9D8B030D-6E8A-4147-A177-3AD203B41FA5}">
                      <a16:colId xmlns:a16="http://schemas.microsoft.com/office/drawing/2014/main" val="3588101372"/>
                    </a:ext>
                  </a:extLst>
                </a:gridCol>
              </a:tblGrid>
              <a:tr h="356201">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实施阶段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细化任务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主要工作事项</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依赖资源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成果物</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复用性</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不复用性原因分析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861386605"/>
                  </a:ext>
                </a:extLst>
              </a:tr>
              <a:tr h="560495">
                <a:tc rowSpan="3">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脚本开发阶段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公共表脚本开发</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提炼出公共脚本，作为主程序的前置脚本开发</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sz="1100" b="0" i="0" u="none" strike="noStrike">
                          <a:solidFill>
                            <a:srgbClr val="000000"/>
                          </a:solidFill>
                          <a:effectLst/>
                          <a:latin typeface="微软雅黑" panose="020B0503020204020204" pitchFamily="34" charset="-122"/>
                          <a:ea typeface="微软雅黑" panose="020B0503020204020204" pitchFamily="34" charset="-122"/>
                        </a:rPr>
                        <a:t>ETL</a:t>
                      </a: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脚本程序</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15%</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承保：鼎和提数程序承保</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部分主表可以复用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理赔：鼎和提数程序理赔</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大部分表可以复用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其他系统需要重新开发</a:t>
                      </a:r>
                    </a:p>
                  </a:txBody>
                  <a:tcPr marL="7240" marR="7240" marT="724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8176800"/>
                  </a:ext>
                </a:extLst>
              </a:tr>
              <a:tr h="925588">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标的表脚本开发</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标的模块涉及多场景报送，单独提炼，通过传参方式实现共用</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388585337"/>
                  </a:ext>
                </a:extLst>
              </a:tr>
              <a:tr h="560495">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各场景个性表脚本开发</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开发各场景个性化的脚本</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26501711"/>
                  </a:ext>
                </a:extLst>
              </a:tr>
            </a:tbl>
          </a:graphicData>
        </a:graphic>
      </p:graphicFrame>
    </p:spTree>
    <p:extLst>
      <p:ext uri="{BB962C8B-B14F-4D97-AF65-F5344CB8AC3E}">
        <p14:creationId xmlns:p14="http://schemas.microsoft.com/office/powerpoint/2010/main" val="1712647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isļiďe">
            <a:extLst>
              <a:ext uri="{FF2B5EF4-FFF2-40B4-BE49-F238E27FC236}">
                <a16:creationId xmlns:a16="http://schemas.microsoft.com/office/drawing/2014/main" id="{1E921646-E492-7A4A-B92F-090B91B31AAD}"/>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 name="iṣḷiḓè">
            <a:extLst>
              <a:ext uri="{FF2B5EF4-FFF2-40B4-BE49-F238E27FC236}">
                <a16:creationId xmlns:a16="http://schemas.microsoft.com/office/drawing/2014/main" id="{583AA7F4-57F4-AC48-8D82-92F3600572AA}"/>
              </a:ext>
            </a:extLst>
          </p:cNvPr>
          <p:cNvGrpSpPr/>
          <p:nvPr/>
        </p:nvGrpSpPr>
        <p:grpSpPr>
          <a:xfrm flipH="1">
            <a:off x="10634378" y="5101945"/>
            <a:ext cx="1054969" cy="1633392"/>
            <a:chOff x="784666" y="1317270"/>
            <a:chExt cx="1972568" cy="3075192"/>
          </a:xfrm>
        </p:grpSpPr>
        <p:sp>
          <p:nvSpPr>
            <p:cNvPr id="6" name="ïśḻiḍé">
              <a:extLst>
                <a:ext uri="{FF2B5EF4-FFF2-40B4-BE49-F238E27FC236}">
                  <a16:creationId xmlns:a16="http://schemas.microsoft.com/office/drawing/2014/main" id="{D804AD26-7D2B-4645-952C-F141637B68B4}"/>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7CA7FCEE-06F8-C045-99FB-754DB21DC959}"/>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557EBE22-2640-BC4E-8C1F-D21D830BC97B}"/>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CDFD33A5-7D73-3840-98D2-D63A54890B04}"/>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F8F86B56-B4E7-9848-A44E-9D5305D2E136}"/>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6C374AEE-A54A-6F44-9DB3-01103A37D70C}"/>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FBCBAFB9-BE18-2442-B39A-3EC272091303}"/>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3B13F319-B38B-B748-AC1E-1E2C77CF2378}"/>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F9239E26-FB33-1F49-B34A-6AD4803FEB3E}"/>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4502A3C3-6EC8-A94B-BC7E-B6F80205E678}"/>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EFEBE809-6BBF-6348-9B6B-3707DA45D10D}"/>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432118D3-AD8D-F948-83D6-BACBE57D905E}"/>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59D51D13-5827-9F4B-AD27-F2CE64F87C6E}"/>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819602F6-0CE8-8544-8E6D-9EDDDCF441AD}"/>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20" name="表格 19"/>
          <p:cNvGraphicFramePr>
            <a:graphicFrameLocks noGrp="1"/>
          </p:cNvGraphicFramePr>
          <p:nvPr/>
        </p:nvGraphicFramePr>
        <p:xfrm>
          <a:off x="669925" y="1380316"/>
          <a:ext cx="10850563" cy="3221381"/>
        </p:xfrm>
        <a:graphic>
          <a:graphicData uri="http://schemas.openxmlformats.org/drawingml/2006/table">
            <a:tbl>
              <a:tblPr/>
              <a:tblGrid>
                <a:gridCol w="759223">
                  <a:extLst>
                    <a:ext uri="{9D8B030D-6E8A-4147-A177-3AD203B41FA5}">
                      <a16:colId xmlns:a16="http://schemas.microsoft.com/office/drawing/2014/main" val="2060519533"/>
                    </a:ext>
                  </a:extLst>
                </a:gridCol>
                <a:gridCol w="2581358">
                  <a:extLst>
                    <a:ext uri="{9D8B030D-6E8A-4147-A177-3AD203B41FA5}">
                      <a16:colId xmlns:a16="http://schemas.microsoft.com/office/drawing/2014/main" val="142326852"/>
                    </a:ext>
                  </a:extLst>
                </a:gridCol>
                <a:gridCol w="2581358">
                  <a:extLst>
                    <a:ext uri="{9D8B030D-6E8A-4147-A177-3AD203B41FA5}">
                      <a16:colId xmlns:a16="http://schemas.microsoft.com/office/drawing/2014/main" val="2869501649"/>
                    </a:ext>
                  </a:extLst>
                </a:gridCol>
                <a:gridCol w="1765194">
                  <a:extLst>
                    <a:ext uri="{9D8B030D-6E8A-4147-A177-3AD203B41FA5}">
                      <a16:colId xmlns:a16="http://schemas.microsoft.com/office/drawing/2014/main" val="1089279278"/>
                    </a:ext>
                  </a:extLst>
                </a:gridCol>
                <a:gridCol w="944811">
                  <a:extLst>
                    <a:ext uri="{9D8B030D-6E8A-4147-A177-3AD203B41FA5}">
                      <a16:colId xmlns:a16="http://schemas.microsoft.com/office/drawing/2014/main" val="1221592298"/>
                    </a:ext>
                  </a:extLst>
                </a:gridCol>
                <a:gridCol w="396483">
                  <a:extLst>
                    <a:ext uri="{9D8B030D-6E8A-4147-A177-3AD203B41FA5}">
                      <a16:colId xmlns:a16="http://schemas.microsoft.com/office/drawing/2014/main" val="3040745847"/>
                    </a:ext>
                  </a:extLst>
                </a:gridCol>
                <a:gridCol w="1822136">
                  <a:extLst>
                    <a:ext uri="{9D8B030D-6E8A-4147-A177-3AD203B41FA5}">
                      <a16:colId xmlns:a16="http://schemas.microsoft.com/office/drawing/2014/main" val="2512793115"/>
                    </a:ext>
                  </a:extLst>
                </a:gridCol>
              </a:tblGrid>
              <a:tr h="331038">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实施阶段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细化任务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主要工作事项</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依赖资源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成果物</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复用性</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不复用性原因分析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959951750"/>
                  </a:ext>
                </a:extLst>
              </a:tr>
              <a:tr h="618927">
                <a:tc rowSpan="4">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调度程序开发阶段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调度主流程设计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考虑程序调度方式（串行</a:t>
                      </a: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a:t>
                      </a: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并行），日志记录，容错机制</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调度程序</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50%</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354" rtl="0" eaLnBrk="1" fontAlgn="t" latinLnBrk="0" hangingPunct="1">
                        <a:lnSpc>
                          <a:spcPct val="100000"/>
                        </a:lnSpc>
                        <a:spcBef>
                          <a:spcPts val="0"/>
                        </a:spcBef>
                        <a:spcAft>
                          <a:spcPts val="0"/>
                        </a:spcAft>
                        <a:buClrTx/>
                        <a:buSzTx/>
                        <a:buFontTx/>
                        <a:buNone/>
                        <a:tabLst/>
                        <a:defRPr/>
                      </a:pPr>
                      <a:endParaRPr lang="en-US" altLang="zh-CN" sz="1100" b="0" i="0" u="none" strike="noStrike" dirty="0">
                        <a:solidFill>
                          <a:srgbClr val="000000"/>
                        </a:solidFill>
                        <a:effectLst/>
                        <a:latin typeface="+mn-ea"/>
                        <a:ea typeface="+mn-ea"/>
                      </a:endParaRPr>
                    </a:p>
                    <a:p>
                      <a:pPr marL="0" marR="0" lvl="0" indent="0" algn="l" defTabSz="914354" rtl="0" eaLnBrk="1" fontAlgn="t" latinLnBrk="0" hangingPunct="1">
                        <a:lnSpc>
                          <a:spcPct val="100000"/>
                        </a:lnSpc>
                        <a:spcBef>
                          <a:spcPts val="0"/>
                        </a:spcBef>
                        <a:spcAft>
                          <a:spcPts val="0"/>
                        </a:spcAft>
                        <a:buClrTx/>
                        <a:buSzTx/>
                        <a:buFontTx/>
                        <a:buNone/>
                        <a:tabLst/>
                        <a:defRPr/>
                      </a:pPr>
                      <a:r>
                        <a:rPr lang="zh-CN" altLang="en-US" sz="1100" b="0" i="0" u="none" strike="noStrike" dirty="0">
                          <a:solidFill>
                            <a:srgbClr val="000000"/>
                          </a:solidFill>
                          <a:effectLst/>
                          <a:latin typeface="+mn-ea"/>
                          <a:ea typeface="+mn-ea"/>
                        </a:rPr>
                        <a:t>该调度程序的方案为某公司成熟的方案，可以实现多线程、高容错、高灵活性，实现了全流程的自动化处理；</a:t>
                      </a:r>
                      <a:endParaRPr lang="en-US" altLang="zh-CN" sz="1100" b="0" i="0" u="none" strike="noStrike" dirty="0">
                        <a:solidFill>
                          <a:srgbClr val="000000"/>
                        </a:solidFill>
                        <a:effectLst/>
                        <a:latin typeface="+mn-ea"/>
                        <a:ea typeface="+mn-ea"/>
                      </a:endParaRPr>
                    </a:p>
                    <a:p>
                      <a:pPr marL="0" marR="0" lvl="0" indent="0" algn="l" defTabSz="914354" rtl="0" eaLnBrk="1" fontAlgn="t" latinLnBrk="0" hangingPunct="1">
                        <a:lnSpc>
                          <a:spcPct val="100000"/>
                        </a:lnSpc>
                        <a:spcBef>
                          <a:spcPts val="0"/>
                        </a:spcBef>
                        <a:spcAft>
                          <a:spcPts val="0"/>
                        </a:spcAft>
                        <a:buClrTx/>
                        <a:buSzTx/>
                        <a:buFontTx/>
                        <a:buNone/>
                        <a:tabLst/>
                        <a:defRPr/>
                      </a:pP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公共表</a:t>
                      </a:r>
                      <a:r>
                        <a:rPr lang="zh-CN" altLang="en-US" sz="1100" b="0" i="0" u="none" strike="noStrike" dirty="0">
                          <a:solidFill>
                            <a:schemeClr val="tx1"/>
                          </a:solidFill>
                          <a:effectLst/>
                          <a:latin typeface="微软雅黑" panose="020B0503020204020204" pitchFamily="34" charset="-122"/>
                          <a:ea typeface="微软雅黑" panose="020B0503020204020204" pitchFamily="34" charset="-122"/>
                        </a:rPr>
                        <a:t>组织</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部分不可复用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再保程序组织</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部分不可复用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7240" marR="7240" marT="724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2775596"/>
                  </a:ext>
                </a:extLst>
              </a:tr>
              <a:tr h="1022080">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桩子表的生成及公共表的调度</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开发调度程序实现桩子表生成及公共表调度流程</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桩子表及公共表的</a:t>
                      </a:r>
                      <a:r>
                        <a:rPr lang="en-US" altLang="zh-CN" sz="1100" b="0" i="0" u="none" strike="noStrike" dirty="0" err="1">
                          <a:solidFill>
                            <a:srgbClr val="000000"/>
                          </a:solidFill>
                          <a:effectLst/>
                          <a:latin typeface="微软雅黑" panose="020B0503020204020204" pitchFamily="34" charset="-122"/>
                          <a:ea typeface="微软雅黑" panose="020B0503020204020204" pitchFamily="34" charset="-122"/>
                        </a:rPr>
                        <a:t>sqlplus</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脚本，及执行顺序</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16031728"/>
                  </a:ext>
                </a:extLst>
              </a:tr>
              <a:tr h="618927">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直保场景调度</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开发调度程序实现直保场景调度流程</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直保场景提数脚本的</a:t>
                      </a: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sqlplus</a:t>
                      </a: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脚本</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641049910"/>
                  </a:ext>
                </a:extLst>
              </a:tr>
              <a:tr h="618927">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再保场景调度</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开发调度程序实现再保场景调度流程</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再保场景提数脚本的</a:t>
                      </a:r>
                      <a:r>
                        <a:rPr lang="en-US" altLang="zh-CN" sz="1100" b="0" i="0" u="none" strike="noStrike" dirty="0" err="1">
                          <a:solidFill>
                            <a:srgbClr val="000000"/>
                          </a:solidFill>
                          <a:effectLst/>
                          <a:latin typeface="微软雅黑" panose="020B0503020204020204" pitchFamily="34" charset="-122"/>
                          <a:ea typeface="微软雅黑" panose="020B0503020204020204" pitchFamily="34" charset="-122"/>
                        </a:rPr>
                        <a:t>sqlplus</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脚本</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35063043"/>
                  </a:ext>
                </a:extLst>
              </a:tr>
            </a:tbl>
          </a:graphicData>
        </a:graphic>
      </p:graphicFrame>
    </p:spTree>
    <p:extLst>
      <p:ext uri="{BB962C8B-B14F-4D97-AF65-F5344CB8AC3E}">
        <p14:creationId xmlns:p14="http://schemas.microsoft.com/office/powerpoint/2010/main" val="1227451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grpSp>
        <p:nvGrpSpPr>
          <p:cNvPr id="5" name="iṣḷiḓè">
            <a:extLst>
              <a:ext uri="{FF2B5EF4-FFF2-40B4-BE49-F238E27FC236}">
                <a16:creationId xmlns:a16="http://schemas.microsoft.com/office/drawing/2014/main" id="{A6BC2CAA-F920-F548-98B2-BAE86BBB4F5C}"/>
              </a:ext>
            </a:extLst>
          </p:cNvPr>
          <p:cNvGrpSpPr/>
          <p:nvPr/>
        </p:nvGrpSpPr>
        <p:grpSpPr>
          <a:xfrm flipH="1">
            <a:off x="10634378" y="5101945"/>
            <a:ext cx="1054969" cy="1633392"/>
            <a:chOff x="784666" y="1317270"/>
            <a:chExt cx="1972568" cy="3075192"/>
          </a:xfrm>
        </p:grpSpPr>
        <p:sp>
          <p:nvSpPr>
            <p:cNvPr id="6" name="ïśḻiḍé">
              <a:extLst>
                <a:ext uri="{FF2B5EF4-FFF2-40B4-BE49-F238E27FC236}">
                  <a16:creationId xmlns:a16="http://schemas.microsoft.com/office/drawing/2014/main" id="{9D0A0E96-708F-E14C-9017-E5BBFF6058A4}"/>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6F8420A5-1207-F546-A659-862741A52448}"/>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637A7B09-0057-2D40-AB6B-F8720ECAFE4D}"/>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3117AD4F-37EF-0046-BEB0-A300181A77C5}"/>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AC10FA76-6F3E-AB42-A4A9-18BA9FB0EE12}"/>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461D5759-75C7-0740-B793-820B930DAEFF}"/>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827AA282-81BE-6949-AD68-CBABCAEBA13E}"/>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C6C2B9F1-5D9C-3949-8325-DC0CB9002B13}"/>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DD01B4A0-EAAF-394C-822C-CC0A3EE045EF}"/>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4016964E-08F8-9443-89F2-369A8A299293}"/>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68179B07-930B-E24D-A75A-E5E793CB0A03}"/>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E1D8D618-3599-1143-91D8-AE20FB92AA95}"/>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E209D442-A66D-CC47-9859-52A92BC94C7C}"/>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CC03CD5C-9763-3F44-9E94-078427A3A81D}"/>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20" name="表格 19"/>
          <p:cNvGraphicFramePr>
            <a:graphicFrameLocks noGrp="1"/>
          </p:cNvGraphicFramePr>
          <p:nvPr/>
        </p:nvGraphicFramePr>
        <p:xfrm>
          <a:off x="669925" y="1380316"/>
          <a:ext cx="10850563" cy="2989160"/>
        </p:xfrm>
        <a:graphic>
          <a:graphicData uri="http://schemas.openxmlformats.org/drawingml/2006/table">
            <a:tbl>
              <a:tblPr/>
              <a:tblGrid>
                <a:gridCol w="759223">
                  <a:extLst>
                    <a:ext uri="{9D8B030D-6E8A-4147-A177-3AD203B41FA5}">
                      <a16:colId xmlns:a16="http://schemas.microsoft.com/office/drawing/2014/main" val="801389056"/>
                    </a:ext>
                  </a:extLst>
                </a:gridCol>
                <a:gridCol w="2581358">
                  <a:extLst>
                    <a:ext uri="{9D8B030D-6E8A-4147-A177-3AD203B41FA5}">
                      <a16:colId xmlns:a16="http://schemas.microsoft.com/office/drawing/2014/main" val="2171046839"/>
                    </a:ext>
                  </a:extLst>
                </a:gridCol>
                <a:gridCol w="2581358">
                  <a:extLst>
                    <a:ext uri="{9D8B030D-6E8A-4147-A177-3AD203B41FA5}">
                      <a16:colId xmlns:a16="http://schemas.microsoft.com/office/drawing/2014/main" val="4003423907"/>
                    </a:ext>
                  </a:extLst>
                </a:gridCol>
                <a:gridCol w="1765194">
                  <a:extLst>
                    <a:ext uri="{9D8B030D-6E8A-4147-A177-3AD203B41FA5}">
                      <a16:colId xmlns:a16="http://schemas.microsoft.com/office/drawing/2014/main" val="3432292111"/>
                    </a:ext>
                  </a:extLst>
                </a:gridCol>
                <a:gridCol w="944811">
                  <a:extLst>
                    <a:ext uri="{9D8B030D-6E8A-4147-A177-3AD203B41FA5}">
                      <a16:colId xmlns:a16="http://schemas.microsoft.com/office/drawing/2014/main" val="1980075249"/>
                    </a:ext>
                  </a:extLst>
                </a:gridCol>
                <a:gridCol w="396483">
                  <a:extLst>
                    <a:ext uri="{9D8B030D-6E8A-4147-A177-3AD203B41FA5}">
                      <a16:colId xmlns:a16="http://schemas.microsoft.com/office/drawing/2014/main" val="2939119797"/>
                    </a:ext>
                  </a:extLst>
                </a:gridCol>
                <a:gridCol w="1822136">
                  <a:extLst>
                    <a:ext uri="{9D8B030D-6E8A-4147-A177-3AD203B41FA5}">
                      <a16:colId xmlns:a16="http://schemas.microsoft.com/office/drawing/2014/main" val="3748640042"/>
                    </a:ext>
                  </a:extLst>
                </a:gridCol>
              </a:tblGrid>
              <a:tr h="382581">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实施阶段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细化任务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主要工作事项</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依赖资源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成果物</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复用性</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不复用性原因分析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649736381"/>
                  </a:ext>
                </a:extLst>
              </a:tr>
              <a:tr h="560389">
                <a:tc rowSpan="4">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集成测试阶段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脚本测试</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脚本语法、逻辑测试</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对接产品实现报送</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a:solidFill>
                            <a:srgbClr val="000000"/>
                          </a:solidFill>
                          <a:effectLst/>
                          <a:latin typeface="微软雅黑" panose="020B0503020204020204" pitchFamily="34" charset="-122"/>
                          <a:ea typeface="微软雅黑" panose="020B0503020204020204" pitchFamily="34" charset="-122"/>
                        </a:rPr>
                        <a:t>0%</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　</a:t>
                      </a:r>
                    </a:p>
                  </a:txBody>
                  <a:tcPr marL="7240" marR="7240" marT="724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3592857"/>
                  </a:ext>
                </a:extLst>
              </a:tr>
              <a:tr h="560389">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调度流程测试</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调度流程逻辑性测试、容错性测试</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21462042"/>
                  </a:ext>
                </a:extLst>
              </a:tr>
              <a:tr h="560389">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对接产品</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将数据抽取到中间表，对接保单登记产品</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487689286"/>
                  </a:ext>
                </a:extLst>
              </a:tr>
              <a:tr h="925412">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联调测试</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全流程提取数据通过保单登记报送数据到平台测试环境进行联调</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向保信申请联调测试环境</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165673287"/>
                  </a:ext>
                </a:extLst>
              </a:tr>
            </a:tbl>
          </a:graphicData>
        </a:graphic>
      </p:graphicFrame>
    </p:spTree>
    <p:extLst>
      <p:ext uri="{BB962C8B-B14F-4D97-AF65-F5344CB8AC3E}">
        <p14:creationId xmlns:p14="http://schemas.microsoft.com/office/powerpoint/2010/main" val="1805572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a:xfrm>
            <a:off x="669924" y="1"/>
            <a:ext cx="10850563" cy="1028699"/>
          </a:xfrm>
        </p:spPr>
        <p:txBody>
          <a:bodyPr/>
          <a:lstStyle/>
          <a:p>
            <a:r>
              <a:rPr lang="zh-CN" altLang="en-US" dirty="0"/>
              <a:t>实施方案</a:t>
            </a:r>
          </a:p>
        </p:txBody>
      </p:sp>
      <p:sp>
        <p:nvSpPr>
          <p:cNvPr id="5" name="文本框 4">
            <a:extLst>
              <a:ext uri="{FF2B5EF4-FFF2-40B4-BE49-F238E27FC236}">
                <a16:creationId xmlns:a16="http://schemas.microsoft.com/office/drawing/2014/main" id="{C475AE4B-830F-9145-A417-64266EF48E85}"/>
              </a:ext>
            </a:extLst>
          </p:cNvPr>
          <p:cNvSpPr txBox="1"/>
          <p:nvPr/>
        </p:nvSpPr>
        <p:spPr>
          <a:xfrm>
            <a:off x="2171612" y="659368"/>
            <a:ext cx="12490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b="1" i="0" u="none" strike="noStrike" kern="1200" cap="none" spc="0" normalizeH="0" baseline="0" noProof="0" dirty="0">
                <a:ln>
                  <a:noFill/>
                </a:ln>
                <a:effectLst/>
                <a:uLnTx/>
                <a:uFillTx/>
                <a:latin typeface="Arial"/>
                <a:ea typeface="微软雅黑"/>
                <a:cs typeface="+mn-cs"/>
              </a:rPr>
              <a:t>- </a:t>
            </a:r>
            <a:r>
              <a:rPr kumimoji="1" lang="zh-CN" altLang="en-US" sz="1800" b="1" i="0" u="none" strike="noStrike" kern="1200" cap="none" spc="0" normalizeH="0" baseline="0" noProof="0" dirty="0">
                <a:ln>
                  <a:noFill/>
                </a:ln>
                <a:effectLst/>
                <a:uLnTx/>
                <a:uFillTx/>
                <a:latin typeface="Arial"/>
                <a:ea typeface="微软雅黑"/>
                <a:cs typeface="+mn-cs"/>
              </a:rPr>
              <a:t>阶段计划</a:t>
            </a:r>
          </a:p>
        </p:txBody>
      </p:sp>
      <p:graphicFrame>
        <p:nvGraphicFramePr>
          <p:cNvPr id="3" name="表格 2"/>
          <p:cNvGraphicFramePr>
            <a:graphicFrameLocks noGrp="1"/>
          </p:cNvGraphicFramePr>
          <p:nvPr>
            <p:extLst>
              <p:ext uri="{D42A27DB-BD31-4B8C-83A1-F6EECF244321}">
                <p14:modId xmlns:p14="http://schemas.microsoft.com/office/powerpoint/2010/main" val="3174585967"/>
              </p:ext>
            </p:extLst>
          </p:nvPr>
        </p:nvGraphicFramePr>
        <p:xfrm>
          <a:off x="669925" y="1119364"/>
          <a:ext cx="10850561" cy="5586235"/>
        </p:xfrm>
        <a:graphic>
          <a:graphicData uri="http://schemas.openxmlformats.org/drawingml/2006/table">
            <a:tbl>
              <a:tblPr/>
              <a:tblGrid>
                <a:gridCol w="2227598">
                  <a:extLst>
                    <a:ext uri="{9D8B030D-6E8A-4147-A177-3AD203B41FA5}">
                      <a16:colId xmlns:a16="http://schemas.microsoft.com/office/drawing/2014/main" val="618571529"/>
                    </a:ext>
                  </a:extLst>
                </a:gridCol>
                <a:gridCol w="2227598">
                  <a:extLst>
                    <a:ext uri="{9D8B030D-6E8A-4147-A177-3AD203B41FA5}">
                      <a16:colId xmlns:a16="http://schemas.microsoft.com/office/drawing/2014/main" val="3695434270"/>
                    </a:ext>
                  </a:extLst>
                </a:gridCol>
                <a:gridCol w="2227598">
                  <a:extLst>
                    <a:ext uri="{9D8B030D-6E8A-4147-A177-3AD203B41FA5}">
                      <a16:colId xmlns:a16="http://schemas.microsoft.com/office/drawing/2014/main" val="459351167"/>
                    </a:ext>
                  </a:extLst>
                </a:gridCol>
                <a:gridCol w="2385687">
                  <a:extLst>
                    <a:ext uri="{9D8B030D-6E8A-4147-A177-3AD203B41FA5}">
                      <a16:colId xmlns:a16="http://schemas.microsoft.com/office/drawing/2014/main" val="1251802630"/>
                    </a:ext>
                  </a:extLst>
                </a:gridCol>
                <a:gridCol w="891040">
                  <a:extLst>
                    <a:ext uri="{9D8B030D-6E8A-4147-A177-3AD203B41FA5}">
                      <a16:colId xmlns:a16="http://schemas.microsoft.com/office/drawing/2014/main" val="2863078823"/>
                    </a:ext>
                  </a:extLst>
                </a:gridCol>
                <a:gridCol w="891040">
                  <a:extLst>
                    <a:ext uri="{9D8B030D-6E8A-4147-A177-3AD203B41FA5}">
                      <a16:colId xmlns:a16="http://schemas.microsoft.com/office/drawing/2014/main" val="3713805806"/>
                    </a:ext>
                  </a:extLst>
                </a:gridCol>
              </a:tblGrid>
              <a:tr h="220521">
                <a:tc>
                  <a:txBody>
                    <a:bodyPr/>
                    <a:lstStyle/>
                    <a:p>
                      <a:pPr algn="ctr" fontAlgn="ctr"/>
                      <a:r>
                        <a:rPr lang="zh-CN" altLang="en-US" sz="1100" b="1" i="0" u="none" strike="noStrike" dirty="0">
                          <a:solidFill>
                            <a:schemeClr val="bg1"/>
                          </a:solidFill>
                          <a:effectLst/>
                          <a:latin typeface="宋体" panose="02010600030101010101" pitchFamily="2" charset="-122"/>
                          <a:ea typeface="宋体" panose="02010600030101010101" pitchFamily="2" charset="-122"/>
                        </a:rPr>
                        <a:t>实施阶段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l" fontAlgn="ctr"/>
                      <a:r>
                        <a:rPr lang="zh-CN" altLang="en-US" sz="1100" b="1" i="0" u="none" strike="noStrike" dirty="0">
                          <a:solidFill>
                            <a:schemeClr val="bg1"/>
                          </a:solidFill>
                          <a:effectLst/>
                          <a:latin typeface="宋体" panose="02010600030101010101" pitchFamily="2" charset="-122"/>
                          <a:ea typeface="宋体" panose="02010600030101010101" pitchFamily="2" charset="-122"/>
                        </a:rPr>
                        <a:t>细化任务（一）</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宋体" panose="02010600030101010101" pitchFamily="2" charset="-122"/>
                          <a:ea typeface="宋体" panose="02010600030101010101" pitchFamily="2" charset="-122"/>
                        </a:rPr>
                        <a:t>细化任务（二）</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宋体" panose="02010600030101010101" pitchFamily="2" charset="-122"/>
                          <a:ea typeface="宋体" panose="02010600030101010101" pitchFamily="2" charset="-122"/>
                        </a:rPr>
                        <a:t>参与方</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宋体" panose="02010600030101010101" pitchFamily="2" charset="-122"/>
                          <a:ea typeface="宋体" panose="02010600030101010101" pitchFamily="2" charset="-122"/>
                        </a:rPr>
                        <a:t>开始时间</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宋体" panose="02010600030101010101" pitchFamily="2" charset="-122"/>
                          <a:ea typeface="宋体" panose="02010600030101010101" pitchFamily="2" charset="-122"/>
                        </a:rPr>
                        <a:t>结束时间</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2104889190"/>
                  </a:ext>
                </a:extLst>
              </a:tr>
              <a:tr h="220521">
                <a:tc>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需求分析阶段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实施方案设计及工作计划安排</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ctr"/>
                      <a:r>
                        <a:rPr lang="zh-CN" altLang="en-US" sz="1000" b="0" i="0" u="none" strike="noStrike" dirty="0">
                          <a:solidFill>
                            <a:srgbClr val="000000"/>
                          </a:solidFill>
                          <a:effectLst/>
                          <a:latin typeface="宋体" panose="02010600030101010101" pitchFamily="2" charset="-122"/>
                          <a:ea typeface="宋体" panose="02010600030101010101" pitchFamily="2" charset="-122"/>
                        </a:rPr>
                        <a:t>王元仰、邱浩</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2019/11/17</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66775518"/>
                  </a:ext>
                </a:extLst>
              </a:tr>
              <a:tr h="220521">
                <a:tc rowSpan="4">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识别增量数据阶段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对接</a:t>
                      </a:r>
                      <a:r>
                        <a:rPr lang="en-US" altLang="zh-CN" sz="1000" b="0" i="0" u="none" strike="noStrike">
                          <a:solidFill>
                            <a:srgbClr val="000000"/>
                          </a:solidFill>
                          <a:effectLst/>
                          <a:latin typeface="宋体" panose="02010600030101010101" pitchFamily="2" charset="-122"/>
                          <a:ea typeface="宋体" panose="02010600030101010101" pitchFamily="2" charset="-122"/>
                        </a:rPr>
                        <a:t>ODS</a:t>
                      </a:r>
                      <a:r>
                        <a:rPr lang="zh-CN" altLang="en-US" sz="1000" b="0" i="0" u="none" strike="noStrike">
                          <a:solidFill>
                            <a:srgbClr val="000000"/>
                          </a:solidFill>
                          <a:effectLst/>
                          <a:latin typeface="宋体" panose="02010600030101010101" pitchFamily="2" charset="-122"/>
                          <a:ea typeface="宋体" panose="02010600030101010101" pitchFamily="2" charset="-122"/>
                        </a:rPr>
                        <a:t>方案分析</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7704064"/>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数据分流设计</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2019/11/21</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8517336"/>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桩子表结构设计</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2019/11/21</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3761227"/>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流程实现</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2019/11/21</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7215127"/>
                  </a:ext>
                </a:extLst>
              </a:tr>
              <a:tr h="349084">
                <a:tc rowSpan="4">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模型分析阶段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初步模型映射</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船舶险、工程险、货运险、家财险、企财险、责任险和退运险</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王凤月、何鑫、邱浩、贺迪</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9184679"/>
                  </a:ext>
                </a:extLst>
              </a:tr>
              <a:tr h="34908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意外险、健康险、信用险、保证险和其他</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王凤月、何鑫、邱浩、贺迪</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2019/12/16</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8706649"/>
                  </a:ext>
                </a:extLst>
              </a:tr>
              <a:tr h="349084">
                <a:tc vMerge="1">
                  <a:txBody>
                    <a:bodyPr/>
                    <a:lstStyle/>
                    <a:p>
                      <a:endParaRPr lang="zh-CN" altLang="en-US"/>
                    </a:p>
                  </a:txBody>
                  <a:tcPr/>
                </a:tc>
                <a:tc rowSpan="2">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验证分析</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船舶险、工程险、货运险、家财险、企财险、责任险和退运险</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王凤月、何鑫</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9064870"/>
                  </a:ext>
                </a:extLst>
              </a:tr>
              <a:tr h="349084">
                <a:tc vMerge="1">
                  <a:txBody>
                    <a:bodyPr/>
                    <a:lstStyle/>
                    <a:p>
                      <a:endParaRPr lang="zh-CN" altLang="en-US"/>
                    </a:p>
                  </a:txBody>
                  <a:tcPr/>
                </a:tc>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意外险、健康险、信用险、保证险和其他</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王凤月、何鑫</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2019/12/16</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4745186"/>
                  </a:ext>
                </a:extLst>
              </a:tr>
              <a:tr h="220521">
                <a:tc rowSpan="2">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基础代码整合及映射阶段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整合各系统基础代码表</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赵亚军、计昕原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5988375"/>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与保信码表做映射</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赵亚军、计昕原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5357094"/>
                  </a:ext>
                </a:extLst>
              </a:tr>
              <a:tr h="220521">
                <a:tc rowSpan="3">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脚本开发阶段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公共表脚本开发</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解兰静、王员员、闫智强</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6368018"/>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标的表脚本开发</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闫智强、高小卉、王员员</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1567845"/>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各场景个性表脚本开发</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解兰静、闫智强、王员员、高小卉</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7856431"/>
                  </a:ext>
                </a:extLst>
              </a:tr>
              <a:tr h="220521">
                <a:tc rowSpan="4">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调度程序开发阶段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调度主流程设计</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2019/11/24</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82995274"/>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桩子表的生成及公共表的调度</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3593667"/>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直保场景调度</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3269676"/>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再保场景调度</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陆慧军、王伟</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9556261"/>
                  </a:ext>
                </a:extLst>
              </a:tr>
              <a:tr h="220521">
                <a:tc rowSpan="4">
                  <a:txBody>
                    <a:bodyPr/>
                    <a:lstStyle/>
                    <a:p>
                      <a:pPr algn="ctr" fontAlgn="ctr"/>
                      <a:r>
                        <a:rPr lang="zh-CN" altLang="en-US" sz="1000" b="0" i="0" u="none" strike="noStrike">
                          <a:solidFill>
                            <a:srgbClr val="000000"/>
                          </a:solidFill>
                          <a:effectLst/>
                          <a:latin typeface="宋体" panose="02010600030101010101" pitchFamily="2" charset="-122"/>
                          <a:ea typeface="宋体" panose="02010600030101010101" pitchFamily="2" charset="-122"/>
                        </a:rPr>
                        <a:t>集成测试阶段</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脚本测试</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邱浩、赵亚军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2019/11/25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104194"/>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调度流程测试</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计昕原、陆慧军、何鑫</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2019/12/20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1539936"/>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对接产品</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邱浩、赵亚军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2019/12/15</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2019/12/18</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5691169"/>
                  </a:ext>
                </a:extLst>
              </a:tr>
              <a:tr h="220521">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联调测试</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　</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宋体" panose="02010600030101010101" pitchFamily="2" charset="-122"/>
                          <a:ea typeface="宋体" panose="02010600030101010101" pitchFamily="2" charset="-122"/>
                        </a:rPr>
                        <a:t>邱浩、赵亚军</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a:solidFill>
                            <a:srgbClr val="000000"/>
                          </a:solidFill>
                          <a:effectLst/>
                          <a:latin typeface="宋体" panose="02010600030101010101" pitchFamily="2" charset="-122"/>
                          <a:ea typeface="宋体" panose="02010600030101010101" pitchFamily="2" charset="-122"/>
                        </a:rPr>
                        <a:t>2019/12/19</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altLang="zh-CN" sz="1000" b="0" i="0" u="none" strike="noStrike" dirty="0">
                          <a:solidFill>
                            <a:srgbClr val="000000"/>
                          </a:solidFill>
                          <a:effectLst/>
                          <a:latin typeface="宋体" panose="02010600030101010101" pitchFamily="2" charset="-122"/>
                          <a:ea typeface="宋体" panose="02010600030101010101" pitchFamily="2" charset="-122"/>
                        </a:rPr>
                        <a:t>2019/12/30</a:t>
                      </a:r>
                    </a:p>
                  </a:txBody>
                  <a:tcPr marL="9453" marR="9453" marT="945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5615102"/>
                  </a:ext>
                </a:extLst>
              </a:tr>
            </a:tbl>
          </a:graphicData>
        </a:graphic>
      </p:graphicFrame>
    </p:spTree>
    <p:extLst>
      <p:ext uri="{BB962C8B-B14F-4D97-AF65-F5344CB8AC3E}">
        <p14:creationId xmlns:p14="http://schemas.microsoft.com/office/powerpoint/2010/main" val="116464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04404" y="4028831"/>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4199291833"/>
      </p:ext>
    </p:extLst>
  </p:cSld>
  <p:clrMapOvr>
    <a:masterClrMapping/>
  </p:clrMapOvr>
  <p:transition spd="slow" advClick="0" advTm="0">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成本估算</a:t>
            </a:r>
          </a:p>
        </p:txBody>
      </p:sp>
      <p:graphicFrame>
        <p:nvGraphicFramePr>
          <p:cNvPr id="4" name="表格 3"/>
          <p:cNvGraphicFramePr>
            <a:graphicFrameLocks noGrp="1"/>
          </p:cNvGraphicFramePr>
          <p:nvPr>
            <p:extLst>
              <p:ext uri="{D42A27DB-BD31-4B8C-83A1-F6EECF244321}">
                <p14:modId xmlns:p14="http://schemas.microsoft.com/office/powerpoint/2010/main" val="3713393786"/>
              </p:ext>
            </p:extLst>
          </p:nvPr>
        </p:nvGraphicFramePr>
        <p:xfrm>
          <a:off x="669923" y="1333500"/>
          <a:ext cx="10850563" cy="5199104"/>
        </p:xfrm>
        <a:graphic>
          <a:graphicData uri="http://schemas.openxmlformats.org/drawingml/2006/table">
            <a:tbl>
              <a:tblPr/>
              <a:tblGrid>
                <a:gridCol w="1707256">
                  <a:extLst>
                    <a:ext uri="{9D8B030D-6E8A-4147-A177-3AD203B41FA5}">
                      <a16:colId xmlns:a16="http://schemas.microsoft.com/office/drawing/2014/main" val="3447236079"/>
                    </a:ext>
                  </a:extLst>
                </a:gridCol>
                <a:gridCol w="2731610">
                  <a:extLst>
                    <a:ext uri="{9D8B030D-6E8A-4147-A177-3AD203B41FA5}">
                      <a16:colId xmlns:a16="http://schemas.microsoft.com/office/drawing/2014/main" val="231455633"/>
                    </a:ext>
                  </a:extLst>
                </a:gridCol>
                <a:gridCol w="3016153">
                  <a:extLst>
                    <a:ext uri="{9D8B030D-6E8A-4147-A177-3AD203B41FA5}">
                      <a16:colId xmlns:a16="http://schemas.microsoft.com/office/drawing/2014/main" val="1753645800"/>
                    </a:ext>
                  </a:extLst>
                </a:gridCol>
                <a:gridCol w="891568">
                  <a:extLst>
                    <a:ext uri="{9D8B030D-6E8A-4147-A177-3AD203B41FA5}">
                      <a16:colId xmlns:a16="http://schemas.microsoft.com/office/drawing/2014/main" val="2289389208"/>
                    </a:ext>
                  </a:extLst>
                </a:gridCol>
                <a:gridCol w="2503976">
                  <a:extLst>
                    <a:ext uri="{9D8B030D-6E8A-4147-A177-3AD203B41FA5}">
                      <a16:colId xmlns:a16="http://schemas.microsoft.com/office/drawing/2014/main" val="3762552215"/>
                    </a:ext>
                  </a:extLst>
                </a:gridCol>
              </a:tblGrid>
              <a:tr h="226048">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实施阶段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细化任务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报价工作量评估（人</a:t>
                      </a:r>
                      <a:r>
                        <a:rPr lang="en-US" altLang="zh-CN" sz="1100" b="1" i="0"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复用性</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工作量评估（人</a:t>
                      </a:r>
                      <a:r>
                        <a:rPr lang="en-US" altLang="zh-CN" sz="1100" b="1" i="0" u="none" strike="noStrike" dirty="0">
                          <a:solidFill>
                            <a:schemeClr val="bg1"/>
                          </a:solidFill>
                          <a:effectLst/>
                          <a:latin typeface="微软雅黑" panose="020B0503020204020204" pitchFamily="34" charset="-122"/>
                          <a:ea typeface="微软雅黑" panose="020B0503020204020204" pitchFamily="34" charset="-122"/>
                        </a:rPr>
                        <a:t>/</a:t>
                      </a: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天）</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36425406"/>
                  </a:ext>
                </a:extLst>
              </a:tr>
              <a:tr h="226048">
                <a:tc rowSpan="4">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识别增量数据阶段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对接</a:t>
                      </a: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ODS</a:t>
                      </a: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方案分析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8248292"/>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数据分流设计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958563288"/>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桩子表结构设计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231650398"/>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流程实现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968380131"/>
                  </a:ext>
                </a:extLst>
              </a:tr>
              <a:tr h="226048">
                <a:tc rowSpan="2">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模型分析阶段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初步模型映射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20%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1980561"/>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验证分析</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110245815"/>
                  </a:ext>
                </a:extLst>
              </a:tr>
              <a:tr h="226048">
                <a:tc rowSpan="2">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基础代码整合及映射阶段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整合各系统基础代码表</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30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2">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4235760"/>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与保信码表做映射</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667826897"/>
                  </a:ext>
                </a:extLst>
              </a:tr>
              <a:tr h="226048">
                <a:tc rowSpan="3">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脚本开发阶段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公共表脚本开发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195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165.75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1702631"/>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标的表脚本开发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27321705"/>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各场景个性表脚本开发</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312389156"/>
                  </a:ext>
                </a:extLst>
              </a:tr>
              <a:tr h="226048">
                <a:tc rowSpan="4">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调度程序开发阶段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调度主流程设计</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80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50%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4299251"/>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桩子表的生成及公共表的调度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89074303"/>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直保场景调度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560031139"/>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再保场景调度</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968973837"/>
                  </a:ext>
                </a:extLst>
              </a:tr>
              <a:tr h="226048">
                <a:tc rowSpan="4">
                  <a:txBody>
                    <a:bodyPr/>
                    <a:lstStyle/>
                    <a:p>
                      <a:pPr algn="ctr"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集成测试阶段</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脚本测试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a:solidFill>
                            <a:srgbClr val="000000"/>
                          </a:solidFill>
                          <a:effectLst/>
                          <a:latin typeface="微软雅黑" panose="020B0503020204020204" pitchFamily="34" charset="-122"/>
                          <a:ea typeface="微软雅黑" panose="020B0503020204020204" pitchFamily="34" charset="-122"/>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000" b="0" i="0" u="none" strike="noStrike" dirty="0">
                          <a:solidFill>
                            <a:srgbClr val="000000"/>
                          </a:solidFill>
                          <a:effectLst/>
                          <a:latin typeface="微软雅黑" panose="020B0503020204020204" pitchFamily="34" charset="-122"/>
                          <a:ea typeface="微软雅黑" panose="020B0503020204020204" pitchFamily="34" charset="-122"/>
                        </a:rPr>
                        <a:t>25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6673629"/>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调度流程测试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5476431"/>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对接产品</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94163788"/>
                  </a:ext>
                </a:extLst>
              </a:tr>
              <a:tr h="226048">
                <a:tc vMerge="1">
                  <a:txBody>
                    <a:bodyPr/>
                    <a:lstStyle/>
                    <a:p>
                      <a:endParaRPr lang="zh-CN" altLang="en-US"/>
                    </a:p>
                  </a:txBody>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联调测试</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871328498"/>
                  </a:ext>
                </a:extLst>
              </a:tr>
              <a:tr h="226048">
                <a:tc gridSpan="2">
                  <a:txBody>
                    <a:bodyPr/>
                    <a:lstStyle/>
                    <a:p>
                      <a:pPr algn="ctr"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合计人天数：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000" b="1" i="0" u="none" strike="noStrike" dirty="0">
                          <a:solidFill>
                            <a:srgbClr val="FF0000"/>
                          </a:solidFill>
                          <a:effectLst/>
                          <a:latin typeface="微软雅黑" panose="020B0503020204020204" pitchFamily="34" charset="-122"/>
                          <a:ea typeface="微软雅黑" panose="020B0503020204020204" pitchFamily="34" charset="-122"/>
                        </a:rPr>
                        <a:t>572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ctr" defTabSz="914354" rtl="0" eaLnBrk="1" fontAlgn="ctr" latinLnBrk="0" hangingPunct="1"/>
                      <a:r>
                        <a:rPr lang="en-US" altLang="zh-CN" sz="1000" b="1" i="0" u="none" strike="noStrike" kern="1200" dirty="0">
                          <a:solidFill>
                            <a:srgbClr val="FF0000"/>
                          </a:solidFill>
                          <a:effectLst/>
                          <a:latin typeface="微软雅黑" panose="020B0503020204020204" pitchFamily="34" charset="-122"/>
                          <a:ea typeface="微软雅黑" panose="020B0503020204020204" pitchFamily="34" charset="-122"/>
                          <a:cs typeface="+mn-cs"/>
                        </a:rPr>
                        <a:t>447.75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9645131"/>
                  </a:ext>
                </a:extLst>
              </a:tr>
              <a:tr h="226048">
                <a:tc gridSpan="2">
                  <a:txBody>
                    <a:bodyPr/>
                    <a:lstStyle/>
                    <a:p>
                      <a:pPr algn="ctr"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合计人月数：</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000" b="1" i="0" u="none" strike="noStrike">
                          <a:solidFill>
                            <a:srgbClr val="FF0000"/>
                          </a:solidFill>
                          <a:effectLst/>
                          <a:latin typeface="微软雅黑" panose="020B0503020204020204" pitchFamily="34" charset="-122"/>
                          <a:ea typeface="微软雅黑" panose="020B0503020204020204" pitchFamily="34" charset="-122"/>
                        </a:rPr>
                        <a:t>26.30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ctr" defTabSz="914354" rtl="0" eaLnBrk="1" fontAlgn="ctr" latinLnBrk="0" hangingPunct="1"/>
                      <a:r>
                        <a:rPr lang="en-US" altLang="zh-CN" sz="1000" b="1" i="0" u="none" strike="noStrike" kern="1200" dirty="0">
                          <a:solidFill>
                            <a:srgbClr val="FF0000"/>
                          </a:solidFill>
                          <a:effectLst/>
                          <a:latin typeface="微软雅黑" panose="020B0503020204020204" pitchFamily="34" charset="-122"/>
                          <a:ea typeface="微软雅黑" panose="020B0503020204020204" pitchFamily="34" charset="-122"/>
                          <a:cs typeface="+mn-cs"/>
                        </a:rPr>
                        <a:t>20.59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5174567"/>
                  </a:ext>
                </a:extLst>
              </a:tr>
              <a:tr h="226048">
                <a:tc gridSpan="2">
                  <a:txBody>
                    <a:bodyPr/>
                    <a:lstStyle/>
                    <a:p>
                      <a:pPr algn="ctr" fontAlgn="ct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总报价（按照单价</a:t>
                      </a:r>
                      <a:r>
                        <a:rPr lang="en-US" altLang="zh-CN" sz="1000" b="1" i="0" u="none" strike="noStrike">
                          <a:solidFill>
                            <a:srgbClr val="000000"/>
                          </a:solidFill>
                          <a:effectLst/>
                          <a:latin typeface="微软雅黑" panose="020B0503020204020204" pitchFamily="34" charset="-122"/>
                          <a:ea typeface="微软雅黑" panose="020B0503020204020204" pitchFamily="34" charset="-122"/>
                        </a:rPr>
                        <a:t>25000</a:t>
                      </a: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元</a:t>
                      </a:r>
                      <a:r>
                        <a:rPr lang="en-US" altLang="zh-CN" sz="1000" b="1" i="0" u="none" strike="noStrike">
                          <a:solidFill>
                            <a:srgbClr val="000000"/>
                          </a:solidFill>
                          <a:effectLst/>
                          <a:latin typeface="微软雅黑" panose="020B0503020204020204" pitchFamily="34" charset="-122"/>
                          <a:ea typeface="微软雅黑" panose="020B0503020204020204" pitchFamily="34" charset="-122"/>
                        </a:rPr>
                        <a:t>/</a:t>
                      </a:r>
                      <a:r>
                        <a:rPr lang="zh-CN" altLang="en-US" sz="1000" b="1" i="0" u="none" strike="noStrike">
                          <a:solidFill>
                            <a:srgbClr val="000000"/>
                          </a:solidFill>
                          <a:effectLst/>
                          <a:latin typeface="微软雅黑" panose="020B0503020204020204" pitchFamily="34" charset="-122"/>
                          <a:ea typeface="微软雅黑" panose="020B0503020204020204" pitchFamily="34" charset="-122"/>
                        </a:rPr>
                        <a:t>月）：</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CN" altLang="en-US"/>
                    </a:p>
                  </a:txBody>
                  <a:tcPr/>
                </a:tc>
                <a:tc>
                  <a:txBody>
                    <a:bodyPr/>
                    <a:lstStyle/>
                    <a:p>
                      <a:pPr algn="ctr" fontAlgn="ctr"/>
                      <a:r>
                        <a:rPr lang="en-US" altLang="zh-CN" sz="1000" b="1" i="0" u="none" strike="noStrike">
                          <a:solidFill>
                            <a:srgbClr val="FF0000"/>
                          </a:solidFill>
                          <a:effectLst/>
                          <a:latin typeface="微软雅黑" panose="020B0503020204020204" pitchFamily="34" charset="-122"/>
                          <a:ea typeface="微软雅黑" panose="020B0503020204020204" pitchFamily="34" charset="-122"/>
                        </a:rPr>
                        <a:t>¥657,471.26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000" b="0" i="0" u="none" strike="noStrike">
                          <a:solidFill>
                            <a:srgbClr val="000000"/>
                          </a:solidFill>
                          <a:effectLst/>
                          <a:latin typeface="微软雅黑" panose="020B0503020204020204" pitchFamily="34" charset="-122"/>
                          <a:ea typeface="微软雅黑" panose="020B0503020204020204" pitchFamily="34" charset="-122"/>
                        </a:rPr>
                        <a:t>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ctr" defTabSz="914354" rtl="0" eaLnBrk="1" fontAlgn="ctr" latinLnBrk="0" hangingPunct="1"/>
                      <a:r>
                        <a:rPr lang="en-US" altLang="zh-CN" sz="1000" b="1" i="0" u="none" strike="noStrike" kern="1200" dirty="0">
                          <a:solidFill>
                            <a:srgbClr val="FF0000"/>
                          </a:solidFill>
                          <a:effectLst/>
                          <a:latin typeface="微软雅黑" panose="020B0503020204020204" pitchFamily="34" charset="-122"/>
                          <a:ea typeface="微软雅黑" panose="020B0503020204020204" pitchFamily="34" charset="-122"/>
                          <a:cs typeface="+mn-cs"/>
                        </a:rPr>
                        <a:t>¥514,655.17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3440308"/>
                  </a:ext>
                </a:extLst>
              </a:tr>
            </a:tbl>
          </a:graphicData>
        </a:graphic>
      </p:graphicFrame>
    </p:spTree>
    <p:extLst>
      <p:ext uri="{BB962C8B-B14F-4D97-AF65-F5344CB8AC3E}">
        <p14:creationId xmlns:p14="http://schemas.microsoft.com/office/powerpoint/2010/main" val="1255364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87592" y="4864848"/>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478041208"/>
      </p:ext>
    </p:extLst>
  </p:cSld>
  <p:clrMapOvr>
    <a:masterClrMapping/>
  </p:clrMapOvr>
  <p:transition spd="slow" advClick="0" advTm="0">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风险分析</a:t>
            </a:r>
          </a:p>
        </p:txBody>
      </p:sp>
      <p:grpSp>
        <p:nvGrpSpPr>
          <p:cNvPr id="29" name="2210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0A76361C-3E17-464E-89D4-6D394265628D}"/>
              </a:ext>
            </a:extLst>
          </p:cNvPr>
          <p:cNvGrpSpPr>
            <a:grpSpLocks noChangeAspect="1"/>
          </p:cNvGrpSpPr>
          <p:nvPr>
            <p:custDataLst>
              <p:tags r:id="rId1"/>
            </p:custDataLst>
          </p:nvPr>
        </p:nvGrpSpPr>
        <p:grpSpPr>
          <a:xfrm>
            <a:off x="674688" y="1343995"/>
            <a:ext cx="11305437" cy="5514003"/>
            <a:chOff x="673100" y="537393"/>
            <a:chExt cx="11305437" cy="5572354"/>
          </a:xfrm>
        </p:grpSpPr>
        <p:sp>
          <p:nvSpPr>
            <p:cNvPr id="30" name="îṡḻíḋe">
              <a:extLst>
                <a:ext uri="{FF2B5EF4-FFF2-40B4-BE49-F238E27FC236}">
                  <a16:creationId xmlns:a16="http://schemas.microsoft.com/office/drawing/2014/main" id="{C2DF0044-3D61-CE41-82EF-204E49676BE2}"/>
                </a:ext>
              </a:extLst>
            </p:cNvPr>
            <p:cNvSpPr/>
            <p:nvPr/>
          </p:nvSpPr>
          <p:spPr bwMode="auto">
            <a:xfrm>
              <a:off x="5425447" y="1261456"/>
              <a:ext cx="1341106" cy="1119108"/>
            </a:xfrm>
            <a:custGeom>
              <a:avLst/>
              <a:gdLst>
                <a:gd name="T0" fmla="*/ 1323 w 2646"/>
                <a:gd name="T1" fmla="*/ 0 h 2081"/>
                <a:gd name="T2" fmla="*/ 0 w 2646"/>
                <a:gd name="T3" fmla="*/ 2081 h 2081"/>
                <a:gd name="T4" fmla="*/ 2646 w 2646"/>
                <a:gd name="T5" fmla="*/ 2081 h 2081"/>
                <a:gd name="T6" fmla="*/ 1323 w 2646"/>
                <a:gd name="T7" fmla="*/ 0 h 2081"/>
              </a:gdLst>
              <a:ahLst/>
              <a:cxnLst>
                <a:cxn ang="0">
                  <a:pos x="T0" y="T1"/>
                </a:cxn>
                <a:cxn ang="0">
                  <a:pos x="T2" y="T3"/>
                </a:cxn>
                <a:cxn ang="0">
                  <a:pos x="T4" y="T5"/>
                </a:cxn>
                <a:cxn ang="0">
                  <a:pos x="T6" y="T7"/>
                </a:cxn>
              </a:cxnLst>
              <a:rect l="0" t="0" r="r" b="b"/>
              <a:pathLst>
                <a:path w="2646" h="2081">
                  <a:moveTo>
                    <a:pt x="1323" y="0"/>
                  </a:moveTo>
                  <a:lnTo>
                    <a:pt x="0" y="2081"/>
                  </a:lnTo>
                  <a:lnTo>
                    <a:pt x="2646" y="2081"/>
                  </a:lnTo>
                  <a:lnTo>
                    <a:pt x="1323" y="0"/>
                  </a:lnTo>
                  <a:close/>
                </a:path>
              </a:pathLst>
            </a:custGeom>
            <a:solidFill>
              <a:srgbClr val="111E54"/>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en-US" sz="2800" b="1" i="1" u="none" strike="noStrike" kern="1200" cap="none" spc="0" normalizeH="0" baseline="0" noProof="0" dirty="0">
                <a:ln>
                  <a:noFill/>
                </a:ln>
                <a:solidFill>
                  <a:srgbClr val="FFFFFF"/>
                </a:solidFill>
                <a:effectLst/>
                <a:uLnTx/>
                <a:uFillTx/>
              </a:endParaRPr>
            </a:p>
          </p:txBody>
        </p:sp>
        <p:sp>
          <p:nvSpPr>
            <p:cNvPr id="31" name="íṩḻiḓê">
              <a:extLst>
                <a:ext uri="{FF2B5EF4-FFF2-40B4-BE49-F238E27FC236}">
                  <a16:creationId xmlns:a16="http://schemas.microsoft.com/office/drawing/2014/main" id="{EC31DB91-A754-8742-B268-AFBF7882FD74}"/>
                </a:ext>
              </a:extLst>
            </p:cNvPr>
            <p:cNvSpPr/>
            <p:nvPr/>
          </p:nvSpPr>
          <p:spPr bwMode="auto">
            <a:xfrm>
              <a:off x="4968275" y="2306038"/>
              <a:ext cx="2255451" cy="763101"/>
            </a:xfrm>
            <a:custGeom>
              <a:avLst/>
              <a:gdLst>
                <a:gd name="T0" fmla="*/ 0 w 4450"/>
                <a:gd name="T1" fmla="*/ 1419 h 1419"/>
                <a:gd name="T2" fmla="*/ 4450 w 4450"/>
                <a:gd name="T3" fmla="*/ 1419 h 1419"/>
                <a:gd name="T4" fmla="*/ 3548 w 4450"/>
                <a:gd name="T5" fmla="*/ 0 h 1419"/>
                <a:gd name="T6" fmla="*/ 902 w 4450"/>
                <a:gd name="T7" fmla="*/ 0 h 1419"/>
                <a:gd name="T8" fmla="*/ 0 w 4450"/>
                <a:gd name="T9" fmla="*/ 1419 h 1419"/>
              </a:gdLst>
              <a:ahLst/>
              <a:cxnLst>
                <a:cxn ang="0">
                  <a:pos x="T0" y="T1"/>
                </a:cxn>
                <a:cxn ang="0">
                  <a:pos x="T2" y="T3"/>
                </a:cxn>
                <a:cxn ang="0">
                  <a:pos x="T4" y="T5"/>
                </a:cxn>
                <a:cxn ang="0">
                  <a:pos x="T6" y="T7"/>
                </a:cxn>
                <a:cxn ang="0">
                  <a:pos x="T8" y="T9"/>
                </a:cxn>
              </a:cxnLst>
              <a:rect l="0" t="0" r="r" b="b"/>
              <a:pathLst>
                <a:path w="4450" h="1419">
                  <a:moveTo>
                    <a:pt x="0" y="1419"/>
                  </a:moveTo>
                  <a:lnTo>
                    <a:pt x="4450" y="1419"/>
                  </a:lnTo>
                  <a:lnTo>
                    <a:pt x="3548" y="0"/>
                  </a:lnTo>
                  <a:lnTo>
                    <a:pt x="902" y="0"/>
                  </a:lnTo>
                  <a:lnTo>
                    <a:pt x="0" y="1419"/>
                  </a:lnTo>
                  <a:close/>
                </a:path>
              </a:pathLst>
            </a:custGeom>
            <a:solidFill>
              <a:srgbClr val="30238F"/>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en-US" sz="2800" b="1" i="1" u="none" strike="noStrike" kern="1200" cap="none" spc="0" normalizeH="0" baseline="0" noProof="0" dirty="0">
                <a:ln>
                  <a:noFill/>
                </a:ln>
                <a:solidFill>
                  <a:srgbClr val="FFFFFF"/>
                </a:solidFill>
                <a:effectLst/>
                <a:uLnTx/>
                <a:uFillTx/>
              </a:endParaRPr>
            </a:p>
          </p:txBody>
        </p:sp>
        <p:sp>
          <p:nvSpPr>
            <p:cNvPr id="32" name="îṡlïďe">
              <a:extLst>
                <a:ext uri="{FF2B5EF4-FFF2-40B4-BE49-F238E27FC236}">
                  <a16:creationId xmlns:a16="http://schemas.microsoft.com/office/drawing/2014/main" id="{C4428E3B-D928-9740-A2B1-3668587389F5}"/>
                </a:ext>
              </a:extLst>
            </p:cNvPr>
            <p:cNvSpPr/>
            <p:nvPr/>
          </p:nvSpPr>
          <p:spPr bwMode="auto">
            <a:xfrm>
              <a:off x="4538472" y="2995359"/>
              <a:ext cx="3115056" cy="716852"/>
            </a:xfrm>
            <a:custGeom>
              <a:avLst/>
              <a:gdLst>
                <a:gd name="T0" fmla="*/ 848 w 6146"/>
                <a:gd name="T1" fmla="*/ 0 h 1333"/>
                <a:gd name="T2" fmla="*/ 0 w 6146"/>
                <a:gd name="T3" fmla="*/ 1333 h 1333"/>
                <a:gd name="T4" fmla="*/ 3073 w 6146"/>
                <a:gd name="T5" fmla="*/ 1333 h 1333"/>
                <a:gd name="T6" fmla="*/ 6146 w 6146"/>
                <a:gd name="T7" fmla="*/ 1333 h 1333"/>
                <a:gd name="T8" fmla="*/ 5298 w 6146"/>
                <a:gd name="T9" fmla="*/ 0 h 1333"/>
                <a:gd name="T10" fmla="*/ 848 w 6146"/>
                <a:gd name="T11" fmla="*/ 0 h 1333"/>
              </a:gdLst>
              <a:ahLst/>
              <a:cxnLst>
                <a:cxn ang="0">
                  <a:pos x="T0" y="T1"/>
                </a:cxn>
                <a:cxn ang="0">
                  <a:pos x="T2" y="T3"/>
                </a:cxn>
                <a:cxn ang="0">
                  <a:pos x="T4" y="T5"/>
                </a:cxn>
                <a:cxn ang="0">
                  <a:pos x="T6" y="T7"/>
                </a:cxn>
                <a:cxn ang="0">
                  <a:pos x="T8" y="T9"/>
                </a:cxn>
                <a:cxn ang="0">
                  <a:pos x="T10" y="T11"/>
                </a:cxn>
              </a:cxnLst>
              <a:rect l="0" t="0" r="r" b="b"/>
              <a:pathLst>
                <a:path w="6146" h="1333">
                  <a:moveTo>
                    <a:pt x="848" y="0"/>
                  </a:moveTo>
                  <a:lnTo>
                    <a:pt x="0" y="1333"/>
                  </a:lnTo>
                  <a:lnTo>
                    <a:pt x="3073" y="1333"/>
                  </a:lnTo>
                  <a:lnTo>
                    <a:pt x="6146" y="1333"/>
                  </a:lnTo>
                  <a:lnTo>
                    <a:pt x="5298" y="0"/>
                  </a:lnTo>
                  <a:lnTo>
                    <a:pt x="848" y="0"/>
                  </a:lnTo>
                  <a:close/>
                </a:path>
              </a:pathLst>
            </a:custGeom>
            <a:solidFill>
              <a:srgbClr val="4533CC"/>
            </a:solidFill>
            <a:ln>
              <a:noFill/>
            </a:ln>
          </p:spPr>
          <p:txBody>
            <a:bodyPr vert="horz" wrap="square" lIns="91440" tIns="45720" rIns="91440" bIns="45720" numCol="1" anchor="ctr"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ctr" defTabSz="1828800" rtl="0" eaLnBrk="1" fontAlgn="auto" latinLnBrk="0" hangingPunct="1">
                <a:lnSpc>
                  <a:spcPct val="100000"/>
                </a:lnSpc>
                <a:spcBef>
                  <a:spcPts val="0"/>
                </a:spcBef>
                <a:spcAft>
                  <a:spcPts val="0"/>
                </a:spcAft>
                <a:buClrTx/>
                <a:buSzTx/>
                <a:buFontTx/>
                <a:buNone/>
                <a:tabLst/>
                <a:defRPr/>
              </a:pPr>
              <a:endParaRPr kumimoji="0" lang="en-US" sz="2800" b="1" i="1" u="none" strike="noStrike" kern="1200" cap="none" spc="0" normalizeH="0" baseline="0" noProof="0" dirty="0">
                <a:ln>
                  <a:noFill/>
                </a:ln>
                <a:solidFill>
                  <a:srgbClr val="FFFFFF"/>
                </a:solidFill>
                <a:effectLst/>
                <a:uLnTx/>
                <a:uFillTx/>
              </a:endParaRPr>
            </a:p>
          </p:txBody>
        </p:sp>
        <p:grpSp>
          <p:nvGrpSpPr>
            <p:cNvPr id="33" name="iSḻîdè">
              <a:extLst>
                <a:ext uri="{FF2B5EF4-FFF2-40B4-BE49-F238E27FC236}">
                  <a16:creationId xmlns:a16="http://schemas.microsoft.com/office/drawing/2014/main" id="{C48A33CD-1ED1-D044-AAA3-0AC3AD36243F}"/>
                </a:ext>
              </a:extLst>
            </p:cNvPr>
            <p:cNvGrpSpPr/>
            <p:nvPr/>
          </p:nvGrpSpPr>
          <p:grpSpPr>
            <a:xfrm>
              <a:off x="4699300" y="1407653"/>
              <a:ext cx="2793403" cy="2921558"/>
              <a:chOff x="4288864" y="1842735"/>
              <a:chExt cx="3614980" cy="3780825"/>
            </a:xfrm>
          </p:grpSpPr>
          <p:sp>
            <p:nvSpPr>
              <p:cNvPr id="52" name="îsḷidé">
                <a:extLst>
                  <a:ext uri="{FF2B5EF4-FFF2-40B4-BE49-F238E27FC236}">
                    <a16:creationId xmlns:a16="http://schemas.microsoft.com/office/drawing/2014/main" id="{8AECD033-E0D8-304B-A3C9-B1385ED42FFB}"/>
                  </a:ext>
                </a:extLst>
              </p:cNvPr>
              <p:cNvSpPr/>
              <p:nvPr/>
            </p:nvSpPr>
            <p:spPr bwMode="auto">
              <a:xfrm>
                <a:off x="4867694" y="4960181"/>
                <a:ext cx="2456235" cy="663379"/>
              </a:xfrm>
              <a:custGeom>
                <a:avLst/>
                <a:gdLst>
                  <a:gd name="T0" fmla="*/ 2733 w 4945"/>
                  <a:gd name="T1" fmla="*/ 960 h 1335"/>
                  <a:gd name="T2" fmla="*/ 4945 w 4945"/>
                  <a:gd name="T3" fmla="*/ 0 h 1335"/>
                  <a:gd name="T4" fmla="*/ 4747 w 4945"/>
                  <a:gd name="T5" fmla="*/ 0 h 1335"/>
                  <a:gd name="T6" fmla="*/ 2748 w 4945"/>
                  <a:gd name="T7" fmla="*/ 827 h 1335"/>
                  <a:gd name="T8" fmla="*/ 2090 w 4945"/>
                  <a:gd name="T9" fmla="*/ 443 h 1335"/>
                  <a:gd name="T10" fmla="*/ 2090 w 4945"/>
                  <a:gd name="T11" fmla="*/ 817 h 1335"/>
                  <a:gd name="T12" fmla="*/ 198 w 4945"/>
                  <a:gd name="T13" fmla="*/ 0 h 1335"/>
                  <a:gd name="T14" fmla="*/ 0 w 4945"/>
                  <a:gd name="T15" fmla="*/ 0 h 1335"/>
                  <a:gd name="T16" fmla="*/ 2090 w 4945"/>
                  <a:gd name="T17" fmla="*/ 949 h 1335"/>
                  <a:gd name="T18" fmla="*/ 2090 w 4945"/>
                  <a:gd name="T19" fmla="*/ 1335 h 1335"/>
                  <a:gd name="T20" fmla="*/ 2733 w 4945"/>
                  <a:gd name="T21" fmla="*/ 960 h 1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45" h="1335">
                    <a:moveTo>
                      <a:pt x="2733" y="960"/>
                    </a:moveTo>
                    <a:cubicBezTo>
                      <a:pt x="3585" y="899"/>
                      <a:pt x="4355" y="546"/>
                      <a:pt x="4945" y="0"/>
                    </a:cubicBezTo>
                    <a:cubicBezTo>
                      <a:pt x="4747" y="0"/>
                      <a:pt x="4747" y="0"/>
                      <a:pt x="4747" y="0"/>
                    </a:cubicBezTo>
                    <a:cubicBezTo>
                      <a:pt x="4200" y="467"/>
                      <a:pt x="3508" y="768"/>
                      <a:pt x="2748" y="827"/>
                    </a:cubicBezTo>
                    <a:cubicBezTo>
                      <a:pt x="2090" y="443"/>
                      <a:pt x="2090" y="443"/>
                      <a:pt x="2090" y="443"/>
                    </a:cubicBezTo>
                    <a:cubicBezTo>
                      <a:pt x="2090" y="817"/>
                      <a:pt x="2090" y="817"/>
                      <a:pt x="2090" y="817"/>
                    </a:cubicBezTo>
                    <a:cubicBezTo>
                      <a:pt x="1372" y="739"/>
                      <a:pt x="719" y="445"/>
                      <a:pt x="198" y="0"/>
                    </a:cubicBezTo>
                    <a:cubicBezTo>
                      <a:pt x="0" y="0"/>
                      <a:pt x="0" y="0"/>
                      <a:pt x="0" y="0"/>
                    </a:cubicBezTo>
                    <a:cubicBezTo>
                      <a:pt x="562" y="520"/>
                      <a:pt x="1287" y="865"/>
                      <a:pt x="2090" y="949"/>
                    </a:cubicBezTo>
                    <a:cubicBezTo>
                      <a:pt x="2090" y="1335"/>
                      <a:pt x="2090" y="1335"/>
                      <a:pt x="2090" y="1335"/>
                    </a:cubicBezTo>
                    <a:lnTo>
                      <a:pt x="2733" y="960"/>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endParaRPr>
              </a:p>
            </p:txBody>
          </p:sp>
          <p:sp>
            <p:nvSpPr>
              <p:cNvPr id="53" name="íṩḷiḍè">
                <a:extLst>
                  <a:ext uri="{FF2B5EF4-FFF2-40B4-BE49-F238E27FC236}">
                    <a16:creationId xmlns:a16="http://schemas.microsoft.com/office/drawing/2014/main" id="{14C14FDE-0CF7-BF46-87C2-A9C75B97020B}"/>
                  </a:ext>
                </a:extLst>
              </p:cNvPr>
              <p:cNvSpPr/>
              <p:nvPr/>
            </p:nvSpPr>
            <p:spPr bwMode="auto">
              <a:xfrm>
                <a:off x="4288864" y="1842735"/>
                <a:ext cx="1554387" cy="2293643"/>
              </a:xfrm>
              <a:custGeom>
                <a:avLst/>
                <a:gdLst>
                  <a:gd name="T0" fmla="*/ 3034 w 3130"/>
                  <a:gd name="T1" fmla="*/ 148 h 4617"/>
                  <a:gd name="T2" fmla="*/ 3130 w 3130"/>
                  <a:gd name="T3" fmla="*/ 0 h 4617"/>
                  <a:gd name="T4" fmla="*/ 858 w 3130"/>
                  <a:gd name="T5" fmla="*/ 1257 h 4617"/>
                  <a:gd name="T6" fmla="*/ 524 w 3130"/>
                  <a:gd name="T7" fmla="*/ 1040 h 4617"/>
                  <a:gd name="T8" fmla="*/ 488 w 3130"/>
                  <a:gd name="T9" fmla="*/ 1782 h 4617"/>
                  <a:gd name="T10" fmla="*/ 0 w 3130"/>
                  <a:gd name="T11" fmla="*/ 3604 h 4617"/>
                  <a:gd name="T12" fmla="*/ 143 w 3130"/>
                  <a:gd name="T13" fmla="*/ 4617 h 4617"/>
                  <a:gd name="T14" fmla="*/ 238 w 3130"/>
                  <a:gd name="T15" fmla="*/ 4469 h 4617"/>
                  <a:gd name="T16" fmla="*/ 131 w 3130"/>
                  <a:gd name="T17" fmla="*/ 3604 h 4617"/>
                  <a:gd name="T18" fmla="*/ 589 w 3130"/>
                  <a:gd name="T19" fmla="*/ 1869 h 4617"/>
                  <a:gd name="T20" fmla="*/ 1272 w 3130"/>
                  <a:gd name="T21" fmla="*/ 1526 h 4617"/>
                  <a:gd name="T22" fmla="*/ 968 w 3130"/>
                  <a:gd name="T23" fmla="*/ 1329 h 4617"/>
                  <a:gd name="T24" fmla="*/ 3034 w 3130"/>
                  <a:gd name="T25" fmla="*/ 148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0" h="4617">
                    <a:moveTo>
                      <a:pt x="3034" y="148"/>
                    </a:moveTo>
                    <a:cubicBezTo>
                      <a:pt x="3130" y="0"/>
                      <a:pt x="3130" y="0"/>
                      <a:pt x="3130" y="0"/>
                    </a:cubicBezTo>
                    <a:cubicBezTo>
                      <a:pt x="2222" y="127"/>
                      <a:pt x="1422" y="589"/>
                      <a:pt x="858" y="1257"/>
                    </a:cubicBezTo>
                    <a:cubicBezTo>
                      <a:pt x="524" y="1040"/>
                      <a:pt x="524" y="1040"/>
                      <a:pt x="524" y="1040"/>
                    </a:cubicBezTo>
                    <a:cubicBezTo>
                      <a:pt x="488" y="1782"/>
                      <a:pt x="488" y="1782"/>
                      <a:pt x="488" y="1782"/>
                    </a:cubicBezTo>
                    <a:cubicBezTo>
                      <a:pt x="178" y="2318"/>
                      <a:pt x="0" y="2940"/>
                      <a:pt x="0" y="3604"/>
                    </a:cubicBezTo>
                    <a:cubicBezTo>
                      <a:pt x="0" y="3955"/>
                      <a:pt x="50" y="4295"/>
                      <a:pt x="143" y="4617"/>
                    </a:cubicBezTo>
                    <a:cubicBezTo>
                      <a:pt x="238" y="4469"/>
                      <a:pt x="238" y="4469"/>
                      <a:pt x="238" y="4469"/>
                    </a:cubicBezTo>
                    <a:cubicBezTo>
                      <a:pt x="168" y="4192"/>
                      <a:pt x="131" y="3902"/>
                      <a:pt x="131" y="3604"/>
                    </a:cubicBezTo>
                    <a:cubicBezTo>
                      <a:pt x="131" y="2973"/>
                      <a:pt x="298" y="2381"/>
                      <a:pt x="589" y="1869"/>
                    </a:cubicBezTo>
                    <a:cubicBezTo>
                      <a:pt x="1272" y="1526"/>
                      <a:pt x="1272" y="1526"/>
                      <a:pt x="1272" y="1526"/>
                    </a:cubicBezTo>
                    <a:cubicBezTo>
                      <a:pt x="968" y="1329"/>
                      <a:pt x="968" y="1329"/>
                      <a:pt x="968" y="1329"/>
                    </a:cubicBezTo>
                    <a:cubicBezTo>
                      <a:pt x="1488" y="720"/>
                      <a:pt x="2212" y="291"/>
                      <a:pt x="3034" y="148"/>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endParaRPr>
              </a:p>
            </p:txBody>
          </p:sp>
          <p:sp>
            <p:nvSpPr>
              <p:cNvPr id="54" name="ïsļîḍê">
                <a:extLst>
                  <a:ext uri="{FF2B5EF4-FFF2-40B4-BE49-F238E27FC236}">
                    <a16:creationId xmlns:a16="http://schemas.microsoft.com/office/drawing/2014/main" id="{5ADAACEB-AE94-4D40-9BB0-74CA187CFE25}"/>
                  </a:ext>
                </a:extLst>
              </p:cNvPr>
              <p:cNvSpPr/>
              <p:nvPr/>
            </p:nvSpPr>
            <p:spPr bwMode="auto">
              <a:xfrm>
                <a:off x="6348373" y="1842735"/>
                <a:ext cx="1555471" cy="2293643"/>
              </a:xfrm>
              <a:custGeom>
                <a:avLst/>
                <a:gdLst>
                  <a:gd name="T0" fmla="*/ 2703 w 3130"/>
                  <a:gd name="T1" fmla="*/ 1892 h 4617"/>
                  <a:gd name="T2" fmla="*/ 3012 w 3130"/>
                  <a:gd name="T3" fmla="*/ 1692 h 4617"/>
                  <a:gd name="T4" fmla="*/ 2357 w 3130"/>
                  <a:gd name="T5" fmla="*/ 1362 h 4617"/>
                  <a:gd name="T6" fmla="*/ 0 w 3130"/>
                  <a:gd name="T7" fmla="*/ 0 h 4617"/>
                  <a:gd name="T8" fmla="*/ 95 w 3130"/>
                  <a:gd name="T9" fmla="*/ 148 h 4617"/>
                  <a:gd name="T10" fmla="*/ 2228 w 3130"/>
                  <a:gd name="T11" fmla="*/ 1409 h 4617"/>
                  <a:gd name="T12" fmla="*/ 2264 w 3130"/>
                  <a:gd name="T13" fmla="*/ 2177 h 4617"/>
                  <a:gd name="T14" fmla="*/ 2593 w 3130"/>
                  <a:gd name="T15" fmla="*/ 1964 h 4617"/>
                  <a:gd name="T16" fmla="*/ 2999 w 3130"/>
                  <a:gd name="T17" fmla="*/ 3604 h 4617"/>
                  <a:gd name="T18" fmla="*/ 2892 w 3130"/>
                  <a:gd name="T19" fmla="*/ 4469 h 4617"/>
                  <a:gd name="T20" fmla="*/ 2987 w 3130"/>
                  <a:gd name="T21" fmla="*/ 4617 h 4617"/>
                  <a:gd name="T22" fmla="*/ 3130 w 3130"/>
                  <a:gd name="T23" fmla="*/ 3604 h 4617"/>
                  <a:gd name="T24" fmla="*/ 2703 w 3130"/>
                  <a:gd name="T25" fmla="*/ 1892 h 4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130" h="4617">
                    <a:moveTo>
                      <a:pt x="2703" y="1892"/>
                    </a:moveTo>
                    <a:cubicBezTo>
                      <a:pt x="3012" y="1692"/>
                      <a:pt x="3012" y="1692"/>
                      <a:pt x="3012" y="1692"/>
                    </a:cubicBezTo>
                    <a:cubicBezTo>
                      <a:pt x="2357" y="1362"/>
                      <a:pt x="2357" y="1362"/>
                      <a:pt x="2357" y="1362"/>
                    </a:cubicBezTo>
                    <a:cubicBezTo>
                      <a:pt x="1790" y="637"/>
                      <a:pt x="954" y="133"/>
                      <a:pt x="0" y="0"/>
                    </a:cubicBezTo>
                    <a:cubicBezTo>
                      <a:pt x="95" y="148"/>
                      <a:pt x="95" y="148"/>
                      <a:pt x="95" y="148"/>
                    </a:cubicBezTo>
                    <a:cubicBezTo>
                      <a:pt x="954" y="297"/>
                      <a:pt x="1705" y="758"/>
                      <a:pt x="2228" y="1409"/>
                    </a:cubicBezTo>
                    <a:cubicBezTo>
                      <a:pt x="2264" y="2177"/>
                      <a:pt x="2264" y="2177"/>
                      <a:pt x="2264" y="2177"/>
                    </a:cubicBezTo>
                    <a:cubicBezTo>
                      <a:pt x="2593" y="1964"/>
                      <a:pt x="2593" y="1964"/>
                      <a:pt x="2593" y="1964"/>
                    </a:cubicBezTo>
                    <a:cubicBezTo>
                      <a:pt x="2852" y="2453"/>
                      <a:pt x="2999" y="3012"/>
                      <a:pt x="2999" y="3604"/>
                    </a:cubicBezTo>
                    <a:cubicBezTo>
                      <a:pt x="2999" y="3902"/>
                      <a:pt x="2962" y="4192"/>
                      <a:pt x="2892" y="4469"/>
                    </a:cubicBezTo>
                    <a:cubicBezTo>
                      <a:pt x="2987" y="4617"/>
                      <a:pt x="2987" y="4617"/>
                      <a:pt x="2987" y="4617"/>
                    </a:cubicBezTo>
                    <a:cubicBezTo>
                      <a:pt x="3080" y="4295"/>
                      <a:pt x="3130" y="3955"/>
                      <a:pt x="3130" y="3604"/>
                    </a:cubicBezTo>
                    <a:cubicBezTo>
                      <a:pt x="3130" y="2985"/>
                      <a:pt x="2976" y="2403"/>
                      <a:pt x="2703" y="1892"/>
                    </a:cubicBez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1828800" rtl="0" eaLnBrk="1" latinLnBrk="0" hangingPunct="1">
                  <a:defRPr sz="3600" kern="1200">
                    <a:solidFill>
                      <a:schemeClr val="tx1"/>
                    </a:solidFill>
                  </a:defRPr>
                </a:lvl1pPr>
                <a:lvl2pPr marL="914400" algn="l" defTabSz="1828800" rtl="0" eaLnBrk="1" latinLnBrk="0" hangingPunct="1">
                  <a:defRPr sz="3600" kern="1200">
                    <a:solidFill>
                      <a:schemeClr val="tx1"/>
                    </a:solidFill>
                  </a:defRPr>
                </a:lvl2pPr>
                <a:lvl3pPr marL="1828800" algn="l" defTabSz="1828800" rtl="0" eaLnBrk="1" latinLnBrk="0" hangingPunct="1">
                  <a:defRPr sz="3600" kern="1200">
                    <a:solidFill>
                      <a:schemeClr val="tx1"/>
                    </a:solidFill>
                  </a:defRPr>
                </a:lvl3pPr>
                <a:lvl4pPr marL="2743200" algn="l" defTabSz="1828800" rtl="0" eaLnBrk="1" latinLnBrk="0" hangingPunct="1">
                  <a:defRPr sz="3600" kern="1200">
                    <a:solidFill>
                      <a:schemeClr val="tx1"/>
                    </a:solidFill>
                  </a:defRPr>
                </a:lvl4pPr>
                <a:lvl5pPr marL="3657600" algn="l" defTabSz="1828800" rtl="0" eaLnBrk="1" latinLnBrk="0" hangingPunct="1">
                  <a:defRPr sz="3600" kern="1200">
                    <a:solidFill>
                      <a:schemeClr val="tx1"/>
                    </a:solidFill>
                  </a:defRPr>
                </a:lvl5pPr>
                <a:lvl6pPr marL="4572000" algn="l" defTabSz="1828800" rtl="0" eaLnBrk="1" latinLnBrk="0" hangingPunct="1">
                  <a:defRPr sz="3600" kern="1200">
                    <a:solidFill>
                      <a:schemeClr val="tx1"/>
                    </a:solidFill>
                  </a:defRPr>
                </a:lvl6pPr>
                <a:lvl7pPr marL="5486400" algn="l" defTabSz="1828800" rtl="0" eaLnBrk="1" latinLnBrk="0" hangingPunct="1">
                  <a:defRPr sz="3600" kern="1200">
                    <a:solidFill>
                      <a:schemeClr val="tx1"/>
                    </a:solidFill>
                  </a:defRPr>
                </a:lvl7pPr>
                <a:lvl8pPr marL="6400800" algn="l" defTabSz="1828800" rtl="0" eaLnBrk="1" latinLnBrk="0" hangingPunct="1">
                  <a:defRPr sz="3600" kern="1200">
                    <a:solidFill>
                      <a:schemeClr val="tx1"/>
                    </a:solidFill>
                  </a:defRPr>
                </a:lvl8pPr>
                <a:lvl9pPr marL="7315200" algn="l" defTabSz="1828800" rtl="0" eaLnBrk="1" latinLnBrk="0" hangingPunct="1">
                  <a:defRPr sz="3600" kern="1200">
                    <a:solidFill>
                      <a:schemeClr val="tx1"/>
                    </a:solidFill>
                  </a:defRPr>
                </a:lvl9pPr>
              </a:lstStyle>
              <a:p>
                <a:pPr marL="0" marR="0" lvl="0" indent="0" algn="l" defTabSz="18288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0000"/>
                  </a:solidFill>
                  <a:effectLst/>
                  <a:uLnTx/>
                  <a:uFillTx/>
                </a:endParaRPr>
              </a:p>
            </p:txBody>
          </p:sp>
        </p:grpSp>
        <p:grpSp>
          <p:nvGrpSpPr>
            <p:cNvPr id="34" name="işḷíḍê">
              <a:extLst>
                <a:ext uri="{FF2B5EF4-FFF2-40B4-BE49-F238E27FC236}">
                  <a16:creationId xmlns:a16="http://schemas.microsoft.com/office/drawing/2014/main" id="{4DB06A02-182E-5C46-8BE7-AB8FE4EF7947}"/>
                </a:ext>
              </a:extLst>
            </p:cNvPr>
            <p:cNvGrpSpPr/>
            <p:nvPr/>
          </p:nvGrpSpPr>
          <p:grpSpPr>
            <a:xfrm>
              <a:off x="673100" y="537393"/>
              <a:ext cx="4066589" cy="5002092"/>
              <a:chOff x="673100" y="668548"/>
              <a:chExt cx="4066589" cy="5002092"/>
            </a:xfrm>
          </p:grpSpPr>
          <p:sp>
            <p:nvSpPr>
              <p:cNvPr id="48" name="îŝľïdê">
                <a:extLst>
                  <a:ext uri="{FF2B5EF4-FFF2-40B4-BE49-F238E27FC236}">
                    <a16:creationId xmlns:a16="http://schemas.microsoft.com/office/drawing/2014/main" id="{8EA75E20-0D31-3B4F-80B9-533BD6644221}"/>
                  </a:ext>
                </a:extLst>
              </p:cNvPr>
              <p:cNvSpPr txBox="1"/>
              <p:nvPr/>
            </p:nvSpPr>
            <p:spPr bwMode="auto">
              <a:xfrm>
                <a:off x="673100" y="668548"/>
                <a:ext cx="3417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gn="r">
                  <a:spcBef>
                    <a:spcPct val="0"/>
                  </a:spcBef>
                </a:pPr>
                <a:r>
                  <a:rPr lang="zh-CN" altLang="en-US" b="1" dirty="0">
                    <a:solidFill>
                      <a:srgbClr val="000000"/>
                    </a:solidFill>
                  </a:rPr>
                  <a:t>风险点一：项目进度风险</a:t>
                </a:r>
              </a:p>
            </p:txBody>
          </p:sp>
          <p:sp>
            <p:nvSpPr>
              <p:cNvPr id="49" name="îṩļïḓè">
                <a:extLst>
                  <a:ext uri="{FF2B5EF4-FFF2-40B4-BE49-F238E27FC236}">
                    <a16:creationId xmlns:a16="http://schemas.microsoft.com/office/drawing/2014/main" id="{C0D1B934-0045-3D45-B2E8-2274347EB729}"/>
                  </a:ext>
                </a:extLst>
              </p:cNvPr>
              <p:cNvSpPr/>
              <p:nvPr/>
            </p:nvSpPr>
            <p:spPr bwMode="auto">
              <a:xfrm>
                <a:off x="1322185" y="1112246"/>
                <a:ext cx="3417504" cy="142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b="1" dirty="0">
                    <a:solidFill>
                      <a:srgbClr val="000000"/>
                    </a:solidFill>
                  </a:rPr>
                  <a:t> 原因：</a:t>
                </a:r>
                <a:endParaRPr lang="en-US" altLang="zh-CN" sz="1200" b="1" dirty="0">
                  <a:solidFill>
                    <a:srgbClr val="000000"/>
                  </a:solidFill>
                </a:endParaRPr>
              </a:p>
              <a:p>
                <a:pPr lvl="0">
                  <a:lnSpc>
                    <a:spcPct val="140000"/>
                  </a:lnSpc>
                </a:pPr>
                <a:r>
                  <a:rPr lang="zh-CN" altLang="en-US" sz="1200" dirty="0">
                    <a:solidFill>
                      <a:srgbClr val="000000"/>
                    </a:solidFill>
                  </a:rPr>
                  <a:t> </a:t>
                </a:r>
                <a:r>
                  <a:rPr lang="en-US" altLang="zh-CN" sz="1200" dirty="0">
                    <a:solidFill>
                      <a:srgbClr val="000000"/>
                    </a:solidFill>
                  </a:rPr>
                  <a:t>1.</a:t>
                </a:r>
                <a:r>
                  <a:rPr lang="zh-CN" altLang="en-US" sz="1200" dirty="0">
                    <a:solidFill>
                      <a:srgbClr val="000000"/>
                    </a:solidFill>
                  </a:rPr>
                  <a:t>要求上线时间周期太短；</a:t>
                </a:r>
              </a:p>
              <a:p>
                <a:pPr lvl="0">
                  <a:lnSpc>
                    <a:spcPct val="140000"/>
                  </a:lnSpc>
                </a:pPr>
                <a:r>
                  <a:rPr lang="zh-CN" altLang="en-US" sz="1200" dirty="0">
                    <a:solidFill>
                      <a:srgbClr val="000000"/>
                    </a:solidFill>
                  </a:rPr>
                  <a:t> </a:t>
                </a:r>
                <a:r>
                  <a:rPr lang="en-US" altLang="zh-CN" sz="1200" dirty="0">
                    <a:solidFill>
                      <a:srgbClr val="000000"/>
                    </a:solidFill>
                  </a:rPr>
                  <a:t>2.</a:t>
                </a:r>
                <a:r>
                  <a:rPr lang="zh-CN" altLang="en-US" sz="1200" dirty="0">
                    <a:solidFill>
                      <a:srgbClr val="000000"/>
                    </a:solidFill>
                  </a:rPr>
                  <a:t>实施工作任务繁多；</a:t>
                </a:r>
              </a:p>
              <a:p>
                <a:pPr lvl="0">
                  <a:lnSpc>
                    <a:spcPct val="140000"/>
                  </a:lnSpc>
                </a:pPr>
                <a:r>
                  <a:rPr lang="zh-CN" altLang="en-US" sz="1200" dirty="0">
                    <a:solidFill>
                      <a:srgbClr val="000000"/>
                    </a:solidFill>
                  </a:rPr>
                  <a:t> </a:t>
                </a:r>
                <a:r>
                  <a:rPr lang="en-US" altLang="zh-CN" sz="1200" dirty="0">
                    <a:solidFill>
                      <a:srgbClr val="000000"/>
                    </a:solidFill>
                  </a:rPr>
                  <a:t>3.</a:t>
                </a:r>
                <a:r>
                  <a:rPr lang="zh-CN" altLang="en-US" sz="1200" dirty="0">
                    <a:solidFill>
                      <a:srgbClr val="000000"/>
                    </a:solidFill>
                  </a:rPr>
                  <a:t>实施过程中需沟通确认事项多；</a:t>
                </a:r>
                <a:endParaRPr kumimoji="0" lang="en-US" altLang="zh-CN" sz="1200" b="0" i="0" u="none" strike="noStrike" kern="1200" cap="none" spc="0" normalizeH="0" baseline="0" noProof="0" dirty="0">
                  <a:ln>
                    <a:noFill/>
                  </a:ln>
                  <a:solidFill>
                    <a:srgbClr val="000000"/>
                  </a:solidFill>
                  <a:effectLst/>
                  <a:uLnTx/>
                  <a:uFillTx/>
                </a:endParaRPr>
              </a:p>
            </p:txBody>
          </p:sp>
          <p:sp>
            <p:nvSpPr>
              <p:cNvPr id="50" name="îŝľïďè">
                <a:extLst>
                  <a:ext uri="{FF2B5EF4-FFF2-40B4-BE49-F238E27FC236}">
                    <a16:creationId xmlns:a16="http://schemas.microsoft.com/office/drawing/2014/main" id="{2C11D8EA-36BD-A346-B451-5CFC34B91EE5}"/>
                  </a:ext>
                </a:extLst>
              </p:cNvPr>
              <p:cNvSpPr/>
              <p:nvPr/>
            </p:nvSpPr>
            <p:spPr bwMode="auto">
              <a:xfrm>
                <a:off x="1133034" y="2583544"/>
                <a:ext cx="3545785" cy="308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dirty="0">
                    <a:solidFill>
                      <a:srgbClr val="000000"/>
                    </a:solidFill>
                  </a:rPr>
                  <a:t> </a:t>
                </a:r>
                <a:r>
                  <a:rPr lang="zh-CN" altLang="en-US" sz="1200" b="1" dirty="0">
                    <a:solidFill>
                      <a:srgbClr val="000000"/>
                    </a:solidFill>
                  </a:rPr>
                  <a:t>应对措施：</a:t>
                </a:r>
              </a:p>
              <a:p>
                <a:pPr lvl="0">
                  <a:lnSpc>
                    <a:spcPct val="140000"/>
                  </a:lnSpc>
                </a:pPr>
                <a:r>
                  <a:rPr lang="zh-CN" altLang="en-US" sz="1200" dirty="0">
                    <a:solidFill>
                      <a:srgbClr val="000000"/>
                    </a:solidFill>
                  </a:rPr>
                  <a:t>        </a:t>
                </a:r>
                <a:r>
                  <a:rPr lang="en-US" altLang="zh-CN" sz="1200" dirty="0">
                    <a:solidFill>
                      <a:srgbClr val="000000"/>
                    </a:solidFill>
                  </a:rPr>
                  <a:t>1.</a:t>
                </a:r>
                <a:r>
                  <a:rPr lang="zh-CN" altLang="en-US" sz="1200" dirty="0">
                    <a:solidFill>
                      <a:srgbClr val="000000"/>
                    </a:solidFill>
                  </a:rPr>
                  <a:t>确定上线报送的产品范围，并明确确认反馈的实效，包括协同相关部门，团队的配合责任；对实施计划倒排，并且已无机动时间；</a:t>
                </a:r>
              </a:p>
              <a:p>
                <a:pPr lvl="0">
                  <a:lnSpc>
                    <a:spcPct val="140000"/>
                  </a:lnSpc>
                </a:pPr>
                <a:r>
                  <a:rPr lang="zh-CN" altLang="en-US" sz="1200" b="1" dirty="0">
                    <a:solidFill>
                      <a:srgbClr val="FF0000"/>
                    </a:solidFill>
                  </a:rPr>
                  <a:t>        </a:t>
                </a:r>
                <a:r>
                  <a:rPr lang="en-US" altLang="zh-CN" sz="1200" b="1" dirty="0">
                    <a:solidFill>
                      <a:srgbClr val="FF0000"/>
                    </a:solidFill>
                  </a:rPr>
                  <a:t>11</a:t>
                </a:r>
                <a:r>
                  <a:rPr lang="zh-CN" altLang="en-US" sz="1200" b="1" dirty="0">
                    <a:solidFill>
                      <a:srgbClr val="FF0000"/>
                    </a:solidFill>
                  </a:rPr>
                  <a:t>月底要完成</a:t>
                </a:r>
                <a:r>
                  <a:rPr lang="en-US" altLang="zh-CN" sz="1200" b="1" dirty="0">
                    <a:solidFill>
                      <a:srgbClr val="FF0000"/>
                    </a:solidFill>
                  </a:rPr>
                  <a:t>4</a:t>
                </a:r>
                <a:r>
                  <a:rPr lang="zh-CN" altLang="en-US" sz="1200" b="1" dirty="0">
                    <a:solidFill>
                      <a:srgbClr val="FF0000"/>
                    </a:solidFill>
                  </a:rPr>
                  <a:t>个产品线确认；</a:t>
                </a:r>
              </a:p>
              <a:p>
                <a:pPr lvl="0">
                  <a:lnSpc>
                    <a:spcPct val="140000"/>
                  </a:lnSpc>
                </a:pPr>
                <a:r>
                  <a:rPr lang="zh-CN" altLang="en-US" sz="1200" b="1" dirty="0">
                    <a:solidFill>
                      <a:srgbClr val="FF0000"/>
                    </a:solidFill>
                  </a:rPr>
                  <a:t>        </a:t>
                </a:r>
                <a:r>
                  <a:rPr lang="en-US" altLang="zh-CN" sz="1200" b="1" dirty="0">
                    <a:solidFill>
                      <a:srgbClr val="FF0000"/>
                    </a:solidFill>
                  </a:rPr>
                  <a:t>12</a:t>
                </a:r>
                <a:r>
                  <a:rPr lang="zh-CN" altLang="en-US" sz="1200" b="1" dirty="0">
                    <a:solidFill>
                      <a:srgbClr val="FF0000"/>
                    </a:solidFill>
                  </a:rPr>
                  <a:t>月</a:t>
                </a:r>
                <a:r>
                  <a:rPr lang="en-US" altLang="zh-CN" sz="1200" b="1" dirty="0">
                    <a:solidFill>
                      <a:srgbClr val="FF0000"/>
                    </a:solidFill>
                  </a:rPr>
                  <a:t>10</a:t>
                </a:r>
                <a:r>
                  <a:rPr lang="zh-CN" altLang="en-US" sz="1200" b="1" dirty="0">
                    <a:solidFill>
                      <a:srgbClr val="FF0000"/>
                    </a:solidFill>
                  </a:rPr>
                  <a:t>号要完成</a:t>
                </a:r>
                <a:r>
                  <a:rPr lang="en-US" altLang="zh-CN" sz="1200" b="1" dirty="0">
                    <a:solidFill>
                      <a:srgbClr val="FF0000"/>
                    </a:solidFill>
                  </a:rPr>
                  <a:t>8</a:t>
                </a:r>
                <a:r>
                  <a:rPr lang="zh-CN" altLang="en-US" sz="1200" b="1" dirty="0">
                    <a:solidFill>
                      <a:srgbClr val="FF0000"/>
                    </a:solidFill>
                  </a:rPr>
                  <a:t>个产品线确认；</a:t>
                </a:r>
              </a:p>
              <a:p>
                <a:pPr lvl="0">
                  <a:lnSpc>
                    <a:spcPct val="140000"/>
                  </a:lnSpc>
                </a:pPr>
                <a:r>
                  <a:rPr lang="zh-CN" altLang="en-US" sz="1200" b="1" dirty="0">
                    <a:solidFill>
                      <a:srgbClr val="FF0000"/>
                    </a:solidFill>
                  </a:rPr>
                  <a:t>        </a:t>
                </a:r>
                <a:r>
                  <a:rPr lang="en-US" altLang="zh-CN" sz="1200" b="1" dirty="0">
                    <a:solidFill>
                      <a:srgbClr val="FF0000"/>
                    </a:solidFill>
                  </a:rPr>
                  <a:t>12</a:t>
                </a:r>
                <a:r>
                  <a:rPr lang="zh-CN" altLang="en-US" sz="1200" b="1" dirty="0">
                    <a:solidFill>
                      <a:srgbClr val="FF0000"/>
                    </a:solidFill>
                  </a:rPr>
                  <a:t>月</a:t>
                </a:r>
                <a:r>
                  <a:rPr lang="en-US" altLang="zh-CN" sz="1200" b="1" dirty="0">
                    <a:solidFill>
                      <a:srgbClr val="FF0000"/>
                    </a:solidFill>
                  </a:rPr>
                  <a:t>15</a:t>
                </a:r>
                <a:r>
                  <a:rPr lang="zh-CN" altLang="en-US" sz="1200" b="1" dirty="0">
                    <a:solidFill>
                      <a:srgbClr val="FF0000"/>
                    </a:solidFill>
                  </a:rPr>
                  <a:t>号要完成所有产品线确认；</a:t>
                </a:r>
              </a:p>
              <a:p>
                <a:pPr lvl="0">
                  <a:lnSpc>
                    <a:spcPct val="140000"/>
                  </a:lnSpc>
                </a:pPr>
                <a:r>
                  <a:rPr lang="zh-CN" altLang="en-US" sz="1200" dirty="0">
                    <a:solidFill>
                      <a:srgbClr val="000000"/>
                    </a:solidFill>
                  </a:rPr>
                  <a:t>        </a:t>
                </a:r>
                <a:r>
                  <a:rPr lang="en-US" altLang="zh-CN" sz="1200" dirty="0">
                    <a:solidFill>
                      <a:srgbClr val="000000"/>
                    </a:solidFill>
                  </a:rPr>
                  <a:t>2. </a:t>
                </a:r>
                <a:r>
                  <a:rPr lang="zh-CN" altLang="en-US" sz="1200" dirty="0">
                    <a:solidFill>
                      <a:srgbClr val="000000"/>
                    </a:solidFill>
                  </a:rPr>
                  <a:t>加班加点，并调动诸多可利用的资源，寻找可复用的取数程序；</a:t>
                </a:r>
              </a:p>
              <a:p>
                <a:pPr lvl="0">
                  <a:lnSpc>
                    <a:spcPct val="140000"/>
                  </a:lnSpc>
                </a:pPr>
                <a:r>
                  <a:rPr lang="zh-CN" altLang="en-US" sz="1200" dirty="0">
                    <a:solidFill>
                      <a:srgbClr val="000000"/>
                    </a:solidFill>
                  </a:rPr>
                  <a:t>        </a:t>
                </a:r>
                <a:r>
                  <a:rPr lang="en-US" altLang="zh-CN" sz="1200" dirty="0">
                    <a:solidFill>
                      <a:srgbClr val="000000"/>
                    </a:solidFill>
                  </a:rPr>
                  <a:t>3.</a:t>
                </a:r>
                <a:r>
                  <a:rPr lang="zh-CN" altLang="en-US" sz="1200" dirty="0">
                    <a:solidFill>
                      <a:srgbClr val="000000"/>
                    </a:solidFill>
                  </a:rPr>
                  <a:t>要求客户提前向保信申请先报送部分场景的数据或者申请暂缓报送数据；</a:t>
                </a:r>
                <a:endParaRPr lang="en-US" altLang="zh-CN" sz="1200" dirty="0">
                  <a:solidFill>
                    <a:srgbClr val="000000"/>
                  </a:solidFill>
                </a:endParaRPr>
              </a:p>
              <a:p>
                <a:pPr lvl="0">
                  <a:lnSpc>
                    <a:spcPct val="140000"/>
                  </a:lnSpc>
                </a:pPr>
                <a:endParaRPr lang="en-US" altLang="zh-CN" sz="1200" dirty="0">
                  <a:solidFill>
                    <a:srgbClr val="000000"/>
                  </a:solidFill>
                </a:endParaRPr>
              </a:p>
            </p:txBody>
          </p:sp>
          <p:cxnSp>
            <p:nvCxnSpPr>
              <p:cNvPr id="51" name="直接连接符 26">
                <a:extLst>
                  <a:ext uri="{FF2B5EF4-FFF2-40B4-BE49-F238E27FC236}">
                    <a16:creationId xmlns:a16="http://schemas.microsoft.com/office/drawing/2014/main" id="{764D477F-5F18-A24A-9F12-D66C36F288CC}"/>
                  </a:ext>
                </a:extLst>
              </p:cNvPr>
              <p:cNvCxnSpPr/>
              <p:nvPr/>
            </p:nvCxnSpPr>
            <p:spPr>
              <a:xfrm>
                <a:off x="1215644" y="2562559"/>
                <a:ext cx="3322828" cy="0"/>
              </a:xfrm>
              <a:prstGeom prst="line">
                <a:avLst/>
              </a:prstGeom>
              <a:noFill/>
              <a:ln w="3175" cap="rnd" cmpd="sng" algn="ctr">
                <a:solidFill>
                  <a:srgbClr val="FFFFFF">
                    <a:lumMod val="75000"/>
                  </a:srgbClr>
                </a:solidFill>
                <a:prstDash val="solid"/>
                <a:round/>
              </a:ln>
              <a:effectLst/>
            </p:spPr>
          </p:cxnSp>
        </p:grpSp>
        <p:grpSp>
          <p:nvGrpSpPr>
            <p:cNvPr id="35" name="íSļïďe">
              <a:extLst>
                <a:ext uri="{FF2B5EF4-FFF2-40B4-BE49-F238E27FC236}">
                  <a16:creationId xmlns:a16="http://schemas.microsoft.com/office/drawing/2014/main" id="{6B8FC0FB-0A24-1946-BCA9-F6B278485CF7}"/>
                </a:ext>
              </a:extLst>
            </p:cNvPr>
            <p:cNvGrpSpPr/>
            <p:nvPr/>
          </p:nvGrpSpPr>
          <p:grpSpPr>
            <a:xfrm flipH="1">
              <a:off x="7804264" y="554051"/>
              <a:ext cx="4174273" cy="5555696"/>
              <a:chOff x="213462" y="685206"/>
              <a:chExt cx="4174273" cy="5555696"/>
            </a:xfrm>
          </p:grpSpPr>
          <p:sp>
            <p:nvSpPr>
              <p:cNvPr id="44" name="ïṩliďê">
                <a:extLst>
                  <a:ext uri="{FF2B5EF4-FFF2-40B4-BE49-F238E27FC236}">
                    <a16:creationId xmlns:a16="http://schemas.microsoft.com/office/drawing/2014/main" id="{96F75D7B-C36F-6E4F-95C1-7E8BD4EEA22F}"/>
                  </a:ext>
                </a:extLst>
              </p:cNvPr>
              <p:cNvSpPr txBox="1"/>
              <p:nvPr/>
            </p:nvSpPr>
            <p:spPr bwMode="auto">
              <a:xfrm>
                <a:off x="676275" y="685206"/>
                <a:ext cx="34175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spcBef>
                    <a:spcPct val="0"/>
                  </a:spcBef>
                </a:pPr>
                <a:r>
                  <a:rPr lang="zh-CN" altLang="en-US" b="1" dirty="0">
                    <a:solidFill>
                      <a:srgbClr val="000000"/>
                    </a:solidFill>
                  </a:rPr>
                  <a:t>风险点二：数据质量风险</a:t>
                </a:r>
              </a:p>
            </p:txBody>
          </p:sp>
          <p:sp>
            <p:nvSpPr>
              <p:cNvPr id="45" name="í$1ídé">
                <a:extLst>
                  <a:ext uri="{FF2B5EF4-FFF2-40B4-BE49-F238E27FC236}">
                    <a16:creationId xmlns:a16="http://schemas.microsoft.com/office/drawing/2014/main" id="{B6F3F7A7-996D-1C46-B0C6-5189F5B075FC}"/>
                  </a:ext>
                </a:extLst>
              </p:cNvPr>
              <p:cNvSpPr/>
              <p:nvPr/>
            </p:nvSpPr>
            <p:spPr bwMode="auto">
              <a:xfrm>
                <a:off x="676275" y="1200734"/>
                <a:ext cx="3633610" cy="2304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b="1" dirty="0">
                    <a:solidFill>
                      <a:srgbClr val="000000"/>
                    </a:solidFill>
                  </a:rPr>
                  <a:t>原因：</a:t>
                </a:r>
                <a:endParaRPr lang="en-US" altLang="zh-CN" sz="1200" b="1" dirty="0">
                  <a:solidFill>
                    <a:srgbClr val="000000"/>
                  </a:solidFill>
                </a:endParaRPr>
              </a:p>
              <a:p>
                <a:pPr lvl="0">
                  <a:lnSpc>
                    <a:spcPct val="140000"/>
                  </a:lnSpc>
                </a:pPr>
                <a:r>
                  <a:rPr lang="zh-CN" altLang="en-US" sz="1200" dirty="0">
                    <a:solidFill>
                      <a:srgbClr val="000000"/>
                    </a:solidFill>
                  </a:rPr>
                  <a:t>      由于实施周期短，数据抽取是基于</a:t>
                </a:r>
                <a:r>
                  <a:rPr lang="zh-CN" altLang="en-US" sz="1200" b="1" dirty="0">
                    <a:solidFill>
                      <a:srgbClr val="FF0000"/>
                    </a:solidFill>
                  </a:rPr>
                  <a:t>新系统</a:t>
                </a:r>
                <a:r>
                  <a:rPr lang="zh-CN" altLang="en-US" sz="1200" dirty="0">
                    <a:solidFill>
                      <a:srgbClr val="000000"/>
                    </a:solidFill>
                  </a:rPr>
                  <a:t>产生的</a:t>
                </a:r>
                <a:r>
                  <a:rPr lang="zh-CN" altLang="en-US" sz="1200" b="1" dirty="0">
                    <a:solidFill>
                      <a:srgbClr val="FF0000"/>
                    </a:solidFill>
                  </a:rPr>
                  <a:t>新数据</a:t>
                </a:r>
                <a:r>
                  <a:rPr lang="zh-CN" altLang="en-US" sz="1200" dirty="0">
                    <a:solidFill>
                      <a:srgbClr val="000000"/>
                    </a:solidFill>
                  </a:rPr>
                  <a:t>进行报送，相比在老系统中提取数据，无法做到完整的数据覆盖性测试，存在</a:t>
                </a:r>
                <a:r>
                  <a:rPr lang="zh-CN" altLang="en-US" sz="1200" b="1" dirty="0">
                    <a:solidFill>
                      <a:srgbClr val="FF0000"/>
                    </a:solidFill>
                  </a:rPr>
                  <a:t>数据验证不全面</a:t>
                </a:r>
                <a:r>
                  <a:rPr lang="zh-CN" altLang="en-US" sz="1200" dirty="0">
                    <a:solidFill>
                      <a:srgbClr val="000000"/>
                    </a:solidFill>
                  </a:rPr>
                  <a:t>的情况，导致上报的数据无法通过监管的数据质量校验，并且数据质量治理是监管重点抓的工作</a:t>
                </a:r>
                <a:r>
                  <a:rPr lang="en-US" altLang="zh-CN" sz="1200" dirty="0">
                    <a:solidFill>
                      <a:srgbClr val="000000"/>
                    </a:solidFill>
                  </a:rPr>
                  <a:t>;</a:t>
                </a:r>
                <a:endParaRPr lang="zh-CN" altLang="en-US" sz="1200" dirty="0">
                  <a:solidFill>
                    <a:srgbClr val="000000"/>
                  </a:solidFill>
                </a:endParaRPr>
              </a:p>
            </p:txBody>
          </p:sp>
          <p:sp>
            <p:nvSpPr>
              <p:cNvPr id="46" name="ísḻíḍe">
                <a:extLst>
                  <a:ext uri="{FF2B5EF4-FFF2-40B4-BE49-F238E27FC236}">
                    <a16:creationId xmlns:a16="http://schemas.microsoft.com/office/drawing/2014/main" id="{F8E7FA04-DF57-1F47-B13D-EFC951D49344}"/>
                  </a:ext>
                </a:extLst>
              </p:cNvPr>
              <p:cNvSpPr/>
              <p:nvPr/>
            </p:nvSpPr>
            <p:spPr bwMode="auto">
              <a:xfrm>
                <a:off x="213462" y="3326206"/>
                <a:ext cx="4174273" cy="2914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lnSpc>
                    <a:spcPct val="140000"/>
                  </a:lnSpc>
                </a:pPr>
                <a:r>
                  <a:rPr lang="zh-CN" altLang="en-US" sz="1200" b="1" dirty="0">
                    <a:solidFill>
                      <a:srgbClr val="000000"/>
                    </a:solidFill>
                  </a:rPr>
                  <a:t>应对措施：</a:t>
                </a:r>
                <a:endParaRPr lang="en-US" altLang="zh-CN" sz="1200" b="1" dirty="0">
                  <a:solidFill>
                    <a:srgbClr val="000000"/>
                  </a:solidFill>
                </a:endParaRPr>
              </a:p>
              <a:p>
                <a:pPr lvl="0">
                  <a:lnSpc>
                    <a:spcPct val="140000"/>
                  </a:lnSpc>
                </a:pPr>
                <a:r>
                  <a:rPr lang="en-US" altLang="zh-CN" sz="1200" dirty="0">
                    <a:solidFill>
                      <a:srgbClr val="000000"/>
                    </a:solidFill>
                  </a:rPr>
                  <a:t>     1.</a:t>
                </a:r>
                <a:r>
                  <a:rPr lang="zh-CN" altLang="en-US" sz="1200" dirty="0">
                    <a:solidFill>
                      <a:srgbClr val="000000"/>
                    </a:solidFill>
                  </a:rPr>
                  <a:t>由于和平台联调联试过程中，平台反馈周期长，需要协调保信项目组资源，配合内部</a:t>
                </a:r>
                <a:r>
                  <a:rPr lang="zh-CN" altLang="en-US" sz="1200" b="1" dirty="0">
                    <a:solidFill>
                      <a:srgbClr val="FF0000"/>
                    </a:solidFill>
                  </a:rPr>
                  <a:t>联调测试工作</a:t>
                </a:r>
                <a:r>
                  <a:rPr lang="zh-CN" altLang="en-US" sz="1200" dirty="0">
                    <a:solidFill>
                      <a:srgbClr val="000000"/>
                    </a:solidFill>
                  </a:rPr>
                  <a:t>；</a:t>
                </a:r>
                <a:endParaRPr lang="en-US" altLang="zh-CN" sz="1200" dirty="0">
                  <a:solidFill>
                    <a:srgbClr val="000000"/>
                  </a:solidFill>
                </a:endParaRPr>
              </a:p>
              <a:p>
                <a:pPr lvl="0">
                  <a:lnSpc>
                    <a:spcPct val="140000"/>
                  </a:lnSpc>
                </a:pPr>
                <a:r>
                  <a:rPr lang="en-US" altLang="zh-CN" sz="1200" dirty="0">
                    <a:solidFill>
                      <a:srgbClr val="000000"/>
                    </a:solidFill>
                  </a:rPr>
                  <a:t>     2.</a:t>
                </a:r>
                <a:r>
                  <a:rPr lang="zh-CN" altLang="en-US" sz="1200" dirty="0">
                    <a:solidFill>
                      <a:srgbClr val="000000"/>
                    </a:solidFill>
                  </a:rPr>
                  <a:t>采购中科软的</a:t>
                </a:r>
                <a:r>
                  <a:rPr lang="zh-CN" altLang="en-US" sz="1200" b="1" dirty="0">
                    <a:solidFill>
                      <a:srgbClr val="FF0000"/>
                    </a:solidFill>
                  </a:rPr>
                  <a:t>数据治理工具</a:t>
                </a:r>
                <a:r>
                  <a:rPr lang="zh-CN" altLang="en-US" sz="1200" dirty="0">
                    <a:solidFill>
                      <a:srgbClr val="000000"/>
                    </a:solidFill>
                  </a:rPr>
                  <a:t>，通过工具规避和减少数据质量问题导致的返工；</a:t>
                </a:r>
              </a:p>
            </p:txBody>
          </p:sp>
          <p:cxnSp>
            <p:nvCxnSpPr>
              <p:cNvPr id="47" name="直接连接符 22">
                <a:extLst>
                  <a:ext uri="{FF2B5EF4-FFF2-40B4-BE49-F238E27FC236}">
                    <a16:creationId xmlns:a16="http://schemas.microsoft.com/office/drawing/2014/main" id="{EDF46ABE-0E07-5E44-A3D4-C65EB880F658}"/>
                  </a:ext>
                </a:extLst>
              </p:cNvPr>
              <p:cNvCxnSpPr/>
              <p:nvPr/>
            </p:nvCxnSpPr>
            <p:spPr>
              <a:xfrm>
                <a:off x="723613" y="3296393"/>
                <a:ext cx="3322828" cy="0"/>
              </a:xfrm>
              <a:prstGeom prst="line">
                <a:avLst/>
              </a:prstGeom>
              <a:noFill/>
              <a:ln w="3175" cap="rnd" cmpd="sng" algn="ctr">
                <a:solidFill>
                  <a:srgbClr val="FFFFFF">
                    <a:lumMod val="75000"/>
                  </a:srgbClr>
                </a:solidFill>
                <a:prstDash val="solid"/>
                <a:round/>
              </a:ln>
              <a:effectLst/>
            </p:spPr>
          </p:cxnSp>
        </p:grpSp>
        <p:sp>
          <p:nvSpPr>
            <p:cNvPr id="37" name="íśḷîḑê">
              <a:extLst>
                <a:ext uri="{FF2B5EF4-FFF2-40B4-BE49-F238E27FC236}">
                  <a16:creationId xmlns:a16="http://schemas.microsoft.com/office/drawing/2014/main" id="{02AD7597-7877-444E-AC81-B6EAA69315D2}"/>
                </a:ext>
              </a:extLst>
            </p:cNvPr>
            <p:cNvSpPr/>
            <p:nvPr/>
          </p:nvSpPr>
          <p:spPr bwMode="auto">
            <a:xfrm>
              <a:off x="5904836" y="3202645"/>
              <a:ext cx="382328" cy="381804"/>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600116 w 606244"/>
                <a:gd name="T9" fmla="*/ 600116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600116 w 606244"/>
                <a:gd name="T19" fmla="*/ 600116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600116 w 606244"/>
                <a:gd name="T29" fmla="*/ 600116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600116 w 606244"/>
                <a:gd name="T39" fmla="*/ 600116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600116 w 606244"/>
                <a:gd name="T51" fmla="*/ 600116 w 606244"/>
                <a:gd name="T52" fmla="*/ 600116 w 606244"/>
                <a:gd name="T53" fmla="*/ 600116 w 606244"/>
                <a:gd name="T54" fmla="*/ 600116 w 606244"/>
                <a:gd name="T55" fmla="*/ 600116 w 606244"/>
                <a:gd name="T56" fmla="*/ 600116 w 606244"/>
                <a:gd name="T57" fmla="*/ 600116 w 606244"/>
                <a:gd name="T58" fmla="*/ 600116 w 606244"/>
                <a:gd name="T59"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977" h="12978">
                  <a:moveTo>
                    <a:pt x="12408" y="128"/>
                  </a:moveTo>
                  <a:lnTo>
                    <a:pt x="11055" y="744"/>
                  </a:lnTo>
                  <a:cubicBezTo>
                    <a:pt x="10968" y="784"/>
                    <a:pt x="10888" y="839"/>
                    <a:pt x="10820" y="907"/>
                  </a:cubicBezTo>
                  <a:lnTo>
                    <a:pt x="8615" y="3114"/>
                  </a:lnTo>
                  <a:lnTo>
                    <a:pt x="1020" y="2203"/>
                  </a:lnTo>
                  <a:cubicBezTo>
                    <a:pt x="883" y="2187"/>
                    <a:pt x="744" y="2234"/>
                    <a:pt x="647" y="2332"/>
                  </a:cubicBezTo>
                  <a:lnTo>
                    <a:pt x="224" y="2755"/>
                  </a:lnTo>
                  <a:cubicBezTo>
                    <a:pt x="0" y="2979"/>
                    <a:pt x="69" y="3358"/>
                    <a:pt x="359" y="3487"/>
                  </a:cubicBezTo>
                  <a:lnTo>
                    <a:pt x="5801" y="5927"/>
                  </a:lnTo>
                  <a:lnTo>
                    <a:pt x="4239" y="7490"/>
                  </a:lnTo>
                  <a:lnTo>
                    <a:pt x="1509" y="7490"/>
                  </a:lnTo>
                  <a:cubicBezTo>
                    <a:pt x="1389" y="7490"/>
                    <a:pt x="1275" y="7538"/>
                    <a:pt x="1189" y="7622"/>
                  </a:cubicBezTo>
                  <a:lnTo>
                    <a:pt x="961" y="7851"/>
                  </a:lnTo>
                  <a:cubicBezTo>
                    <a:pt x="735" y="8078"/>
                    <a:pt x="809" y="8460"/>
                    <a:pt x="1103" y="8586"/>
                  </a:cubicBezTo>
                  <a:lnTo>
                    <a:pt x="3405" y="9572"/>
                  </a:lnTo>
                  <a:lnTo>
                    <a:pt x="4392" y="11875"/>
                  </a:lnTo>
                  <a:cubicBezTo>
                    <a:pt x="4517" y="12168"/>
                    <a:pt x="4901" y="12243"/>
                    <a:pt x="5127" y="12016"/>
                  </a:cubicBezTo>
                  <a:lnTo>
                    <a:pt x="5356" y="11787"/>
                  </a:lnTo>
                  <a:cubicBezTo>
                    <a:pt x="5441" y="11702"/>
                    <a:pt x="5488" y="11587"/>
                    <a:pt x="5488" y="11467"/>
                  </a:cubicBezTo>
                  <a:lnTo>
                    <a:pt x="5488" y="8738"/>
                  </a:lnTo>
                  <a:lnTo>
                    <a:pt x="7051" y="7175"/>
                  </a:lnTo>
                  <a:lnTo>
                    <a:pt x="9491" y="12619"/>
                  </a:lnTo>
                  <a:cubicBezTo>
                    <a:pt x="9620" y="12908"/>
                    <a:pt x="9999" y="12978"/>
                    <a:pt x="10223" y="12754"/>
                  </a:cubicBezTo>
                  <a:lnTo>
                    <a:pt x="10645" y="12331"/>
                  </a:lnTo>
                  <a:cubicBezTo>
                    <a:pt x="10744" y="12232"/>
                    <a:pt x="10791" y="12095"/>
                    <a:pt x="10775" y="11958"/>
                  </a:cubicBezTo>
                  <a:lnTo>
                    <a:pt x="9863" y="4363"/>
                  </a:lnTo>
                  <a:lnTo>
                    <a:pt x="12069" y="2156"/>
                  </a:lnTo>
                  <a:cubicBezTo>
                    <a:pt x="12137" y="2088"/>
                    <a:pt x="12192" y="2010"/>
                    <a:pt x="12232" y="1922"/>
                  </a:cubicBezTo>
                  <a:lnTo>
                    <a:pt x="12848" y="568"/>
                  </a:lnTo>
                  <a:cubicBezTo>
                    <a:pt x="12977" y="290"/>
                    <a:pt x="12689" y="0"/>
                    <a:pt x="12408" y="128"/>
                  </a:cubicBezTo>
                  <a:close/>
                </a:path>
              </a:pathLst>
            </a:custGeom>
            <a:solidFill>
              <a:srgbClr val="FFFFFF"/>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endParaRPr>
            </a:p>
          </p:txBody>
        </p:sp>
        <p:sp>
          <p:nvSpPr>
            <p:cNvPr id="38" name="ïSlïḓé">
              <a:extLst>
                <a:ext uri="{FF2B5EF4-FFF2-40B4-BE49-F238E27FC236}">
                  <a16:creationId xmlns:a16="http://schemas.microsoft.com/office/drawing/2014/main" id="{E588E76A-D848-7643-8475-9B08B952599D}"/>
                </a:ext>
              </a:extLst>
            </p:cNvPr>
            <p:cNvSpPr/>
            <p:nvPr/>
          </p:nvSpPr>
          <p:spPr bwMode="auto">
            <a:xfrm>
              <a:off x="5904559" y="2496808"/>
              <a:ext cx="382882" cy="382305"/>
            </a:xfrm>
            <a:custGeom>
              <a:avLst/>
              <a:gdLst>
                <a:gd name="T0" fmla="*/ 5847 w 6130"/>
                <a:gd name="T1" fmla="*/ 4531 h 6130"/>
                <a:gd name="T2" fmla="*/ 5530 w 6130"/>
                <a:gd name="T3" fmla="*/ 4531 h 6130"/>
                <a:gd name="T4" fmla="*/ 5530 w 6130"/>
                <a:gd name="T5" fmla="*/ 4463 h 6130"/>
                <a:gd name="T6" fmla="*/ 4132 w 6130"/>
                <a:gd name="T7" fmla="*/ 3065 h 6130"/>
                <a:gd name="T8" fmla="*/ 3265 w 6130"/>
                <a:gd name="T9" fmla="*/ 3065 h 6130"/>
                <a:gd name="T10" fmla="*/ 3265 w 6130"/>
                <a:gd name="T11" fmla="*/ 1599 h 6130"/>
                <a:gd name="T12" fmla="*/ 3581 w 6130"/>
                <a:gd name="T13" fmla="*/ 1599 h 6130"/>
                <a:gd name="T14" fmla="*/ 3864 w 6130"/>
                <a:gd name="T15" fmla="*/ 1316 h 6130"/>
                <a:gd name="T16" fmla="*/ 3864 w 6130"/>
                <a:gd name="T17" fmla="*/ 283 h 6130"/>
                <a:gd name="T18" fmla="*/ 3581 w 6130"/>
                <a:gd name="T19" fmla="*/ 0 h 6130"/>
                <a:gd name="T20" fmla="*/ 2549 w 6130"/>
                <a:gd name="T21" fmla="*/ 0 h 6130"/>
                <a:gd name="T22" fmla="*/ 2265 w 6130"/>
                <a:gd name="T23" fmla="*/ 283 h 6130"/>
                <a:gd name="T24" fmla="*/ 2265 w 6130"/>
                <a:gd name="T25" fmla="*/ 1316 h 6130"/>
                <a:gd name="T26" fmla="*/ 2549 w 6130"/>
                <a:gd name="T27" fmla="*/ 1599 h 6130"/>
                <a:gd name="T28" fmla="*/ 2865 w 6130"/>
                <a:gd name="T29" fmla="*/ 1599 h 6130"/>
                <a:gd name="T30" fmla="*/ 2865 w 6130"/>
                <a:gd name="T31" fmla="*/ 3065 h 6130"/>
                <a:gd name="T32" fmla="*/ 1998 w 6130"/>
                <a:gd name="T33" fmla="*/ 3065 h 6130"/>
                <a:gd name="T34" fmla="*/ 600 w 6130"/>
                <a:gd name="T35" fmla="*/ 4463 h 6130"/>
                <a:gd name="T36" fmla="*/ 600 w 6130"/>
                <a:gd name="T37" fmla="*/ 4531 h 6130"/>
                <a:gd name="T38" fmla="*/ 283 w 6130"/>
                <a:gd name="T39" fmla="*/ 4531 h 6130"/>
                <a:gd name="T40" fmla="*/ 0 w 6130"/>
                <a:gd name="T41" fmla="*/ 4814 h 6130"/>
                <a:gd name="T42" fmla="*/ 0 w 6130"/>
                <a:gd name="T43" fmla="*/ 5847 h 6130"/>
                <a:gd name="T44" fmla="*/ 283 w 6130"/>
                <a:gd name="T45" fmla="*/ 6130 h 6130"/>
                <a:gd name="T46" fmla="*/ 1316 w 6130"/>
                <a:gd name="T47" fmla="*/ 6130 h 6130"/>
                <a:gd name="T48" fmla="*/ 1599 w 6130"/>
                <a:gd name="T49" fmla="*/ 5847 h 6130"/>
                <a:gd name="T50" fmla="*/ 1599 w 6130"/>
                <a:gd name="T51" fmla="*/ 4814 h 6130"/>
                <a:gd name="T52" fmla="*/ 1316 w 6130"/>
                <a:gd name="T53" fmla="*/ 4531 h 6130"/>
                <a:gd name="T54" fmla="*/ 999 w 6130"/>
                <a:gd name="T55" fmla="*/ 4531 h 6130"/>
                <a:gd name="T56" fmla="*/ 999 w 6130"/>
                <a:gd name="T57" fmla="*/ 4463 h 6130"/>
                <a:gd name="T58" fmla="*/ 1998 w 6130"/>
                <a:gd name="T59" fmla="*/ 3465 h 6130"/>
                <a:gd name="T60" fmla="*/ 2865 w 6130"/>
                <a:gd name="T61" fmla="*/ 3465 h 6130"/>
                <a:gd name="T62" fmla="*/ 2865 w 6130"/>
                <a:gd name="T63" fmla="*/ 4531 h 6130"/>
                <a:gd name="T64" fmla="*/ 2549 w 6130"/>
                <a:gd name="T65" fmla="*/ 4531 h 6130"/>
                <a:gd name="T66" fmla="*/ 2265 w 6130"/>
                <a:gd name="T67" fmla="*/ 4814 h 6130"/>
                <a:gd name="T68" fmla="*/ 2265 w 6130"/>
                <a:gd name="T69" fmla="*/ 5847 h 6130"/>
                <a:gd name="T70" fmla="*/ 2549 w 6130"/>
                <a:gd name="T71" fmla="*/ 6130 h 6130"/>
                <a:gd name="T72" fmla="*/ 3581 w 6130"/>
                <a:gd name="T73" fmla="*/ 6130 h 6130"/>
                <a:gd name="T74" fmla="*/ 3864 w 6130"/>
                <a:gd name="T75" fmla="*/ 5847 h 6130"/>
                <a:gd name="T76" fmla="*/ 3864 w 6130"/>
                <a:gd name="T77" fmla="*/ 4814 h 6130"/>
                <a:gd name="T78" fmla="*/ 3581 w 6130"/>
                <a:gd name="T79" fmla="*/ 4531 h 6130"/>
                <a:gd name="T80" fmla="*/ 3265 w 6130"/>
                <a:gd name="T81" fmla="*/ 4531 h 6130"/>
                <a:gd name="T82" fmla="*/ 3265 w 6130"/>
                <a:gd name="T83" fmla="*/ 3465 h 6130"/>
                <a:gd name="T84" fmla="*/ 4132 w 6130"/>
                <a:gd name="T85" fmla="*/ 3465 h 6130"/>
                <a:gd name="T86" fmla="*/ 5130 w 6130"/>
                <a:gd name="T87" fmla="*/ 4463 h 6130"/>
                <a:gd name="T88" fmla="*/ 5130 w 6130"/>
                <a:gd name="T89" fmla="*/ 4531 h 6130"/>
                <a:gd name="T90" fmla="*/ 4814 w 6130"/>
                <a:gd name="T91" fmla="*/ 4531 h 6130"/>
                <a:gd name="T92" fmla="*/ 4531 w 6130"/>
                <a:gd name="T93" fmla="*/ 4814 h 6130"/>
                <a:gd name="T94" fmla="*/ 4531 w 6130"/>
                <a:gd name="T95" fmla="*/ 5847 h 6130"/>
                <a:gd name="T96" fmla="*/ 4814 w 6130"/>
                <a:gd name="T97" fmla="*/ 6130 h 6130"/>
                <a:gd name="T98" fmla="*/ 5847 w 6130"/>
                <a:gd name="T99" fmla="*/ 6130 h 6130"/>
                <a:gd name="T100" fmla="*/ 6130 w 6130"/>
                <a:gd name="T101" fmla="*/ 5847 h 6130"/>
                <a:gd name="T102" fmla="*/ 6130 w 6130"/>
                <a:gd name="T103" fmla="*/ 4814 h 6130"/>
                <a:gd name="T104" fmla="*/ 5847 w 6130"/>
                <a:gd name="T105" fmla="*/ 4531 h 6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6130" h="6130">
                  <a:moveTo>
                    <a:pt x="5847" y="4531"/>
                  </a:moveTo>
                  <a:lnTo>
                    <a:pt x="5530" y="4531"/>
                  </a:lnTo>
                  <a:lnTo>
                    <a:pt x="5530" y="4463"/>
                  </a:lnTo>
                  <a:cubicBezTo>
                    <a:pt x="5530" y="3692"/>
                    <a:pt x="4903" y="3065"/>
                    <a:pt x="4132" y="3065"/>
                  </a:cubicBezTo>
                  <a:lnTo>
                    <a:pt x="3265" y="3065"/>
                  </a:lnTo>
                  <a:lnTo>
                    <a:pt x="3265" y="1599"/>
                  </a:lnTo>
                  <a:lnTo>
                    <a:pt x="3581" y="1599"/>
                  </a:lnTo>
                  <a:cubicBezTo>
                    <a:pt x="3738" y="1599"/>
                    <a:pt x="3864" y="1472"/>
                    <a:pt x="3864" y="1316"/>
                  </a:cubicBezTo>
                  <a:lnTo>
                    <a:pt x="3864" y="283"/>
                  </a:lnTo>
                  <a:cubicBezTo>
                    <a:pt x="3864" y="127"/>
                    <a:pt x="3738" y="0"/>
                    <a:pt x="3581" y="0"/>
                  </a:cubicBezTo>
                  <a:lnTo>
                    <a:pt x="2549" y="0"/>
                  </a:lnTo>
                  <a:cubicBezTo>
                    <a:pt x="2392" y="0"/>
                    <a:pt x="2265" y="127"/>
                    <a:pt x="2265" y="283"/>
                  </a:cubicBezTo>
                  <a:lnTo>
                    <a:pt x="2265" y="1316"/>
                  </a:lnTo>
                  <a:cubicBezTo>
                    <a:pt x="2265" y="1472"/>
                    <a:pt x="2392" y="1599"/>
                    <a:pt x="2549" y="1599"/>
                  </a:cubicBezTo>
                  <a:lnTo>
                    <a:pt x="2865" y="1599"/>
                  </a:lnTo>
                  <a:lnTo>
                    <a:pt x="2865" y="3065"/>
                  </a:lnTo>
                  <a:lnTo>
                    <a:pt x="1998" y="3065"/>
                  </a:lnTo>
                  <a:cubicBezTo>
                    <a:pt x="1227" y="3065"/>
                    <a:pt x="600" y="3692"/>
                    <a:pt x="600" y="4463"/>
                  </a:cubicBezTo>
                  <a:lnTo>
                    <a:pt x="600" y="4531"/>
                  </a:lnTo>
                  <a:lnTo>
                    <a:pt x="283" y="4531"/>
                  </a:lnTo>
                  <a:cubicBezTo>
                    <a:pt x="127" y="4531"/>
                    <a:pt x="0" y="4658"/>
                    <a:pt x="0" y="4814"/>
                  </a:cubicBezTo>
                  <a:lnTo>
                    <a:pt x="0" y="5847"/>
                  </a:lnTo>
                  <a:cubicBezTo>
                    <a:pt x="0" y="6003"/>
                    <a:pt x="127" y="6130"/>
                    <a:pt x="283" y="6130"/>
                  </a:cubicBezTo>
                  <a:lnTo>
                    <a:pt x="1316" y="6130"/>
                  </a:lnTo>
                  <a:cubicBezTo>
                    <a:pt x="1472" y="6130"/>
                    <a:pt x="1599" y="6003"/>
                    <a:pt x="1599" y="5847"/>
                  </a:cubicBezTo>
                  <a:lnTo>
                    <a:pt x="1599" y="4814"/>
                  </a:lnTo>
                  <a:cubicBezTo>
                    <a:pt x="1599" y="4658"/>
                    <a:pt x="1472" y="4531"/>
                    <a:pt x="1316" y="4531"/>
                  </a:cubicBezTo>
                  <a:lnTo>
                    <a:pt x="999" y="4531"/>
                  </a:lnTo>
                  <a:lnTo>
                    <a:pt x="999" y="4463"/>
                  </a:lnTo>
                  <a:cubicBezTo>
                    <a:pt x="999" y="3913"/>
                    <a:pt x="1447" y="3465"/>
                    <a:pt x="1998" y="3465"/>
                  </a:cubicBezTo>
                  <a:lnTo>
                    <a:pt x="2865" y="3465"/>
                  </a:lnTo>
                  <a:lnTo>
                    <a:pt x="2865" y="4531"/>
                  </a:lnTo>
                  <a:lnTo>
                    <a:pt x="2549" y="4531"/>
                  </a:lnTo>
                  <a:cubicBezTo>
                    <a:pt x="2392" y="4531"/>
                    <a:pt x="2265" y="4658"/>
                    <a:pt x="2265" y="4814"/>
                  </a:cubicBezTo>
                  <a:lnTo>
                    <a:pt x="2265" y="5847"/>
                  </a:lnTo>
                  <a:cubicBezTo>
                    <a:pt x="2265" y="6003"/>
                    <a:pt x="2392" y="6130"/>
                    <a:pt x="2549" y="6130"/>
                  </a:cubicBezTo>
                  <a:lnTo>
                    <a:pt x="3581" y="6130"/>
                  </a:lnTo>
                  <a:cubicBezTo>
                    <a:pt x="3738" y="6130"/>
                    <a:pt x="3864" y="6003"/>
                    <a:pt x="3864" y="5847"/>
                  </a:cubicBezTo>
                  <a:lnTo>
                    <a:pt x="3864" y="4814"/>
                  </a:lnTo>
                  <a:cubicBezTo>
                    <a:pt x="3864" y="4658"/>
                    <a:pt x="3738" y="4531"/>
                    <a:pt x="3581" y="4531"/>
                  </a:cubicBezTo>
                  <a:lnTo>
                    <a:pt x="3265" y="4531"/>
                  </a:lnTo>
                  <a:lnTo>
                    <a:pt x="3265" y="3465"/>
                  </a:lnTo>
                  <a:lnTo>
                    <a:pt x="4132" y="3465"/>
                  </a:lnTo>
                  <a:cubicBezTo>
                    <a:pt x="4683" y="3465"/>
                    <a:pt x="5130" y="3913"/>
                    <a:pt x="5130" y="4463"/>
                  </a:cubicBezTo>
                  <a:lnTo>
                    <a:pt x="5130" y="4531"/>
                  </a:lnTo>
                  <a:lnTo>
                    <a:pt x="4814" y="4531"/>
                  </a:lnTo>
                  <a:cubicBezTo>
                    <a:pt x="4657" y="4531"/>
                    <a:pt x="4531" y="4658"/>
                    <a:pt x="4531" y="4814"/>
                  </a:cubicBezTo>
                  <a:lnTo>
                    <a:pt x="4531" y="5847"/>
                  </a:lnTo>
                  <a:cubicBezTo>
                    <a:pt x="4531" y="6003"/>
                    <a:pt x="4657" y="6130"/>
                    <a:pt x="4814" y="6130"/>
                  </a:cubicBezTo>
                  <a:lnTo>
                    <a:pt x="5847" y="6130"/>
                  </a:lnTo>
                  <a:cubicBezTo>
                    <a:pt x="6003" y="6130"/>
                    <a:pt x="6130" y="6003"/>
                    <a:pt x="6130" y="5847"/>
                  </a:cubicBezTo>
                  <a:lnTo>
                    <a:pt x="6130" y="4814"/>
                  </a:lnTo>
                  <a:cubicBezTo>
                    <a:pt x="6130" y="4658"/>
                    <a:pt x="6003" y="4531"/>
                    <a:pt x="5847" y="4531"/>
                  </a:cubicBezTo>
                  <a:close/>
                </a:path>
              </a:pathLst>
            </a:custGeom>
            <a:solidFill>
              <a:srgbClr val="FFFFFF"/>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endParaRPr>
            </a:p>
          </p:txBody>
        </p:sp>
        <p:sp>
          <p:nvSpPr>
            <p:cNvPr id="39" name="îśľide">
              <a:extLst>
                <a:ext uri="{FF2B5EF4-FFF2-40B4-BE49-F238E27FC236}">
                  <a16:creationId xmlns:a16="http://schemas.microsoft.com/office/drawing/2014/main" id="{8BECC66F-754C-3048-8883-BF741AEA98D9}"/>
                </a:ext>
              </a:extLst>
            </p:cNvPr>
            <p:cNvSpPr/>
            <p:nvPr/>
          </p:nvSpPr>
          <p:spPr bwMode="auto">
            <a:xfrm>
              <a:off x="5920902" y="1762908"/>
              <a:ext cx="350197" cy="381916"/>
            </a:xfrm>
            <a:custGeom>
              <a:avLst/>
              <a:gdLst>
                <a:gd name="T0" fmla="*/ 2518 w 2518"/>
                <a:gd name="T1" fmla="*/ 2650 h 2750"/>
                <a:gd name="T2" fmla="*/ 100 w 2518"/>
                <a:gd name="T3" fmla="*/ 2750 h 2750"/>
                <a:gd name="T4" fmla="*/ 0 w 2518"/>
                <a:gd name="T5" fmla="*/ 2207 h 2750"/>
                <a:gd name="T6" fmla="*/ 735 w 2518"/>
                <a:gd name="T7" fmla="*/ 1547 h 2750"/>
                <a:gd name="T8" fmla="*/ 871 w 2518"/>
                <a:gd name="T9" fmla="*/ 1596 h 2750"/>
                <a:gd name="T10" fmla="*/ 1098 w 2518"/>
                <a:gd name="T11" fmla="*/ 1922 h 2750"/>
                <a:gd name="T12" fmla="*/ 1069 w 2518"/>
                <a:gd name="T13" fmla="*/ 1733 h 2750"/>
                <a:gd name="T14" fmla="*/ 1366 w 2518"/>
                <a:gd name="T15" fmla="*/ 1688 h 2750"/>
                <a:gd name="T16" fmla="*/ 1459 w 2518"/>
                <a:gd name="T17" fmla="*/ 1826 h 2750"/>
                <a:gd name="T18" fmla="*/ 1453 w 2518"/>
                <a:gd name="T19" fmla="*/ 2031 h 2750"/>
                <a:gd name="T20" fmla="*/ 1705 w 2518"/>
                <a:gd name="T21" fmla="*/ 1543 h 2750"/>
                <a:gd name="T22" fmla="*/ 2221 w 2518"/>
                <a:gd name="T23" fmla="*/ 1765 h 2750"/>
                <a:gd name="T24" fmla="*/ 1774 w 2518"/>
                <a:gd name="T25" fmla="*/ 827 h 2750"/>
                <a:gd name="T26" fmla="*/ 1774 w 2518"/>
                <a:gd name="T27" fmla="*/ 827 h 2750"/>
                <a:gd name="T28" fmla="*/ 1752 w 2518"/>
                <a:gd name="T29" fmla="*/ 1190 h 2750"/>
                <a:gd name="T30" fmla="*/ 1453 w 2518"/>
                <a:gd name="T31" fmla="*/ 1525 h 2750"/>
                <a:gd name="T32" fmla="*/ 1065 w 2518"/>
                <a:gd name="T33" fmla="*/ 1525 h 2750"/>
                <a:gd name="T34" fmla="*/ 766 w 2518"/>
                <a:gd name="T35" fmla="*/ 1190 h 2750"/>
                <a:gd name="T36" fmla="*/ 582 w 2518"/>
                <a:gd name="T37" fmla="*/ 719 h 2750"/>
                <a:gd name="T38" fmla="*/ 632 w 2518"/>
                <a:gd name="T39" fmla="*/ 594 h 2750"/>
                <a:gd name="T40" fmla="*/ 633 w 2518"/>
                <a:gd name="T41" fmla="*/ 586 h 2750"/>
                <a:gd name="T42" fmla="*/ 874 w 2518"/>
                <a:gd name="T43" fmla="*/ 132 h 2750"/>
                <a:gd name="T44" fmla="*/ 1259 w 2518"/>
                <a:gd name="T45" fmla="*/ 0 h 2750"/>
                <a:gd name="T46" fmla="*/ 1292 w 2518"/>
                <a:gd name="T47" fmla="*/ 2 h 2750"/>
                <a:gd name="T48" fmla="*/ 1891 w 2518"/>
                <a:gd name="T49" fmla="*/ 669 h 2750"/>
                <a:gd name="T50" fmla="*/ 1959 w 2518"/>
                <a:gd name="T51" fmla="*/ 960 h 2750"/>
                <a:gd name="T52" fmla="*/ 1691 w 2518"/>
                <a:gd name="T53" fmla="*/ 720 h 2750"/>
                <a:gd name="T54" fmla="*/ 1526 w 2518"/>
                <a:gd name="T55" fmla="*/ 617 h 2750"/>
                <a:gd name="T56" fmla="*/ 1041 w 2518"/>
                <a:gd name="T57" fmla="*/ 482 h 2750"/>
                <a:gd name="T58" fmla="*/ 827 w 2518"/>
                <a:gd name="T59" fmla="*/ 674 h 2750"/>
                <a:gd name="T60" fmla="*/ 751 w 2518"/>
                <a:gd name="T61" fmla="*/ 826 h 2750"/>
                <a:gd name="T62" fmla="*/ 813 w 2518"/>
                <a:gd name="T63" fmla="*/ 996 h 2750"/>
                <a:gd name="T64" fmla="*/ 921 w 2518"/>
                <a:gd name="T65" fmla="*/ 1052 h 2750"/>
                <a:gd name="T66" fmla="*/ 1151 w 2518"/>
                <a:gd name="T67" fmla="*/ 1344 h 2750"/>
                <a:gd name="T68" fmla="*/ 1439 w 2518"/>
                <a:gd name="T69" fmla="*/ 1304 h 2750"/>
                <a:gd name="T70" fmla="*/ 1705 w 2518"/>
                <a:gd name="T71" fmla="*/ 996 h 2750"/>
                <a:gd name="T72" fmla="*/ 1774 w 2518"/>
                <a:gd name="T73" fmla="*/ 827 h 2750"/>
                <a:gd name="T74" fmla="*/ 1692 w 2518"/>
                <a:gd name="T75" fmla="*/ 720 h 2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518" h="2750">
                  <a:moveTo>
                    <a:pt x="2518" y="2207"/>
                  </a:moveTo>
                  <a:lnTo>
                    <a:pt x="2518" y="2650"/>
                  </a:lnTo>
                  <a:cubicBezTo>
                    <a:pt x="2518" y="2705"/>
                    <a:pt x="2473" y="2750"/>
                    <a:pt x="2418" y="2750"/>
                  </a:cubicBezTo>
                  <a:lnTo>
                    <a:pt x="100" y="2750"/>
                  </a:lnTo>
                  <a:cubicBezTo>
                    <a:pt x="45" y="2750"/>
                    <a:pt x="0" y="2705"/>
                    <a:pt x="0" y="2650"/>
                  </a:cubicBezTo>
                  <a:lnTo>
                    <a:pt x="0" y="2207"/>
                  </a:lnTo>
                  <a:cubicBezTo>
                    <a:pt x="0" y="2012"/>
                    <a:pt x="117" y="1839"/>
                    <a:pt x="297" y="1765"/>
                  </a:cubicBezTo>
                  <a:lnTo>
                    <a:pt x="735" y="1547"/>
                  </a:lnTo>
                  <a:cubicBezTo>
                    <a:pt x="760" y="1535"/>
                    <a:pt x="788" y="1534"/>
                    <a:pt x="813" y="1543"/>
                  </a:cubicBezTo>
                  <a:cubicBezTo>
                    <a:pt x="839" y="1552"/>
                    <a:pt x="860" y="1571"/>
                    <a:pt x="871" y="1596"/>
                  </a:cubicBezTo>
                  <a:lnTo>
                    <a:pt x="1066" y="2031"/>
                  </a:lnTo>
                  <a:lnTo>
                    <a:pt x="1098" y="1922"/>
                  </a:lnTo>
                  <a:lnTo>
                    <a:pt x="1059" y="1826"/>
                  </a:lnTo>
                  <a:cubicBezTo>
                    <a:pt x="1047" y="1795"/>
                    <a:pt x="1050" y="1760"/>
                    <a:pt x="1069" y="1733"/>
                  </a:cubicBezTo>
                  <a:cubicBezTo>
                    <a:pt x="1087" y="1705"/>
                    <a:pt x="1118" y="1688"/>
                    <a:pt x="1152" y="1688"/>
                  </a:cubicBezTo>
                  <a:lnTo>
                    <a:pt x="1366" y="1688"/>
                  </a:lnTo>
                  <a:cubicBezTo>
                    <a:pt x="1400" y="1688"/>
                    <a:pt x="1431" y="1705"/>
                    <a:pt x="1449" y="1733"/>
                  </a:cubicBezTo>
                  <a:cubicBezTo>
                    <a:pt x="1468" y="1760"/>
                    <a:pt x="1472" y="1795"/>
                    <a:pt x="1459" y="1826"/>
                  </a:cubicBezTo>
                  <a:lnTo>
                    <a:pt x="1420" y="1922"/>
                  </a:lnTo>
                  <a:lnTo>
                    <a:pt x="1453" y="2031"/>
                  </a:lnTo>
                  <a:lnTo>
                    <a:pt x="1647" y="1596"/>
                  </a:lnTo>
                  <a:cubicBezTo>
                    <a:pt x="1658" y="1571"/>
                    <a:pt x="1679" y="1552"/>
                    <a:pt x="1705" y="1543"/>
                  </a:cubicBezTo>
                  <a:cubicBezTo>
                    <a:pt x="1730" y="1534"/>
                    <a:pt x="1759" y="1535"/>
                    <a:pt x="1783" y="1547"/>
                  </a:cubicBezTo>
                  <a:lnTo>
                    <a:pt x="2221" y="1765"/>
                  </a:lnTo>
                  <a:cubicBezTo>
                    <a:pt x="2402" y="1839"/>
                    <a:pt x="2518" y="2012"/>
                    <a:pt x="2518" y="2207"/>
                  </a:cubicBezTo>
                  <a:close/>
                  <a:moveTo>
                    <a:pt x="1774" y="827"/>
                  </a:moveTo>
                  <a:cubicBezTo>
                    <a:pt x="1774" y="827"/>
                    <a:pt x="1771" y="827"/>
                    <a:pt x="1774" y="827"/>
                  </a:cubicBezTo>
                  <a:lnTo>
                    <a:pt x="1774" y="827"/>
                  </a:lnTo>
                  <a:close/>
                  <a:moveTo>
                    <a:pt x="1959" y="960"/>
                  </a:moveTo>
                  <a:cubicBezTo>
                    <a:pt x="1915" y="1126"/>
                    <a:pt x="1817" y="1176"/>
                    <a:pt x="1752" y="1190"/>
                  </a:cubicBezTo>
                  <a:cubicBezTo>
                    <a:pt x="1715" y="1262"/>
                    <a:pt x="1646" y="1385"/>
                    <a:pt x="1576" y="1450"/>
                  </a:cubicBezTo>
                  <a:cubicBezTo>
                    <a:pt x="1544" y="1481"/>
                    <a:pt x="1502" y="1506"/>
                    <a:pt x="1453" y="1525"/>
                  </a:cubicBezTo>
                  <a:cubicBezTo>
                    <a:pt x="1391" y="1550"/>
                    <a:pt x="1326" y="1562"/>
                    <a:pt x="1259" y="1562"/>
                  </a:cubicBezTo>
                  <a:cubicBezTo>
                    <a:pt x="1192" y="1562"/>
                    <a:pt x="1127" y="1550"/>
                    <a:pt x="1065" y="1525"/>
                  </a:cubicBezTo>
                  <a:cubicBezTo>
                    <a:pt x="1016" y="1506"/>
                    <a:pt x="974" y="1481"/>
                    <a:pt x="942" y="1450"/>
                  </a:cubicBezTo>
                  <a:cubicBezTo>
                    <a:pt x="872" y="1385"/>
                    <a:pt x="803" y="1262"/>
                    <a:pt x="766" y="1190"/>
                  </a:cubicBezTo>
                  <a:cubicBezTo>
                    <a:pt x="701" y="1176"/>
                    <a:pt x="603" y="1126"/>
                    <a:pt x="560" y="960"/>
                  </a:cubicBezTo>
                  <a:cubicBezTo>
                    <a:pt x="534" y="862"/>
                    <a:pt x="541" y="781"/>
                    <a:pt x="582" y="719"/>
                  </a:cubicBezTo>
                  <a:cubicBezTo>
                    <a:pt x="595" y="698"/>
                    <a:pt x="611" y="681"/>
                    <a:pt x="627" y="669"/>
                  </a:cubicBezTo>
                  <a:cubicBezTo>
                    <a:pt x="627" y="648"/>
                    <a:pt x="629" y="622"/>
                    <a:pt x="632" y="594"/>
                  </a:cubicBezTo>
                  <a:cubicBezTo>
                    <a:pt x="632" y="593"/>
                    <a:pt x="632" y="592"/>
                    <a:pt x="632" y="591"/>
                  </a:cubicBezTo>
                  <a:cubicBezTo>
                    <a:pt x="633" y="589"/>
                    <a:pt x="633" y="588"/>
                    <a:pt x="633" y="586"/>
                  </a:cubicBezTo>
                  <a:cubicBezTo>
                    <a:pt x="646" y="480"/>
                    <a:pt x="683" y="337"/>
                    <a:pt x="783" y="219"/>
                  </a:cubicBezTo>
                  <a:cubicBezTo>
                    <a:pt x="811" y="185"/>
                    <a:pt x="842" y="156"/>
                    <a:pt x="874" y="132"/>
                  </a:cubicBezTo>
                  <a:cubicBezTo>
                    <a:pt x="965" y="54"/>
                    <a:pt x="1085" y="0"/>
                    <a:pt x="1241" y="0"/>
                  </a:cubicBezTo>
                  <a:cubicBezTo>
                    <a:pt x="1247" y="0"/>
                    <a:pt x="1253" y="0"/>
                    <a:pt x="1259" y="0"/>
                  </a:cubicBezTo>
                  <a:lnTo>
                    <a:pt x="1259" y="0"/>
                  </a:lnTo>
                  <a:cubicBezTo>
                    <a:pt x="1261" y="0"/>
                    <a:pt x="1273" y="0"/>
                    <a:pt x="1292" y="2"/>
                  </a:cubicBezTo>
                  <a:cubicBezTo>
                    <a:pt x="1693" y="28"/>
                    <a:pt x="1843" y="326"/>
                    <a:pt x="1867" y="486"/>
                  </a:cubicBezTo>
                  <a:cubicBezTo>
                    <a:pt x="1884" y="558"/>
                    <a:pt x="1890" y="623"/>
                    <a:pt x="1891" y="669"/>
                  </a:cubicBezTo>
                  <a:cubicBezTo>
                    <a:pt x="1907" y="681"/>
                    <a:pt x="1923" y="698"/>
                    <a:pt x="1937" y="719"/>
                  </a:cubicBezTo>
                  <a:cubicBezTo>
                    <a:pt x="1977" y="781"/>
                    <a:pt x="1984" y="862"/>
                    <a:pt x="1959" y="960"/>
                  </a:cubicBezTo>
                  <a:close/>
                  <a:moveTo>
                    <a:pt x="1692" y="720"/>
                  </a:moveTo>
                  <a:lnTo>
                    <a:pt x="1691" y="720"/>
                  </a:lnTo>
                  <a:cubicBezTo>
                    <a:pt x="1691" y="719"/>
                    <a:pt x="1694" y="674"/>
                    <a:pt x="1687" y="611"/>
                  </a:cubicBezTo>
                  <a:cubicBezTo>
                    <a:pt x="1642" y="615"/>
                    <a:pt x="1586" y="617"/>
                    <a:pt x="1526" y="617"/>
                  </a:cubicBezTo>
                  <a:cubicBezTo>
                    <a:pt x="1377" y="617"/>
                    <a:pt x="1268" y="601"/>
                    <a:pt x="1193" y="568"/>
                  </a:cubicBezTo>
                  <a:cubicBezTo>
                    <a:pt x="1131" y="540"/>
                    <a:pt x="1081" y="510"/>
                    <a:pt x="1041" y="482"/>
                  </a:cubicBezTo>
                  <a:cubicBezTo>
                    <a:pt x="1027" y="508"/>
                    <a:pt x="1009" y="534"/>
                    <a:pt x="988" y="557"/>
                  </a:cubicBezTo>
                  <a:cubicBezTo>
                    <a:pt x="934" y="615"/>
                    <a:pt x="873" y="652"/>
                    <a:pt x="827" y="674"/>
                  </a:cubicBezTo>
                  <a:cubicBezTo>
                    <a:pt x="826" y="702"/>
                    <a:pt x="827" y="720"/>
                    <a:pt x="827" y="720"/>
                  </a:cubicBezTo>
                  <a:cubicBezTo>
                    <a:pt x="832" y="770"/>
                    <a:pt x="799" y="815"/>
                    <a:pt x="751" y="826"/>
                  </a:cubicBezTo>
                  <a:cubicBezTo>
                    <a:pt x="746" y="829"/>
                    <a:pt x="738" y="854"/>
                    <a:pt x="753" y="909"/>
                  </a:cubicBezTo>
                  <a:cubicBezTo>
                    <a:pt x="767" y="962"/>
                    <a:pt x="789" y="994"/>
                    <a:pt x="813" y="996"/>
                  </a:cubicBezTo>
                  <a:cubicBezTo>
                    <a:pt x="822" y="993"/>
                    <a:pt x="831" y="992"/>
                    <a:pt x="839" y="992"/>
                  </a:cubicBezTo>
                  <a:cubicBezTo>
                    <a:pt x="875" y="992"/>
                    <a:pt x="904" y="1016"/>
                    <a:pt x="921" y="1052"/>
                  </a:cubicBezTo>
                  <a:cubicBezTo>
                    <a:pt x="955" y="1124"/>
                    <a:pt x="1027" y="1256"/>
                    <a:pt x="1079" y="1304"/>
                  </a:cubicBezTo>
                  <a:cubicBezTo>
                    <a:pt x="1094" y="1319"/>
                    <a:pt x="1120" y="1333"/>
                    <a:pt x="1151" y="1344"/>
                  </a:cubicBezTo>
                  <a:cubicBezTo>
                    <a:pt x="1221" y="1368"/>
                    <a:pt x="1297" y="1368"/>
                    <a:pt x="1367" y="1344"/>
                  </a:cubicBezTo>
                  <a:cubicBezTo>
                    <a:pt x="1398" y="1333"/>
                    <a:pt x="1424" y="1319"/>
                    <a:pt x="1439" y="1304"/>
                  </a:cubicBezTo>
                  <a:cubicBezTo>
                    <a:pt x="1491" y="1256"/>
                    <a:pt x="1564" y="1124"/>
                    <a:pt x="1597" y="1052"/>
                  </a:cubicBezTo>
                  <a:cubicBezTo>
                    <a:pt x="1618" y="1007"/>
                    <a:pt x="1658" y="982"/>
                    <a:pt x="1705" y="996"/>
                  </a:cubicBezTo>
                  <a:cubicBezTo>
                    <a:pt x="1729" y="994"/>
                    <a:pt x="1751" y="962"/>
                    <a:pt x="1765" y="909"/>
                  </a:cubicBezTo>
                  <a:cubicBezTo>
                    <a:pt x="1778" y="860"/>
                    <a:pt x="1774" y="840"/>
                    <a:pt x="1774" y="827"/>
                  </a:cubicBezTo>
                  <a:cubicBezTo>
                    <a:pt x="1774" y="824"/>
                    <a:pt x="1774" y="825"/>
                    <a:pt x="1774" y="826"/>
                  </a:cubicBezTo>
                  <a:cubicBezTo>
                    <a:pt x="1783" y="773"/>
                    <a:pt x="1745" y="725"/>
                    <a:pt x="1692" y="720"/>
                  </a:cubicBezTo>
                  <a:close/>
                </a:path>
              </a:pathLst>
            </a:custGeom>
            <a:solidFill>
              <a:srgbClr val="FFFFFF"/>
            </a:solidFill>
            <a:ln>
              <a:noFill/>
            </a:ln>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endParaRPr>
            </a:p>
          </p:txBody>
        </p:sp>
      </p:grpSp>
    </p:spTree>
    <p:extLst>
      <p:ext uri="{BB962C8B-B14F-4D97-AF65-F5344CB8AC3E}">
        <p14:creationId xmlns:p14="http://schemas.microsoft.com/office/powerpoint/2010/main" val="411551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41" name="think-cell Slide" r:id="rId6" imgW="347" imgH="348" progId="TCLayout.ActiveDocument.1">
                  <p:embed/>
                </p:oleObj>
              </mc:Choice>
              <mc:Fallback>
                <p:oleObj name="think-cell Slide" r:id="rId6"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altLang="zh-CN" sz="24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5" name="标题 4"/>
          <p:cNvSpPr>
            <a:spLocks noGrp="1"/>
          </p:cNvSpPr>
          <p:nvPr>
            <p:ph type="ctrTitle"/>
          </p:nvPr>
        </p:nvSpPr>
        <p:spPr>
          <a:xfrm>
            <a:off x="684251" y="2550454"/>
            <a:ext cx="6664624" cy="2032689"/>
          </a:xfrm>
        </p:spPr>
        <p:txBody>
          <a:bodyPr>
            <a:normAutofit/>
          </a:bodyPr>
          <a:lstStyle/>
          <a:p>
            <a:r>
              <a:rPr lang="en-US" altLang="zh-CN" sz="6600" dirty="0">
                <a:solidFill>
                  <a:srgbClr val="002060"/>
                </a:solidFill>
              </a:rPr>
              <a:t>Thanks</a:t>
            </a:r>
            <a:br>
              <a:rPr lang="en-US" altLang="zh-CN" sz="3600" dirty="0">
                <a:solidFill>
                  <a:srgbClr val="002060"/>
                </a:solidFill>
              </a:rPr>
            </a:br>
            <a:endParaRPr lang="zh-CN" altLang="en-US" sz="3600" dirty="0">
              <a:solidFill>
                <a:srgbClr val="002060"/>
              </a:solidFill>
            </a:endParaRPr>
          </a:p>
        </p:txBody>
      </p:sp>
      <p:pic>
        <p:nvPicPr>
          <p:cNvPr id="9" name="Picture 3" descr="logo">
            <a:extLst>
              <a:ext uri="{FF2B5EF4-FFF2-40B4-BE49-F238E27FC236}">
                <a16:creationId xmlns:a16="http://schemas.microsoft.com/office/drawing/2014/main" id="{18B3A9FD-3A28-B840-8C6E-8D8294772FC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4582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02753" y="1520780"/>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n-US" altLang="zh-CN" sz="3598" dirty="0">
                <a:solidFill>
                  <a:prstClr val="white"/>
                </a:solidFill>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lang="en-US" altLang="zh-CN" sz="3598" dirty="0">
                <a:solidFill>
                  <a:prstClr val="white"/>
                </a:solidFill>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lvl="0" defTabSz="1219017">
                <a:defRPr/>
              </a:pPr>
              <a:r>
                <a:rPr lang="zh-CN" altLang="en-US" sz="1999" b="1" kern="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algn="ctr"/>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algn="ctr"/>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algn="ctr"/>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dirty="0"/>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algn="ctr"/>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algn="ctr"/>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algn="ctr"/>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algn="ctr"/>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algn="ctr"/>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algn="ctr"/>
                <a:endParaRPr/>
              </a:p>
            </p:txBody>
          </p:sp>
        </p:grpSp>
      </p:grpSp>
    </p:spTree>
    <p:extLst>
      <p:ext uri="{BB962C8B-B14F-4D97-AF65-F5344CB8AC3E}">
        <p14:creationId xmlns:p14="http://schemas.microsoft.com/office/powerpoint/2010/main" val="239549266"/>
      </p:ext>
    </p:extLst>
  </p:cSld>
  <p:clrMapOvr>
    <a:masterClrMapping/>
  </p:clrMapOvr>
  <p:transition spd="slow" advClick="0" advTm="0">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a:xfrm>
            <a:off x="669924" y="1"/>
            <a:ext cx="10850563" cy="1028699"/>
          </a:xfrm>
        </p:spPr>
        <p:txBody>
          <a:bodyPr/>
          <a:lstStyle/>
          <a:p>
            <a:r>
              <a:rPr lang="zh-CN" altLang="en-US" dirty="0"/>
              <a:t>项目背景</a:t>
            </a:r>
          </a:p>
        </p:txBody>
      </p:sp>
      <p:grpSp>
        <p:nvGrpSpPr>
          <p:cNvPr id="3" name="22105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8FFE1271-661F-DF4E-9730-33156D7BDD72}"/>
              </a:ext>
            </a:extLst>
          </p:cNvPr>
          <p:cNvGrpSpPr>
            <a:grpSpLocks noChangeAspect="1"/>
          </p:cNvGrpSpPr>
          <p:nvPr>
            <p:custDataLst>
              <p:tags r:id="rId1"/>
            </p:custDataLst>
          </p:nvPr>
        </p:nvGrpSpPr>
        <p:grpSpPr>
          <a:xfrm>
            <a:off x="626548" y="1130300"/>
            <a:ext cx="10658486" cy="5229310"/>
            <a:chOff x="626548" y="1130300"/>
            <a:chExt cx="10729942" cy="5229310"/>
          </a:xfrm>
        </p:grpSpPr>
        <p:grpSp>
          <p:nvGrpSpPr>
            <p:cNvPr id="4" name="ïšľîḓe">
              <a:extLst>
                <a:ext uri="{FF2B5EF4-FFF2-40B4-BE49-F238E27FC236}">
                  <a16:creationId xmlns:a16="http://schemas.microsoft.com/office/drawing/2014/main" id="{B1099F48-6996-B24D-9828-50A8AD9EF636}"/>
                </a:ext>
              </a:extLst>
            </p:cNvPr>
            <p:cNvGrpSpPr/>
            <p:nvPr/>
          </p:nvGrpSpPr>
          <p:grpSpPr>
            <a:xfrm>
              <a:off x="4472919" y="1130300"/>
              <a:ext cx="3246162" cy="4542166"/>
              <a:chOff x="4472919" y="1157917"/>
              <a:chExt cx="3246162" cy="4542166"/>
            </a:xfrm>
          </p:grpSpPr>
          <p:sp>
            <p:nvSpPr>
              <p:cNvPr id="29" name="islîḋè">
                <a:extLst>
                  <a:ext uri="{FF2B5EF4-FFF2-40B4-BE49-F238E27FC236}">
                    <a16:creationId xmlns:a16="http://schemas.microsoft.com/office/drawing/2014/main" id="{BF7FC559-9823-2C4B-8269-9D3412454401}"/>
                  </a:ext>
                </a:extLst>
              </p:cNvPr>
              <p:cNvSpPr/>
              <p:nvPr/>
            </p:nvSpPr>
            <p:spPr bwMode="auto">
              <a:xfrm>
                <a:off x="4472919" y="1598805"/>
                <a:ext cx="3246162" cy="4101278"/>
              </a:xfrm>
              <a:custGeom>
                <a:avLst/>
                <a:gdLst>
                  <a:gd name="T0" fmla="*/ 882 w 882"/>
                  <a:gd name="T1" fmla="*/ 1082 h 1115"/>
                  <a:gd name="T2" fmla="*/ 849 w 882"/>
                  <a:gd name="T3" fmla="*/ 1115 h 1115"/>
                  <a:gd name="T4" fmla="*/ 33 w 882"/>
                  <a:gd name="T5" fmla="*/ 1115 h 1115"/>
                  <a:gd name="T6" fmla="*/ 0 w 882"/>
                  <a:gd name="T7" fmla="*/ 1082 h 1115"/>
                  <a:gd name="T8" fmla="*/ 0 w 882"/>
                  <a:gd name="T9" fmla="*/ 33 h 1115"/>
                  <a:gd name="T10" fmla="*/ 33 w 882"/>
                  <a:gd name="T11" fmla="*/ 0 h 1115"/>
                  <a:gd name="T12" fmla="*/ 849 w 882"/>
                  <a:gd name="T13" fmla="*/ 0 h 1115"/>
                  <a:gd name="T14" fmla="*/ 882 w 882"/>
                  <a:gd name="T15" fmla="*/ 33 h 1115"/>
                  <a:gd name="T16" fmla="*/ 882 w 882"/>
                  <a:gd name="T17" fmla="*/ 1082 h 1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2" h="1115">
                    <a:moveTo>
                      <a:pt x="882" y="1082"/>
                    </a:moveTo>
                    <a:cubicBezTo>
                      <a:pt x="882" y="1100"/>
                      <a:pt x="867" y="1115"/>
                      <a:pt x="849" y="1115"/>
                    </a:cubicBezTo>
                    <a:cubicBezTo>
                      <a:pt x="33" y="1115"/>
                      <a:pt x="33" y="1115"/>
                      <a:pt x="33" y="1115"/>
                    </a:cubicBezTo>
                    <a:cubicBezTo>
                      <a:pt x="15" y="1115"/>
                      <a:pt x="0" y="1100"/>
                      <a:pt x="0" y="1082"/>
                    </a:cubicBezTo>
                    <a:cubicBezTo>
                      <a:pt x="0" y="33"/>
                      <a:pt x="0" y="33"/>
                      <a:pt x="0" y="33"/>
                    </a:cubicBezTo>
                    <a:cubicBezTo>
                      <a:pt x="0" y="15"/>
                      <a:pt x="15" y="0"/>
                      <a:pt x="33" y="0"/>
                    </a:cubicBezTo>
                    <a:cubicBezTo>
                      <a:pt x="849" y="0"/>
                      <a:pt x="849" y="0"/>
                      <a:pt x="849" y="0"/>
                    </a:cubicBezTo>
                    <a:cubicBezTo>
                      <a:pt x="867" y="0"/>
                      <a:pt x="882" y="15"/>
                      <a:pt x="882" y="33"/>
                    </a:cubicBezTo>
                    <a:lnTo>
                      <a:pt x="882" y="10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endParaRPr>
              </a:p>
            </p:txBody>
          </p:sp>
          <p:sp>
            <p:nvSpPr>
              <p:cNvPr id="30" name="îṣḻîḓé">
                <a:extLst>
                  <a:ext uri="{FF2B5EF4-FFF2-40B4-BE49-F238E27FC236}">
                    <a16:creationId xmlns:a16="http://schemas.microsoft.com/office/drawing/2014/main" id="{C6A03610-0545-CE48-9785-7A265A3FF12A}"/>
                  </a:ext>
                </a:extLst>
              </p:cNvPr>
              <p:cNvSpPr/>
              <p:nvPr/>
            </p:nvSpPr>
            <p:spPr bwMode="auto">
              <a:xfrm>
                <a:off x="4704642" y="1857186"/>
                <a:ext cx="2778616" cy="3629631"/>
              </a:xfrm>
              <a:custGeom>
                <a:avLst/>
                <a:gdLst>
                  <a:gd name="T0" fmla="*/ 730 w 755"/>
                  <a:gd name="T1" fmla="*/ 0 h 987"/>
                  <a:gd name="T2" fmla="*/ 25 w 755"/>
                  <a:gd name="T3" fmla="*/ 0 h 987"/>
                  <a:gd name="T4" fmla="*/ 0 w 755"/>
                  <a:gd name="T5" fmla="*/ 25 h 987"/>
                  <a:gd name="T6" fmla="*/ 0 w 755"/>
                  <a:gd name="T7" fmla="*/ 962 h 987"/>
                  <a:gd name="T8" fmla="*/ 25 w 755"/>
                  <a:gd name="T9" fmla="*/ 987 h 987"/>
                  <a:gd name="T10" fmla="*/ 623 w 755"/>
                  <a:gd name="T11" fmla="*/ 987 h 987"/>
                  <a:gd name="T12" fmla="*/ 755 w 755"/>
                  <a:gd name="T13" fmla="*/ 854 h 987"/>
                  <a:gd name="T14" fmla="*/ 755 w 755"/>
                  <a:gd name="T15" fmla="*/ 25 h 987"/>
                  <a:gd name="T16" fmla="*/ 730 w 755"/>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5" h="987">
                    <a:moveTo>
                      <a:pt x="730" y="0"/>
                    </a:moveTo>
                    <a:cubicBezTo>
                      <a:pt x="25" y="0"/>
                      <a:pt x="25" y="0"/>
                      <a:pt x="25" y="0"/>
                    </a:cubicBezTo>
                    <a:cubicBezTo>
                      <a:pt x="12" y="0"/>
                      <a:pt x="0" y="11"/>
                      <a:pt x="0" y="25"/>
                    </a:cubicBezTo>
                    <a:cubicBezTo>
                      <a:pt x="0" y="962"/>
                      <a:pt x="0" y="962"/>
                      <a:pt x="0" y="962"/>
                    </a:cubicBezTo>
                    <a:cubicBezTo>
                      <a:pt x="0" y="976"/>
                      <a:pt x="12" y="987"/>
                      <a:pt x="25" y="987"/>
                    </a:cubicBezTo>
                    <a:cubicBezTo>
                      <a:pt x="623" y="987"/>
                      <a:pt x="623" y="987"/>
                      <a:pt x="623" y="987"/>
                    </a:cubicBezTo>
                    <a:cubicBezTo>
                      <a:pt x="755" y="854"/>
                      <a:pt x="755" y="854"/>
                      <a:pt x="755" y="854"/>
                    </a:cubicBezTo>
                    <a:cubicBezTo>
                      <a:pt x="755" y="25"/>
                      <a:pt x="755" y="25"/>
                      <a:pt x="755" y="25"/>
                    </a:cubicBezTo>
                    <a:cubicBezTo>
                      <a:pt x="755" y="11"/>
                      <a:pt x="744" y="0"/>
                      <a:pt x="730" y="0"/>
                    </a:cubicBezTo>
                    <a:close/>
                  </a:path>
                </a:pathLst>
              </a:custGeom>
              <a:solidFill>
                <a:srgbClr val="FFFFFF"/>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1" name="îṣḻíḓê">
                <a:extLst>
                  <a:ext uri="{FF2B5EF4-FFF2-40B4-BE49-F238E27FC236}">
                    <a16:creationId xmlns:a16="http://schemas.microsoft.com/office/drawing/2014/main" id="{5EE72900-437D-2E4D-8830-CD2B9C9D685A}"/>
                  </a:ext>
                </a:extLst>
              </p:cNvPr>
              <p:cNvSpPr/>
              <p:nvPr/>
            </p:nvSpPr>
            <p:spPr bwMode="auto">
              <a:xfrm>
                <a:off x="5178339" y="1631615"/>
                <a:ext cx="1833271" cy="352710"/>
              </a:xfrm>
              <a:custGeom>
                <a:avLst/>
                <a:gdLst>
                  <a:gd name="T0" fmla="*/ 467 w 498"/>
                  <a:gd name="T1" fmla="*/ 96 h 96"/>
                  <a:gd name="T2" fmla="*/ 31 w 498"/>
                  <a:gd name="T3" fmla="*/ 96 h 96"/>
                  <a:gd name="T4" fmla="*/ 0 w 498"/>
                  <a:gd name="T5" fmla="*/ 65 h 96"/>
                  <a:gd name="T6" fmla="*/ 0 w 498"/>
                  <a:gd name="T7" fmla="*/ 31 h 96"/>
                  <a:gd name="T8" fmla="*/ 31 w 498"/>
                  <a:gd name="T9" fmla="*/ 0 h 96"/>
                  <a:gd name="T10" fmla="*/ 467 w 498"/>
                  <a:gd name="T11" fmla="*/ 0 h 96"/>
                  <a:gd name="T12" fmla="*/ 498 w 498"/>
                  <a:gd name="T13" fmla="*/ 31 h 96"/>
                  <a:gd name="T14" fmla="*/ 498 w 498"/>
                  <a:gd name="T15" fmla="*/ 65 h 96"/>
                  <a:gd name="T16" fmla="*/ 467 w 498"/>
                  <a:gd name="T17" fmla="*/ 96 h 96"/>
                  <a:gd name="T18" fmla="*/ 31 w 498"/>
                  <a:gd name="T19" fmla="*/ 13 h 96"/>
                  <a:gd name="T20" fmla="*/ 12 w 498"/>
                  <a:gd name="T21" fmla="*/ 31 h 96"/>
                  <a:gd name="T22" fmla="*/ 12 w 498"/>
                  <a:gd name="T23" fmla="*/ 65 h 96"/>
                  <a:gd name="T24" fmla="*/ 31 w 498"/>
                  <a:gd name="T25" fmla="*/ 83 h 96"/>
                  <a:gd name="T26" fmla="*/ 467 w 498"/>
                  <a:gd name="T27" fmla="*/ 83 h 96"/>
                  <a:gd name="T28" fmla="*/ 485 w 498"/>
                  <a:gd name="T29" fmla="*/ 65 h 96"/>
                  <a:gd name="T30" fmla="*/ 485 w 498"/>
                  <a:gd name="T31" fmla="*/ 31 h 96"/>
                  <a:gd name="T32" fmla="*/ 467 w 498"/>
                  <a:gd name="T33" fmla="*/ 13 h 96"/>
                  <a:gd name="T34" fmla="*/ 31 w 498"/>
                  <a:gd name="T35" fmla="*/ 13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8" h="96">
                    <a:moveTo>
                      <a:pt x="467" y="96"/>
                    </a:moveTo>
                    <a:cubicBezTo>
                      <a:pt x="31" y="96"/>
                      <a:pt x="31" y="96"/>
                      <a:pt x="31" y="96"/>
                    </a:cubicBezTo>
                    <a:cubicBezTo>
                      <a:pt x="14" y="96"/>
                      <a:pt x="0" y="82"/>
                      <a:pt x="0" y="65"/>
                    </a:cubicBezTo>
                    <a:cubicBezTo>
                      <a:pt x="0" y="31"/>
                      <a:pt x="0" y="31"/>
                      <a:pt x="0" y="31"/>
                    </a:cubicBezTo>
                    <a:cubicBezTo>
                      <a:pt x="0" y="14"/>
                      <a:pt x="14" y="0"/>
                      <a:pt x="31" y="0"/>
                    </a:cubicBezTo>
                    <a:cubicBezTo>
                      <a:pt x="467" y="0"/>
                      <a:pt x="467" y="0"/>
                      <a:pt x="467" y="0"/>
                    </a:cubicBezTo>
                    <a:cubicBezTo>
                      <a:pt x="484" y="0"/>
                      <a:pt x="498" y="14"/>
                      <a:pt x="498" y="31"/>
                    </a:cubicBezTo>
                    <a:cubicBezTo>
                      <a:pt x="498" y="65"/>
                      <a:pt x="498" y="65"/>
                      <a:pt x="498" y="65"/>
                    </a:cubicBezTo>
                    <a:cubicBezTo>
                      <a:pt x="498" y="82"/>
                      <a:pt x="484" y="96"/>
                      <a:pt x="467" y="96"/>
                    </a:cubicBezTo>
                    <a:close/>
                    <a:moveTo>
                      <a:pt x="31" y="13"/>
                    </a:moveTo>
                    <a:cubicBezTo>
                      <a:pt x="21" y="13"/>
                      <a:pt x="12" y="21"/>
                      <a:pt x="12" y="31"/>
                    </a:cubicBezTo>
                    <a:cubicBezTo>
                      <a:pt x="12" y="65"/>
                      <a:pt x="12" y="65"/>
                      <a:pt x="12" y="65"/>
                    </a:cubicBezTo>
                    <a:cubicBezTo>
                      <a:pt x="12" y="75"/>
                      <a:pt x="21" y="83"/>
                      <a:pt x="31" y="83"/>
                    </a:cubicBezTo>
                    <a:cubicBezTo>
                      <a:pt x="467" y="83"/>
                      <a:pt x="467" y="83"/>
                      <a:pt x="467" y="83"/>
                    </a:cubicBezTo>
                    <a:cubicBezTo>
                      <a:pt x="477" y="83"/>
                      <a:pt x="485" y="75"/>
                      <a:pt x="485" y="65"/>
                    </a:cubicBezTo>
                    <a:cubicBezTo>
                      <a:pt x="485" y="31"/>
                      <a:pt x="485" y="31"/>
                      <a:pt x="485" y="31"/>
                    </a:cubicBezTo>
                    <a:cubicBezTo>
                      <a:pt x="485" y="21"/>
                      <a:pt x="477" y="13"/>
                      <a:pt x="467" y="13"/>
                    </a:cubicBezTo>
                    <a:lnTo>
                      <a:pt x="31" y="1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lnSpcReduction="1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2" name="ïṣ1íḑe">
                <a:extLst>
                  <a:ext uri="{FF2B5EF4-FFF2-40B4-BE49-F238E27FC236}">
                    <a16:creationId xmlns:a16="http://schemas.microsoft.com/office/drawing/2014/main" id="{765B93CF-BE5A-D444-AB72-150A19365EFA}"/>
                  </a:ext>
                </a:extLst>
              </p:cNvPr>
              <p:cNvSpPr/>
              <p:nvPr/>
            </p:nvSpPr>
            <p:spPr bwMode="auto">
              <a:xfrm>
                <a:off x="6997256" y="4996713"/>
                <a:ext cx="486002" cy="490103"/>
              </a:xfrm>
              <a:custGeom>
                <a:avLst/>
                <a:gdLst>
                  <a:gd name="T0" fmla="*/ 25 w 132"/>
                  <a:gd name="T1" fmla="*/ 0 h 133"/>
                  <a:gd name="T2" fmla="*/ 0 w 132"/>
                  <a:gd name="T3" fmla="*/ 25 h 133"/>
                  <a:gd name="T4" fmla="*/ 0 w 132"/>
                  <a:gd name="T5" fmla="*/ 133 h 133"/>
                  <a:gd name="T6" fmla="*/ 132 w 132"/>
                  <a:gd name="T7" fmla="*/ 0 h 133"/>
                  <a:gd name="T8" fmla="*/ 25 w 132"/>
                  <a:gd name="T9" fmla="*/ 0 h 133"/>
                </a:gdLst>
                <a:ahLst/>
                <a:cxnLst>
                  <a:cxn ang="0">
                    <a:pos x="T0" y="T1"/>
                  </a:cxn>
                  <a:cxn ang="0">
                    <a:pos x="T2" y="T3"/>
                  </a:cxn>
                  <a:cxn ang="0">
                    <a:pos x="T4" y="T5"/>
                  </a:cxn>
                  <a:cxn ang="0">
                    <a:pos x="T6" y="T7"/>
                  </a:cxn>
                  <a:cxn ang="0">
                    <a:pos x="T8" y="T9"/>
                  </a:cxn>
                </a:cxnLst>
                <a:rect l="0" t="0" r="r" b="b"/>
                <a:pathLst>
                  <a:path w="132" h="133">
                    <a:moveTo>
                      <a:pt x="25" y="0"/>
                    </a:moveTo>
                    <a:cubicBezTo>
                      <a:pt x="11" y="0"/>
                      <a:pt x="0" y="11"/>
                      <a:pt x="0" y="25"/>
                    </a:cubicBezTo>
                    <a:cubicBezTo>
                      <a:pt x="0" y="133"/>
                      <a:pt x="0" y="133"/>
                      <a:pt x="0" y="133"/>
                    </a:cubicBezTo>
                    <a:cubicBezTo>
                      <a:pt x="132" y="0"/>
                      <a:pt x="132" y="0"/>
                      <a:pt x="132" y="0"/>
                    </a:cubicBezTo>
                    <a:lnTo>
                      <a:pt x="25" y="0"/>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3" name="íṧļíḑê">
                <a:extLst>
                  <a:ext uri="{FF2B5EF4-FFF2-40B4-BE49-F238E27FC236}">
                    <a16:creationId xmlns:a16="http://schemas.microsoft.com/office/drawing/2014/main" id="{E7E8E913-289B-DF4F-85F4-5D23B68F56A2}"/>
                  </a:ext>
                </a:extLst>
              </p:cNvPr>
              <p:cNvSpPr/>
              <p:nvPr/>
            </p:nvSpPr>
            <p:spPr bwMode="auto">
              <a:xfrm>
                <a:off x="5125022" y="2519541"/>
                <a:ext cx="393723" cy="391673"/>
              </a:xfrm>
              <a:custGeom>
                <a:avLst/>
                <a:gdLst>
                  <a:gd name="T0" fmla="*/ 107 w 107"/>
                  <a:gd name="T1" fmla="*/ 82 h 107"/>
                  <a:gd name="T2" fmla="*/ 82 w 107"/>
                  <a:gd name="T3" fmla="*/ 107 h 107"/>
                  <a:gd name="T4" fmla="*/ 25 w 107"/>
                  <a:gd name="T5" fmla="*/ 107 h 107"/>
                  <a:gd name="T6" fmla="*/ 0 w 107"/>
                  <a:gd name="T7" fmla="*/ 82 h 107"/>
                  <a:gd name="T8" fmla="*/ 0 w 107"/>
                  <a:gd name="T9" fmla="*/ 25 h 107"/>
                  <a:gd name="T10" fmla="*/ 25 w 107"/>
                  <a:gd name="T11" fmla="*/ 0 h 107"/>
                  <a:gd name="T12" fmla="*/ 82 w 107"/>
                  <a:gd name="T13" fmla="*/ 0 h 107"/>
                  <a:gd name="T14" fmla="*/ 107 w 107"/>
                  <a:gd name="T15" fmla="*/ 25 h 107"/>
                  <a:gd name="T16" fmla="*/ 107 w 107"/>
                  <a:gd name="T17"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7">
                    <a:moveTo>
                      <a:pt x="107" y="82"/>
                    </a:moveTo>
                    <a:cubicBezTo>
                      <a:pt x="107" y="96"/>
                      <a:pt x="96" y="107"/>
                      <a:pt x="82" y="107"/>
                    </a:cubicBezTo>
                    <a:cubicBezTo>
                      <a:pt x="25" y="107"/>
                      <a:pt x="25" y="107"/>
                      <a:pt x="25" y="107"/>
                    </a:cubicBezTo>
                    <a:cubicBezTo>
                      <a:pt x="11" y="107"/>
                      <a:pt x="0" y="96"/>
                      <a:pt x="0" y="82"/>
                    </a:cubicBezTo>
                    <a:cubicBezTo>
                      <a:pt x="0" y="25"/>
                      <a:pt x="0" y="25"/>
                      <a:pt x="0" y="25"/>
                    </a:cubicBezTo>
                    <a:cubicBezTo>
                      <a:pt x="0" y="11"/>
                      <a:pt x="11" y="0"/>
                      <a:pt x="25" y="0"/>
                    </a:cubicBezTo>
                    <a:cubicBezTo>
                      <a:pt x="82" y="0"/>
                      <a:pt x="82" y="0"/>
                      <a:pt x="82" y="0"/>
                    </a:cubicBezTo>
                    <a:cubicBezTo>
                      <a:pt x="96" y="0"/>
                      <a:pt x="107" y="11"/>
                      <a:pt x="107" y="25"/>
                    </a:cubicBezTo>
                    <a:lnTo>
                      <a:pt x="107" y="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4" name="i$ḻîḋê">
                <a:extLst>
                  <a:ext uri="{FF2B5EF4-FFF2-40B4-BE49-F238E27FC236}">
                    <a16:creationId xmlns:a16="http://schemas.microsoft.com/office/drawing/2014/main" id="{4EA3D706-00FD-5544-914F-08C3CF32B6FF}"/>
                  </a:ext>
                </a:extLst>
              </p:cNvPr>
              <p:cNvSpPr/>
              <p:nvPr/>
            </p:nvSpPr>
            <p:spPr bwMode="auto">
              <a:xfrm>
                <a:off x="5053250" y="2378048"/>
                <a:ext cx="699269" cy="430634"/>
              </a:xfrm>
              <a:custGeom>
                <a:avLst/>
                <a:gdLst>
                  <a:gd name="T0" fmla="*/ 66 w 190"/>
                  <a:gd name="T1" fmla="*/ 117 h 117"/>
                  <a:gd name="T2" fmla="*/ 64 w 190"/>
                  <a:gd name="T3" fmla="*/ 117 h 117"/>
                  <a:gd name="T4" fmla="*/ 40 w 190"/>
                  <a:gd name="T5" fmla="*/ 105 h 117"/>
                  <a:gd name="T6" fmla="*/ 4 w 190"/>
                  <a:gd name="T7" fmla="*/ 62 h 117"/>
                  <a:gd name="T8" fmla="*/ 5 w 190"/>
                  <a:gd name="T9" fmla="*/ 48 h 117"/>
                  <a:gd name="T10" fmla="*/ 19 w 190"/>
                  <a:gd name="T11" fmla="*/ 49 h 117"/>
                  <a:gd name="T12" fmla="*/ 55 w 190"/>
                  <a:gd name="T13" fmla="*/ 93 h 117"/>
                  <a:gd name="T14" fmla="*/ 65 w 190"/>
                  <a:gd name="T15" fmla="*/ 97 h 117"/>
                  <a:gd name="T16" fmla="*/ 75 w 190"/>
                  <a:gd name="T17" fmla="*/ 94 h 117"/>
                  <a:gd name="T18" fmla="*/ 172 w 190"/>
                  <a:gd name="T19" fmla="*/ 4 h 117"/>
                  <a:gd name="T20" fmla="*/ 186 w 190"/>
                  <a:gd name="T21" fmla="*/ 4 h 117"/>
                  <a:gd name="T22" fmla="*/ 185 w 190"/>
                  <a:gd name="T23" fmla="*/ 18 h 117"/>
                  <a:gd name="T24" fmla="*/ 89 w 190"/>
                  <a:gd name="T25" fmla="*/ 108 h 117"/>
                  <a:gd name="T26" fmla="*/ 66 w 19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7">
                    <a:moveTo>
                      <a:pt x="66" y="117"/>
                    </a:moveTo>
                    <a:cubicBezTo>
                      <a:pt x="65" y="117"/>
                      <a:pt x="65" y="117"/>
                      <a:pt x="64" y="117"/>
                    </a:cubicBezTo>
                    <a:cubicBezTo>
                      <a:pt x="55" y="117"/>
                      <a:pt x="46" y="112"/>
                      <a:pt x="40" y="105"/>
                    </a:cubicBezTo>
                    <a:cubicBezTo>
                      <a:pt x="4" y="62"/>
                      <a:pt x="4" y="62"/>
                      <a:pt x="4" y="62"/>
                    </a:cubicBezTo>
                    <a:cubicBezTo>
                      <a:pt x="0" y="57"/>
                      <a:pt x="1" y="51"/>
                      <a:pt x="5" y="48"/>
                    </a:cubicBezTo>
                    <a:cubicBezTo>
                      <a:pt x="9" y="44"/>
                      <a:pt x="15" y="45"/>
                      <a:pt x="19" y="49"/>
                    </a:cubicBezTo>
                    <a:cubicBezTo>
                      <a:pt x="55" y="93"/>
                      <a:pt x="55" y="93"/>
                      <a:pt x="55" y="93"/>
                    </a:cubicBezTo>
                    <a:cubicBezTo>
                      <a:pt x="58" y="95"/>
                      <a:pt x="61" y="97"/>
                      <a:pt x="65" y="97"/>
                    </a:cubicBezTo>
                    <a:cubicBezTo>
                      <a:pt x="69" y="98"/>
                      <a:pt x="72" y="96"/>
                      <a:pt x="75" y="94"/>
                    </a:cubicBezTo>
                    <a:cubicBezTo>
                      <a:pt x="172" y="4"/>
                      <a:pt x="172" y="4"/>
                      <a:pt x="172" y="4"/>
                    </a:cubicBezTo>
                    <a:cubicBezTo>
                      <a:pt x="176" y="0"/>
                      <a:pt x="182" y="0"/>
                      <a:pt x="186" y="4"/>
                    </a:cubicBezTo>
                    <a:cubicBezTo>
                      <a:pt x="190" y="8"/>
                      <a:pt x="189" y="14"/>
                      <a:pt x="185" y="18"/>
                    </a:cubicBezTo>
                    <a:cubicBezTo>
                      <a:pt x="89" y="108"/>
                      <a:pt x="89" y="108"/>
                      <a:pt x="89" y="108"/>
                    </a:cubicBezTo>
                    <a:cubicBezTo>
                      <a:pt x="82" y="114"/>
                      <a:pt x="74" y="117"/>
                      <a:pt x="66" y="117"/>
                    </a:cubicBezTo>
                    <a:close/>
                  </a:path>
                </a:pathLst>
              </a:custGeom>
              <a:solidFill>
                <a:srgbClr val="004ED6"/>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5" name="iṣľîďe">
                <a:extLst>
                  <a:ext uri="{FF2B5EF4-FFF2-40B4-BE49-F238E27FC236}">
                    <a16:creationId xmlns:a16="http://schemas.microsoft.com/office/drawing/2014/main" id="{427F5F60-98A5-3349-9EAF-FDDC2FA99BBA}"/>
                  </a:ext>
                </a:extLst>
              </p:cNvPr>
              <p:cNvSpPr/>
              <p:nvPr/>
            </p:nvSpPr>
            <p:spPr bwMode="auto">
              <a:xfrm>
                <a:off x="5125022" y="3386962"/>
                <a:ext cx="393723" cy="393723"/>
              </a:xfrm>
              <a:custGeom>
                <a:avLst/>
                <a:gdLst>
                  <a:gd name="T0" fmla="*/ 107 w 107"/>
                  <a:gd name="T1" fmla="*/ 82 h 107"/>
                  <a:gd name="T2" fmla="*/ 82 w 107"/>
                  <a:gd name="T3" fmla="*/ 107 h 107"/>
                  <a:gd name="T4" fmla="*/ 25 w 107"/>
                  <a:gd name="T5" fmla="*/ 107 h 107"/>
                  <a:gd name="T6" fmla="*/ 0 w 107"/>
                  <a:gd name="T7" fmla="*/ 82 h 107"/>
                  <a:gd name="T8" fmla="*/ 0 w 107"/>
                  <a:gd name="T9" fmla="*/ 25 h 107"/>
                  <a:gd name="T10" fmla="*/ 25 w 107"/>
                  <a:gd name="T11" fmla="*/ 0 h 107"/>
                  <a:gd name="T12" fmla="*/ 82 w 107"/>
                  <a:gd name="T13" fmla="*/ 0 h 107"/>
                  <a:gd name="T14" fmla="*/ 107 w 107"/>
                  <a:gd name="T15" fmla="*/ 25 h 107"/>
                  <a:gd name="T16" fmla="*/ 107 w 107"/>
                  <a:gd name="T17"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7">
                    <a:moveTo>
                      <a:pt x="107" y="82"/>
                    </a:moveTo>
                    <a:cubicBezTo>
                      <a:pt x="107" y="96"/>
                      <a:pt x="96" y="107"/>
                      <a:pt x="82" y="107"/>
                    </a:cubicBezTo>
                    <a:cubicBezTo>
                      <a:pt x="25" y="107"/>
                      <a:pt x="25" y="107"/>
                      <a:pt x="25" y="107"/>
                    </a:cubicBezTo>
                    <a:cubicBezTo>
                      <a:pt x="11" y="107"/>
                      <a:pt x="0" y="96"/>
                      <a:pt x="0" y="82"/>
                    </a:cubicBezTo>
                    <a:cubicBezTo>
                      <a:pt x="0" y="25"/>
                      <a:pt x="0" y="25"/>
                      <a:pt x="0" y="25"/>
                    </a:cubicBezTo>
                    <a:cubicBezTo>
                      <a:pt x="0" y="11"/>
                      <a:pt x="11" y="0"/>
                      <a:pt x="25" y="0"/>
                    </a:cubicBezTo>
                    <a:cubicBezTo>
                      <a:pt x="82" y="0"/>
                      <a:pt x="82" y="0"/>
                      <a:pt x="82" y="0"/>
                    </a:cubicBezTo>
                    <a:cubicBezTo>
                      <a:pt x="96" y="0"/>
                      <a:pt x="107" y="11"/>
                      <a:pt x="107" y="25"/>
                    </a:cubicBezTo>
                    <a:lnTo>
                      <a:pt x="107" y="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6" name="ïşḻíďê">
                <a:extLst>
                  <a:ext uri="{FF2B5EF4-FFF2-40B4-BE49-F238E27FC236}">
                    <a16:creationId xmlns:a16="http://schemas.microsoft.com/office/drawing/2014/main" id="{E621DCAA-3D65-6A41-ABA7-284FFC9CF539}"/>
                  </a:ext>
                </a:extLst>
              </p:cNvPr>
              <p:cNvSpPr/>
              <p:nvPr/>
            </p:nvSpPr>
            <p:spPr bwMode="auto">
              <a:xfrm>
                <a:off x="5053250" y="3247519"/>
                <a:ext cx="699269" cy="430634"/>
              </a:xfrm>
              <a:custGeom>
                <a:avLst/>
                <a:gdLst>
                  <a:gd name="T0" fmla="*/ 66 w 190"/>
                  <a:gd name="T1" fmla="*/ 117 h 117"/>
                  <a:gd name="T2" fmla="*/ 64 w 190"/>
                  <a:gd name="T3" fmla="*/ 117 h 117"/>
                  <a:gd name="T4" fmla="*/ 40 w 190"/>
                  <a:gd name="T5" fmla="*/ 105 h 117"/>
                  <a:gd name="T6" fmla="*/ 4 w 190"/>
                  <a:gd name="T7" fmla="*/ 62 h 117"/>
                  <a:gd name="T8" fmla="*/ 5 w 190"/>
                  <a:gd name="T9" fmla="*/ 48 h 117"/>
                  <a:gd name="T10" fmla="*/ 19 w 190"/>
                  <a:gd name="T11" fmla="*/ 49 h 117"/>
                  <a:gd name="T12" fmla="*/ 55 w 190"/>
                  <a:gd name="T13" fmla="*/ 92 h 117"/>
                  <a:gd name="T14" fmla="*/ 65 w 190"/>
                  <a:gd name="T15" fmla="*/ 97 h 117"/>
                  <a:gd name="T16" fmla="*/ 75 w 190"/>
                  <a:gd name="T17" fmla="*/ 94 h 117"/>
                  <a:gd name="T18" fmla="*/ 172 w 190"/>
                  <a:gd name="T19" fmla="*/ 4 h 117"/>
                  <a:gd name="T20" fmla="*/ 186 w 190"/>
                  <a:gd name="T21" fmla="*/ 4 h 117"/>
                  <a:gd name="T22" fmla="*/ 185 w 190"/>
                  <a:gd name="T23" fmla="*/ 18 h 117"/>
                  <a:gd name="T24" fmla="*/ 89 w 190"/>
                  <a:gd name="T25" fmla="*/ 108 h 117"/>
                  <a:gd name="T26" fmla="*/ 66 w 19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7">
                    <a:moveTo>
                      <a:pt x="66" y="117"/>
                    </a:moveTo>
                    <a:cubicBezTo>
                      <a:pt x="65" y="117"/>
                      <a:pt x="65" y="117"/>
                      <a:pt x="64" y="117"/>
                    </a:cubicBezTo>
                    <a:cubicBezTo>
                      <a:pt x="55" y="116"/>
                      <a:pt x="46" y="112"/>
                      <a:pt x="40" y="105"/>
                    </a:cubicBezTo>
                    <a:cubicBezTo>
                      <a:pt x="4" y="62"/>
                      <a:pt x="4" y="62"/>
                      <a:pt x="4" y="62"/>
                    </a:cubicBezTo>
                    <a:cubicBezTo>
                      <a:pt x="0" y="57"/>
                      <a:pt x="1" y="51"/>
                      <a:pt x="5" y="48"/>
                    </a:cubicBezTo>
                    <a:cubicBezTo>
                      <a:pt x="9" y="44"/>
                      <a:pt x="15" y="45"/>
                      <a:pt x="19" y="49"/>
                    </a:cubicBezTo>
                    <a:cubicBezTo>
                      <a:pt x="55" y="92"/>
                      <a:pt x="55" y="92"/>
                      <a:pt x="55" y="92"/>
                    </a:cubicBezTo>
                    <a:cubicBezTo>
                      <a:pt x="58" y="95"/>
                      <a:pt x="61" y="97"/>
                      <a:pt x="65" y="97"/>
                    </a:cubicBezTo>
                    <a:cubicBezTo>
                      <a:pt x="69" y="98"/>
                      <a:pt x="72" y="96"/>
                      <a:pt x="75" y="94"/>
                    </a:cubicBezTo>
                    <a:cubicBezTo>
                      <a:pt x="172" y="4"/>
                      <a:pt x="172" y="4"/>
                      <a:pt x="172" y="4"/>
                    </a:cubicBezTo>
                    <a:cubicBezTo>
                      <a:pt x="176" y="0"/>
                      <a:pt x="182" y="0"/>
                      <a:pt x="186" y="4"/>
                    </a:cubicBezTo>
                    <a:cubicBezTo>
                      <a:pt x="190" y="8"/>
                      <a:pt x="189" y="14"/>
                      <a:pt x="185" y="18"/>
                    </a:cubicBezTo>
                    <a:cubicBezTo>
                      <a:pt x="89" y="108"/>
                      <a:pt x="89" y="108"/>
                      <a:pt x="89" y="108"/>
                    </a:cubicBezTo>
                    <a:cubicBezTo>
                      <a:pt x="82" y="114"/>
                      <a:pt x="74" y="117"/>
                      <a:pt x="66" y="117"/>
                    </a:cubicBezTo>
                    <a:close/>
                  </a:path>
                </a:pathLst>
              </a:custGeom>
              <a:solidFill>
                <a:srgbClr val="004ED6"/>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7" name="ïṩḻíḑe">
                <a:extLst>
                  <a:ext uri="{FF2B5EF4-FFF2-40B4-BE49-F238E27FC236}">
                    <a16:creationId xmlns:a16="http://schemas.microsoft.com/office/drawing/2014/main" id="{D93587E3-4E4C-154C-9CA3-84E3BE2287B6}"/>
                  </a:ext>
                </a:extLst>
              </p:cNvPr>
              <p:cNvSpPr/>
              <p:nvPr/>
            </p:nvSpPr>
            <p:spPr bwMode="auto">
              <a:xfrm>
                <a:off x="5125022" y="4254382"/>
                <a:ext cx="393723" cy="393723"/>
              </a:xfrm>
              <a:custGeom>
                <a:avLst/>
                <a:gdLst>
                  <a:gd name="T0" fmla="*/ 107 w 107"/>
                  <a:gd name="T1" fmla="*/ 82 h 107"/>
                  <a:gd name="T2" fmla="*/ 82 w 107"/>
                  <a:gd name="T3" fmla="*/ 107 h 107"/>
                  <a:gd name="T4" fmla="*/ 25 w 107"/>
                  <a:gd name="T5" fmla="*/ 107 h 107"/>
                  <a:gd name="T6" fmla="*/ 0 w 107"/>
                  <a:gd name="T7" fmla="*/ 82 h 107"/>
                  <a:gd name="T8" fmla="*/ 0 w 107"/>
                  <a:gd name="T9" fmla="*/ 25 h 107"/>
                  <a:gd name="T10" fmla="*/ 25 w 107"/>
                  <a:gd name="T11" fmla="*/ 0 h 107"/>
                  <a:gd name="T12" fmla="*/ 82 w 107"/>
                  <a:gd name="T13" fmla="*/ 0 h 107"/>
                  <a:gd name="T14" fmla="*/ 107 w 107"/>
                  <a:gd name="T15" fmla="*/ 25 h 107"/>
                  <a:gd name="T16" fmla="*/ 107 w 107"/>
                  <a:gd name="T17" fmla="*/ 8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7" h="107">
                    <a:moveTo>
                      <a:pt x="107" y="82"/>
                    </a:moveTo>
                    <a:cubicBezTo>
                      <a:pt x="107" y="96"/>
                      <a:pt x="96" y="107"/>
                      <a:pt x="82" y="107"/>
                    </a:cubicBezTo>
                    <a:cubicBezTo>
                      <a:pt x="25" y="107"/>
                      <a:pt x="25" y="107"/>
                      <a:pt x="25" y="107"/>
                    </a:cubicBezTo>
                    <a:cubicBezTo>
                      <a:pt x="11" y="107"/>
                      <a:pt x="0" y="96"/>
                      <a:pt x="0" y="82"/>
                    </a:cubicBezTo>
                    <a:cubicBezTo>
                      <a:pt x="0" y="25"/>
                      <a:pt x="0" y="25"/>
                      <a:pt x="0" y="25"/>
                    </a:cubicBezTo>
                    <a:cubicBezTo>
                      <a:pt x="0" y="11"/>
                      <a:pt x="11" y="0"/>
                      <a:pt x="25" y="0"/>
                    </a:cubicBezTo>
                    <a:cubicBezTo>
                      <a:pt x="82" y="0"/>
                      <a:pt x="82" y="0"/>
                      <a:pt x="82" y="0"/>
                    </a:cubicBezTo>
                    <a:cubicBezTo>
                      <a:pt x="96" y="0"/>
                      <a:pt x="107" y="11"/>
                      <a:pt x="107" y="25"/>
                    </a:cubicBezTo>
                    <a:lnTo>
                      <a:pt x="107" y="82"/>
                    </a:lnTo>
                    <a:close/>
                  </a:path>
                </a:pathLst>
              </a:custGeom>
              <a:solidFill>
                <a:srgbClr val="FFFFFF">
                  <a:lumMod val="9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8" name="iŝľiḋé">
                <a:extLst>
                  <a:ext uri="{FF2B5EF4-FFF2-40B4-BE49-F238E27FC236}">
                    <a16:creationId xmlns:a16="http://schemas.microsoft.com/office/drawing/2014/main" id="{39EFD58D-A153-A843-A691-3ABA1403D0E3}"/>
                  </a:ext>
                </a:extLst>
              </p:cNvPr>
              <p:cNvSpPr/>
              <p:nvPr/>
            </p:nvSpPr>
            <p:spPr bwMode="auto">
              <a:xfrm>
                <a:off x="5053250" y="4114938"/>
                <a:ext cx="699269" cy="430634"/>
              </a:xfrm>
              <a:custGeom>
                <a:avLst/>
                <a:gdLst>
                  <a:gd name="T0" fmla="*/ 66 w 190"/>
                  <a:gd name="T1" fmla="*/ 117 h 117"/>
                  <a:gd name="T2" fmla="*/ 64 w 190"/>
                  <a:gd name="T3" fmla="*/ 117 h 117"/>
                  <a:gd name="T4" fmla="*/ 40 w 190"/>
                  <a:gd name="T5" fmla="*/ 105 h 117"/>
                  <a:gd name="T6" fmla="*/ 4 w 190"/>
                  <a:gd name="T7" fmla="*/ 62 h 117"/>
                  <a:gd name="T8" fmla="*/ 5 w 190"/>
                  <a:gd name="T9" fmla="*/ 48 h 117"/>
                  <a:gd name="T10" fmla="*/ 19 w 190"/>
                  <a:gd name="T11" fmla="*/ 49 h 117"/>
                  <a:gd name="T12" fmla="*/ 55 w 190"/>
                  <a:gd name="T13" fmla="*/ 92 h 117"/>
                  <a:gd name="T14" fmla="*/ 65 w 190"/>
                  <a:gd name="T15" fmla="*/ 97 h 117"/>
                  <a:gd name="T16" fmla="*/ 75 w 190"/>
                  <a:gd name="T17" fmla="*/ 94 h 117"/>
                  <a:gd name="T18" fmla="*/ 172 w 190"/>
                  <a:gd name="T19" fmla="*/ 4 h 117"/>
                  <a:gd name="T20" fmla="*/ 186 w 190"/>
                  <a:gd name="T21" fmla="*/ 4 h 117"/>
                  <a:gd name="T22" fmla="*/ 185 w 190"/>
                  <a:gd name="T23" fmla="*/ 18 h 117"/>
                  <a:gd name="T24" fmla="*/ 89 w 190"/>
                  <a:gd name="T25" fmla="*/ 108 h 117"/>
                  <a:gd name="T26" fmla="*/ 66 w 190"/>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0" h="117">
                    <a:moveTo>
                      <a:pt x="66" y="117"/>
                    </a:moveTo>
                    <a:cubicBezTo>
                      <a:pt x="65" y="117"/>
                      <a:pt x="65" y="117"/>
                      <a:pt x="64" y="117"/>
                    </a:cubicBezTo>
                    <a:cubicBezTo>
                      <a:pt x="55" y="116"/>
                      <a:pt x="46" y="112"/>
                      <a:pt x="40" y="105"/>
                    </a:cubicBezTo>
                    <a:cubicBezTo>
                      <a:pt x="4" y="62"/>
                      <a:pt x="4" y="62"/>
                      <a:pt x="4" y="62"/>
                    </a:cubicBezTo>
                    <a:cubicBezTo>
                      <a:pt x="0" y="57"/>
                      <a:pt x="1" y="51"/>
                      <a:pt x="5" y="48"/>
                    </a:cubicBezTo>
                    <a:cubicBezTo>
                      <a:pt x="9" y="44"/>
                      <a:pt x="15" y="45"/>
                      <a:pt x="19" y="49"/>
                    </a:cubicBezTo>
                    <a:cubicBezTo>
                      <a:pt x="55" y="92"/>
                      <a:pt x="55" y="92"/>
                      <a:pt x="55" y="92"/>
                    </a:cubicBezTo>
                    <a:cubicBezTo>
                      <a:pt x="58" y="95"/>
                      <a:pt x="61" y="97"/>
                      <a:pt x="65" y="97"/>
                    </a:cubicBezTo>
                    <a:cubicBezTo>
                      <a:pt x="69" y="98"/>
                      <a:pt x="72" y="96"/>
                      <a:pt x="75" y="94"/>
                    </a:cubicBezTo>
                    <a:cubicBezTo>
                      <a:pt x="172" y="4"/>
                      <a:pt x="172" y="4"/>
                      <a:pt x="172" y="4"/>
                    </a:cubicBezTo>
                    <a:cubicBezTo>
                      <a:pt x="176" y="0"/>
                      <a:pt x="182" y="0"/>
                      <a:pt x="186" y="4"/>
                    </a:cubicBezTo>
                    <a:cubicBezTo>
                      <a:pt x="190" y="8"/>
                      <a:pt x="189" y="14"/>
                      <a:pt x="185" y="18"/>
                    </a:cubicBezTo>
                    <a:cubicBezTo>
                      <a:pt x="89" y="108"/>
                      <a:pt x="89" y="108"/>
                      <a:pt x="89" y="108"/>
                    </a:cubicBezTo>
                    <a:cubicBezTo>
                      <a:pt x="82" y="114"/>
                      <a:pt x="74" y="117"/>
                      <a:pt x="66" y="117"/>
                    </a:cubicBezTo>
                    <a:close/>
                  </a:path>
                </a:pathLst>
              </a:custGeom>
              <a:solidFill>
                <a:srgbClr val="004ED6"/>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39" name="îS1iḍè">
                <a:extLst>
                  <a:ext uri="{FF2B5EF4-FFF2-40B4-BE49-F238E27FC236}">
                    <a16:creationId xmlns:a16="http://schemas.microsoft.com/office/drawing/2014/main" id="{320388CD-B96A-EE44-8A91-8B7D32C31012}"/>
                  </a:ext>
                </a:extLst>
              </p:cNvPr>
              <p:cNvSpPr/>
              <p:nvPr/>
            </p:nvSpPr>
            <p:spPr bwMode="auto">
              <a:xfrm>
                <a:off x="5750468" y="2661036"/>
                <a:ext cx="1455954" cy="118937"/>
              </a:xfrm>
              <a:custGeom>
                <a:avLst/>
                <a:gdLst>
                  <a:gd name="T0" fmla="*/ 396 w 396"/>
                  <a:gd name="T1" fmla="*/ 23 h 32"/>
                  <a:gd name="T2" fmla="*/ 387 w 396"/>
                  <a:gd name="T3" fmla="*/ 32 h 32"/>
                  <a:gd name="T4" fmla="*/ 8 w 396"/>
                  <a:gd name="T5" fmla="*/ 32 h 32"/>
                  <a:gd name="T6" fmla="*/ 0 w 396"/>
                  <a:gd name="T7" fmla="*/ 23 h 32"/>
                  <a:gd name="T8" fmla="*/ 0 w 396"/>
                  <a:gd name="T9" fmla="*/ 9 h 32"/>
                  <a:gd name="T10" fmla="*/ 8 w 396"/>
                  <a:gd name="T11" fmla="*/ 0 h 32"/>
                  <a:gd name="T12" fmla="*/ 387 w 396"/>
                  <a:gd name="T13" fmla="*/ 0 h 32"/>
                  <a:gd name="T14" fmla="*/ 396 w 396"/>
                  <a:gd name="T15" fmla="*/ 9 h 32"/>
                  <a:gd name="T16" fmla="*/ 396 w 396"/>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2">
                    <a:moveTo>
                      <a:pt x="396" y="23"/>
                    </a:moveTo>
                    <a:cubicBezTo>
                      <a:pt x="396" y="28"/>
                      <a:pt x="392" y="32"/>
                      <a:pt x="387" y="32"/>
                    </a:cubicBezTo>
                    <a:cubicBezTo>
                      <a:pt x="8" y="32"/>
                      <a:pt x="8" y="32"/>
                      <a:pt x="8" y="32"/>
                    </a:cubicBezTo>
                    <a:cubicBezTo>
                      <a:pt x="3" y="32"/>
                      <a:pt x="0" y="28"/>
                      <a:pt x="0" y="23"/>
                    </a:cubicBezTo>
                    <a:cubicBezTo>
                      <a:pt x="0" y="9"/>
                      <a:pt x="0" y="9"/>
                      <a:pt x="0" y="9"/>
                    </a:cubicBezTo>
                    <a:cubicBezTo>
                      <a:pt x="0" y="4"/>
                      <a:pt x="3" y="0"/>
                      <a:pt x="8" y="0"/>
                    </a:cubicBezTo>
                    <a:cubicBezTo>
                      <a:pt x="387" y="0"/>
                      <a:pt x="387" y="0"/>
                      <a:pt x="387" y="0"/>
                    </a:cubicBezTo>
                    <a:cubicBezTo>
                      <a:pt x="392" y="0"/>
                      <a:pt x="396" y="4"/>
                      <a:pt x="396" y="9"/>
                    </a:cubicBezTo>
                    <a:lnTo>
                      <a:pt x="396" y="2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0" name="îşľiḍe">
                <a:extLst>
                  <a:ext uri="{FF2B5EF4-FFF2-40B4-BE49-F238E27FC236}">
                    <a16:creationId xmlns:a16="http://schemas.microsoft.com/office/drawing/2014/main" id="{B4308BED-EB99-354A-9506-0E062F75E6A5}"/>
                  </a:ext>
                </a:extLst>
              </p:cNvPr>
              <p:cNvSpPr/>
              <p:nvPr/>
            </p:nvSpPr>
            <p:spPr bwMode="auto">
              <a:xfrm>
                <a:off x="5750468" y="3526406"/>
                <a:ext cx="1455954" cy="114836"/>
              </a:xfrm>
              <a:custGeom>
                <a:avLst/>
                <a:gdLst>
                  <a:gd name="T0" fmla="*/ 396 w 396"/>
                  <a:gd name="T1" fmla="*/ 23 h 31"/>
                  <a:gd name="T2" fmla="*/ 387 w 396"/>
                  <a:gd name="T3" fmla="*/ 31 h 31"/>
                  <a:gd name="T4" fmla="*/ 8 w 396"/>
                  <a:gd name="T5" fmla="*/ 31 h 31"/>
                  <a:gd name="T6" fmla="*/ 0 w 396"/>
                  <a:gd name="T7" fmla="*/ 23 h 31"/>
                  <a:gd name="T8" fmla="*/ 0 w 396"/>
                  <a:gd name="T9" fmla="*/ 8 h 31"/>
                  <a:gd name="T10" fmla="*/ 8 w 396"/>
                  <a:gd name="T11" fmla="*/ 0 h 31"/>
                  <a:gd name="T12" fmla="*/ 387 w 396"/>
                  <a:gd name="T13" fmla="*/ 0 h 31"/>
                  <a:gd name="T14" fmla="*/ 396 w 396"/>
                  <a:gd name="T15" fmla="*/ 8 h 31"/>
                  <a:gd name="T16" fmla="*/ 396 w 396"/>
                  <a:gd name="T17"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1">
                    <a:moveTo>
                      <a:pt x="396" y="23"/>
                    </a:moveTo>
                    <a:cubicBezTo>
                      <a:pt x="396" y="27"/>
                      <a:pt x="392" y="31"/>
                      <a:pt x="387" y="31"/>
                    </a:cubicBezTo>
                    <a:cubicBezTo>
                      <a:pt x="8" y="31"/>
                      <a:pt x="8" y="31"/>
                      <a:pt x="8" y="31"/>
                    </a:cubicBezTo>
                    <a:cubicBezTo>
                      <a:pt x="3" y="31"/>
                      <a:pt x="0" y="27"/>
                      <a:pt x="0" y="23"/>
                    </a:cubicBezTo>
                    <a:cubicBezTo>
                      <a:pt x="0" y="8"/>
                      <a:pt x="0" y="8"/>
                      <a:pt x="0" y="8"/>
                    </a:cubicBezTo>
                    <a:cubicBezTo>
                      <a:pt x="0" y="4"/>
                      <a:pt x="3" y="0"/>
                      <a:pt x="8" y="0"/>
                    </a:cubicBezTo>
                    <a:cubicBezTo>
                      <a:pt x="387" y="0"/>
                      <a:pt x="387" y="0"/>
                      <a:pt x="387" y="0"/>
                    </a:cubicBezTo>
                    <a:cubicBezTo>
                      <a:pt x="392" y="0"/>
                      <a:pt x="396" y="4"/>
                      <a:pt x="396" y="8"/>
                    </a:cubicBezTo>
                    <a:lnTo>
                      <a:pt x="396" y="2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1" name="í$ḷïḑé">
                <a:extLst>
                  <a:ext uri="{FF2B5EF4-FFF2-40B4-BE49-F238E27FC236}">
                    <a16:creationId xmlns:a16="http://schemas.microsoft.com/office/drawing/2014/main" id="{36CA5E54-BF55-9D40-BFE7-5903C97EE418}"/>
                  </a:ext>
                </a:extLst>
              </p:cNvPr>
              <p:cNvSpPr/>
              <p:nvPr/>
            </p:nvSpPr>
            <p:spPr bwMode="auto">
              <a:xfrm>
                <a:off x="5750468" y="4387674"/>
                <a:ext cx="1455954" cy="116887"/>
              </a:xfrm>
              <a:custGeom>
                <a:avLst/>
                <a:gdLst>
                  <a:gd name="T0" fmla="*/ 396 w 396"/>
                  <a:gd name="T1" fmla="*/ 23 h 32"/>
                  <a:gd name="T2" fmla="*/ 387 w 396"/>
                  <a:gd name="T3" fmla="*/ 32 h 32"/>
                  <a:gd name="T4" fmla="*/ 8 w 396"/>
                  <a:gd name="T5" fmla="*/ 32 h 32"/>
                  <a:gd name="T6" fmla="*/ 0 w 396"/>
                  <a:gd name="T7" fmla="*/ 23 h 32"/>
                  <a:gd name="T8" fmla="*/ 0 w 396"/>
                  <a:gd name="T9" fmla="*/ 9 h 32"/>
                  <a:gd name="T10" fmla="*/ 8 w 396"/>
                  <a:gd name="T11" fmla="*/ 0 h 32"/>
                  <a:gd name="T12" fmla="*/ 387 w 396"/>
                  <a:gd name="T13" fmla="*/ 0 h 32"/>
                  <a:gd name="T14" fmla="*/ 396 w 396"/>
                  <a:gd name="T15" fmla="*/ 9 h 32"/>
                  <a:gd name="T16" fmla="*/ 396 w 396"/>
                  <a:gd name="T17" fmla="*/ 23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6" h="32">
                    <a:moveTo>
                      <a:pt x="396" y="23"/>
                    </a:moveTo>
                    <a:cubicBezTo>
                      <a:pt x="396" y="28"/>
                      <a:pt x="392" y="32"/>
                      <a:pt x="387" y="32"/>
                    </a:cubicBezTo>
                    <a:cubicBezTo>
                      <a:pt x="8" y="32"/>
                      <a:pt x="8" y="32"/>
                      <a:pt x="8" y="32"/>
                    </a:cubicBezTo>
                    <a:cubicBezTo>
                      <a:pt x="3" y="32"/>
                      <a:pt x="0" y="28"/>
                      <a:pt x="0" y="23"/>
                    </a:cubicBezTo>
                    <a:cubicBezTo>
                      <a:pt x="0" y="9"/>
                      <a:pt x="0" y="9"/>
                      <a:pt x="0" y="9"/>
                    </a:cubicBezTo>
                    <a:cubicBezTo>
                      <a:pt x="0" y="4"/>
                      <a:pt x="3" y="0"/>
                      <a:pt x="8" y="0"/>
                    </a:cubicBezTo>
                    <a:cubicBezTo>
                      <a:pt x="387" y="0"/>
                      <a:pt x="387" y="0"/>
                      <a:pt x="387" y="0"/>
                    </a:cubicBezTo>
                    <a:cubicBezTo>
                      <a:pt x="392" y="0"/>
                      <a:pt x="396" y="4"/>
                      <a:pt x="396" y="9"/>
                    </a:cubicBezTo>
                    <a:lnTo>
                      <a:pt x="396" y="23"/>
                    </a:ln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fontScale="250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2" name="iSḻîḑe">
                <a:extLst>
                  <a:ext uri="{FF2B5EF4-FFF2-40B4-BE49-F238E27FC236}">
                    <a16:creationId xmlns:a16="http://schemas.microsoft.com/office/drawing/2014/main" id="{C9C14215-5158-D74F-AAE8-F20017B0B803}"/>
                  </a:ext>
                </a:extLst>
              </p:cNvPr>
              <p:cNvSpPr/>
              <p:nvPr/>
            </p:nvSpPr>
            <p:spPr bwMode="auto">
              <a:xfrm>
                <a:off x="5885810" y="1157917"/>
                <a:ext cx="420382" cy="449091"/>
              </a:xfrm>
              <a:custGeom>
                <a:avLst/>
                <a:gdLst>
                  <a:gd name="T0" fmla="*/ 114 w 114"/>
                  <a:gd name="T1" fmla="*/ 122 h 122"/>
                  <a:gd name="T2" fmla="*/ 114 w 114"/>
                  <a:gd name="T3" fmla="*/ 56 h 122"/>
                  <a:gd name="T4" fmla="*/ 57 w 114"/>
                  <a:gd name="T5" fmla="*/ 0 h 122"/>
                  <a:gd name="T6" fmla="*/ 0 w 114"/>
                  <a:gd name="T7" fmla="*/ 56 h 122"/>
                  <a:gd name="T8" fmla="*/ 0 w 114"/>
                  <a:gd name="T9" fmla="*/ 122 h 122"/>
                  <a:gd name="T10" fmla="*/ 114 w 114"/>
                  <a:gd name="T11" fmla="*/ 122 h 122"/>
                  <a:gd name="T12" fmla="*/ 57 w 114"/>
                  <a:gd name="T13" fmla="*/ 26 h 122"/>
                  <a:gd name="T14" fmla="*/ 83 w 114"/>
                  <a:gd name="T15" fmla="*/ 52 h 122"/>
                  <a:gd name="T16" fmla="*/ 57 w 114"/>
                  <a:gd name="T17" fmla="*/ 79 h 122"/>
                  <a:gd name="T18" fmla="*/ 31 w 114"/>
                  <a:gd name="T19" fmla="*/ 52 h 122"/>
                  <a:gd name="T20" fmla="*/ 57 w 114"/>
                  <a:gd name="T21" fmla="*/ 2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4" h="122">
                    <a:moveTo>
                      <a:pt x="114" y="122"/>
                    </a:moveTo>
                    <a:cubicBezTo>
                      <a:pt x="114" y="56"/>
                      <a:pt x="114" y="56"/>
                      <a:pt x="114" y="56"/>
                    </a:cubicBezTo>
                    <a:cubicBezTo>
                      <a:pt x="114" y="25"/>
                      <a:pt x="88" y="0"/>
                      <a:pt x="57" y="0"/>
                    </a:cubicBezTo>
                    <a:cubicBezTo>
                      <a:pt x="25" y="0"/>
                      <a:pt x="0" y="25"/>
                      <a:pt x="0" y="56"/>
                    </a:cubicBezTo>
                    <a:cubicBezTo>
                      <a:pt x="0" y="122"/>
                      <a:pt x="0" y="122"/>
                      <a:pt x="0" y="122"/>
                    </a:cubicBezTo>
                    <a:lnTo>
                      <a:pt x="114" y="122"/>
                    </a:lnTo>
                    <a:close/>
                    <a:moveTo>
                      <a:pt x="57" y="26"/>
                    </a:moveTo>
                    <a:cubicBezTo>
                      <a:pt x="71" y="26"/>
                      <a:pt x="83" y="38"/>
                      <a:pt x="83" y="52"/>
                    </a:cubicBezTo>
                    <a:cubicBezTo>
                      <a:pt x="83" y="67"/>
                      <a:pt x="71" y="79"/>
                      <a:pt x="57" y="79"/>
                    </a:cubicBezTo>
                    <a:cubicBezTo>
                      <a:pt x="42" y="79"/>
                      <a:pt x="31" y="67"/>
                      <a:pt x="31" y="52"/>
                    </a:cubicBezTo>
                    <a:cubicBezTo>
                      <a:pt x="31" y="38"/>
                      <a:pt x="42" y="26"/>
                      <a:pt x="57" y="26"/>
                    </a:cubicBezTo>
                    <a:close/>
                  </a:path>
                </a:pathLst>
              </a:custGeom>
              <a:solidFill>
                <a:srgbClr val="FFFFFF">
                  <a:lumMod val="85000"/>
                </a:srgbClr>
              </a:solidFill>
              <a:ln>
                <a:noFill/>
              </a:ln>
            </p:spPr>
            <p:txBody>
              <a:bodyPr vert="horz" wrap="square" lIns="91440" tIns="45720" rIns="91440" bIns="45720" numCol="1" anchor="t" anchorCtr="0" compatLnSpc="1">
                <a:prstTxWarp prst="textNoShape">
                  <a:avLst/>
                </a:prstTxWarp>
                <a:normAutofit/>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ndParaRPr>
              </a:p>
            </p:txBody>
          </p:sp>
          <p:sp>
            <p:nvSpPr>
              <p:cNvPr id="43" name="iṣḷîḑè">
                <a:extLst>
                  <a:ext uri="{FF2B5EF4-FFF2-40B4-BE49-F238E27FC236}">
                    <a16:creationId xmlns:a16="http://schemas.microsoft.com/office/drawing/2014/main" id="{7D7D77D9-6C74-3D43-BDFA-93AAC159C584}"/>
                  </a:ext>
                </a:extLst>
              </p:cNvPr>
              <p:cNvSpPr/>
              <p:nvPr/>
            </p:nvSpPr>
            <p:spPr bwMode="auto">
              <a:xfrm>
                <a:off x="5325985" y="1496273"/>
                <a:ext cx="1537979" cy="315798"/>
              </a:xfrm>
              <a:custGeom>
                <a:avLst/>
                <a:gdLst>
                  <a:gd name="T0" fmla="*/ 418 w 418"/>
                  <a:gd name="T1" fmla="*/ 62 h 86"/>
                  <a:gd name="T2" fmla="*/ 393 w 418"/>
                  <a:gd name="T3" fmla="*/ 86 h 86"/>
                  <a:gd name="T4" fmla="*/ 25 w 418"/>
                  <a:gd name="T5" fmla="*/ 86 h 86"/>
                  <a:gd name="T6" fmla="*/ 0 w 418"/>
                  <a:gd name="T7" fmla="*/ 62 h 86"/>
                  <a:gd name="T8" fmla="*/ 0 w 418"/>
                  <a:gd name="T9" fmla="*/ 25 h 86"/>
                  <a:gd name="T10" fmla="*/ 25 w 418"/>
                  <a:gd name="T11" fmla="*/ 0 h 86"/>
                  <a:gd name="T12" fmla="*/ 393 w 418"/>
                  <a:gd name="T13" fmla="*/ 0 h 86"/>
                  <a:gd name="T14" fmla="*/ 418 w 418"/>
                  <a:gd name="T15" fmla="*/ 25 h 86"/>
                  <a:gd name="T16" fmla="*/ 418 w 418"/>
                  <a:gd name="T17" fmla="*/ 6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8" h="86">
                    <a:moveTo>
                      <a:pt x="418" y="62"/>
                    </a:moveTo>
                    <a:cubicBezTo>
                      <a:pt x="418" y="75"/>
                      <a:pt x="406" y="86"/>
                      <a:pt x="393" y="86"/>
                    </a:cubicBezTo>
                    <a:cubicBezTo>
                      <a:pt x="25" y="86"/>
                      <a:pt x="25" y="86"/>
                      <a:pt x="25" y="86"/>
                    </a:cubicBezTo>
                    <a:cubicBezTo>
                      <a:pt x="11" y="86"/>
                      <a:pt x="0" y="75"/>
                      <a:pt x="0" y="62"/>
                    </a:cubicBezTo>
                    <a:cubicBezTo>
                      <a:pt x="0" y="25"/>
                      <a:pt x="0" y="25"/>
                      <a:pt x="0" y="25"/>
                    </a:cubicBezTo>
                    <a:cubicBezTo>
                      <a:pt x="0" y="12"/>
                      <a:pt x="11" y="0"/>
                      <a:pt x="25" y="0"/>
                    </a:cubicBezTo>
                    <a:cubicBezTo>
                      <a:pt x="393" y="0"/>
                      <a:pt x="393" y="0"/>
                      <a:pt x="393" y="0"/>
                    </a:cubicBezTo>
                    <a:cubicBezTo>
                      <a:pt x="406" y="0"/>
                      <a:pt x="418" y="12"/>
                      <a:pt x="418" y="25"/>
                    </a:cubicBezTo>
                    <a:lnTo>
                      <a:pt x="418" y="62"/>
                    </a:lnTo>
                    <a:close/>
                  </a:path>
                </a:pathLst>
              </a:custGeom>
              <a:solidFill>
                <a:srgbClr val="FFFFFF">
                  <a:lumMod val="75000"/>
                </a:srgbClr>
              </a:solidFill>
              <a:ln>
                <a:noFill/>
              </a:ln>
            </p:spPr>
            <p:txBody>
              <a:bodyPr vert="horz" wrap="square" lIns="91440" tIns="45720" rIns="91440" bIns="45720" numCol="1" anchor="t" anchorCtr="0" compatLnSpc="1">
                <a:prstTxWarp prst="textNoShape">
                  <a:avLst/>
                </a:prstTxWarp>
                <a:normAutofit fontScale="92500" lnSpcReduction="20000"/>
              </a:bodyPr>
              <a:lstStyle>
                <a:defPPr>
                  <a:defRPr lang="en-US"/>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endParaRPr>
              </a:p>
            </p:txBody>
          </p:sp>
        </p:grpSp>
        <p:grpSp>
          <p:nvGrpSpPr>
            <p:cNvPr id="5" name="ïṣ1ïḓé">
              <a:extLst>
                <a:ext uri="{FF2B5EF4-FFF2-40B4-BE49-F238E27FC236}">
                  <a16:creationId xmlns:a16="http://schemas.microsoft.com/office/drawing/2014/main" id="{12FF929A-D02F-7644-85C3-1EE999EA6944}"/>
                </a:ext>
              </a:extLst>
            </p:cNvPr>
            <p:cNvGrpSpPr/>
            <p:nvPr/>
          </p:nvGrpSpPr>
          <p:grpSpPr>
            <a:xfrm>
              <a:off x="626548" y="1476557"/>
              <a:ext cx="10729942" cy="4883053"/>
              <a:chOff x="626548" y="1476557"/>
              <a:chExt cx="10729942" cy="4883053"/>
            </a:xfrm>
          </p:grpSpPr>
          <p:grpSp>
            <p:nvGrpSpPr>
              <p:cNvPr id="18" name="iṡḻïḓe">
                <a:extLst>
                  <a:ext uri="{FF2B5EF4-FFF2-40B4-BE49-F238E27FC236}">
                    <a16:creationId xmlns:a16="http://schemas.microsoft.com/office/drawing/2014/main" id="{50D1B8F4-1CCA-E74F-B25C-E4E9DAD80E01}"/>
                  </a:ext>
                </a:extLst>
              </p:cNvPr>
              <p:cNvGrpSpPr/>
              <p:nvPr/>
            </p:nvGrpSpPr>
            <p:grpSpPr>
              <a:xfrm>
                <a:off x="7897083" y="1476557"/>
                <a:ext cx="3459407" cy="1932968"/>
                <a:chOff x="9538177" y="873465"/>
                <a:chExt cx="4244693" cy="1932968"/>
              </a:xfrm>
            </p:grpSpPr>
            <p:sp>
              <p:nvSpPr>
                <p:cNvPr id="27" name="íšľïḓê">
                  <a:extLst>
                    <a:ext uri="{FF2B5EF4-FFF2-40B4-BE49-F238E27FC236}">
                      <a16:creationId xmlns:a16="http://schemas.microsoft.com/office/drawing/2014/main" id="{42AB667B-B81B-5946-97BC-AA909E6C175A}"/>
                    </a:ext>
                  </a:extLst>
                </p:cNvPr>
                <p:cNvSpPr txBox="1"/>
                <p:nvPr/>
              </p:nvSpPr>
              <p:spPr bwMode="auto">
                <a:xfrm>
                  <a:off x="9551240" y="873465"/>
                  <a:ext cx="3613150"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03</a:t>
                  </a:r>
                  <a:r>
                    <a:rPr lang="en-US" altLang="zh-CN" b="1" dirty="0">
                      <a:solidFill>
                        <a:srgbClr val="000000"/>
                      </a:solidFill>
                    </a:rPr>
                    <a:t>.</a:t>
                  </a:r>
                  <a:r>
                    <a:rPr lang="en-US" altLang="zh-CN" b="1" dirty="0" err="1">
                      <a:latin typeface="微软雅黑" panose="020B0503020204020204" pitchFamily="34" charset="-122"/>
                      <a:ea typeface="微软雅黑" panose="020B0503020204020204" pitchFamily="34" charset="-122"/>
                    </a:rPr>
                    <a:t>ETL</a:t>
                  </a:r>
                  <a:r>
                    <a:rPr lang="zh-CN" altLang="en-US" b="1" dirty="0">
                      <a:latin typeface="微软雅黑" panose="020B0503020204020204" pitchFamily="34" charset="-122"/>
                      <a:ea typeface="微软雅黑" panose="020B0503020204020204" pitchFamily="34" charset="-122"/>
                    </a:rPr>
                    <a:t>抽数程序</a:t>
                  </a:r>
                </a:p>
              </p:txBody>
            </p:sp>
            <p:sp>
              <p:nvSpPr>
                <p:cNvPr id="28" name="išļíḓê">
                  <a:extLst>
                    <a:ext uri="{FF2B5EF4-FFF2-40B4-BE49-F238E27FC236}">
                      <a16:creationId xmlns:a16="http://schemas.microsoft.com/office/drawing/2014/main" id="{1E95F5BE-092E-0441-BC43-23303862BF05}"/>
                    </a:ext>
                  </a:extLst>
                </p:cNvPr>
                <p:cNvSpPr/>
                <p:nvPr/>
              </p:nvSpPr>
              <p:spPr bwMode="auto">
                <a:xfrm>
                  <a:off x="9538177" y="1403796"/>
                  <a:ext cx="4244693" cy="140263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lvl="0"/>
                  <a:r>
                    <a:rPr lang="zh-CN" altLang="en-US" sz="1200" dirty="0">
                      <a:latin typeface="微软雅黑" panose="020B0503020204020204" pitchFamily="34" charset="-122"/>
                      <a:ea typeface="微软雅黑" panose="020B0503020204020204" pitchFamily="34" charset="-122"/>
                    </a:rPr>
                    <a:t>    京东安联各核心业务系统均为公司的先进版本，目前我们所拥有的</a:t>
                  </a:r>
                  <a:r>
                    <a:rPr lang="en-US" altLang="zh-CN" sz="1200" b="1" dirty="0">
                      <a:solidFill>
                        <a:srgbClr val="FF0000"/>
                      </a:solidFill>
                      <a:latin typeface="微软雅黑" panose="020B0503020204020204" pitchFamily="34" charset="-122"/>
                      <a:ea typeface="微软雅黑" panose="020B0503020204020204" pitchFamily="34" charset="-122"/>
                    </a:rPr>
                    <a:t>ETL</a:t>
                  </a:r>
                  <a:r>
                    <a:rPr lang="zh-CN" altLang="en-US" sz="1200" b="1" dirty="0">
                      <a:solidFill>
                        <a:srgbClr val="FF0000"/>
                      </a:solidFill>
                      <a:latin typeface="微软雅黑" panose="020B0503020204020204" pitchFamily="34" charset="-122"/>
                      <a:ea typeface="微软雅黑" panose="020B0503020204020204" pitchFamily="34" charset="-122"/>
                    </a:rPr>
                    <a:t>抽数程序都无法适用于</a:t>
                  </a:r>
                  <a:r>
                    <a:rPr lang="zh-CN" altLang="en-US" sz="1200" dirty="0">
                      <a:latin typeface="微软雅黑" panose="020B0503020204020204" pitchFamily="34" charset="-122"/>
                      <a:ea typeface="微软雅黑" panose="020B0503020204020204" pitchFamily="34" charset="-122"/>
                    </a:rPr>
                    <a:t>这套版本；</a:t>
                  </a:r>
                  <a:endParaRPr lang="en-US" altLang="zh-CN" sz="1200" dirty="0">
                    <a:latin typeface="微软雅黑" panose="020B0503020204020204" pitchFamily="34" charset="-122"/>
                    <a:ea typeface="微软雅黑" panose="020B0503020204020204" pitchFamily="34" charset="-122"/>
                  </a:endParaRPr>
                </a:p>
                <a:p>
                  <a:pPr lvl="0"/>
                  <a:r>
                    <a:rPr lang="zh-CN" altLang="en-US" sz="1200" dirty="0">
                      <a:latin typeface="微软雅黑" panose="020B0503020204020204" pitchFamily="34" charset="-122"/>
                      <a:ea typeface="微软雅黑" panose="020B0503020204020204" pitchFamily="34" charset="-122"/>
                    </a:rPr>
                    <a:t>     需与公司其他保单登记实施团队寻找</a:t>
                  </a:r>
                  <a:r>
                    <a:rPr lang="zh-CN" altLang="en-US" sz="1200" b="1" dirty="0">
                      <a:solidFill>
                        <a:srgbClr val="FF0000"/>
                      </a:solidFill>
                      <a:latin typeface="微软雅黑" panose="020B0503020204020204" pitchFamily="34" charset="-122"/>
                      <a:ea typeface="微软雅黑" panose="020B0503020204020204" pitchFamily="34" charset="-122"/>
                    </a:rPr>
                    <a:t>可复用程序</a:t>
                  </a:r>
                  <a:r>
                    <a:rPr lang="zh-CN" altLang="en-US" sz="1200" dirty="0">
                      <a:latin typeface="微软雅黑" panose="020B0503020204020204" pitchFamily="34" charset="-122"/>
                      <a:ea typeface="微软雅黑" panose="020B0503020204020204" pitchFamily="34" charset="-122"/>
                    </a:rPr>
                    <a:t>；且在此过程中需要考量程序的复用度问题；</a:t>
                  </a:r>
                  <a:endParaRPr kumimoji="0" lang="en-US" altLang="zh-CN" sz="1200" b="0" i="0" u="none" strike="noStrike" kern="1200" cap="none" spc="0" normalizeH="0" baseline="0" noProof="0" dirty="0">
                    <a:ln>
                      <a:noFill/>
                    </a:ln>
                    <a:solidFill>
                      <a:srgbClr val="000000"/>
                    </a:solidFill>
                    <a:effectLst/>
                    <a:uLnTx/>
                    <a:uFillTx/>
                  </a:endParaRPr>
                </a:p>
              </p:txBody>
            </p:sp>
          </p:grpSp>
          <p:grpSp>
            <p:nvGrpSpPr>
              <p:cNvPr id="20" name="ïṡlîḍè">
                <a:extLst>
                  <a:ext uri="{FF2B5EF4-FFF2-40B4-BE49-F238E27FC236}">
                    <a16:creationId xmlns:a16="http://schemas.microsoft.com/office/drawing/2014/main" id="{620872CA-01F1-6C4A-B1D0-8C54FF808F14}"/>
                  </a:ext>
                </a:extLst>
              </p:cNvPr>
              <p:cNvGrpSpPr/>
              <p:nvPr/>
            </p:nvGrpSpPr>
            <p:grpSpPr>
              <a:xfrm>
                <a:off x="626548" y="4517955"/>
                <a:ext cx="3639980" cy="1841655"/>
                <a:chOff x="617228" y="1512747"/>
                <a:chExt cx="4466256" cy="1841655"/>
              </a:xfrm>
            </p:grpSpPr>
            <p:sp>
              <p:nvSpPr>
                <p:cNvPr id="23" name="î$ľïdê">
                  <a:extLst>
                    <a:ext uri="{FF2B5EF4-FFF2-40B4-BE49-F238E27FC236}">
                      <a16:creationId xmlns:a16="http://schemas.microsoft.com/office/drawing/2014/main" id="{1D38B4D5-5685-244D-BE8A-4A5FA37397D1}"/>
                    </a:ext>
                  </a:extLst>
                </p:cNvPr>
                <p:cNvSpPr txBox="1"/>
                <p:nvPr/>
              </p:nvSpPr>
              <p:spPr bwMode="auto">
                <a:xfrm>
                  <a:off x="617228" y="1512747"/>
                  <a:ext cx="3613150"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02.</a:t>
                  </a:r>
                  <a:r>
                    <a:rPr lang="zh-CN" altLang="en-US" b="1" dirty="0">
                      <a:latin typeface="微软雅黑" panose="020B0503020204020204" pitchFamily="34" charset="-122"/>
                      <a:ea typeface="微软雅黑" panose="020B0503020204020204" pitchFamily="34" charset="-122"/>
                    </a:rPr>
                    <a:t>业务及模型分析</a:t>
                  </a:r>
                </a:p>
              </p:txBody>
            </p:sp>
            <p:sp>
              <p:nvSpPr>
                <p:cNvPr id="24" name="ïSlïḓé">
                  <a:extLst>
                    <a:ext uri="{FF2B5EF4-FFF2-40B4-BE49-F238E27FC236}">
                      <a16:creationId xmlns:a16="http://schemas.microsoft.com/office/drawing/2014/main" id="{B4F0EDF6-7C87-724E-A2CD-8C26D328455B}"/>
                    </a:ext>
                  </a:extLst>
                </p:cNvPr>
                <p:cNvSpPr/>
                <p:nvPr/>
              </p:nvSpPr>
              <p:spPr bwMode="auto">
                <a:xfrm>
                  <a:off x="617228" y="1910305"/>
                  <a:ext cx="4466256" cy="14440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4000"/>
                    </a:lnSpc>
                  </a:pPr>
                  <a:r>
                    <a:rPr lang="zh-CN" altLang="en-US" sz="1200" dirty="0">
                      <a:latin typeface="微软雅黑" panose="020B0503020204020204" pitchFamily="34" charset="-122"/>
                      <a:ea typeface="微软雅黑" panose="020B0503020204020204" pitchFamily="34" charset="-122"/>
                    </a:rPr>
                    <a:t>    由于各公司的</a:t>
                  </a:r>
                  <a:r>
                    <a:rPr lang="zh-CN" altLang="en-US" sz="1200" b="1" dirty="0">
                      <a:solidFill>
                        <a:srgbClr val="FF0000"/>
                      </a:solidFill>
                      <a:latin typeface="微软雅黑" panose="020B0503020204020204" pitchFamily="34" charset="-122"/>
                      <a:ea typeface="微软雅黑" panose="020B0503020204020204" pitchFamily="34" charset="-122"/>
                    </a:rPr>
                    <a:t>业务流程、规则存在个性差异</a:t>
                  </a:r>
                  <a:r>
                    <a:rPr lang="zh-CN" altLang="en-US" sz="1200" dirty="0">
                      <a:latin typeface="微软雅黑" panose="020B0503020204020204" pitchFamily="34" charset="-122"/>
                      <a:ea typeface="微软雅黑" panose="020B0503020204020204" pitchFamily="34" charset="-122"/>
                    </a:rPr>
                    <a:t>，在版本演进过程中按照实际业务做了调整，模型工作需要按照实际做分析；</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    安联拥有</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个产品线，我们需要逐一对</a:t>
                  </a:r>
                  <a:r>
                    <a:rPr lang="zh-CN" altLang="en-US" sz="1200" b="1" dirty="0">
                      <a:solidFill>
                        <a:srgbClr val="FF0000"/>
                      </a:solidFill>
                      <a:latin typeface="微软雅黑" panose="020B0503020204020204" pitchFamily="34" charset="-122"/>
                      <a:ea typeface="微软雅黑" panose="020B0503020204020204" pitchFamily="34" charset="-122"/>
                    </a:rPr>
                    <a:t>产品进行梳理和模型分析（此项工作不可缺少）</a:t>
                  </a:r>
                  <a:r>
                    <a:rPr lang="zh-CN" altLang="en-US"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p:txBody>
            </p:sp>
          </p:grpSp>
          <p:cxnSp>
            <p:nvCxnSpPr>
              <p:cNvPr id="21" name="直接连接符 22">
                <a:extLst>
                  <a:ext uri="{FF2B5EF4-FFF2-40B4-BE49-F238E27FC236}">
                    <a16:creationId xmlns:a16="http://schemas.microsoft.com/office/drawing/2014/main" id="{5C15149E-75F2-BB4C-985C-01FB0C57D15E}"/>
                  </a:ext>
                </a:extLst>
              </p:cNvPr>
              <p:cNvCxnSpPr/>
              <p:nvPr/>
            </p:nvCxnSpPr>
            <p:spPr>
              <a:xfrm>
                <a:off x="807748" y="3838357"/>
                <a:ext cx="2816225" cy="0"/>
              </a:xfrm>
              <a:prstGeom prst="line">
                <a:avLst/>
              </a:prstGeom>
              <a:noFill/>
              <a:ln w="3175" cap="rnd" cmpd="sng" algn="ctr">
                <a:solidFill>
                  <a:srgbClr val="FFFFFF">
                    <a:lumMod val="75000"/>
                  </a:srgbClr>
                </a:solidFill>
                <a:prstDash val="solid"/>
                <a:round/>
              </a:ln>
              <a:effectLst/>
            </p:spPr>
          </p:cxnSp>
        </p:grpSp>
      </p:grpSp>
      <p:sp>
        <p:nvSpPr>
          <p:cNvPr id="44" name="íšľïḓê">
            <a:extLst>
              <a:ext uri="{FF2B5EF4-FFF2-40B4-BE49-F238E27FC236}">
                <a16:creationId xmlns:a16="http://schemas.microsoft.com/office/drawing/2014/main" id="{38D97A60-01C1-EF43-BCF2-EE0578224EBD}"/>
              </a:ext>
            </a:extLst>
          </p:cNvPr>
          <p:cNvSpPr txBox="1"/>
          <p:nvPr/>
        </p:nvSpPr>
        <p:spPr bwMode="auto">
          <a:xfrm>
            <a:off x="7905290" y="4441233"/>
            <a:ext cx="2944702"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04</a:t>
            </a:r>
            <a:r>
              <a:rPr lang="en-US" altLang="zh-CN" b="1" dirty="0">
                <a:solidFill>
                  <a:srgbClr val="000000"/>
                </a:solidFill>
              </a:rPr>
              <a:t>.</a:t>
            </a:r>
            <a:r>
              <a:rPr lang="zh-CN" altLang="en-US" b="1" dirty="0">
                <a:latin typeface="微软雅黑" panose="020B0503020204020204" pitchFamily="34" charset="-122"/>
                <a:ea typeface="微软雅黑" panose="020B0503020204020204" pitchFamily="34" charset="-122"/>
              </a:rPr>
              <a:t>产品迭代上线</a:t>
            </a:r>
          </a:p>
        </p:txBody>
      </p:sp>
      <p:sp>
        <p:nvSpPr>
          <p:cNvPr id="45" name="išļíḓê">
            <a:extLst>
              <a:ext uri="{FF2B5EF4-FFF2-40B4-BE49-F238E27FC236}">
                <a16:creationId xmlns:a16="http://schemas.microsoft.com/office/drawing/2014/main" id="{360A4927-2AFE-FC43-8B2E-01505AA93699}"/>
              </a:ext>
            </a:extLst>
          </p:cNvPr>
          <p:cNvSpPr/>
          <p:nvPr/>
        </p:nvSpPr>
        <p:spPr bwMode="auto">
          <a:xfrm>
            <a:off x="7905291" y="4805536"/>
            <a:ext cx="3524710" cy="1963252"/>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4000"/>
              </a:lnSpc>
            </a:pPr>
            <a:r>
              <a:rPr lang="zh-CN" altLang="en-US" sz="1200" dirty="0">
                <a:latin typeface="微软雅黑" panose="020B0503020204020204" pitchFamily="34" charset="-122"/>
                <a:ea typeface="微软雅黑" panose="020B0503020204020204" pitchFamily="34" charset="-122"/>
              </a:rPr>
              <a:t>上线时间：</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     商业险部分</a:t>
            </a:r>
            <a:r>
              <a:rPr lang="en-US" altLang="zh-CN" sz="1200" dirty="0">
                <a:latin typeface="微软雅黑" panose="020B0503020204020204" pitchFamily="34" charset="-122"/>
                <a:ea typeface="微软雅黑" panose="020B0503020204020204" pitchFamily="34" charset="-122"/>
              </a:rPr>
              <a:t>11</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18</a:t>
            </a:r>
            <a:r>
              <a:rPr lang="zh-CN" altLang="en-US" sz="1200" dirty="0">
                <a:latin typeface="微软雅黑" panose="020B0503020204020204" pitchFamily="34" charset="-122"/>
                <a:ea typeface="微软雅黑" panose="020B0503020204020204" pitchFamily="34" charset="-122"/>
              </a:rPr>
              <a:t>日上测试环境，</a:t>
            </a:r>
            <a:r>
              <a:rPr lang="en-US" altLang="zh-CN" sz="1200" b="1" dirty="0">
                <a:latin typeface="微软雅黑" panose="020B0503020204020204" pitchFamily="34" charset="-122"/>
                <a:ea typeface="微软雅黑" panose="020B0503020204020204" pitchFamily="34" charset="-122"/>
              </a:rPr>
              <a:t>12</a:t>
            </a:r>
            <a:r>
              <a:rPr lang="zh-CN" altLang="en-US" sz="1200" b="1" dirty="0">
                <a:latin typeface="微软雅黑" panose="020B0503020204020204" pitchFamily="34" charset="-122"/>
                <a:ea typeface="微软雅黑" panose="020B0503020204020204" pitchFamily="34" charset="-122"/>
              </a:rPr>
              <a:t>月</a:t>
            </a:r>
            <a:r>
              <a:rPr lang="en-US" altLang="zh-CN" sz="1200" b="1" dirty="0">
                <a:latin typeface="微软雅黑" panose="020B0503020204020204" pitchFamily="34" charset="-122"/>
                <a:ea typeface="微软雅黑" panose="020B0503020204020204" pitchFamily="34" charset="-122"/>
              </a:rPr>
              <a:t>31</a:t>
            </a:r>
            <a:r>
              <a:rPr lang="zh-CN" altLang="en-US" sz="1200" b="1" dirty="0">
                <a:latin typeface="微软雅黑" panose="020B0503020204020204" pitchFamily="34" charset="-122"/>
                <a:ea typeface="微软雅黑" panose="020B0503020204020204" pitchFamily="34" charset="-122"/>
              </a:rPr>
              <a:t>日</a:t>
            </a:r>
            <a:r>
              <a:rPr lang="zh-CN" altLang="en-US" sz="1200" dirty="0">
                <a:latin typeface="微软雅黑" panose="020B0503020204020204" pitchFamily="34" charset="-122"/>
                <a:ea typeface="微软雅黑" panose="020B0503020204020204" pitchFamily="34" charset="-122"/>
              </a:rPr>
              <a:t>正式上线；</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     个险部分预计</a:t>
            </a:r>
            <a:r>
              <a:rPr lang="en-US" altLang="zh-CN" sz="1200" dirty="0">
                <a:latin typeface="微软雅黑" panose="020B0503020204020204" pitchFamily="34" charset="-122"/>
                <a:ea typeface="微软雅黑" panose="020B0503020204020204" pitchFamily="34" charset="-122"/>
              </a:rPr>
              <a:t>12</a:t>
            </a:r>
            <a:r>
              <a:rPr lang="zh-CN" altLang="en-US" sz="1200" dirty="0">
                <a:latin typeface="微软雅黑" panose="020B0503020204020204" pitchFamily="34" charset="-122"/>
                <a:ea typeface="微软雅黑" panose="020B0503020204020204" pitchFamily="34" charset="-122"/>
              </a:rPr>
              <a:t>月</a:t>
            </a:r>
            <a:r>
              <a:rPr lang="en-US" altLang="zh-CN" sz="1200" dirty="0">
                <a:latin typeface="微软雅黑" panose="020B0503020204020204" pitchFamily="34" charset="-122"/>
                <a:ea typeface="微软雅黑" panose="020B0503020204020204" pitchFamily="34" charset="-122"/>
              </a:rPr>
              <a:t>10</a:t>
            </a:r>
            <a:r>
              <a:rPr lang="zh-CN" altLang="en-US" sz="1200" dirty="0">
                <a:latin typeface="微软雅黑" panose="020B0503020204020204" pitchFamily="34" charset="-122"/>
                <a:ea typeface="微软雅黑" panose="020B0503020204020204" pitchFamily="34" charset="-122"/>
              </a:rPr>
              <a:t>日开发完成，</a:t>
            </a:r>
            <a:r>
              <a:rPr lang="en-US" altLang="zh-CN" sz="1200" b="1" dirty="0">
                <a:latin typeface="微软雅黑" panose="020B0503020204020204" pitchFamily="34" charset="-122"/>
                <a:ea typeface="微软雅黑" panose="020B0503020204020204" pitchFamily="34" charset="-122"/>
              </a:rPr>
              <a:t>12</a:t>
            </a:r>
            <a:r>
              <a:rPr lang="zh-CN" altLang="en-US" sz="1200" b="1" dirty="0">
                <a:latin typeface="微软雅黑" panose="020B0503020204020204" pitchFamily="34" charset="-122"/>
                <a:ea typeface="微软雅黑" panose="020B0503020204020204" pitchFamily="34" charset="-122"/>
              </a:rPr>
              <a:t>月</a:t>
            </a:r>
            <a:r>
              <a:rPr lang="en-US" altLang="zh-CN" sz="1200" b="1" dirty="0">
                <a:latin typeface="微软雅黑" panose="020B0503020204020204" pitchFamily="34" charset="-122"/>
                <a:ea typeface="微软雅黑" panose="020B0503020204020204" pitchFamily="34" charset="-122"/>
              </a:rPr>
              <a:t>31</a:t>
            </a:r>
            <a:r>
              <a:rPr lang="zh-CN" altLang="en-US" sz="1200" b="1" dirty="0">
                <a:latin typeface="微软雅黑" panose="020B0503020204020204" pitchFamily="34" charset="-122"/>
                <a:ea typeface="微软雅黑" panose="020B0503020204020204" pitchFamily="34" charset="-122"/>
              </a:rPr>
              <a:t>日</a:t>
            </a:r>
            <a:r>
              <a:rPr lang="zh-CN" altLang="en-US" sz="1200" dirty="0">
                <a:latin typeface="微软雅黑" panose="020B0503020204020204" pitchFamily="34" charset="-122"/>
                <a:ea typeface="微软雅黑" panose="020B0503020204020204" pitchFamily="34" charset="-122"/>
              </a:rPr>
              <a:t>正式上线；</a:t>
            </a:r>
            <a:br>
              <a:rPr lang="en-US" altLang="zh-CN" sz="1200" dirty="0">
                <a:latin typeface="微软雅黑" panose="020B0503020204020204" pitchFamily="34" charset="-122"/>
                <a:ea typeface="微软雅黑" panose="020B0503020204020204" pitchFamily="34" charset="-122"/>
              </a:rPr>
            </a:br>
            <a:r>
              <a:rPr lang="en-US" altLang="zh-CN" sz="1200" dirty="0">
                <a:latin typeface="微软雅黑" panose="020B0503020204020204" pitchFamily="34" charset="-122"/>
                <a:ea typeface="微软雅黑" panose="020B0503020204020204" pitchFamily="34" charset="-122"/>
              </a:rPr>
              <a:t>     </a:t>
            </a:r>
            <a:r>
              <a:rPr lang="zh-CN" altLang="en-US" sz="1200" dirty="0">
                <a:latin typeface="微软雅黑" panose="020B0503020204020204" pitchFamily="34" charset="-122"/>
                <a:ea typeface="微软雅黑" panose="020B0503020204020204" pitchFamily="34" charset="-122"/>
              </a:rPr>
              <a:t>保单登记实施是基于稳定的业务系统，目前实施只能在测试环境进行，</a:t>
            </a:r>
            <a:r>
              <a:rPr lang="zh-CN" altLang="en-US" sz="1200" b="1" dirty="0">
                <a:solidFill>
                  <a:srgbClr val="FF0000"/>
                </a:solidFill>
                <a:latin typeface="微软雅黑" panose="020B0503020204020204" pitchFamily="34" charset="-122"/>
                <a:ea typeface="微软雅黑" panose="020B0503020204020204" pitchFamily="34" charset="-122"/>
              </a:rPr>
              <a:t>各业务系统版本迭代，相应的实施工作也需变更，</a:t>
            </a:r>
            <a:r>
              <a:rPr lang="zh-CN" altLang="en-US" sz="1200" dirty="0">
                <a:latin typeface="微软雅黑" panose="020B0503020204020204" pitchFamily="34" charset="-122"/>
                <a:ea typeface="微软雅黑" panose="020B0503020204020204" pitchFamily="34" charset="-122"/>
              </a:rPr>
              <a:t>将增加实施的工作量，这项工作是被动且不能避免的；</a:t>
            </a:r>
          </a:p>
        </p:txBody>
      </p:sp>
      <p:cxnSp>
        <p:nvCxnSpPr>
          <p:cNvPr id="51" name="直接连接符 23">
            <a:extLst>
              <a:ext uri="{FF2B5EF4-FFF2-40B4-BE49-F238E27FC236}">
                <a16:creationId xmlns:a16="http://schemas.microsoft.com/office/drawing/2014/main" id="{DFC6A39B-4592-A541-A2ED-DDC5965583DB}"/>
              </a:ext>
            </a:extLst>
          </p:cNvPr>
          <p:cNvCxnSpPr/>
          <p:nvPr/>
        </p:nvCxnSpPr>
        <p:spPr>
          <a:xfrm>
            <a:off x="8033766" y="3838357"/>
            <a:ext cx="2816225" cy="0"/>
          </a:xfrm>
          <a:prstGeom prst="line">
            <a:avLst/>
          </a:prstGeom>
          <a:noFill/>
          <a:ln w="3175" cap="rnd" cmpd="sng" algn="ctr">
            <a:solidFill>
              <a:srgbClr val="FFFFFF">
                <a:lumMod val="75000"/>
              </a:srgbClr>
            </a:solidFill>
            <a:prstDash val="solid"/>
            <a:round/>
          </a:ln>
          <a:effectLst/>
        </p:spPr>
      </p:cxnSp>
      <p:sp>
        <p:nvSpPr>
          <p:cNvPr id="46" name="î$ľïdê">
            <a:extLst>
              <a:ext uri="{FF2B5EF4-FFF2-40B4-BE49-F238E27FC236}">
                <a16:creationId xmlns:a16="http://schemas.microsoft.com/office/drawing/2014/main" id="{1D38B4D5-5685-244D-BE8A-4A5FA37397D1}"/>
              </a:ext>
            </a:extLst>
          </p:cNvPr>
          <p:cNvSpPr txBox="1"/>
          <p:nvPr/>
        </p:nvSpPr>
        <p:spPr bwMode="auto">
          <a:xfrm>
            <a:off x="667664" y="1468655"/>
            <a:ext cx="2944702" cy="397559"/>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spcBef>
                <a:spcPct val="0"/>
              </a:spcBef>
            </a:pPr>
            <a:r>
              <a:rPr kumimoji="0" lang="en-US" altLang="zh-CN" sz="1800" b="1" i="0" u="none" strike="noStrike" kern="1200" cap="none" spc="0" normalizeH="0" baseline="0" noProof="0" dirty="0">
                <a:ln>
                  <a:noFill/>
                </a:ln>
                <a:solidFill>
                  <a:srgbClr val="000000"/>
                </a:solidFill>
                <a:effectLst/>
                <a:uLnTx/>
                <a:uFillTx/>
              </a:rPr>
              <a:t>01.</a:t>
            </a:r>
            <a:r>
              <a:rPr lang="zh-CN" altLang="en-US" b="1" dirty="0">
                <a:latin typeface="微软雅黑" panose="020B0503020204020204" pitchFamily="34" charset="-122"/>
                <a:ea typeface="微软雅黑" panose="020B0503020204020204" pitchFamily="34" charset="-122"/>
              </a:rPr>
              <a:t>版本演进背景</a:t>
            </a:r>
          </a:p>
        </p:txBody>
      </p:sp>
      <p:sp>
        <p:nvSpPr>
          <p:cNvPr id="47" name="ïSlïḓé">
            <a:extLst>
              <a:ext uri="{FF2B5EF4-FFF2-40B4-BE49-F238E27FC236}">
                <a16:creationId xmlns:a16="http://schemas.microsoft.com/office/drawing/2014/main" id="{B4F0EDF6-7C87-724E-A2CD-8C26D328455B}"/>
              </a:ext>
            </a:extLst>
          </p:cNvPr>
          <p:cNvSpPr/>
          <p:nvPr/>
        </p:nvSpPr>
        <p:spPr bwMode="auto">
          <a:xfrm>
            <a:off x="654937" y="2012918"/>
            <a:ext cx="3639980" cy="1825436"/>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14000"/>
              </a:lnSpc>
            </a:pPr>
            <a:r>
              <a:rPr lang="zh-CN" altLang="en-US" sz="1200" dirty="0">
                <a:latin typeface="微软雅黑" panose="020B0503020204020204" pitchFamily="34" charset="-122"/>
                <a:ea typeface="微软雅黑" panose="020B0503020204020204" pitchFamily="34" charset="-122"/>
              </a:rPr>
              <a:t>京东安联各版本数据结构来源于不同公司版本，以下为汇总列表：</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承保：国泰</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理赔：鼎和</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再保：安诚</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收付：全新开发</a:t>
            </a:r>
            <a:endParaRPr lang="en-US" altLang="zh-CN" sz="1200" dirty="0">
              <a:latin typeface="微软雅黑" panose="020B0503020204020204" pitchFamily="34" charset="-122"/>
              <a:ea typeface="微软雅黑" panose="020B0503020204020204" pitchFamily="34" charset="-122"/>
            </a:endParaRPr>
          </a:p>
          <a:p>
            <a:pPr>
              <a:lnSpc>
                <a:spcPct val="114000"/>
              </a:lnSpc>
            </a:pPr>
            <a:r>
              <a:rPr lang="zh-CN" altLang="en-US" sz="1200" dirty="0">
                <a:latin typeface="微软雅黑" panose="020B0503020204020204" pitchFamily="34" charset="-122"/>
                <a:ea typeface="微软雅黑" panose="020B0503020204020204" pitchFamily="34" charset="-122"/>
              </a:rPr>
              <a:t>销管：国泰</a:t>
            </a:r>
            <a:endParaRPr lang="en-US" altLang="zh-CN"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6606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4904405" y="2356797"/>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087901489"/>
      </p:ext>
    </p:extLst>
  </p:cSld>
  <p:clrMapOvr>
    <a:masterClrMapping/>
  </p:clrMapOvr>
  <p:transition spd="slow" advClick="0" advTm="0">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a:xfrm>
            <a:off x="669924" y="1"/>
            <a:ext cx="10850563" cy="1028699"/>
          </a:xfrm>
        </p:spPr>
        <p:txBody>
          <a:bodyPr/>
          <a:lstStyle/>
          <a:p>
            <a:r>
              <a:rPr lang="zh-CN" altLang="en-US" dirty="0"/>
              <a:t>实施分析</a:t>
            </a:r>
          </a:p>
        </p:txBody>
      </p:sp>
      <p:pic>
        <p:nvPicPr>
          <p:cNvPr id="3" name="图片 2"/>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669923" y="1491050"/>
            <a:ext cx="10850563" cy="5156888"/>
          </a:xfrm>
          <a:prstGeom prst="rect">
            <a:avLst/>
          </a:prstGeom>
        </p:spPr>
      </p:pic>
    </p:spTree>
    <p:extLst>
      <p:ext uri="{BB962C8B-B14F-4D97-AF65-F5344CB8AC3E}">
        <p14:creationId xmlns:p14="http://schemas.microsoft.com/office/powerpoint/2010/main" val="301469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1" name="圆角矩形 30"/>
          <p:cNvSpPr/>
          <p:nvPr/>
        </p:nvSpPr>
        <p:spPr>
          <a:xfrm>
            <a:off x="5899009" y="1604898"/>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1</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4" name="组合 3"/>
          <p:cNvGrpSpPr/>
          <p:nvPr/>
        </p:nvGrpSpPr>
        <p:grpSpPr>
          <a:xfrm>
            <a:off x="6780640" y="1604898"/>
            <a:ext cx="3742467" cy="511238"/>
            <a:chOff x="6339097" y="1573726"/>
            <a:chExt cx="3744416" cy="511504"/>
          </a:xfrm>
          <a:solidFill>
            <a:srgbClr val="002060"/>
          </a:solidFill>
        </p:grpSpPr>
        <p:sp>
          <p:nvSpPr>
            <p:cNvPr id="17" name="圆角矩形 16"/>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2" name="矩形 31"/>
            <p:cNvSpPr/>
            <p:nvPr/>
          </p:nvSpPr>
          <p:spPr>
            <a:xfrm>
              <a:off x="6723350" y="1614014"/>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项目背景</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3" name="圆角矩形 32"/>
          <p:cNvSpPr/>
          <p:nvPr/>
        </p:nvSpPr>
        <p:spPr>
          <a:xfrm>
            <a:off x="5899009" y="2440915"/>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2</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5" name="组合 4"/>
          <p:cNvGrpSpPr/>
          <p:nvPr/>
        </p:nvGrpSpPr>
        <p:grpSpPr>
          <a:xfrm>
            <a:off x="6780640" y="2440915"/>
            <a:ext cx="3742467" cy="511238"/>
            <a:chOff x="6315199" y="2410178"/>
            <a:chExt cx="3744416" cy="511504"/>
          </a:xfrm>
          <a:solidFill>
            <a:srgbClr val="002060"/>
          </a:solidFill>
        </p:grpSpPr>
        <p:sp>
          <p:nvSpPr>
            <p:cNvPr id="18" name="圆角矩形 17"/>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5" name="矩形 34"/>
            <p:cNvSpPr/>
            <p:nvPr/>
          </p:nvSpPr>
          <p:spPr>
            <a:xfrm>
              <a:off x="6699451"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36" name="圆角矩形 35"/>
          <p:cNvSpPr/>
          <p:nvPr/>
        </p:nvSpPr>
        <p:spPr>
          <a:xfrm>
            <a:off x="5899009" y="3276932"/>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3</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6" name="组合 5"/>
          <p:cNvGrpSpPr/>
          <p:nvPr/>
        </p:nvGrpSpPr>
        <p:grpSpPr>
          <a:xfrm>
            <a:off x="6780640" y="3276932"/>
            <a:ext cx="3742467" cy="511238"/>
            <a:chOff x="6339097" y="3296031"/>
            <a:chExt cx="3744416" cy="511504"/>
          </a:xfrm>
          <a:solidFill>
            <a:srgbClr val="002060"/>
          </a:solidFill>
        </p:grpSpPr>
        <p:sp>
          <p:nvSpPr>
            <p:cNvPr id="25" name="圆角矩形 24"/>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37" name="矩形 36"/>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实施方案</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TextBox 21"/>
          <p:cNvSpPr txBox="1"/>
          <p:nvPr/>
        </p:nvSpPr>
        <p:spPr>
          <a:xfrm>
            <a:off x="1606720" y="2332103"/>
            <a:ext cx="2806850" cy="984847"/>
          </a:xfrm>
          <a:prstGeom prst="rect">
            <a:avLst/>
          </a:prstGeom>
          <a:noFill/>
        </p:spPr>
        <p:txBody>
          <a:bodyPr wrap="square" lIns="121885" tIns="60941" rIns="121885" bIns="60941">
            <a:spAutoFit/>
          </a:bodyPr>
          <a:lstStyle/>
          <a:p>
            <a:pPr marL="0" marR="0" lvl="0" indent="0" algn="r" defTabSz="1219017"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目录 </a:t>
            </a:r>
            <a:endPar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a:p>
            <a:pPr marL="0" marR="0" lvl="0" indent="0" algn="r" defTabSz="1219017"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rPr>
              <a:t>CONTENTS</a:t>
            </a:r>
            <a:endParaRPr kumimoji="0" lang="zh-CN" altLang="en-US" sz="2800" b="1" i="0" u="none" strike="noStrike" kern="1200" cap="none" spc="200" normalizeH="0" baseline="0" noProof="0" dirty="0">
              <a:ln>
                <a:noFill/>
              </a:ln>
              <a:solidFill>
                <a:srgbClr val="002060"/>
              </a:solidFill>
              <a:effectLst/>
              <a:uLnTx/>
              <a:uFillTx/>
              <a:latin typeface="微软雅黑" pitchFamily="34" charset="-122"/>
              <a:ea typeface="微软雅黑" pitchFamily="34" charset="-122"/>
              <a:cs typeface="+mn-cs"/>
            </a:endParaRPr>
          </a:p>
        </p:txBody>
      </p:sp>
      <p:sp>
        <p:nvSpPr>
          <p:cNvPr id="2" name="下箭头 1"/>
          <p:cNvSpPr/>
          <p:nvPr/>
        </p:nvSpPr>
        <p:spPr>
          <a:xfrm rot="16200000">
            <a:off x="5012639" y="3192814"/>
            <a:ext cx="575764" cy="679474"/>
          </a:xfrm>
          <a:prstGeom prst="downArrow">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2399"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pic>
        <p:nvPicPr>
          <p:cNvPr id="24" name="Picture 3" descr="logo">
            <a:extLst>
              <a:ext uri="{FF2B5EF4-FFF2-40B4-BE49-F238E27FC236}">
                <a16:creationId xmlns:a16="http://schemas.microsoft.com/office/drawing/2014/main" id="{49F2DFDF-6253-47C0-822C-83EE0D56FF6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2562" y="75303"/>
            <a:ext cx="1006399" cy="89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圆角矩形 18">
            <a:extLst>
              <a:ext uri="{FF2B5EF4-FFF2-40B4-BE49-F238E27FC236}">
                <a16:creationId xmlns:a16="http://schemas.microsoft.com/office/drawing/2014/main" id="{7BCA3946-53F4-1348-A7BB-6945DBCE5556}"/>
              </a:ext>
            </a:extLst>
          </p:cNvPr>
          <p:cNvSpPr/>
          <p:nvPr/>
        </p:nvSpPr>
        <p:spPr>
          <a:xfrm>
            <a:off x="5899009" y="4112949"/>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4</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0" name="组合 19">
            <a:extLst>
              <a:ext uri="{FF2B5EF4-FFF2-40B4-BE49-F238E27FC236}">
                <a16:creationId xmlns:a16="http://schemas.microsoft.com/office/drawing/2014/main" id="{E2BAAE9E-4CC5-9143-99E0-E75E3148CC8F}"/>
              </a:ext>
            </a:extLst>
          </p:cNvPr>
          <p:cNvGrpSpPr/>
          <p:nvPr/>
        </p:nvGrpSpPr>
        <p:grpSpPr>
          <a:xfrm>
            <a:off x="6780640" y="4112949"/>
            <a:ext cx="3742467" cy="511238"/>
            <a:chOff x="6315199" y="2410178"/>
            <a:chExt cx="3744416" cy="511504"/>
          </a:xfrm>
          <a:solidFill>
            <a:srgbClr val="002060"/>
          </a:solidFill>
        </p:grpSpPr>
        <p:sp>
          <p:nvSpPr>
            <p:cNvPr id="21" name="圆角矩形 20">
              <a:extLst>
                <a:ext uri="{FF2B5EF4-FFF2-40B4-BE49-F238E27FC236}">
                  <a16:creationId xmlns:a16="http://schemas.microsoft.com/office/drawing/2014/main" id="{06A0B31F-12A8-2945-812C-D753C150409E}"/>
                </a:ext>
              </a:extLst>
            </p:cNvPr>
            <p:cNvSpPr/>
            <p:nvPr/>
          </p:nvSpPr>
          <p:spPr>
            <a:xfrm>
              <a:off x="6315199" y="2410178"/>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3" name="矩形 22">
              <a:extLst>
                <a:ext uri="{FF2B5EF4-FFF2-40B4-BE49-F238E27FC236}">
                  <a16:creationId xmlns:a16="http://schemas.microsoft.com/office/drawing/2014/main" id="{86A04A89-CC20-344E-8EFA-94242B74E1BA}"/>
                </a:ext>
              </a:extLst>
            </p:cNvPr>
            <p:cNvSpPr/>
            <p:nvPr/>
          </p:nvSpPr>
          <p:spPr>
            <a:xfrm>
              <a:off x="6699450" y="2450466"/>
              <a:ext cx="265307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成本估算</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6" name="圆角矩形 25">
            <a:extLst>
              <a:ext uri="{FF2B5EF4-FFF2-40B4-BE49-F238E27FC236}">
                <a16:creationId xmlns:a16="http://schemas.microsoft.com/office/drawing/2014/main" id="{7510AE1E-CAB3-B34C-B33D-B0F44DB078C9}"/>
              </a:ext>
            </a:extLst>
          </p:cNvPr>
          <p:cNvSpPr/>
          <p:nvPr/>
        </p:nvSpPr>
        <p:spPr>
          <a:xfrm>
            <a:off x="5899009" y="4948966"/>
            <a:ext cx="512994" cy="511238"/>
          </a:xfrm>
          <a:prstGeom prst="roundRect">
            <a:avLst/>
          </a:prstGeom>
          <a:solidFill>
            <a:srgbClr val="00206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r>
              <a:rPr kumimoji="0" lang="en-US" altLang="zh-CN"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rPr>
              <a:t>5</a:t>
            </a: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grpSp>
        <p:nvGrpSpPr>
          <p:cNvPr id="27" name="组合 26">
            <a:extLst>
              <a:ext uri="{FF2B5EF4-FFF2-40B4-BE49-F238E27FC236}">
                <a16:creationId xmlns:a16="http://schemas.microsoft.com/office/drawing/2014/main" id="{9EB76485-ADCD-544A-AC7D-E8804FC4567F}"/>
              </a:ext>
            </a:extLst>
          </p:cNvPr>
          <p:cNvGrpSpPr/>
          <p:nvPr/>
        </p:nvGrpSpPr>
        <p:grpSpPr>
          <a:xfrm>
            <a:off x="6780640" y="4948966"/>
            <a:ext cx="3742467" cy="511238"/>
            <a:chOff x="6339097" y="3296031"/>
            <a:chExt cx="3744416" cy="511504"/>
          </a:xfrm>
          <a:solidFill>
            <a:srgbClr val="002060"/>
          </a:solidFill>
        </p:grpSpPr>
        <p:sp>
          <p:nvSpPr>
            <p:cNvPr id="28" name="圆角矩形 27">
              <a:extLst>
                <a:ext uri="{FF2B5EF4-FFF2-40B4-BE49-F238E27FC236}">
                  <a16:creationId xmlns:a16="http://schemas.microsoft.com/office/drawing/2014/main" id="{249E93E3-410E-0547-B4C1-F40F7DCCDEF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21897" tIns="60948" rIns="121897" bIns="60948" anchor="ctr"/>
            <a:lstStyle/>
            <a:p>
              <a:pPr marL="0" marR="0" lvl="0" indent="0" algn="ctr" defTabSz="1219017" rtl="0" eaLnBrk="1" fontAlgn="auto" latinLnBrk="0" hangingPunct="1">
                <a:lnSpc>
                  <a:spcPct val="100000"/>
                </a:lnSpc>
                <a:spcBef>
                  <a:spcPts val="0"/>
                </a:spcBef>
                <a:spcAft>
                  <a:spcPts val="0"/>
                </a:spcAft>
                <a:buClrTx/>
                <a:buSzTx/>
                <a:buFontTx/>
                <a:buNone/>
                <a:tabLst/>
                <a:defRPr/>
              </a:pPr>
              <a:endParaRPr kumimoji="0" lang="zh-CN" altLang="en-US" sz="3598" b="0" i="0" u="none" strike="noStrike" kern="1200" cap="none" spc="0" normalizeH="0" baseline="0" noProof="0" dirty="0">
                <a:ln>
                  <a:noFill/>
                </a:ln>
                <a:solidFill>
                  <a:prstClr val="white"/>
                </a:solidFill>
                <a:effectLst/>
                <a:uLnTx/>
                <a:uFillTx/>
                <a:latin typeface="Calibri"/>
                <a:ea typeface="Arial Unicode MS" panose="020B0604020202020204" pitchFamily="34" charset="-122"/>
                <a:cs typeface="Arial Unicode MS" panose="020B0604020202020204" pitchFamily="34" charset="-122"/>
              </a:endParaRPr>
            </a:p>
          </p:txBody>
        </p:sp>
        <p:sp>
          <p:nvSpPr>
            <p:cNvPr id="29" name="矩形 28">
              <a:extLst>
                <a:ext uri="{FF2B5EF4-FFF2-40B4-BE49-F238E27FC236}">
                  <a16:creationId xmlns:a16="http://schemas.microsoft.com/office/drawing/2014/main" id="{30AE568D-9964-0848-B030-985BE9AE5788}"/>
                </a:ext>
              </a:extLst>
            </p:cNvPr>
            <p:cNvSpPr/>
            <p:nvPr/>
          </p:nvSpPr>
          <p:spPr>
            <a:xfrm>
              <a:off x="6723349" y="3336319"/>
              <a:ext cx="2736304" cy="430928"/>
            </a:xfrm>
            <a:prstGeom prst="rect">
              <a:avLst/>
            </a:prstGeom>
            <a:grpFill/>
          </p:spPr>
          <p:txBody>
            <a:bodyPr wrap="square" lIns="121897" tIns="60948" rIns="121897" bIns="60948">
              <a:spAutoFit/>
            </a:bodyPr>
            <a:lstStyle/>
            <a:p>
              <a:pPr marL="0" marR="0" lvl="0" indent="0" algn="l" defTabSz="1219017" rtl="0" eaLnBrk="1" fontAlgn="auto" latinLnBrk="0" hangingPunct="1">
                <a:lnSpc>
                  <a:spcPct val="100000"/>
                </a:lnSpc>
                <a:spcBef>
                  <a:spcPts val="0"/>
                </a:spcBef>
                <a:spcAft>
                  <a:spcPts val="0"/>
                </a:spcAft>
                <a:buClrTx/>
                <a:buSzTx/>
                <a:buFontTx/>
                <a:buNone/>
                <a:tabLst/>
                <a:defRPr/>
              </a:pPr>
              <a:r>
                <a:rPr kumimoji="0" lang="zh-CN" altLang="en-US"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风险分析</a:t>
              </a:r>
              <a:endParaRPr kumimoji="0" lang="zh-CN" altLang="zh-CN" sz="1999" b="1" i="0" u="none" strike="noStrike" kern="1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34" name="îšľîḋe">
            <a:extLst>
              <a:ext uri="{FF2B5EF4-FFF2-40B4-BE49-F238E27FC236}">
                <a16:creationId xmlns:a16="http://schemas.microsoft.com/office/drawing/2014/main" id="{6D5E427D-825F-FD46-A365-2B00CC8F3E52}"/>
              </a:ext>
            </a:extLst>
          </p:cNvPr>
          <p:cNvGrpSpPr/>
          <p:nvPr/>
        </p:nvGrpSpPr>
        <p:grpSpPr>
          <a:xfrm>
            <a:off x="270119" y="1359263"/>
            <a:ext cx="2452688" cy="4346575"/>
            <a:chOff x="4405451" y="1681841"/>
            <a:chExt cx="2452688" cy="4346575"/>
          </a:xfrm>
        </p:grpSpPr>
        <p:sp>
          <p:nvSpPr>
            <p:cNvPr id="38" name="î$ļïḑê">
              <a:extLst>
                <a:ext uri="{FF2B5EF4-FFF2-40B4-BE49-F238E27FC236}">
                  <a16:creationId xmlns:a16="http://schemas.microsoft.com/office/drawing/2014/main" id="{A6182898-BE87-514F-B1EB-75C827D81445}"/>
                </a:ext>
              </a:extLst>
            </p:cNvPr>
            <p:cNvSpPr/>
            <p:nvPr/>
          </p:nvSpPr>
          <p:spPr bwMode="auto">
            <a:xfrm>
              <a:off x="4517440" y="5910941"/>
              <a:ext cx="2228711" cy="117475"/>
            </a:xfrm>
            <a:prstGeom prst="ellipse">
              <a:avLst/>
            </a:prstGeom>
            <a:solidFill>
              <a:schemeClr val="bg1">
                <a:lumMod val="85000"/>
              </a:schemeClr>
            </a:solidFill>
            <a:ln>
              <a:noFill/>
            </a:ln>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39" name="îṣļîďe">
              <a:extLst>
                <a:ext uri="{FF2B5EF4-FFF2-40B4-BE49-F238E27FC236}">
                  <a16:creationId xmlns:a16="http://schemas.microsoft.com/office/drawing/2014/main" id="{082320A4-2E98-2741-9FD7-01A709A76264}"/>
                </a:ext>
              </a:extLst>
            </p:cNvPr>
            <p:cNvGrpSpPr/>
            <p:nvPr/>
          </p:nvGrpSpPr>
          <p:grpSpPr>
            <a:xfrm>
              <a:off x="4405451" y="1681841"/>
              <a:ext cx="2452688" cy="4287838"/>
              <a:chOff x="4405451" y="1681841"/>
              <a:chExt cx="2452688" cy="4287838"/>
            </a:xfrm>
          </p:grpSpPr>
          <p:sp>
            <p:nvSpPr>
              <p:cNvPr id="40" name="ïṧľíďê">
                <a:extLst>
                  <a:ext uri="{FF2B5EF4-FFF2-40B4-BE49-F238E27FC236}">
                    <a16:creationId xmlns:a16="http://schemas.microsoft.com/office/drawing/2014/main" id="{D4596356-2B4E-E544-B0C9-8F53F29825D1}"/>
                  </a:ext>
                </a:extLst>
              </p:cNvPr>
              <p:cNvSpPr/>
              <p:nvPr/>
            </p:nvSpPr>
            <p:spPr bwMode="auto">
              <a:xfrm>
                <a:off x="5062676" y="2420029"/>
                <a:ext cx="744538" cy="1254125"/>
              </a:xfrm>
              <a:custGeom>
                <a:avLst/>
                <a:gdLst>
                  <a:gd name="T0" fmla="*/ 48 w 469"/>
                  <a:gd name="T1" fmla="*/ 51 h 790"/>
                  <a:gd name="T2" fmla="*/ 81 w 469"/>
                  <a:gd name="T3" fmla="*/ 0 h 790"/>
                  <a:gd name="T4" fmla="*/ 288 w 469"/>
                  <a:gd name="T5" fmla="*/ 7 h 790"/>
                  <a:gd name="T6" fmla="*/ 469 w 469"/>
                  <a:gd name="T7" fmla="*/ 734 h 790"/>
                  <a:gd name="T8" fmla="*/ 0 w 469"/>
                  <a:gd name="T9" fmla="*/ 790 h 790"/>
                  <a:gd name="T10" fmla="*/ 48 w 469"/>
                  <a:gd name="T11" fmla="*/ 51 h 790"/>
                </a:gdLst>
                <a:ahLst/>
                <a:cxnLst>
                  <a:cxn ang="0">
                    <a:pos x="T0" y="T1"/>
                  </a:cxn>
                  <a:cxn ang="0">
                    <a:pos x="T2" y="T3"/>
                  </a:cxn>
                  <a:cxn ang="0">
                    <a:pos x="T4" y="T5"/>
                  </a:cxn>
                  <a:cxn ang="0">
                    <a:pos x="T6" y="T7"/>
                  </a:cxn>
                  <a:cxn ang="0">
                    <a:pos x="T8" y="T9"/>
                  </a:cxn>
                  <a:cxn ang="0">
                    <a:pos x="T10" y="T11"/>
                  </a:cxn>
                </a:cxnLst>
                <a:rect l="0" t="0" r="r" b="b"/>
                <a:pathLst>
                  <a:path w="469" h="790">
                    <a:moveTo>
                      <a:pt x="48" y="51"/>
                    </a:moveTo>
                    <a:lnTo>
                      <a:pt x="81" y="0"/>
                    </a:lnTo>
                    <a:lnTo>
                      <a:pt x="288" y="7"/>
                    </a:lnTo>
                    <a:lnTo>
                      <a:pt x="469" y="734"/>
                    </a:lnTo>
                    <a:lnTo>
                      <a:pt x="0" y="790"/>
                    </a:lnTo>
                    <a:lnTo>
                      <a:pt x="48"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îs1íḍè">
                <a:extLst>
                  <a:ext uri="{FF2B5EF4-FFF2-40B4-BE49-F238E27FC236}">
                    <a16:creationId xmlns:a16="http://schemas.microsoft.com/office/drawing/2014/main" id="{4500B27E-E152-904A-BC73-2F9F3D22CDCE}"/>
                  </a:ext>
                </a:extLst>
              </p:cNvPr>
              <p:cNvSpPr/>
              <p:nvPr/>
            </p:nvSpPr>
            <p:spPr bwMode="auto">
              <a:xfrm>
                <a:off x="4873764" y="2413679"/>
                <a:ext cx="328613" cy="1506538"/>
              </a:xfrm>
              <a:custGeom>
                <a:avLst/>
                <a:gdLst>
                  <a:gd name="T0" fmla="*/ 54 w 56"/>
                  <a:gd name="T1" fmla="*/ 5 h 257"/>
                  <a:gd name="T2" fmla="*/ 50 w 56"/>
                  <a:gd name="T3" fmla="*/ 145 h 257"/>
                  <a:gd name="T4" fmla="*/ 19 w 56"/>
                  <a:gd name="T5" fmla="*/ 256 h 257"/>
                  <a:gd name="T6" fmla="*/ 10 w 56"/>
                  <a:gd name="T7" fmla="*/ 257 h 257"/>
                  <a:gd name="T8" fmla="*/ 22 w 56"/>
                  <a:gd name="T9" fmla="*/ 139 h 257"/>
                  <a:gd name="T10" fmla="*/ 0 w 56"/>
                  <a:gd name="T11" fmla="*/ 29 h 257"/>
                  <a:gd name="T12" fmla="*/ 53 w 56"/>
                  <a:gd name="T13" fmla="*/ 0 h 257"/>
                  <a:gd name="T14" fmla="*/ 54 w 56"/>
                  <a:gd name="T15" fmla="*/ 5 h 2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6" h="257">
                    <a:moveTo>
                      <a:pt x="54" y="5"/>
                    </a:moveTo>
                    <a:cubicBezTo>
                      <a:pt x="56" y="38"/>
                      <a:pt x="53" y="126"/>
                      <a:pt x="50" y="145"/>
                    </a:cubicBezTo>
                    <a:cubicBezTo>
                      <a:pt x="47" y="163"/>
                      <a:pt x="45" y="256"/>
                      <a:pt x="19" y="256"/>
                    </a:cubicBezTo>
                    <a:cubicBezTo>
                      <a:pt x="14" y="256"/>
                      <a:pt x="10" y="257"/>
                      <a:pt x="10" y="257"/>
                    </a:cubicBezTo>
                    <a:cubicBezTo>
                      <a:pt x="22" y="139"/>
                      <a:pt x="22" y="139"/>
                      <a:pt x="22" y="139"/>
                    </a:cubicBezTo>
                    <a:cubicBezTo>
                      <a:pt x="22" y="139"/>
                      <a:pt x="0" y="31"/>
                      <a:pt x="0" y="29"/>
                    </a:cubicBezTo>
                    <a:cubicBezTo>
                      <a:pt x="0" y="28"/>
                      <a:pt x="53" y="0"/>
                      <a:pt x="53" y="0"/>
                    </a:cubicBezTo>
                    <a:lnTo>
                      <a:pt x="54" y="5"/>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iṣḷïḋè">
                <a:extLst>
                  <a:ext uri="{FF2B5EF4-FFF2-40B4-BE49-F238E27FC236}">
                    <a16:creationId xmlns:a16="http://schemas.microsoft.com/office/drawing/2014/main" id="{1E7B9854-2F8E-F548-96CA-A4CBE77B8E69}"/>
                  </a:ext>
                </a:extLst>
              </p:cNvPr>
              <p:cNvSpPr/>
              <p:nvPr/>
            </p:nvSpPr>
            <p:spPr bwMode="auto">
              <a:xfrm>
                <a:off x="4803914" y="2583541"/>
                <a:ext cx="252413" cy="633413"/>
              </a:xfrm>
              <a:custGeom>
                <a:avLst/>
                <a:gdLst>
                  <a:gd name="T0" fmla="*/ 12 w 43"/>
                  <a:gd name="T1" fmla="*/ 0 h 108"/>
                  <a:gd name="T2" fmla="*/ 0 w 43"/>
                  <a:gd name="T3" fmla="*/ 108 h 108"/>
                  <a:gd name="T4" fmla="*/ 43 w 43"/>
                  <a:gd name="T5" fmla="*/ 107 h 108"/>
                  <a:gd name="T6" fmla="*/ 32 w 43"/>
                  <a:gd name="T7" fmla="*/ 32 h 108"/>
                  <a:gd name="T8" fmla="*/ 12 w 43"/>
                  <a:gd name="T9" fmla="*/ 0 h 108"/>
                </a:gdLst>
                <a:ahLst/>
                <a:cxnLst>
                  <a:cxn ang="0">
                    <a:pos x="T0" y="T1"/>
                  </a:cxn>
                  <a:cxn ang="0">
                    <a:pos x="T2" y="T3"/>
                  </a:cxn>
                  <a:cxn ang="0">
                    <a:pos x="T4" y="T5"/>
                  </a:cxn>
                  <a:cxn ang="0">
                    <a:pos x="T6" y="T7"/>
                  </a:cxn>
                  <a:cxn ang="0">
                    <a:pos x="T8" y="T9"/>
                  </a:cxn>
                </a:cxnLst>
                <a:rect l="0" t="0" r="r" b="b"/>
                <a:pathLst>
                  <a:path w="43" h="108">
                    <a:moveTo>
                      <a:pt x="12" y="0"/>
                    </a:moveTo>
                    <a:cubicBezTo>
                      <a:pt x="3" y="6"/>
                      <a:pt x="0" y="108"/>
                      <a:pt x="0" y="108"/>
                    </a:cubicBezTo>
                    <a:cubicBezTo>
                      <a:pt x="43" y="107"/>
                      <a:pt x="43" y="107"/>
                      <a:pt x="43" y="107"/>
                    </a:cubicBezTo>
                    <a:cubicBezTo>
                      <a:pt x="32" y="32"/>
                      <a:pt x="32" y="32"/>
                      <a:pt x="32" y="32"/>
                    </a:cubicBezTo>
                    <a:lnTo>
                      <a:pt x="12"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îŝ1ïḋe">
                <a:extLst>
                  <a:ext uri="{FF2B5EF4-FFF2-40B4-BE49-F238E27FC236}">
                    <a16:creationId xmlns:a16="http://schemas.microsoft.com/office/drawing/2014/main" id="{3F9E84D6-5491-7940-986A-A07023756FD6}"/>
                  </a:ext>
                </a:extLst>
              </p:cNvPr>
              <p:cNvSpPr/>
              <p:nvPr/>
            </p:nvSpPr>
            <p:spPr bwMode="auto">
              <a:xfrm>
                <a:off x="5291276" y="2496229"/>
                <a:ext cx="146050" cy="1112838"/>
              </a:xfrm>
              <a:custGeom>
                <a:avLst/>
                <a:gdLst>
                  <a:gd name="T0" fmla="*/ 0 w 25"/>
                  <a:gd name="T1" fmla="*/ 6 h 190"/>
                  <a:gd name="T2" fmla="*/ 7 w 25"/>
                  <a:gd name="T3" fmla="*/ 13 h 190"/>
                  <a:gd name="T4" fmla="*/ 2 w 25"/>
                  <a:gd name="T5" fmla="*/ 80 h 190"/>
                  <a:gd name="T6" fmla="*/ 4 w 25"/>
                  <a:gd name="T7" fmla="*/ 182 h 190"/>
                  <a:gd name="T8" fmla="*/ 15 w 25"/>
                  <a:gd name="T9" fmla="*/ 190 h 190"/>
                  <a:gd name="T10" fmla="*/ 25 w 25"/>
                  <a:gd name="T11" fmla="*/ 181 h 190"/>
                  <a:gd name="T12" fmla="*/ 17 w 25"/>
                  <a:gd name="T13" fmla="*/ 80 h 190"/>
                  <a:gd name="T14" fmla="*/ 13 w 25"/>
                  <a:gd name="T15" fmla="*/ 13 h 190"/>
                  <a:gd name="T16" fmla="*/ 19 w 25"/>
                  <a:gd name="T17" fmla="*/ 6 h 190"/>
                  <a:gd name="T18" fmla="*/ 10 w 25"/>
                  <a:gd name="T19" fmla="*/ 0 h 190"/>
                  <a:gd name="T20" fmla="*/ 0 w 25"/>
                  <a:gd name="T21" fmla="*/ 6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 h="190">
                    <a:moveTo>
                      <a:pt x="0" y="6"/>
                    </a:moveTo>
                    <a:cubicBezTo>
                      <a:pt x="7" y="13"/>
                      <a:pt x="7" y="13"/>
                      <a:pt x="7" y="13"/>
                    </a:cubicBezTo>
                    <a:cubicBezTo>
                      <a:pt x="7" y="13"/>
                      <a:pt x="4" y="54"/>
                      <a:pt x="2" y="80"/>
                    </a:cubicBezTo>
                    <a:cubicBezTo>
                      <a:pt x="0" y="105"/>
                      <a:pt x="4" y="182"/>
                      <a:pt x="4" y="182"/>
                    </a:cubicBezTo>
                    <a:cubicBezTo>
                      <a:pt x="15" y="190"/>
                      <a:pt x="15" y="190"/>
                      <a:pt x="15" y="190"/>
                    </a:cubicBezTo>
                    <a:cubicBezTo>
                      <a:pt x="25" y="181"/>
                      <a:pt x="25" y="181"/>
                      <a:pt x="25" y="181"/>
                    </a:cubicBezTo>
                    <a:cubicBezTo>
                      <a:pt x="25" y="181"/>
                      <a:pt x="20" y="103"/>
                      <a:pt x="17" y="80"/>
                    </a:cubicBezTo>
                    <a:cubicBezTo>
                      <a:pt x="15" y="51"/>
                      <a:pt x="13" y="13"/>
                      <a:pt x="13" y="13"/>
                    </a:cubicBezTo>
                    <a:cubicBezTo>
                      <a:pt x="19" y="6"/>
                      <a:pt x="19" y="6"/>
                      <a:pt x="19" y="6"/>
                    </a:cubicBezTo>
                    <a:cubicBezTo>
                      <a:pt x="10" y="0"/>
                      <a:pt x="10" y="0"/>
                      <a:pt x="10" y="0"/>
                    </a:cubicBezTo>
                    <a:lnTo>
                      <a:pt x="0" y="6"/>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íṡḻîḓe">
                <a:extLst>
                  <a:ext uri="{FF2B5EF4-FFF2-40B4-BE49-F238E27FC236}">
                    <a16:creationId xmlns:a16="http://schemas.microsoft.com/office/drawing/2014/main" id="{58891EAE-4FB9-AB46-8DBC-F082C5AB1667}"/>
                  </a:ext>
                </a:extLst>
              </p:cNvPr>
              <p:cNvSpPr/>
              <p:nvPr/>
            </p:nvSpPr>
            <p:spPr bwMode="auto">
              <a:xfrm>
                <a:off x="5038864" y="3585254"/>
                <a:ext cx="996950" cy="2162175"/>
              </a:xfrm>
              <a:custGeom>
                <a:avLst/>
                <a:gdLst>
                  <a:gd name="T0" fmla="*/ 4 w 170"/>
                  <a:gd name="T1" fmla="*/ 10 h 369"/>
                  <a:gd name="T2" fmla="*/ 131 w 170"/>
                  <a:gd name="T3" fmla="*/ 0 h 369"/>
                  <a:gd name="T4" fmla="*/ 169 w 170"/>
                  <a:gd name="T5" fmla="*/ 194 h 369"/>
                  <a:gd name="T6" fmla="*/ 165 w 170"/>
                  <a:gd name="T7" fmla="*/ 369 h 369"/>
                  <a:gd name="T8" fmla="*/ 124 w 170"/>
                  <a:gd name="T9" fmla="*/ 369 h 369"/>
                  <a:gd name="T10" fmla="*/ 121 w 170"/>
                  <a:gd name="T11" fmla="*/ 200 h 369"/>
                  <a:gd name="T12" fmla="*/ 74 w 170"/>
                  <a:gd name="T13" fmla="*/ 66 h 369"/>
                  <a:gd name="T14" fmla="*/ 75 w 170"/>
                  <a:gd name="T15" fmla="*/ 369 h 369"/>
                  <a:gd name="T16" fmla="*/ 39 w 170"/>
                  <a:gd name="T17" fmla="*/ 369 h 369"/>
                  <a:gd name="T18" fmla="*/ 6 w 170"/>
                  <a:gd name="T19" fmla="*/ 99 h 369"/>
                  <a:gd name="T20" fmla="*/ 4 w 170"/>
                  <a:gd name="T21" fmla="*/ 10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0" h="369">
                    <a:moveTo>
                      <a:pt x="4" y="10"/>
                    </a:moveTo>
                    <a:cubicBezTo>
                      <a:pt x="131" y="0"/>
                      <a:pt x="131" y="0"/>
                      <a:pt x="131" y="0"/>
                    </a:cubicBezTo>
                    <a:cubicBezTo>
                      <a:pt x="131" y="0"/>
                      <a:pt x="167" y="158"/>
                      <a:pt x="169" y="194"/>
                    </a:cubicBezTo>
                    <a:cubicBezTo>
                      <a:pt x="170" y="219"/>
                      <a:pt x="165" y="369"/>
                      <a:pt x="165" y="369"/>
                    </a:cubicBezTo>
                    <a:cubicBezTo>
                      <a:pt x="124" y="369"/>
                      <a:pt x="124" y="369"/>
                      <a:pt x="124" y="369"/>
                    </a:cubicBezTo>
                    <a:cubicBezTo>
                      <a:pt x="124" y="369"/>
                      <a:pt x="122" y="201"/>
                      <a:pt x="121" y="200"/>
                    </a:cubicBezTo>
                    <a:cubicBezTo>
                      <a:pt x="121" y="200"/>
                      <a:pt x="74" y="66"/>
                      <a:pt x="74" y="66"/>
                    </a:cubicBezTo>
                    <a:cubicBezTo>
                      <a:pt x="75" y="369"/>
                      <a:pt x="75" y="369"/>
                      <a:pt x="75" y="369"/>
                    </a:cubicBezTo>
                    <a:cubicBezTo>
                      <a:pt x="39" y="369"/>
                      <a:pt x="39" y="369"/>
                      <a:pt x="39" y="369"/>
                    </a:cubicBezTo>
                    <a:cubicBezTo>
                      <a:pt x="39" y="369"/>
                      <a:pt x="12" y="131"/>
                      <a:pt x="6" y="99"/>
                    </a:cubicBezTo>
                    <a:cubicBezTo>
                      <a:pt x="0" y="67"/>
                      <a:pt x="4" y="10"/>
                      <a:pt x="4" y="10"/>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íSľíďè">
                <a:extLst>
                  <a:ext uri="{FF2B5EF4-FFF2-40B4-BE49-F238E27FC236}">
                    <a16:creationId xmlns:a16="http://schemas.microsoft.com/office/drawing/2014/main" id="{5DD59E77-790B-EB4C-B566-0E60433068A4}"/>
                  </a:ext>
                </a:extLst>
              </p:cNvPr>
              <p:cNvSpPr/>
              <p:nvPr/>
            </p:nvSpPr>
            <p:spPr bwMode="auto">
              <a:xfrm>
                <a:off x="5778639" y="5695041"/>
                <a:ext cx="498475" cy="274638"/>
              </a:xfrm>
              <a:custGeom>
                <a:avLst/>
                <a:gdLst>
                  <a:gd name="T0" fmla="*/ 34 w 85"/>
                  <a:gd name="T1" fmla="*/ 0 h 47"/>
                  <a:gd name="T2" fmla="*/ 36 w 85"/>
                  <a:gd name="T3" fmla="*/ 17 h 47"/>
                  <a:gd name="T4" fmla="*/ 67 w 85"/>
                  <a:gd name="T5" fmla="*/ 35 h 47"/>
                  <a:gd name="T6" fmla="*/ 85 w 85"/>
                  <a:gd name="T7" fmla="*/ 47 h 47"/>
                  <a:gd name="T8" fmla="*/ 0 w 85"/>
                  <a:gd name="T9" fmla="*/ 47 h 47"/>
                  <a:gd name="T10" fmla="*/ 3 w 85"/>
                  <a:gd name="T11" fmla="*/ 1 h 47"/>
                  <a:gd name="T12" fmla="*/ 34 w 85"/>
                  <a:gd name="T13" fmla="*/ 0 h 47"/>
                </a:gdLst>
                <a:ahLst/>
                <a:cxnLst>
                  <a:cxn ang="0">
                    <a:pos x="T0" y="T1"/>
                  </a:cxn>
                  <a:cxn ang="0">
                    <a:pos x="T2" y="T3"/>
                  </a:cxn>
                  <a:cxn ang="0">
                    <a:pos x="T4" y="T5"/>
                  </a:cxn>
                  <a:cxn ang="0">
                    <a:pos x="T6" y="T7"/>
                  </a:cxn>
                  <a:cxn ang="0">
                    <a:pos x="T8" y="T9"/>
                  </a:cxn>
                  <a:cxn ang="0">
                    <a:pos x="T10" y="T11"/>
                  </a:cxn>
                  <a:cxn ang="0">
                    <a:pos x="T12" y="T13"/>
                  </a:cxn>
                </a:cxnLst>
                <a:rect l="0" t="0" r="r" b="b"/>
                <a:pathLst>
                  <a:path w="85" h="47">
                    <a:moveTo>
                      <a:pt x="34" y="0"/>
                    </a:moveTo>
                    <a:cubicBezTo>
                      <a:pt x="36" y="17"/>
                      <a:pt x="36" y="17"/>
                      <a:pt x="36" y="17"/>
                    </a:cubicBezTo>
                    <a:cubicBezTo>
                      <a:pt x="36" y="17"/>
                      <a:pt x="63" y="32"/>
                      <a:pt x="67" y="35"/>
                    </a:cubicBezTo>
                    <a:cubicBezTo>
                      <a:pt x="72" y="38"/>
                      <a:pt x="84" y="35"/>
                      <a:pt x="85" y="47"/>
                    </a:cubicBezTo>
                    <a:cubicBezTo>
                      <a:pt x="0" y="47"/>
                      <a:pt x="0" y="47"/>
                      <a:pt x="0" y="47"/>
                    </a:cubicBezTo>
                    <a:cubicBezTo>
                      <a:pt x="3" y="1"/>
                      <a:pt x="3" y="1"/>
                      <a:pt x="3" y="1"/>
                    </a:cubicBezTo>
                    <a:lnTo>
                      <a:pt x="34" y="0"/>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ïṡľîďe">
                <a:extLst>
                  <a:ext uri="{FF2B5EF4-FFF2-40B4-BE49-F238E27FC236}">
                    <a16:creationId xmlns:a16="http://schemas.microsoft.com/office/drawing/2014/main" id="{97C1C12A-0ED8-D84D-8F3C-332B2ED84A3B}"/>
                  </a:ext>
                </a:extLst>
              </p:cNvPr>
              <p:cNvSpPr/>
              <p:nvPr/>
            </p:nvSpPr>
            <p:spPr bwMode="auto">
              <a:xfrm>
                <a:off x="5162689" y="5695041"/>
                <a:ext cx="339725" cy="274638"/>
              </a:xfrm>
              <a:custGeom>
                <a:avLst/>
                <a:gdLst>
                  <a:gd name="T0" fmla="*/ 22 w 58"/>
                  <a:gd name="T1" fmla="*/ 1 h 47"/>
                  <a:gd name="T2" fmla="*/ 15 w 58"/>
                  <a:gd name="T3" fmla="*/ 26 h 47"/>
                  <a:gd name="T4" fmla="*/ 7 w 58"/>
                  <a:gd name="T5" fmla="*/ 47 h 47"/>
                  <a:gd name="T6" fmla="*/ 58 w 58"/>
                  <a:gd name="T7" fmla="*/ 47 h 47"/>
                  <a:gd name="T8" fmla="*/ 54 w 58"/>
                  <a:gd name="T9" fmla="*/ 28 h 47"/>
                  <a:gd name="T10" fmla="*/ 50 w 58"/>
                  <a:gd name="T11" fmla="*/ 0 h 47"/>
                  <a:gd name="T12" fmla="*/ 22 w 58"/>
                  <a:gd name="T13" fmla="*/ 1 h 47"/>
                </a:gdLst>
                <a:ahLst/>
                <a:cxnLst>
                  <a:cxn ang="0">
                    <a:pos x="T0" y="T1"/>
                  </a:cxn>
                  <a:cxn ang="0">
                    <a:pos x="T2" y="T3"/>
                  </a:cxn>
                  <a:cxn ang="0">
                    <a:pos x="T4" y="T5"/>
                  </a:cxn>
                  <a:cxn ang="0">
                    <a:pos x="T6" y="T7"/>
                  </a:cxn>
                  <a:cxn ang="0">
                    <a:pos x="T8" y="T9"/>
                  </a:cxn>
                  <a:cxn ang="0">
                    <a:pos x="T10" y="T11"/>
                  </a:cxn>
                  <a:cxn ang="0">
                    <a:pos x="T12" y="T13"/>
                  </a:cxn>
                </a:cxnLst>
                <a:rect l="0" t="0" r="r" b="b"/>
                <a:pathLst>
                  <a:path w="58" h="47">
                    <a:moveTo>
                      <a:pt x="22" y="1"/>
                    </a:moveTo>
                    <a:cubicBezTo>
                      <a:pt x="23" y="6"/>
                      <a:pt x="18" y="22"/>
                      <a:pt x="15" y="26"/>
                    </a:cubicBezTo>
                    <a:cubicBezTo>
                      <a:pt x="13" y="29"/>
                      <a:pt x="0" y="35"/>
                      <a:pt x="7" y="47"/>
                    </a:cubicBezTo>
                    <a:cubicBezTo>
                      <a:pt x="58" y="47"/>
                      <a:pt x="58" y="47"/>
                      <a:pt x="58" y="47"/>
                    </a:cubicBezTo>
                    <a:cubicBezTo>
                      <a:pt x="58" y="47"/>
                      <a:pt x="58" y="36"/>
                      <a:pt x="54" y="28"/>
                    </a:cubicBezTo>
                    <a:cubicBezTo>
                      <a:pt x="50" y="19"/>
                      <a:pt x="50" y="0"/>
                      <a:pt x="50" y="0"/>
                    </a:cubicBezTo>
                    <a:lnTo>
                      <a:pt x="22" y="1"/>
                    </a:ln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7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ïs1ïḋê">
                <a:extLst>
                  <a:ext uri="{FF2B5EF4-FFF2-40B4-BE49-F238E27FC236}">
                    <a16:creationId xmlns:a16="http://schemas.microsoft.com/office/drawing/2014/main" id="{841DD864-37E6-BB4F-A417-8C026D780B32}"/>
                  </a:ext>
                </a:extLst>
              </p:cNvPr>
              <p:cNvSpPr/>
              <p:nvPr/>
            </p:nvSpPr>
            <p:spPr bwMode="auto">
              <a:xfrm>
                <a:off x="6575564" y="2067604"/>
                <a:ext cx="282575" cy="300038"/>
              </a:xfrm>
              <a:custGeom>
                <a:avLst/>
                <a:gdLst>
                  <a:gd name="T0" fmla="*/ 45 w 48"/>
                  <a:gd name="T1" fmla="*/ 0 h 51"/>
                  <a:gd name="T2" fmla="*/ 48 w 48"/>
                  <a:gd name="T3" fmla="*/ 7 h 51"/>
                  <a:gd name="T4" fmla="*/ 42 w 48"/>
                  <a:gd name="T5" fmla="*/ 13 h 51"/>
                  <a:gd name="T6" fmla="*/ 45 w 48"/>
                  <a:gd name="T7" fmla="*/ 21 h 51"/>
                  <a:gd name="T8" fmla="*/ 31 w 48"/>
                  <a:gd name="T9" fmla="*/ 34 h 51"/>
                  <a:gd name="T10" fmla="*/ 12 w 48"/>
                  <a:gd name="T11" fmla="*/ 51 h 51"/>
                  <a:gd name="T12" fmla="*/ 0 w 48"/>
                  <a:gd name="T13" fmla="*/ 39 h 51"/>
                  <a:gd name="T14" fmla="*/ 5 w 48"/>
                  <a:gd name="T15" fmla="*/ 18 h 51"/>
                  <a:gd name="T16" fmla="*/ 7 w 48"/>
                  <a:gd name="T17" fmla="*/ 1 h 51"/>
                  <a:gd name="T18" fmla="*/ 15 w 48"/>
                  <a:gd name="T19" fmla="*/ 17 h 51"/>
                  <a:gd name="T20" fmla="*/ 45 w 48"/>
                  <a:gd name="T21" fmla="*/ 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 h="51">
                    <a:moveTo>
                      <a:pt x="45" y="0"/>
                    </a:moveTo>
                    <a:cubicBezTo>
                      <a:pt x="48" y="7"/>
                      <a:pt x="48" y="7"/>
                      <a:pt x="48" y="7"/>
                    </a:cubicBezTo>
                    <a:cubicBezTo>
                      <a:pt x="42" y="13"/>
                      <a:pt x="42" y="13"/>
                      <a:pt x="42" y="13"/>
                    </a:cubicBezTo>
                    <a:cubicBezTo>
                      <a:pt x="42" y="13"/>
                      <a:pt x="47" y="20"/>
                      <a:pt x="45" y="21"/>
                    </a:cubicBezTo>
                    <a:cubicBezTo>
                      <a:pt x="43" y="22"/>
                      <a:pt x="31" y="34"/>
                      <a:pt x="31" y="34"/>
                    </a:cubicBezTo>
                    <a:cubicBezTo>
                      <a:pt x="12" y="51"/>
                      <a:pt x="12" y="51"/>
                      <a:pt x="12" y="51"/>
                    </a:cubicBezTo>
                    <a:cubicBezTo>
                      <a:pt x="0" y="39"/>
                      <a:pt x="0" y="39"/>
                      <a:pt x="0" y="39"/>
                    </a:cubicBezTo>
                    <a:cubicBezTo>
                      <a:pt x="0" y="39"/>
                      <a:pt x="4" y="20"/>
                      <a:pt x="5" y="18"/>
                    </a:cubicBezTo>
                    <a:cubicBezTo>
                      <a:pt x="5" y="17"/>
                      <a:pt x="5" y="1"/>
                      <a:pt x="7" y="1"/>
                    </a:cubicBezTo>
                    <a:cubicBezTo>
                      <a:pt x="12" y="0"/>
                      <a:pt x="15" y="17"/>
                      <a:pt x="15" y="17"/>
                    </a:cubicBezTo>
                    <a:lnTo>
                      <a:pt x="45" y="0"/>
                    </a:lnTo>
                    <a:close/>
                  </a:path>
                </a:pathLst>
              </a:custGeom>
              <a:solidFill>
                <a:schemeClr val="bg1">
                  <a:lumMod val="95000"/>
                </a:schemeClr>
              </a:solidFill>
              <a:ln>
                <a:noFill/>
              </a:ln>
            </p:spPr>
            <p:txBody>
              <a:bodyPr wrap="square" lIns="91440" tIns="45720" rIns="91440" bIns="45720" anchor="ctr">
                <a:normAutofit fontScale="850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îšḻiḋê">
                <a:extLst>
                  <a:ext uri="{FF2B5EF4-FFF2-40B4-BE49-F238E27FC236}">
                    <a16:creationId xmlns:a16="http://schemas.microsoft.com/office/drawing/2014/main" id="{914749B5-87DD-9248-81F6-0CCE4DD5E5B8}"/>
                  </a:ext>
                </a:extLst>
              </p:cNvPr>
              <p:cNvSpPr/>
              <p:nvPr/>
            </p:nvSpPr>
            <p:spPr bwMode="auto">
              <a:xfrm>
                <a:off x="6535876" y="2261279"/>
                <a:ext cx="169863" cy="146050"/>
              </a:xfrm>
              <a:custGeom>
                <a:avLst/>
                <a:gdLst>
                  <a:gd name="T0" fmla="*/ 0 w 107"/>
                  <a:gd name="T1" fmla="*/ 22 h 92"/>
                  <a:gd name="T2" fmla="*/ 14 w 107"/>
                  <a:gd name="T3" fmla="*/ 0 h 92"/>
                  <a:gd name="T4" fmla="*/ 107 w 107"/>
                  <a:gd name="T5" fmla="*/ 63 h 92"/>
                  <a:gd name="T6" fmla="*/ 85 w 107"/>
                  <a:gd name="T7" fmla="*/ 92 h 92"/>
                  <a:gd name="T8" fmla="*/ 0 w 107"/>
                  <a:gd name="T9" fmla="*/ 22 h 92"/>
                </a:gdLst>
                <a:ahLst/>
                <a:cxnLst>
                  <a:cxn ang="0">
                    <a:pos x="T0" y="T1"/>
                  </a:cxn>
                  <a:cxn ang="0">
                    <a:pos x="T2" y="T3"/>
                  </a:cxn>
                  <a:cxn ang="0">
                    <a:pos x="T4" y="T5"/>
                  </a:cxn>
                  <a:cxn ang="0">
                    <a:pos x="T6" y="T7"/>
                  </a:cxn>
                  <a:cxn ang="0">
                    <a:pos x="T8" y="T9"/>
                  </a:cxn>
                </a:cxnLst>
                <a:rect l="0" t="0" r="r" b="b"/>
                <a:pathLst>
                  <a:path w="107" h="92">
                    <a:moveTo>
                      <a:pt x="0" y="22"/>
                    </a:moveTo>
                    <a:lnTo>
                      <a:pt x="14" y="0"/>
                    </a:lnTo>
                    <a:lnTo>
                      <a:pt x="107" y="63"/>
                    </a:lnTo>
                    <a:lnTo>
                      <a:pt x="85" y="92"/>
                    </a:lnTo>
                    <a:lnTo>
                      <a:pt x="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îsļídé">
                <a:extLst>
                  <a:ext uri="{FF2B5EF4-FFF2-40B4-BE49-F238E27FC236}">
                    <a16:creationId xmlns:a16="http://schemas.microsoft.com/office/drawing/2014/main" id="{273C7A0A-78A7-F04C-BA03-666CD3000D38}"/>
                  </a:ext>
                </a:extLst>
              </p:cNvPr>
              <p:cNvSpPr/>
              <p:nvPr/>
            </p:nvSpPr>
            <p:spPr bwMode="auto">
              <a:xfrm>
                <a:off x="5473839" y="2267629"/>
                <a:ext cx="1236663" cy="1698625"/>
              </a:xfrm>
              <a:custGeom>
                <a:avLst/>
                <a:gdLst>
                  <a:gd name="T0" fmla="*/ 0 w 211"/>
                  <a:gd name="T1" fmla="*/ 21 h 290"/>
                  <a:gd name="T2" fmla="*/ 31 w 211"/>
                  <a:gd name="T3" fmla="*/ 28 h 290"/>
                  <a:gd name="T4" fmla="*/ 66 w 211"/>
                  <a:gd name="T5" fmla="*/ 34 h 290"/>
                  <a:gd name="T6" fmla="*/ 138 w 211"/>
                  <a:gd name="T7" fmla="*/ 60 h 290"/>
                  <a:gd name="T8" fmla="*/ 179 w 211"/>
                  <a:gd name="T9" fmla="*/ 0 h 290"/>
                  <a:gd name="T10" fmla="*/ 211 w 211"/>
                  <a:gd name="T11" fmla="*/ 24 h 290"/>
                  <a:gd name="T12" fmla="*/ 167 w 211"/>
                  <a:gd name="T13" fmla="*/ 93 h 290"/>
                  <a:gd name="T14" fmla="*/ 133 w 211"/>
                  <a:gd name="T15" fmla="*/ 106 h 290"/>
                  <a:gd name="T16" fmla="*/ 72 w 211"/>
                  <a:gd name="T17" fmla="*/ 90 h 290"/>
                  <a:gd name="T18" fmla="*/ 105 w 211"/>
                  <a:gd name="T19" fmla="*/ 223 h 290"/>
                  <a:gd name="T20" fmla="*/ 124 w 211"/>
                  <a:gd name="T21" fmla="*/ 279 h 290"/>
                  <a:gd name="T22" fmla="*/ 68 w 211"/>
                  <a:gd name="T23" fmla="*/ 259 h 290"/>
                  <a:gd name="T24" fmla="*/ 6 w 211"/>
                  <a:gd name="T25" fmla="*/ 101 h 290"/>
                  <a:gd name="T26" fmla="*/ 0 w 211"/>
                  <a:gd name="T27" fmla="*/ 21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1" h="290">
                    <a:moveTo>
                      <a:pt x="0" y="21"/>
                    </a:moveTo>
                    <a:cubicBezTo>
                      <a:pt x="0" y="21"/>
                      <a:pt x="20" y="26"/>
                      <a:pt x="31" y="28"/>
                    </a:cubicBezTo>
                    <a:cubicBezTo>
                      <a:pt x="41" y="30"/>
                      <a:pt x="57" y="31"/>
                      <a:pt x="66" y="34"/>
                    </a:cubicBezTo>
                    <a:cubicBezTo>
                      <a:pt x="75" y="36"/>
                      <a:pt x="138" y="60"/>
                      <a:pt x="138" y="60"/>
                    </a:cubicBezTo>
                    <a:cubicBezTo>
                      <a:pt x="179" y="0"/>
                      <a:pt x="179" y="0"/>
                      <a:pt x="179" y="0"/>
                    </a:cubicBezTo>
                    <a:cubicBezTo>
                      <a:pt x="211" y="24"/>
                      <a:pt x="211" y="24"/>
                      <a:pt x="211" y="24"/>
                    </a:cubicBezTo>
                    <a:cubicBezTo>
                      <a:pt x="167" y="93"/>
                      <a:pt x="167" y="93"/>
                      <a:pt x="167" y="93"/>
                    </a:cubicBezTo>
                    <a:cubicBezTo>
                      <a:pt x="159" y="104"/>
                      <a:pt x="146" y="110"/>
                      <a:pt x="133" y="106"/>
                    </a:cubicBezTo>
                    <a:cubicBezTo>
                      <a:pt x="72" y="90"/>
                      <a:pt x="72" y="90"/>
                      <a:pt x="72" y="90"/>
                    </a:cubicBezTo>
                    <a:cubicBezTo>
                      <a:pt x="72" y="90"/>
                      <a:pt x="100" y="203"/>
                      <a:pt x="105" y="223"/>
                    </a:cubicBezTo>
                    <a:cubicBezTo>
                      <a:pt x="110" y="244"/>
                      <a:pt x="124" y="279"/>
                      <a:pt x="124" y="279"/>
                    </a:cubicBezTo>
                    <a:cubicBezTo>
                      <a:pt x="124" y="279"/>
                      <a:pt x="93" y="290"/>
                      <a:pt x="68" y="259"/>
                    </a:cubicBezTo>
                    <a:cubicBezTo>
                      <a:pt x="43" y="228"/>
                      <a:pt x="14" y="175"/>
                      <a:pt x="6" y="101"/>
                    </a:cubicBezTo>
                    <a:cubicBezTo>
                      <a:pt x="1" y="57"/>
                      <a:pt x="0" y="21"/>
                      <a:pt x="0" y="21"/>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50" name="ïşľïďè">
                <a:extLst>
                  <a:ext uri="{FF2B5EF4-FFF2-40B4-BE49-F238E27FC236}">
                    <a16:creationId xmlns:a16="http://schemas.microsoft.com/office/drawing/2014/main" id="{1880495A-EEC9-3F47-87C9-A5F41BEF8ED6}"/>
                  </a:ext>
                </a:extLst>
              </p:cNvPr>
              <p:cNvSpPr/>
              <p:nvPr/>
            </p:nvSpPr>
            <p:spPr bwMode="auto">
              <a:xfrm>
                <a:off x="5226189" y="2302554"/>
                <a:ext cx="200025" cy="204788"/>
              </a:xfrm>
              <a:custGeom>
                <a:avLst/>
                <a:gdLst>
                  <a:gd name="T0" fmla="*/ 126 w 126"/>
                  <a:gd name="T1" fmla="*/ 7 h 129"/>
                  <a:gd name="T2" fmla="*/ 122 w 126"/>
                  <a:gd name="T3" fmla="*/ 100 h 129"/>
                  <a:gd name="T4" fmla="*/ 78 w 126"/>
                  <a:gd name="T5" fmla="*/ 129 h 129"/>
                  <a:gd name="T6" fmla="*/ 0 w 126"/>
                  <a:gd name="T7" fmla="*/ 100 h 129"/>
                  <a:gd name="T8" fmla="*/ 8 w 126"/>
                  <a:gd name="T9" fmla="*/ 0 h 129"/>
                  <a:gd name="T10" fmla="*/ 126 w 126"/>
                  <a:gd name="T11" fmla="*/ 7 h 129"/>
                </a:gdLst>
                <a:ahLst/>
                <a:cxnLst>
                  <a:cxn ang="0">
                    <a:pos x="T0" y="T1"/>
                  </a:cxn>
                  <a:cxn ang="0">
                    <a:pos x="T2" y="T3"/>
                  </a:cxn>
                  <a:cxn ang="0">
                    <a:pos x="T4" y="T5"/>
                  </a:cxn>
                  <a:cxn ang="0">
                    <a:pos x="T6" y="T7"/>
                  </a:cxn>
                  <a:cxn ang="0">
                    <a:pos x="T8" y="T9"/>
                  </a:cxn>
                  <a:cxn ang="0">
                    <a:pos x="T10" y="T11"/>
                  </a:cxn>
                </a:cxnLst>
                <a:rect l="0" t="0" r="r" b="b"/>
                <a:pathLst>
                  <a:path w="126" h="129">
                    <a:moveTo>
                      <a:pt x="126" y="7"/>
                    </a:moveTo>
                    <a:lnTo>
                      <a:pt x="122" y="100"/>
                    </a:lnTo>
                    <a:lnTo>
                      <a:pt x="78" y="129"/>
                    </a:lnTo>
                    <a:lnTo>
                      <a:pt x="0" y="100"/>
                    </a:lnTo>
                    <a:lnTo>
                      <a:pt x="8" y="0"/>
                    </a:lnTo>
                    <a:lnTo>
                      <a:pt x="126"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iŝļíďê">
                <a:extLst>
                  <a:ext uri="{FF2B5EF4-FFF2-40B4-BE49-F238E27FC236}">
                    <a16:creationId xmlns:a16="http://schemas.microsoft.com/office/drawing/2014/main" id="{7FA90934-046F-F348-9BBE-8749C3487D25}"/>
                  </a:ext>
                </a:extLst>
              </p:cNvPr>
              <p:cNvSpPr/>
              <p:nvPr/>
            </p:nvSpPr>
            <p:spPr bwMode="auto">
              <a:xfrm>
                <a:off x="5180151" y="2367641"/>
                <a:ext cx="304800" cy="215900"/>
              </a:xfrm>
              <a:custGeom>
                <a:avLst/>
                <a:gdLst>
                  <a:gd name="T0" fmla="*/ 29 w 52"/>
                  <a:gd name="T1" fmla="*/ 22 h 37"/>
                  <a:gd name="T2" fmla="*/ 9 w 52"/>
                  <a:gd name="T3" fmla="*/ 2 h 37"/>
                  <a:gd name="T4" fmla="*/ 1 w 52"/>
                  <a:gd name="T5" fmla="*/ 5 h 37"/>
                  <a:gd name="T6" fmla="*/ 8 w 52"/>
                  <a:gd name="T7" fmla="*/ 36 h 37"/>
                  <a:gd name="T8" fmla="*/ 29 w 52"/>
                  <a:gd name="T9" fmla="*/ 27 h 37"/>
                  <a:gd name="T10" fmla="*/ 48 w 52"/>
                  <a:gd name="T11" fmla="*/ 36 h 37"/>
                  <a:gd name="T12" fmla="*/ 50 w 52"/>
                  <a:gd name="T13" fmla="*/ 2 h 37"/>
                  <a:gd name="T14" fmla="*/ 42 w 52"/>
                  <a:gd name="T15" fmla="*/ 0 h 37"/>
                  <a:gd name="T16" fmla="*/ 29 w 52"/>
                  <a:gd name="T17" fmla="*/ 22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37">
                    <a:moveTo>
                      <a:pt x="29" y="22"/>
                    </a:moveTo>
                    <a:cubicBezTo>
                      <a:pt x="9" y="2"/>
                      <a:pt x="9" y="2"/>
                      <a:pt x="9" y="2"/>
                    </a:cubicBezTo>
                    <a:cubicBezTo>
                      <a:pt x="9" y="2"/>
                      <a:pt x="3" y="2"/>
                      <a:pt x="1" y="5"/>
                    </a:cubicBezTo>
                    <a:cubicBezTo>
                      <a:pt x="0" y="8"/>
                      <a:pt x="6" y="35"/>
                      <a:pt x="8" y="36"/>
                    </a:cubicBezTo>
                    <a:cubicBezTo>
                      <a:pt x="9" y="37"/>
                      <a:pt x="26" y="27"/>
                      <a:pt x="29" y="27"/>
                    </a:cubicBezTo>
                    <a:cubicBezTo>
                      <a:pt x="29" y="27"/>
                      <a:pt x="45" y="36"/>
                      <a:pt x="48" y="36"/>
                    </a:cubicBezTo>
                    <a:cubicBezTo>
                      <a:pt x="51" y="36"/>
                      <a:pt x="52" y="6"/>
                      <a:pt x="50" y="2"/>
                    </a:cubicBezTo>
                    <a:cubicBezTo>
                      <a:pt x="48" y="0"/>
                      <a:pt x="42" y="0"/>
                      <a:pt x="42" y="0"/>
                    </a:cubicBezTo>
                    <a:lnTo>
                      <a:pt x="29"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47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ïsḷiḓe">
                <a:extLst>
                  <a:ext uri="{FF2B5EF4-FFF2-40B4-BE49-F238E27FC236}">
                    <a16:creationId xmlns:a16="http://schemas.microsoft.com/office/drawing/2014/main" id="{F03EA209-43CD-F341-BD79-D5046F433E19}"/>
                  </a:ext>
                </a:extLst>
              </p:cNvPr>
              <p:cNvSpPr/>
              <p:nvPr/>
            </p:nvSpPr>
            <p:spPr bwMode="auto">
              <a:xfrm>
                <a:off x="5238889" y="2302554"/>
                <a:ext cx="180975" cy="82550"/>
              </a:xfrm>
              <a:custGeom>
                <a:avLst/>
                <a:gdLst>
                  <a:gd name="T0" fmla="*/ 0 w 31"/>
                  <a:gd name="T1" fmla="*/ 10 h 14"/>
                  <a:gd name="T2" fmla="*/ 0 w 31"/>
                  <a:gd name="T3" fmla="*/ 0 h 14"/>
                  <a:gd name="T4" fmla="*/ 31 w 31"/>
                  <a:gd name="T5" fmla="*/ 2 h 14"/>
                  <a:gd name="T6" fmla="*/ 14 w 31"/>
                  <a:gd name="T7" fmla="*/ 13 h 14"/>
                  <a:gd name="T8" fmla="*/ 14 w 31"/>
                  <a:gd name="T9" fmla="*/ 13 h 14"/>
                  <a:gd name="T10" fmla="*/ 0 w 31"/>
                  <a:gd name="T11" fmla="*/ 10 h 14"/>
                </a:gdLst>
                <a:ahLst/>
                <a:cxnLst>
                  <a:cxn ang="0">
                    <a:pos x="T0" y="T1"/>
                  </a:cxn>
                  <a:cxn ang="0">
                    <a:pos x="T2" y="T3"/>
                  </a:cxn>
                  <a:cxn ang="0">
                    <a:pos x="T4" y="T5"/>
                  </a:cxn>
                  <a:cxn ang="0">
                    <a:pos x="T6" y="T7"/>
                  </a:cxn>
                  <a:cxn ang="0">
                    <a:pos x="T8" y="T9"/>
                  </a:cxn>
                  <a:cxn ang="0">
                    <a:pos x="T10" y="T11"/>
                  </a:cxn>
                </a:cxnLst>
                <a:rect l="0" t="0" r="r" b="b"/>
                <a:pathLst>
                  <a:path w="31" h="14">
                    <a:moveTo>
                      <a:pt x="0" y="10"/>
                    </a:moveTo>
                    <a:cubicBezTo>
                      <a:pt x="0" y="0"/>
                      <a:pt x="0" y="0"/>
                      <a:pt x="0" y="0"/>
                    </a:cubicBezTo>
                    <a:cubicBezTo>
                      <a:pt x="31" y="2"/>
                      <a:pt x="31" y="2"/>
                      <a:pt x="31" y="2"/>
                    </a:cubicBezTo>
                    <a:cubicBezTo>
                      <a:pt x="27" y="9"/>
                      <a:pt x="21" y="12"/>
                      <a:pt x="14" y="13"/>
                    </a:cubicBezTo>
                    <a:cubicBezTo>
                      <a:pt x="14" y="13"/>
                      <a:pt x="14" y="13"/>
                      <a:pt x="14" y="13"/>
                    </a:cubicBezTo>
                    <a:cubicBezTo>
                      <a:pt x="9" y="14"/>
                      <a:pt x="4" y="13"/>
                      <a:pt x="0" y="10"/>
                    </a:cubicBezTo>
                    <a:close/>
                  </a:path>
                </a:pathLst>
              </a:custGeom>
              <a:solidFill>
                <a:srgbClr val="1D71D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iṣ1iďê">
                <a:extLst>
                  <a:ext uri="{FF2B5EF4-FFF2-40B4-BE49-F238E27FC236}">
                    <a16:creationId xmlns:a16="http://schemas.microsoft.com/office/drawing/2014/main" id="{4EB934C3-EE88-9748-AA14-5B560F9E36BC}"/>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i$ḷíḓê">
                <a:extLst>
                  <a:ext uri="{FF2B5EF4-FFF2-40B4-BE49-F238E27FC236}">
                    <a16:creationId xmlns:a16="http://schemas.microsoft.com/office/drawing/2014/main" id="{313B6EE2-DFF8-7F49-B48F-171D7A4DBBAD}"/>
                  </a:ext>
                </a:extLst>
              </p:cNvPr>
              <p:cNvSpPr/>
              <p:nvPr/>
            </p:nvSpPr>
            <p:spPr bwMode="auto">
              <a:xfrm>
                <a:off x="5027751" y="1716766"/>
                <a:ext cx="544513" cy="650875"/>
              </a:xfrm>
              <a:custGeom>
                <a:avLst/>
                <a:gdLst>
                  <a:gd name="T0" fmla="*/ 8 w 93"/>
                  <a:gd name="T1" fmla="*/ 54 h 111"/>
                  <a:gd name="T2" fmla="*/ 40 w 93"/>
                  <a:gd name="T3" fmla="*/ 5 h 111"/>
                  <a:gd name="T4" fmla="*/ 40 w 93"/>
                  <a:gd name="T5" fmla="*/ 5 h 111"/>
                  <a:gd name="T6" fmla="*/ 40 w 93"/>
                  <a:gd name="T7" fmla="*/ 5 h 111"/>
                  <a:gd name="T8" fmla="*/ 40 w 93"/>
                  <a:gd name="T9" fmla="*/ 5 h 111"/>
                  <a:gd name="T10" fmla="*/ 40 w 93"/>
                  <a:gd name="T11" fmla="*/ 5 h 111"/>
                  <a:gd name="T12" fmla="*/ 84 w 93"/>
                  <a:gd name="T13" fmla="*/ 45 h 111"/>
                  <a:gd name="T14" fmla="*/ 92 w 93"/>
                  <a:gd name="T15" fmla="*/ 56 h 111"/>
                  <a:gd name="T16" fmla="*/ 82 w 93"/>
                  <a:gd name="T17" fmla="*/ 69 h 111"/>
                  <a:gd name="T18" fmla="*/ 53 w 93"/>
                  <a:gd name="T19" fmla="*/ 109 h 111"/>
                  <a:gd name="T20" fmla="*/ 53 w 93"/>
                  <a:gd name="T21" fmla="*/ 109 h 111"/>
                  <a:gd name="T22" fmla="*/ 53 w 93"/>
                  <a:gd name="T23" fmla="*/ 109 h 111"/>
                  <a:gd name="T24" fmla="*/ 53 w 93"/>
                  <a:gd name="T25" fmla="*/ 109 h 111"/>
                  <a:gd name="T26" fmla="*/ 53 w 93"/>
                  <a:gd name="T27" fmla="*/ 109 h 111"/>
                  <a:gd name="T28" fmla="*/ 15 w 93"/>
                  <a:gd name="T29" fmla="*/ 77 h 111"/>
                  <a:gd name="T30" fmla="*/ 2 w 93"/>
                  <a:gd name="T31" fmla="*/ 67 h 111"/>
                  <a:gd name="T32" fmla="*/ 8 w 93"/>
                  <a:gd name="T33" fmla="*/ 54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93" h="111">
                    <a:moveTo>
                      <a:pt x="8" y="54"/>
                    </a:moveTo>
                    <a:cubicBezTo>
                      <a:pt x="8" y="54"/>
                      <a:pt x="2" y="9"/>
                      <a:pt x="40" y="5"/>
                    </a:cubicBezTo>
                    <a:cubicBezTo>
                      <a:pt x="40" y="5"/>
                      <a:pt x="40" y="5"/>
                      <a:pt x="40" y="5"/>
                    </a:cubicBezTo>
                    <a:cubicBezTo>
                      <a:pt x="40" y="5"/>
                      <a:pt x="40" y="5"/>
                      <a:pt x="40" y="5"/>
                    </a:cubicBezTo>
                    <a:cubicBezTo>
                      <a:pt x="40" y="5"/>
                      <a:pt x="40" y="5"/>
                      <a:pt x="40" y="5"/>
                    </a:cubicBezTo>
                    <a:cubicBezTo>
                      <a:pt x="40" y="5"/>
                      <a:pt x="40" y="5"/>
                      <a:pt x="40" y="5"/>
                    </a:cubicBezTo>
                    <a:cubicBezTo>
                      <a:pt x="79" y="0"/>
                      <a:pt x="84" y="45"/>
                      <a:pt x="84" y="45"/>
                    </a:cubicBezTo>
                    <a:cubicBezTo>
                      <a:pt x="84" y="45"/>
                      <a:pt x="91" y="44"/>
                      <a:pt x="92" y="56"/>
                    </a:cubicBezTo>
                    <a:cubicBezTo>
                      <a:pt x="93" y="68"/>
                      <a:pt x="82" y="69"/>
                      <a:pt x="82" y="69"/>
                    </a:cubicBezTo>
                    <a:cubicBezTo>
                      <a:pt x="79" y="98"/>
                      <a:pt x="69" y="107"/>
                      <a:pt x="53" y="109"/>
                    </a:cubicBezTo>
                    <a:cubicBezTo>
                      <a:pt x="53" y="109"/>
                      <a:pt x="53" y="109"/>
                      <a:pt x="53" y="109"/>
                    </a:cubicBezTo>
                    <a:cubicBezTo>
                      <a:pt x="53" y="109"/>
                      <a:pt x="53" y="109"/>
                      <a:pt x="53" y="109"/>
                    </a:cubicBezTo>
                    <a:cubicBezTo>
                      <a:pt x="53" y="109"/>
                      <a:pt x="53" y="109"/>
                      <a:pt x="53" y="109"/>
                    </a:cubicBezTo>
                    <a:cubicBezTo>
                      <a:pt x="53" y="109"/>
                      <a:pt x="53" y="109"/>
                      <a:pt x="53" y="109"/>
                    </a:cubicBezTo>
                    <a:cubicBezTo>
                      <a:pt x="37" y="111"/>
                      <a:pt x="25" y="104"/>
                      <a:pt x="15" y="77"/>
                    </a:cubicBezTo>
                    <a:cubicBezTo>
                      <a:pt x="15" y="77"/>
                      <a:pt x="4" y="79"/>
                      <a:pt x="2" y="67"/>
                    </a:cubicBezTo>
                    <a:cubicBezTo>
                      <a:pt x="0" y="55"/>
                      <a:pt x="8" y="54"/>
                      <a:pt x="8" y="54"/>
                    </a:cubicBezTo>
                    <a:close/>
                  </a:path>
                </a:pathLst>
              </a:custGeom>
              <a:solidFill>
                <a:schemeClr val="bg1">
                  <a:lumMod val="95000"/>
                </a:schemeClr>
              </a:solidFill>
              <a:ln>
                <a:noFill/>
              </a:ln>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ïŝlïḓê">
                <a:extLst>
                  <a:ext uri="{FF2B5EF4-FFF2-40B4-BE49-F238E27FC236}">
                    <a16:creationId xmlns:a16="http://schemas.microsoft.com/office/drawing/2014/main" id="{69F44C76-1E01-3345-8B35-5CD2D7990E89}"/>
                  </a:ext>
                </a:extLst>
              </p:cNvPr>
              <p:cNvSpPr/>
              <p:nvPr/>
            </p:nvSpPr>
            <p:spPr bwMode="auto">
              <a:xfrm>
                <a:off x="5056326" y="1869166"/>
                <a:ext cx="100013" cy="315913"/>
              </a:xfrm>
              <a:custGeom>
                <a:avLst/>
                <a:gdLst>
                  <a:gd name="T0" fmla="*/ 0 w 17"/>
                  <a:gd name="T1" fmla="*/ 16 h 54"/>
                  <a:gd name="T2" fmla="*/ 6 w 17"/>
                  <a:gd name="T3" fmla="*/ 39 h 54"/>
                  <a:gd name="T4" fmla="*/ 11 w 17"/>
                  <a:gd name="T5" fmla="*/ 38 h 54"/>
                  <a:gd name="T6" fmla="*/ 11 w 17"/>
                  <a:gd name="T7" fmla="*/ 15 h 54"/>
                  <a:gd name="T8" fmla="*/ 0 w 17"/>
                  <a:gd name="T9" fmla="*/ 16 h 54"/>
                </a:gdLst>
                <a:ahLst/>
                <a:cxnLst>
                  <a:cxn ang="0">
                    <a:pos x="T0" y="T1"/>
                  </a:cxn>
                  <a:cxn ang="0">
                    <a:pos x="T2" y="T3"/>
                  </a:cxn>
                  <a:cxn ang="0">
                    <a:pos x="T4" y="T5"/>
                  </a:cxn>
                  <a:cxn ang="0">
                    <a:pos x="T6" y="T7"/>
                  </a:cxn>
                  <a:cxn ang="0">
                    <a:pos x="T8" y="T9"/>
                  </a:cxn>
                </a:cxnLst>
                <a:rect l="0" t="0" r="r" b="b"/>
                <a:pathLst>
                  <a:path w="17" h="54">
                    <a:moveTo>
                      <a:pt x="0" y="16"/>
                    </a:moveTo>
                    <a:cubicBezTo>
                      <a:pt x="0" y="16"/>
                      <a:pt x="1" y="30"/>
                      <a:pt x="6" y="39"/>
                    </a:cubicBezTo>
                    <a:cubicBezTo>
                      <a:pt x="10" y="49"/>
                      <a:pt x="14" y="54"/>
                      <a:pt x="11" y="38"/>
                    </a:cubicBezTo>
                    <a:cubicBezTo>
                      <a:pt x="11" y="38"/>
                      <a:pt x="17" y="30"/>
                      <a:pt x="11" y="15"/>
                    </a:cubicBezTo>
                    <a:cubicBezTo>
                      <a:pt x="6" y="0"/>
                      <a:pt x="0" y="16"/>
                      <a:pt x="0" y="16"/>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îSlîḓé">
                <a:extLst>
                  <a:ext uri="{FF2B5EF4-FFF2-40B4-BE49-F238E27FC236}">
                    <a16:creationId xmlns:a16="http://schemas.microsoft.com/office/drawing/2014/main" id="{B999C5F8-D64E-5845-84E4-96E6D885925C}"/>
                  </a:ext>
                </a:extLst>
              </p:cNvPr>
              <p:cNvSpPr/>
              <p:nvPr/>
            </p:nvSpPr>
            <p:spPr bwMode="auto">
              <a:xfrm>
                <a:off x="5443676" y="1816779"/>
                <a:ext cx="93663" cy="315913"/>
              </a:xfrm>
              <a:custGeom>
                <a:avLst/>
                <a:gdLst>
                  <a:gd name="T0" fmla="*/ 13 w 16"/>
                  <a:gd name="T1" fmla="*/ 14 h 54"/>
                  <a:gd name="T2" fmla="*/ 14 w 16"/>
                  <a:gd name="T3" fmla="*/ 38 h 54"/>
                  <a:gd name="T4" fmla="*/ 8 w 16"/>
                  <a:gd name="T5" fmla="*/ 38 h 54"/>
                  <a:gd name="T6" fmla="*/ 2 w 16"/>
                  <a:gd name="T7" fmla="*/ 16 h 54"/>
                  <a:gd name="T8" fmla="*/ 13 w 16"/>
                  <a:gd name="T9" fmla="*/ 14 h 54"/>
                </a:gdLst>
                <a:ahLst/>
                <a:cxnLst>
                  <a:cxn ang="0">
                    <a:pos x="T0" y="T1"/>
                  </a:cxn>
                  <a:cxn ang="0">
                    <a:pos x="T2" y="T3"/>
                  </a:cxn>
                  <a:cxn ang="0">
                    <a:pos x="T4" y="T5"/>
                  </a:cxn>
                  <a:cxn ang="0">
                    <a:pos x="T6" y="T7"/>
                  </a:cxn>
                  <a:cxn ang="0">
                    <a:pos x="T8" y="T9"/>
                  </a:cxn>
                </a:cxnLst>
                <a:rect l="0" t="0" r="r" b="b"/>
                <a:pathLst>
                  <a:path w="16" h="54">
                    <a:moveTo>
                      <a:pt x="13" y="14"/>
                    </a:moveTo>
                    <a:cubicBezTo>
                      <a:pt x="13" y="14"/>
                      <a:pt x="16" y="27"/>
                      <a:pt x="14" y="38"/>
                    </a:cubicBezTo>
                    <a:cubicBezTo>
                      <a:pt x="12" y="48"/>
                      <a:pt x="9" y="54"/>
                      <a:pt x="8" y="38"/>
                    </a:cubicBezTo>
                    <a:cubicBezTo>
                      <a:pt x="8" y="38"/>
                      <a:pt x="0" y="31"/>
                      <a:pt x="2" y="16"/>
                    </a:cubicBezTo>
                    <a:cubicBezTo>
                      <a:pt x="3" y="0"/>
                      <a:pt x="13" y="14"/>
                      <a:pt x="13" y="14"/>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iś1iḋe">
                <a:extLst>
                  <a:ext uri="{FF2B5EF4-FFF2-40B4-BE49-F238E27FC236}">
                    <a16:creationId xmlns:a16="http://schemas.microsoft.com/office/drawing/2014/main" id="{1682A1C8-4932-3B45-9B4D-AD69C8C8360E}"/>
                  </a:ext>
                </a:extLst>
              </p:cNvPr>
              <p:cNvSpPr/>
              <p:nvPr/>
            </p:nvSpPr>
            <p:spPr bwMode="auto">
              <a:xfrm>
                <a:off x="5197614" y="2489879"/>
                <a:ext cx="100013" cy="93663"/>
              </a:xfrm>
              <a:custGeom>
                <a:avLst/>
                <a:gdLst>
                  <a:gd name="T0" fmla="*/ 5 w 17"/>
                  <a:gd name="T1" fmla="*/ 16 h 16"/>
                  <a:gd name="T2" fmla="*/ 4 w 17"/>
                  <a:gd name="T3" fmla="*/ 16 h 16"/>
                  <a:gd name="T4" fmla="*/ 0 w 17"/>
                  <a:gd name="T5" fmla="*/ 1 h 16"/>
                  <a:gd name="T6" fmla="*/ 1 w 17"/>
                  <a:gd name="T7" fmla="*/ 0 h 16"/>
                  <a:gd name="T8" fmla="*/ 2 w 17"/>
                  <a:gd name="T9" fmla="*/ 0 h 16"/>
                  <a:gd name="T10" fmla="*/ 5 w 17"/>
                  <a:gd name="T11" fmla="*/ 14 h 16"/>
                  <a:gd name="T12" fmla="*/ 16 w 17"/>
                  <a:gd name="T13" fmla="*/ 9 h 16"/>
                  <a:gd name="T14" fmla="*/ 17 w 17"/>
                  <a:gd name="T15" fmla="*/ 10 h 16"/>
                  <a:gd name="T16" fmla="*/ 17 w 17"/>
                  <a:gd name="T17" fmla="*/ 11 h 16"/>
                  <a:gd name="T18" fmla="*/ 5 w 17"/>
                  <a:gd name="T19" fmla="*/ 16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16">
                    <a:moveTo>
                      <a:pt x="5" y="16"/>
                    </a:moveTo>
                    <a:cubicBezTo>
                      <a:pt x="5" y="16"/>
                      <a:pt x="4" y="16"/>
                      <a:pt x="4" y="16"/>
                    </a:cubicBezTo>
                    <a:cubicBezTo>
                      <a:pt x="2" y="14"/>
                      <a:pt x="0" y="3"/>
                      <a:pt x="0" y="1"/>
                    </a:cubicBezTo>
                    <a:cubicBezTo>
                      <a:pt x="0" y="0"/>
                      <a:pt x="0" y="0"/>
                      <a:pt x="1" y="0"/>
                    </a:cubicBezTo>
                    <a:cubicBezTo>
                      <a:pt x="1" y="0"/>
                      <a:pt x="1" y="0"/>
                      <a:pt x="2" y="0"/>
                    </a:cubicBezTo>
                    <a:cubicBezTo>
                      <a:pt x="2" y="6"/>
                      <a:pt x="4" y="13"/>
                      <a:pt x="5" y="14"/>
                    </a:cubicBezTo>
                    <a:cubicBezTo>
                      <a:pt x="6" y="15"/>
                      <a:pt x="11" y="12"/>
                      <a:pt x="16" y="9"/>
                    </a:cubicBezTo>
                    <a:cubicBezTo>
                      <a:pt x="16" y="9"/>
                      <a:pt x="17" y="9"/>
                      <a:pt x="17" y="10"/>
                    </a:cubicBezTo>
                    <a:cubicBezTo>
                      <a:pt x="17" y="10"/>
                      <a:pt x="17" y="11"/>
                      <a:pt x="17" y="11"/>
                    </a:cubicBezTo>
                    <a:cubicBezTo>
                      <a:pt x="14" y="13"/>
                      <a:pt x="8" y="16"/>
                      <a:pt x="5" y="16"/>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iṩlîdè">
                <a:extLst>
                  <a:ext uri="{FF2B5EF4-FFF2-40B4-BE49-F238E27FC236}">
                    <a16:creationId xmlns:a16="http://schemas.microsoft.com/office/drawing/2014/main" id="{D29D0792-A9C1-5C49-9C7C-65325C443EDC}"/>
                  </a:ext>
                </a:extLst>
              </p:cNvPr>
              <p:cNvSpPr/>
              <p:nvPr/>
            </p:nvSpPr>
            <p:spPr bwMode="auto">
              <a:xfrm>
                <a:off x="5396051" y="2537504"/>
                <a:ext cx="82550" cy="46038"/>
              </a:xfrm>
              <a:custGeom>
                <a:avLst/>
                <a:gdLst>
                  <a:gd name="T0" fmla="*/ 10 w 14"/>
                  <a:gd name="T1" fmla="*/ 8 h 8"/>
                  <a:gd name="T2" fmla="*/ 0 w 14"/>
                  <a:gd name="T3" fmla="*/ 3 h 8"/>
                  <a:gd name="T4" fmla="*/ 0 w 14"/>
                  <a:gd name="T5" fmla="*/ 2 h 8"/>
                  <a:gd name="T6" fmla="*/ 1 w 14"/>
                  <a:gd name="T7" fmla="*/ 2 h 8"/>
                  <a:gd name="T8" fmla="*/ 10 w 14"/>
                  <a:gd name="T9" fmla="*/ 6 h 8"/>
                  <a:gd name="T10" fmla="*/ 12 w 14"/>
                  <a:gd name="T11" fmla="*/ 1 h 8"/>
                  <a:gd name="T12" fmla="*/ 13 w 14"/>
                  <a:gd name="T13" fmla="*/ 0 h 8"/>
                  <a:gd name="T14" fmla="*/ 13 w 14"/>
                  <a:gd name="T15" fmla="*/ 1 h 8"/>
                  <a:gd name="T16" fmla="*/ 10 w 14"/>
                  <a:gd name="T17" fmla="*/ 7 h 8"/>
                  <a:gd name="T18" fmla="*/ 10 w 14"/>
                  <a:gd name="T19" fmla="*/ 8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8">
                    <a:moveTo>
                      <a:pt x="10" y="8"/>
                    </a:moveTo>
                    <a:cubicBezTo>
                      <a:pt x="8" y="8"/>
                      <a:pt x="4" y="5"/>
                      <a:pt x="0" y="3"/>
                    </a:cubicBezTo>
                    <a:cubicBezTo>
                      <a:pt x="0" y="3"/>
                      <a:pt x="0" y="2"/>
                      <a:pt x="0" y="2"/>
                    </a:cubicBezTo>
                    <a:cubicBezTo>
                      <a:pt x="0" y="2"/>
                      <a:pt x="1" y="1"/>
                      <a:pt x="1" y="2"/>
                    </a:cubicBezTo>
                    <a:cubicBezTo>
                      <a:pt x="5" y="4"/>
                      <a:pt x="9" y="6"/>
                      <a:pt x="10" y="6"/>
                    </a:cubicBezTo>
                    <a:cubicBezTo>
                      <a:pt x="10" y="6"/>
                      <a:pt x="11" y="3"/>
                      <a:pt x="12" y="1"/>
                    </a:cubicBezTo>
                    <a:cubicBezTo>
                      <a:pt x="12" y="0"/>
                      <a:pt x="12" y="0"/>
                      <a:pt x="13" y="0"/>
                    </a:cubicBezTo>
                    <a:cubicBezTo>
                      <a:pt x="13" y="0"/>
                      <a:pt x="14" y="1"/>
                      <a:pt x="13" y="1"/>
                    </a:cubicBezTo>
                    <a:cubicBezTo>
                      <a:pt x="13" y="3"/>
                      <a:pt x="12" y="7"/>
                      <a:pt x="10" y="7"/>
                    </a:cubicBezTo>
                    <a:cubicBezTo>
                      <a:pt x="10" y="8"/>
                      <a:pt x="10" y="8"/>
                      <a:pt x="10" y="8"/>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íšḻíḓé">
                <a:extLst>
                  <a:ext uri="{FF2B5EF4-FFF2-40B4-BE49-F238E27FC236}">
                    <a16:creationId xmlns:a16="http://schemas.microsoft.com/office/drawing/2014/main" id="{934089A7-4981-C248-B73B-2315534C7785}"/>
                  </a:ext>
                </a:extLst>
              </p:cNvPr>
              <p:cNvSpPr/>
              <p:nvPr/>
            </p:nvSpPr>
            <p:spPr bwMode="auto">
              <a:xfrm>
                <a:off x="5238889" y="2372404"/>
                <a:ext cx="180975" cy="128588"/>
              </a:xfrm>
              <a:custGeom>
                <a:avLst/>
                <a:gdLst>
                  <a:gd name="T0" fmla="*/ 19 w 31"/>
                  <a:gd name="T1" fmla="*/ 22 h 22"/>
                  <a:gd name="T2" fmla="*/ 18 w 31"/>
                  <a:gd name="T3" fmla="*/ 22 h 22"/>
                  <a:gd name="T4" fmla="*/ 1 w 31"/>
                  <a:gd name="T5" fmla="*/ 4 h 22"/>
                  <a:gd name="T6" fmla="*/ 1 w 31"/>
                  <a:gd name="T7" fmla="*/ 3 h 22"/>
                  <a:gd name="T8" fmla="*/ 2 w 31"/>
                  <a:gd name="T9" fmla="*/ 3 h 22"/>
                  <a:gd name="T10" fmla="*/ 18 w 31"/>
                  <a:gd name="T11" fmla="*/ 20 h 22"/>
                  <a:gd name="T12" fmla="*/ 30 w 31"/>
                  <a:gd name="T13" fmla="*/ 1 h 22"/>
                  <a:gd name="T14" fmla="*/ 31 w 31"/>
                  <a:gd name="T15" fmla="*/ 0 h 22"/>
                  <a:gd name="T16" fmla="*/ 31 w 31"/>
                  <a:gd name="T17" fmla="*/ 2 h 22"/>
                  <a:gd name="T18" fmla="*/ 19 w 31"/>
                  <a:gd name="T19" fmla="*/ 22 h 22"/>
                  <a:gd name="T20" fmla="*/ 19 w 31"/>
                  <a:gd name="T21" fmla="*/ 22 h 22"/>
                  <a:gd name="T22" fmla="*/ 19 w 31"/>
                  <a:gd name="T23"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 h="22">
                    <a:moveTo>
                      <a:pt x="19" y="22"/>
                    </a:moveTo>
                    <a:cubicBezTo>
                      <a:pt x="18" y="22"/>
                      <a:pt x="18" y="22"/>
                      <a:pt x="18" y="22"/>
                    </a:cubicBezTo>
                    <a:cubicBezTo>
                      <a:pt x="1" y="4"/>
                      <a:pt x="1" y="4"/>
                      <a:pt x="1" y="4"/>
                    </a:cubicBezTo>
                    <a:cubicBezTo>
                      <a:pt x="0" y="3"/>
                      <a:pt x="1" y="3"/>
                      <a:pt x="1" y="3"/>
                    </a:cubicBezTo>
                    <a:cubicBezTo>
                      <a:pt x="1" y="2"/>
                      <a:pt x="2" y="2"/>
                      <a:pt x="2" y="3"/>
                    </a:cubicBezTo>
                    <a:cubicBezTo>
                      <a:pt x="18" y="20"/>
                      <a:pt x="18" y="20"/>
                      <a:pt x="18" y="20"/>
                    </a:cubicBezTo>
                    <a:cubicBezTo>
                      <a:pt x="30" y="1"/>
                      <a:pt x="30" y="1"/>
                      <a:pt x="30" y="1"/>
                    </a:cubicBezTo>
                    <a:cubicBezTo>
                      <a:pt x="30" y="0"/>
                      <a:pt x="30" y="0"/>
                      <a:pt x="31" y="0"/>
                    </a:cubicBezTo>
                    <a:cubicBezTo>
                      <a:pt x="31" y="1"/>
                      <a:pt x="31" y="1"/>
                      <a:pt x="31" y="2"/>
                    </a:cubicBezTo>
                    <a:cubicBezTo>
                      <a:pt x="19" y="22"/>
                      <a:pt x="19" y="22"/>
                      <a:pt x="19" y="22"/>
                    </a:cubicBezTo>
                    <a:cubicBezTo>
                      <a:pt x="19" y="22"/>
                      <a:pt x="19" y="22"/>
                      <a:pt x="19" y="22"/>
                    </a:cubicBezTo>
                    <a:cubicBezTo>
                      <a:pt x="19" y="22"/>
                      <a:pt x="19" y="22"/>
                      <a:pt x="19" y="22"/>
                    </a:cubicBezTo>
                    <a:close/>
                  </a:path>
                </a:pathLst>
              </a:custGeom>
              <a:solidFill>
                <a:srgbClr val="ADC2E5"/>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îṣḻïḍe">
                <a:extLst>
                  <a:ext uri="{FF2B5EF4-FFF2-40B4-BE49-F238E27FC236}">
                    <a16:creationId xmlns:a16="http://schemas.microsoft.com/office/drawing/2014/main" id="{5E236CC5-A868-7645-87E6-BE04C8DA2BC6}"/>
                  </a:ext>
                </a:extLst>
              </p:cNvPr>
              <p:cNvSpPr/>
              <p:nvPr/>
            </p:nvSpPr>
            <p:spPr bwMode="auto">
              <a:xfrm>
                <a:off x="4405451" y="2881991"/>
                <a:ext cx="803275" cy="979488"/>
              </a:xfrm>
              <a:custGeom>
                <a:avLst/>
                <a:gdLst>
                  <a:gd name="T0" fmla="*/ 506 w 506"/>
                  <a:gd name="T1" fmla="*/ 510 h 617"/>
                  <a:gd name="T2" fmla="*/ 351 w 506"/>
                  <a:gd name="T3" fmla="*/ 0 h 617"/>
                  <a:gd name="T4" fmla="*/ 0 w 506"/>
                  <a:gd name="T5" fmla="*/ 107 h 617"/>
                  <a:gd name="T6" fmla="*/ 162 w 506"/>
                  <a:gd name="T7" fmla="*/ 617 h 617"/>
                  <a:gd name="T8" fmla="*/ 506 w 506"/>
                  <a:gd name="T9" fmla="*/ 510 h 617"/>
                </a:gdLst>
                <a:ahLst/>
                <a:cxnLst>
                  <a:cxn ang="0">
                    <a:pos x="T0" y="T1"/>
                  </a:cxn>
                  <a:cxn ang="0">
                    <a:pos x="T2" y="T3"/>
                  </a:cxn>
                  <a:cxn ang="0">
                    <a:pos x="T4" y="T5"/>
                  </a:cxn>
                  <a:cxn ang="0">
                    <a:pos x="T6" y="T7"/>
                  </a:cxn>
                  <a:cxn ang="0">
                    <a:pos x="T8" y="T9"/>
                  </a:cxn>
                </a:cxnLst>
                <a:rect l="0" t="0" r="r" b="b"/>
                <a:pathLst>
                  <a:path w="506" h="617">
                    <a:moveTo>
                      <a:pt x="506" y="510"/>
                    </a:moveTo>
                    <a:lnTo>
                      <a:pt x="351" y="0"/>
                    </a:lnTo>
                    <a:lnTo>
                      <a:pt x="0" y="107"/>
                    </a:lnTo>
                    <a:lnTo>
                      <a:pt x="162" y="617"/>
                    </a:lnTo>
                    <a:lnTo>
                      <a:pt x="506" y="510"/>
                    </a:lnTo>
                    <a:close/>
                  </a:path>
                </a:pathLst>
              </a:custGeom>
              <a:solidFill>
                <a:srgbClr val="076CFF"/>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îsľïḍê">
                <a:extLst>
                  <a:ext uri="{FF2B5EF4-FFF2-40B4-BE49-F238E27FC236}">
                    <a16:creationId xmlns:a16="http://schemas.microsoft.com/office/drawing/2014/main" id="{1C265CC8-A92D-5D42-B363-AB7A97E4E3CA}"/>
                  </a:ext>
                </a:extLst>
              </p:cNvPr>
              <p:cNvSpPr/>
              <p:nvPr/>
            </p:nvSpPr>
            <p:spPr bwMode="auto">
              <a:xfrm>
                <a:off x="4440376" y="3363004"/>
                <a:ext cx="158750" cy="287338"/>
              </a:xfrm>
              <a:custGeom>
                <a:avLst/>
                <a:gdLst>
                  <a:gd name="T0" fmla="*/ 18 w 27"/>
                  <a:gd name="T1" fmla="*/ 0 h 49"/>
                  <a:gd name="T2" fmla="*/ 1 w 27"/>
                  <a:gd name="T3" fmla="*/ 10 h 49"/>
                  <a:gd name="T4" fmla="*/ 4 w 27"/>
                  <a:gd name="T5" fmla="*/ 18 h 49"/>
                  <a:gd name="T6" fmla="*/ 1 w 27"/>
                  <a:gd name="T7" fmla="*/ 25 h 49"/>
                  <a:gd name="T8" fmla="*/ 5 w 27"/>
                  <a:gd name="T9" fmla="*/ 32 h 49"/>
                  <a:gd name="T10" fmla="*/ 10 w 27"/>
                  <a:gd name="T11" fmla="*/ 39 h 49"/>
                  <a:gd name="T12" fmla="*/ 14 w 27"/>
                  <a:gd name="T13" fmla="*/ 48 h 49"/>
                  <a:gd name="T14" fmla="*/ 26 w 27"/>
                  <a:gd name="T15" fmla="*/ 40 h 49"/>
                  <a:gd name="T16" fmla="*/ 21 w 27"/>
                  <a:gd name="T17" fmla="*/ 34 h 49"/>
                  <a:gd name="T18" fmla="*/ 23 w 27"/>
                  <a:gd name="T19" fmla="*/ 24 h 49"/>
                  <a:gd name="T20" fmla="*/ 19 w 27"/>
                  <a:gd name="T21" fmla="*/ 20 h 49"/>
                  <a:gd name="T22" fmla="*/ 22 w 27"/>
                  <a:gd name="T23" fmla="*/ 12 h 49"/>
                  <a:gd name="T24" fmla="*/ 18 w 27"/>
                  <a:gd name="T25" fmla="*/ 9 h 49"/>
                  <a:gd name="T26" fmla="*/ 18 w 27"/>
                  <a:gd name="T2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 h="49">
                    <a:moveTo>
                      <a:pt x="18" y="0"/>
                    </a:moveTo>
                    <a:cubicBezTo>
                      <a:pt x="18" y="0"/>
                      <a:pt x="1" y="8"/>
                      <a:pt x="1" y="10"/>
                    </a:cubicBezTo>
                    <a:cubicBezTo>
                      <a:pt x="0" y="13"/>
                      <a:pt x="4" y="18"/>
                      <a:pt x="4" y="18"/>
                    </a:cubicBezTo>
                    <a:cubicBezTo>
                      <a:pt x="4" y="18"/>
                      <a:pt x="0" y="23"/>
                      <a:pt x="1" y="25"/>
                    </a:cubicBezTo>
                    <a:cubicBezTo>
                      <a:pt x="1" y="28"/>
                      <a:pt x="5" y="32"/>
                      <a:pt x="5" y="32"/>
                    </a:cubicBezTo>
                    <a:cubicBezTo>
                      <a:pt x="5" y="32"/>
                      <a:pt x="8" y="38"/>
                      <a:pt x="10" y="39"/>
                    </a:cubicBezTo>
                    <a:cubicBezTo>
                      <a:pt x="12" y="40"/>
                      <a:pt x="10" y="47"/>
                      <a:pt x="14" y="48"/>
                    </a:cubicBezTo>
                    <a:cubicBezTo>
                      <a:pt x="18" y="49"/>
                      <a:pt x="25" y="42"/>
                      <a:pt x="26" y="40"/>
                    </a:cubicBezTo>
                    <a:cubicBezTo>
                      <a:pt x="27" y="37"/>
                      <a:pt x="21" y="34"/>
                      <a:pt x="21" y="34"/>
                    </a:cubicBezTo>
                    <a:cubicBezTo>
                      <a:pt x="21" y="34"/>
                      <a:pt x="25" y="28"/>
                      <a:pt x="23" y="24"/>
                    </a:cubicBezTo>
                    <a:cubicBezTo>
                      <a:pt x="22" y="21"/>
                      <a:pt x="19" y="20"/>
                      <a:pt x="19" y="20"/>
                    </a:cubicBezTo>
                    <a:cubicBezTo>
                      <a:pt x="19" y="20"/>
                      <a:pt x="23" y="14"/>
                      <a:pt x="22" y="12"/>
                    </a:cubicBezTo>
                    <a:cubicBezTo>
                      <a:pt x="20" y="10"/>
                      <a:pt x="18" y="9"/>
                      <a:pt x="18" y="9"/>
                    </a:cubicBezTo>
                    <a:cubicBezTo>
                      <a:pt x="18" y="9"/>
                      <a:pt x="23" y="3"/>
                      <a:pt x="18" y="0"/>
                    </a:cubicBezTo>
                    <a:close/>
                  </a:path>
                </a:pathLst>
              </a:custGeom>
              <a:solidFill>
                <a:srgbClr val="FCFFF8"/>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8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2" name="ïṩḻîďé">
                <a:extLst>
                  <a:ext uri="{FF2B5EF4-FFF2-40B4-BE49-F238E27FC236}">
                    <a16:creationId xmlns:a16="http://schemas.microsoft.com/office/drawing/2014/main" id="{D5413467-E58E-0344-8DC7-981EB4E560C7}"/>
                  </a:ext>
                </a:extLst>
              </p:cNvPr>
              <p:cNvSpPr/>
              <p:nvPr/>
            </p:nvSpPr>
            <p:spPr bwMode="auto">
              <a:xfrm>
                <a:off x="5021401" y="1681841"/>
                <a:ext cx="574675" cy="322263"/>
              </a:xfrm>
              <a:custGeom>
                <a:avLst/>
                <a:gdLst>
                  <a:gd name="T0" fmla="*/ 10 w 98"/>
                  <a:gd name="T1" fmla="*/ 53 h 55"/>
                  <a:gd name="T2" fmla="*/ 1 w 98"/>
                  <a:gd name="T3" fmla="*/ 41 h 55"/>
                  <a:gd name="T4" fmla="*/ 3 w 98"/>
                  <a:gd name="T5" fmla="*/ 27 h 55"/>
                  <a:gd name="T6" fmla="*/ 15 w 98"/>
                  <a:gd name="T7" fmla="*/ 19 h 55"/>
                  <a:gd name="T8" fmla="*/ 28 w 98"/>
                  <a:gd name="T9" fmla="*/ 2 h 55"/>
                  <a:gd name="T10" fmla="*/ 43 w 98"/>
                  <a:gd name="T11" fmla="*/ 2 h 55"/>
                  <a:gd name="T12" fmla="*/ 58 w 98"/>
                  <a:gd name="T13" fmla="*/ 5 h 55"/>
                  <a:gd name="T14" fmla="*/ 83 w 98"/>
                  <a:gd name="T15" fmla="*/ 2 h 55"/>
                  <a:gd name="T16" fmla="*/ 95 w 98"/>
                  <a:gd name="T17" fmla="*/ 13 h 55"/>
                  <a:gd name="T18" fmla="*/ 92 w 98"/>
                  <a:gd name="T19" fmla="*/ 36 h 55"/>
                  <a:gd name="T20" fmla="*/ 71 w 98"/>
                  <a:gd name="T21" fmla="*/ 45 h 55"/>
                  <a:gd name="T22" fmla="*/ 45 w 98"/>
                  <a:gd name="T23" fmla="*/ 41 h 55"/>
                  <a:gd name="T24" fmla="*/ 35 w 98"/>
                  <a:gd name="T25" fmla="*/ 46 h 55"/>
                  <a:gd name="T26" fmla="*/ 25 w 98"/>
                  <a:gd name="T27" fmla="*/ 52 h 55"/>
                  <a:gd name="T28" fmla="*/ 14 w 98"/>
                  <a:gd name="T29" fmla="*/ 50 h 55"/>
                  <a:gd name="T30" fmla="*/ 10 w 98"/>
                  <a:gd name="T31" fmla="*/ 53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55">
                    <a:moveTo>
                      <a:pt x="10" y="53"/>
                    </a:moveTo>
                    <a:cubicBezTo>
                      <a:pt x="6" y="49"/>
                      <a:pt x="3" y="45"/>
                      <a:pt x="1" y="41"/>
                    </a:cubicBezTo>
                    <a:cubicBezTo>
                      <a:pt x="0" y="36"/>
                      <a:pt x="0" y="31"/>
                      <a:pt x="3" y="27"/>
                    </a:cubicBezTo>
                    <a:cubicBezTo>
                      <a:pt x="6" y="23"/>
                      <a:pt x="11" y="22"/>
                      <a:pt x="15" y="19"/>
                    </a:cubicBezTo>
                    <a:cubicBezTo>
                      <a:pt x="20" y="14"/>
                      <a:pt x="22" y="6"/>
                      <a:pt x="28" y="2"/>
                    </a:cubicBezTo>
                    <a:cubicBezTo>
                      <a:pt x="33" y="0"/>
                      <a:pt x="38" y="0"/>
                      <a:pt x="43" y="2"/>
                    </a:cubicBezTo>
                    <a:cubicBezTo>
                      <a:pt x="48" y="3"/>
                      <a:pt x="53" y="5"/>
                      <a:pt x="58" y="5"/>
                    </a:cubicBezTo>
                    <a:cubicBezTo>
                      <a:pt x="66" y="5"/>
                      <a:pt x="75" y="0"/>
                      <a:pt x="83" y="2"/>
                    </a:cubicBezTo>
                    <a:cubicBezTo>
                      <a:pt x="88" y="3"/>
                      <a:pt x="93" y="8"/>
                      <a:pt x="95" y="13"/>
                    </a:cubicBezTo>
                    <a:cubicBezTo>
                      <a:pt x="98" y="20"/>
                      <a:pt x="97" y="29"/>
                      <a:pt x="92" y="36"/>
                    </a:cubicBezTo>
                    <a:cubicBezTo>
                      <a:pt x="87" y="42"/>
                      <a:pt x="79" y="46"/>
                      <a:pt x="71" y="45"/>
                    </a:cubicBezTo>
                    <a:cubicBezTo>
                      <a:pt x="62" y="45"/>
                      <a:pt x="54" y="40"/>
                      <a:pt x="45" y="41"/>
                    </a:cubicBezTo>
                    <a:cubicBezTo>
                      <a:pt x="42" y="42"/>
                      <a:pt x="38" y="44"/>
                      <a:pt x="35" y="46"/>
                    </a:cubicBezTo>
                    <a:cubicBezTo>
                      <a:pt x="32" y="48"/>
                      <a:pt x="29" y="50"/>
                      <a:pt x="25" y="52"/>
                    </a:cubicBezTo>
                    <a:cubicBezTo>
                      <a:pt x="22" y="53"/>
                      <a:pt x="17" y="53"/>
                      <a:pt x="14" y="50"/>
                    </a:cubicBezTo>
                    <a:cubicBezTo>
                      <a:pt x="13" y="53"/>
                      <a:pt x="12" y="55"/>
                      <a:pt x="10" y="53"/>
                    </a:cubicBezTo>
                    <a:close/>
                  </a:path>
                </a:pathLst>
              </a:custGeom>
              <a:solidFill>
                <a:srgbClr val="011C63"/>
              </a:solidFill>
              <a:ln>
                <a:noFill/>
              </a:ln>
              <a:extLst>
                <a:ext uri="{91240B29-F687-4F45-9708-019B960494DF}">
                  <a14:hiddenLine xmlns:a14="http://schemas.microsoft.com/office/drawing/2010/main" w="9525">
                    <a:solidFill>
                      <a:srgbClr val="000000"/>
                    </a:solidFill>
                    <a:round/>
                    <a:headEnd/>
                    <a:tailEnd/>
                  </a14:hiddenLine>
                </a:ext>
              </a:extLst>
            </p:spPr>
            <p:txBody>
              <a:bodyPr wrap="square" lIns="91440" tIns="45720" rIns="91440" bIns="45720" anchor="ctr">
                <a:normAutofit fontScale="9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grpSp>
      </p:grpSp>
    </p:spTree>
    <p:extLst>
      <p:ext uri="{BB962C8B-B14F-4D97-AF65-F5344CB8AC3E}">
        <p14:creationId xmlns:p14="http://schemas.microsoft.com/office/powerpoint/2010/main" val="3906913299"/>
      </p:ext>
    </p:extLst>
  </p:cSld>
  <p:clrMapOvr>
    <a:masterClrMapping/>
  </p:clrMapOvr>
  <p:transition spd="slow" advClick="0" advTm="0">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矩形: 圆角 3">
            <a:extLst>
              <a:ext uri="{FF2B5EF4-FFF2-40B4-BE49-F238E27FC236}">
                <a16:creationId xmlns:a16="http://schemas.microsoft.com/office/drawing/2014/main" id="{3D571C60-6BB1-41F9-9497-D33C7810E9D6}"/>
              </a:ext>
            </a:extLst>
          </p:cNvPr>
          <p:cNvSpPr/>
          <p:nvPr/>
        </p:nvSpPr>
        <p:spPr>
          <a:xfrm>
            <a:off x="538431" y="1428902"/>
            <a:ext cx="1820457" cy="45861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highlight>
                <a:srgbClr val="000000"/>
              </a:highlight>
              <a:uLnTx/>
              <a:uFillTx/>
              <a:latin typeface="Arial"/>
              <a:ea typeface="微软雅黑"/>
              <a:cs typeface="+mn-cs"/>
            </a:endParaRPr>
          </a:p>
        </p:txBody>
      </p:sp>
      <p:sp>
        <p:nvSpPr>
          <p:cNvPr id="5" name="矩形 4">
            <a:extLst>
              <a:ext uri="{FF2B5EF4-FFF2-40B4-BE49-F238E27FC236}">
                <a16:creationId xmlns:a16="http://schemas.microsoft.com/office/drawing/2014/main" id="{EE88860F-484B-4C78-B54A-91247699E3F1}"/>
              </a:ext>
            </a:extLst>
          </p:cNvPr>
          <p:cNvSpPr/>
          <p:nvPr/>
        </p:nvSpPr>
        <p:spPr>
          <a:xfrm>
            <a:off x="784823" y="1762539"/>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承保业务库</a:t>
            </a:r>
          </a:p>
        </p:txBody>
      </p:sp>
      <p:sp>
        <p:nvSpPr>
          <p:cNvPr id="72" name="矩形 71">
            <a:extLst>
              <a:ext uri="{FF2B5EF4-FFF2-40B4-BE49-F238E27FC236}">
                <a16:creationId xmlns:a16="http://schemas.microsoft.com/office/drawing/2014/main" id="{72F272A1-6A6B-417C-9934-4137F0DCCFBD}"/>
              </a:ext>
            </a:extLst>
          </p:cNvPr>
          <p:cNvSpPr/>
          <p:nvPr/>
        </p:nvSpPr>
        <p:spPr>
          <a:xfrm>
            <a:off x="784823" y="2533802"/>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理赔业务库</a:t>
            </a:r>
          </a:p>
        </p:txBody>
      </p:sp>
      <p:sp>
        <p:nvSpPr>
          <p:cNvPr id="73" name="矩形 72">
            <a:extLst>
              <a:ext uri="{FF2B5EF4-FFF2-40B4-BE49-F238E27FC236}">
                <a16:creationId xmlns:a16="http://schemas.microsoft.com/office/drawing/2014/main" id="{82572134-13AA-4E9B-A5DE-CDD0364577B8}"/>
              </a:ext>
            </a:extLst>
          </p:cNvPr>
          <p:cNvSpPr/>
          <p:nvPr/>
        </p:nvSpPr>
        <p:spPr>
          <a:xfrm>
            <a:off x="784823" y="3343538"/>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收付业务库</a:t>
            </a:r>
          </a:p>
        </p:txBody>
      </p:sp>
      <p:sp>
        <p:nvSpPr>
          <p:cNvPr id="74" name="矩形 73">
            <a:extLst>
              <a:ext uri="{FF2B5EF4-FFF2-40B4-BE49-F238E27FC236}">
                <a16:creationId xmlns:a16="http://schemas.microsoft.com/office/drawing/2014/main" id="{E48ADD02-FC23-405C-B2DE-5836C9417FF5}"/>
              </a:ext>
            </a:extLst>
          </p:cNvPr>
          <p:cNvSpPr/>
          <p:nvPr/>
        </p:nvSpPr>
        <p:spPr>
          <a:xfrm>
            <a:off x="784823" y="4153274"/>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再保业务库</a:t>
            </a:r>
          </a:p>
        </p:txBody>
      </p:sp>
      <p:sp>
        <p:nvSpPr>
          <p:cNvPr id="75" name="矩形 74">
            <a:extLst>
              <a:ext uri="{FF2B5EF4-FFF2-40B4-BE49-F238E27FC236}">
                <a16:creationId xmlns:a16="http://schemas.microsoft.com/office/drawing/2014/main" id="{C2ECFE5A-8010-4E0A-9F57-0F65569EA622}"/>
              </a:ext>
            </a:extLst>
          </p:cNvPr>
          <p:cNvSpPr/>
          <p:nvPr/>
        </p:nvSpPr>
        <p:spPr>
          <a:xfrm>
            <a:off x="784823" y="4963010"/>
            <a:ext cx="1327672" cy="477078"/>
          </a:xfrm>
          <a:prstGeom prst="rect">
            <a:avLst/>
          </a:prstGeom>
          <a:solidFill>
            <a:srgbClr val="1DE9B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其他业务库</a:t>
            </a:r>
          </a:p>
        </p:txBody>
      </p:sp>
      <p:pic>
        <p:nvPicPr>
          <p:cNvPr id="7" name="图形 6" descr="数据库">
            <a:extLst>
              <a:ext uri="{FF2B5EF4-FFF2-40B4-BE49-F238E27FC236}">
                <a16:creationId xmlns:a16="http://schemas.microsoft.com/office/drawing/2014/main" id="{22475E12-59C1-42FB-856F-BA5F256A33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392556" y="2299887"/>
            <a:ext cx="2553750" cy="2553750"/>
          </a:xfrm>
          <a:prstGeom prst="rect">
            <a:avLst/>
          </a:prstGeom>
        </p:spPr>
      </p:pic>
      <p:sp>
        <p:nvSpPr>
          <p:cNvPr id="78" name="îṩļïḓè">
            <a:extLst>
              <a:ext uri="{FF2B5EF4-FFF2-40B4-BE49-F238E27FC236}">
                <a16:creationId xmlns:a16="http://schemas.microsoft.com/office/drawing/2014/main" id="{65C69022-F352-46E5-919F-D6A259DB6041}"/>
              </a:ext>
            </a:extLst>
          </p:cNvPr>
          <p:cNvSpPr/>
          <p:nvPr/>
        </p:nvSpPr>
        <p:spPr bwMode="auto">
          <a:xfrm>
            <a:off x="3833821" y="2015807"/>
            <a:ext cx="1671219" cy="46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a:ea typeface="微软雅黑"/>
                <a:cs typeface="+mn-cs"/>
              </a:rPr>
              <a:t>ODS</a:t>
            </a: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数据仓库</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pic>
        <p:nvPicPr>
          <p:cNvPr id="9" name="图形 8" descr="同步云">
            <a:extLst>
              <a:ext uri="{FF2B5EF4-FFF2-40B4-BE49-F238E27FC236}">
                <a16:creationId xmlns:a16="http://schemas.microsoft.com/office/drawing/2014/main" id="{2E590E3B-887A-45C0-9F50-AA3733AE99DA}"/>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8963" y="2736437"/>
            <a:ext cx="914400" cy="914400"/>
          </a:xfrm>
          <a:prstGeom prst="rect">
            <a:avLst/>
          </a:prstGeom>
        </p:spPr>
      </p:pic>
      <p:sp>
        <p:nvSpPr>
          <p:cNvPr id="90" name="îṩļïḓè">
            <a:extLst>
              <a:ext uri="{FF2B5EF4-FFF2-40B4-BE49-F238E27FC236}">
                <a16:creationId xmlns:a16="http://schemas.microsoft.com/office/drawing/2014/main" id="{CE04CB30-BF7C-45EB-9FA2-8337E227ADBA}"/>
              </a:ext>
            </a:extLst>
          </p:cNvPr>
          <p:cNvSpPr/>
          <p:nvPr/>
        </p:nvSpPr>
        <p:spPr bwMode="auto">
          <a:xfrm>
            <a:off x="2408695" y="3576762"/>
            <a:ext cx="1474934" cy="2329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、每天凌晨使用</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kettle</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工具将业务库数据同步到</a:t>
            </a:r>
            <a:r>
              <a:rPr kumimoji="0" lang="en-US" altLang="zh-CN" sz="1400" b="0" i="0" u="none" strike="noStrike" kern="1200" cap="none" spc="0" normalizeH="0" baseline="0" noProof="0" dirty="0" err="1">
                <a:ln>
                  <a:noFill/>
                </a:ln>
                <a:solidFill>
                  <a:srgbClr val="000000"/>
                </a:solidFill>
                <a:effectLst/>
                <a:uLnTx/>
                <a:uFillTx/>
                <a:latin typeface="Arial"/>
                <a:ea typeface="微软雅黑"/>
                <a:cs typeface="+mn-cs"/>
              </a:rPr>
              <a:t>ods</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仓库；</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2</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、目前同步方案未定，具体实现正在由客户方开发；</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3" name="直接箭头连接符 12">
            <a:extLst>
              <a:ext uri="{FF2B5EF4-FFF2-40B4-BE49-F238E27FC236}">
                <a16:creationId xmlns:a16="http://schemas.microsoft.com/office/drawing/2014/main" id="{DD51793B-4CBB-4BD2-AF47-5CED5ACA6BE8}"/>
              </a:ext>
            </a:extLst>
          </p:cNvPr>
          <p:cNvCxnSpPr/>
          <p:nvPr/>
        </p:nvCxnSpPr>
        <p:spPr>
          <a:xfrm>
            <a:off x="2508087" y="3576762"/>
            <a:ext cx="12761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9" name="矩形: 圆角 98">
            <a:extLst>
              <a:ext uri="{FF2B5EF4-FFF2-40B4-BE49-F238E27FC236}">
                <a16:creationId xmlns:a16="http://schemas.microsoft.com/office/drawing/2014/main" id="{F4241C6E-FB59-481A-9C04-BB0ACD3CC112}"/>
              </a:ext>
            </a:extLst>
          </p:cNvPr>
          <p:cNvSpPr/>
          <p:nvPr/>
        </p:nvSpPr>
        <p:spPr>
          <a:xfrm>
            <a:off x="7001333" y="1428902"/>
            <a:ext cx="1671219" cy="458611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zh-CN" sz="1800"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00" name="矩形 99">
            <a:extLst>
              <a:ext uri="{FF2B5EF4-FFF2-40B4-BE49-F238E27FC236}">
                <a16:creationId xmlns:a16="http://schemas.microsoft.com/office/drawing/2014/main" id="{B963124E-DD91-47A4-8CB9-5BF9DD82CB59}"/>
              </a:ext>
            </a:extLst>
          </p:cNvPr>
          <p:cNvSpPr/>
          <p:nvPr/>
        </p:nvSpPr>
        <p:spPr>
          <a:xfrm>
            <a:off x="7190226" y="1830513"/>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新保桩子表</a:t>
            </a:r>
          </a:p>
        </p:txBody>
      </p:sp>
      <p:sp>
        <p:nvSpPr>
          <p:cNvPr id="101" name="矩形 100">
            <a:extLst>
              <a:ext uri="{FF2B5EF4-FFF2-40B4-BE49-F238E27FC236}">
                <a16:creationId xmlns:a16="http://schemas.microsoft.com/office/drawing/2014/main" id="{A491C14A-3E6D-4495-9FC5-44B432FA88AA}"/>
              </a:ext>
            </a:extLst>
          </p:cNvPr>
          <p:cNvSpPr/>
          <p:nvPr/>
        </p:nvSpPr>
        <p:spPr>
          <a:xfrm>
            <a:off x="7190226" y="2587709"/>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续保桩子表</a:t>
            </a:r>
          </a:p>
        </p:txBody>
      </p:sp>
      <p:sp>
        <p:nvSpPr>
          <p:cNvPr id="102" name="矩形 101">
            <a:extLst>
              <a:ext uri="{FF2B5EF4-FFF2-40B4-BE49-F238E27FC236}">
                <a16:creationId xmlns:a16="http://schemas.microsoft.com/office/drawing/2014/main" id="{15513BCE-163A-4F1E-82B2-2777D257AAF0}"/>
              </a:ext>
            </a:extLst>
          </p:cNvPr>
          <p:cNvSpPr/>
          <p:nvPr/>
        </p:nvSpPr>
        <p:spPr>
          <a:xfrm>
            <a:off x="7190226" y="3341187"/>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批改桩子表</a:t>
            </a:r>
          </a:p>
        </p:txBody>
      </p:sp>
      <p:sp>
        <p:nvSpPr>
          <p:cNvPr id="103" name="矩形 102">
            <a:extLst>
              <a:ext uri="{FF2B5EF4-FFF2-40B4-BE49-F238E27FC236}">
                <a16:creationId xmlns:a16="http://schemas.microsoft.com/office/drawing/2014/main" id="{30561754-E5DD-474A-8E11-DC12379D708F}"/>
              </a:ext>
            </a:extLst>
          </p:cNvPr>
          <p:cNvSpPr/>
          <p:nvPr/>
        </p:nvSpPr>
        <p:spPr>
          <a:xfrm>
            <a:off x="7190226" y="4094665"/>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报案桩子表</a:t>
            </a:r>
          </a:p>
        </p:txBody>
      </p:sp>
      <p:sp>
        <p:nvSpPr>
          <p:cNvPr id="104" name="矩形 103">
            <a:extLst>
              <a:ext uri="{FF2B5EF4-FFF2-40B4-BE49-F238E27FC236}">
                <a16:creationId xmlns:a16="http://schemas.microsoft.com/office/drawing/2014/main" id="{95E32B53-93D1-4724-8BA1-96032A2BF3A1}"/>
              </a:ext>
            </a:extLst>
          </p:cNvPr>
          <p:cNvSpPr/>
          <p:nvPr/>
        </p:nvSpPr>
        <p:spPr>
          <a:xfrm>
            <a:off x="7190226" y="4848143"/>
            <a:ext cx="1327672" cy="477078"/>
          </a:xfrm>
          <a:prstGeom prst="rect">
            <a:avLst/>
          </a:prstGeom>
          <a:solidFill>
            <a:srgbClr val="3636F8"/>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srgbClr val="FFFFFF"/>
                </a:solidFill>
                <a:effectLst/>
                <a:uLnTx/>
                <a:uFillTx/>
                <a:latin typeface="Arial"/>
                <a:ea typeface="微软雅黑"/>
                <a:cs typeface="+mn-cs"/>
              </a:rPr>
              <a:t>其他桩子表</a:t>
            </a:r>
          </a:p>
        </p:txBody>
      </p:sp>
      <p:sp>
        <p:nvSpPr>
          <p:cNvPr id="106" name="îṩļïḓè">
            <a:extLst>
              <a:ext uri="{FF2B5EF4-FFF2-40B4-BE49-F238E27FC236}">
                <a16:creationId xmlns:a16="http://schemas.microsoft.com/office/drawing/2014/main" id="{DCD6F06E-459A-47A9-9F63-DA2342E82958}"/>
              </a:ext>
            </a:extLst>
          </p:cNvPr>
          <p:cNvSpPr/>
          <p:nvPr/>
        </p:nvSpPr>
        <p:spPr bwMode="auto">
          <a:xfrm>
            <a:off x="5455233" y="3582873"/>
            <a:ext cx="1391446" cy="243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、通过业务表的时间戳字段区分出</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的变化量数据；</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2</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、通过业务逻辑区分出日增量业务数据，落地桩子表；</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07" name="直接箭头连接符 106">
            <a:extLst>
              <a:ext uri="{FF2B5EF4-FFF2-40B4-BE49-F238E27FC236}">
                <a16:creationId xmlns:a16="http://schemas.microsoft.com/office/drawing/2014/main" id="{02D0E72C-C83C-4BE6-934A-A9780B6C272B}"/>
              </a:ext>
            </a:extLst>
          </p:cNvPr>
          <p:cNvCxnSpPr/>
          <p:nvPr/>
        </p:nvCxnSpPr>
        <p:spPr>
          <a:xfrm>
            <a:off x="5570528" y="3576762"/>
            <a:ext cx="1276151"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08" name="图形 107" descr="同步云">
            <a:extLst>
              <a:ext uri="{FF2B5EF4-FFF2-40B4-BE49-F238E27FC236}">
                <a16:creationId xmlns:a16="http://schemas.microsoft.com/office/drawing/2014/main" id="{B39B03F0-5F07-47A4-B45C-B912DFDFF14D}"/>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93756" y="2721484"/>
            <a:ext cx="914400" cy="914400"/>
          </a:xfrm>
          <a:prstGeom prst="rect">
            <a:avLst/>
          </a:prstGeom>
        </p:spPr>
      </p:pic>
      <p:pic>
        <p:nvPicPr>
          <p:cNvPr id="109" name="图形 108" descr="数据库">
            <a:extLst>
              <a:ext uri="{FF2B5EF4-FFF2-40B4-BE49-F238E27FC236}">
                <a16:creationId xmlns:a16="http://schemas.microsoft.com/office/drawing/2014/main" id="{AD718A6D-986A-4837-B407-541F5C48AD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495370" y="2354378"/>
            <a:ext cx="2553750" cy="2553750"/>
          </a:xfrm>
          <a:prstGeom prst="rect">
            <a:avLst/>
          </a:prstGeom>
        </p:spPr>
      </p:pic>
      <p:sp>
        <p:nvSpPr>
          <p:cNvPr id="110" name="îṩļïḓè">
            <a:extLst>
              <a:ext uri="{FF2B5EF4-FFF2-40B4-BE49-F238E27FC236}">
                <a16:creationId xmlns:a16="http://schemas.microsoft.com/office/drawing/2014/main" id="{53FBC65F-7EC9-40B9-85A5-E87B16C555DF}"/>
              </a:ext>
            </a:extLst>
          </p:cNvPr>
          <p:cNvSpPr/>
          <p:nvPr/>
        </p:nvSpPr>
        <p:spPr bwMode="auto">
          <a:xfrm>
            <a:off x="9869852" y="2015807"/>
            <a:ext cx="1804787" cy="467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zh-CN" altLang="en-US" sz="1800" b="1" i="0" u="none" strike="noStrike" kern="1200" cap="none" spc="0" normalizeH="0" baseline="0" noProof="0" dirty="0">
                <a:ln>
                  <a:noFill/>
                </a:ln>
                <a:solidFill>
                  <a:srgbClr val="000000"/>
                </a:solidFill>
                <a:effectLst/>
                <a:uLnTx/>
                <a:uFillTx/>
                <a:latin typeface="Arial"/>
                <a:ea typeface="微软雅黑"/>
                <a:cs typeface="+mn-cs"/>
              </a:rPr>
              <a:t>保单登记产品库</a:t>
            </a:r>
            <a:endParaRPr kumimoji="0" lang="en-US" altLang="zh-CN" sz="1800" b="1" i="0" u="none" strike="noStrike" kern="1200" cap="none" spc="0" normalizeH="0" baseline="0" noProof="0" dirty="0">
              <a:ln>
                <a:noFill/>
              </a:ln>
              <a:solidFill>
                <a:srgbClr val="000000"/>
              </a:solidFill>
              <a:effectLst/>
              <a:uLnTx/>
              <a:uFillTx/>
              <a:latin typeface="Arial"/>
              <a:ea typeface="微软雅黑"/>
              <a:cs typeface="+mn-cs"/>
            </a:endParaRPr>
          </a:p>
        </p:txBody>
      </p:sp>
      <p:sp>
        <p:nvSpPr>
          <p:cNvPr id="111" name="îṩļïḓè">
            <a:extLst>
              <a:ext uri="{FF2B5EF4-FFF2-40B4-BE49-F238E27FC236}">
                <a16:creationId xmlns:a16="http://schemas.microsoft.com/office/drawing/2014/main" id="{6A3D4826-825E-4840-8174-5049A0B5AD9E}"/>
              </a:ext>
            </a:extLst>
          </p:cNvPr>
          <p:cNvSpPr/>
          <p:nvPr/>
        </p:nvSpPr>
        <p:spPr bwMode="auto">
          <a:xfrm>
            <a:off x="8675941" y="3631253"/>
            <a:ext cx="1391446" cy="2433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1</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、使用桩子表关联业务表找到明细数据；</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a:p>
            <a:pPr marL="0" marR="0" lvl="0" indent="0" algn="l" defTabSz="914400" rtl="0" eaLnBrk="1" fontAlgn="auto" latinLnBrk="0" hangingPunct="1">
              <a:lnSpc>
                <a:spcPct val="14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2</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、通过</a:t>
            </a:r>
            <a:r>
              <a:rPr kumimoji="0" lang="en-US" altLang="zh-CN" sz="1400" b="0" i="0" u="none" strike="noStrike" kern="1200" cap="none" spc="0" normalizeH="0" baseline="0" noProof="0" dirty="0">
                <a:ln>
                  <a:noFill/>
                </a:ln>
                <a:solidFill>
                  <a:srgbClr val="000000"/>
                </a:solidFill>
                <a:effectLst/>
                <a:uLnTx/>
                <a:uFillTx/>
                <a:latin typeface="Arial"/>
                <a:ea typeface="微软雅黑"/>
                <a:cs typeface="+mn-cs"/>
              </a:rPr>
              <a:t>ETL</a:t>
            </a:r>
            <a:r>
              <a:rPr kumimoji="0" lang="zh-CN" altLang="en-US" sz="1400" b="0" i="0" u="none" strike="noStrike" kern="1200" cap="none" spc="0" normalizeH="0" baseline="0" noProof="0" dirty="0">
                <a:ln>
                  <a:noFill/>
                </a:ln>
                <a:solidFill>
                  <a:srgbClr val="000000"/>
                </a:solidFill>
                <a:effectLst/>
                <a:uLnTx/>
                <a:uFillTx/>
                <a:latin typeface="Arial"/>
                <a:ea typeface="微软雅黑"/>
                <a:cs typeface="+mn-cs"/>
              </a:rPr>
              <a:t>提数程序将数据加工到保单登记产品库中间表；</a:t>
            </a:r>
            <a:endParaRPr kumimoji="0" lang="en-US" altLang="zh-CN" sz="1400" b="0" i="0" u="none" strike="noStrike" kern="1200" cap="none" spc="0" normalizeH="0" baseline="0" noProof="0" dirty="0">
              <a:ln>
                <a:noFill/>
              </a:ln>
              <a:solidFill>
                <a:srgbClr val="000000"/>
              </a:solidFill>
              <a:effectLst/>
              <a:uLnTx/>
              <a:uFillTx/>
              <a:latin typeface="Arial"/>
              <a:ea typeface="微软雅黑"/>
              <a:cs typeface="+mn-cs"/>
            </a:endParaRPr>
          </a:p>
        </p:txBody>
      </p:sp>
      <p:cxnSp>
        <p:nvCxnSpPr>
          <p:cNvPr id="112" name="直接箭头连接符 111">
            <a:extLst>
              <a:ext uri="{FF2B5EF4-FFF2-40B4-BE49-F238E27FC236}">
                <a16:creationId xmlns:a16="http://schemas.microsoft.com/office/drawing/2014/main" id="{F5E7331C-0525-4F01-B165-68271D549176}"/>
              </a:ext>
            </a:extLst>
          </p:cNvPr>
          <p:cNvCxnSpPr>
            <a:cxnSpLocks/>
          </p:cNvCxnSpPr>
          <p:nvPr/>
        </p:nvCxnSpPr>
        <p:spPr>
          <a:xfrm>
            <a:off x="8733588" y="3576762"/>
            <a:ext cx="11362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41991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20" name="isļiďe">
            <a:extLst>
              <a:ext uri="{FF2B5EF4-FFF2-40B4-BE49-F238E27FC236}">
                <a16:creationId xmlns:a16="http://schemas.microsoft.com/office/drawing/2014/main" id="{0C0E1B17-70C5-F043-9F00-6774A15575AC}"/>
              </a:ext>
            </a:extLst>
          </p:cNvPr>
          <p:cNvSpPr/>
          <p:nvPr/>
        </p:nvSpPr>
        <p:spPr>
          <a:xfrm flipH="1">
            <a:off x="7707530" y="5393688"/>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24" name="iṣḷiḓè">
            <a:extLst>
              <a:ext uri="{FF2B5EF4-FFF2-40B4-BE49-F238E27FC236}">
                <a16:creationId xmlns:a16="http://schemas.microsoft.com/office/drawing/2014/main" id="{F4119D36-90EA-0344-AA71-94E8A640EBEF}"/>
              </a:ext>
            </a:extLst>
          </p:cNvPr>
          <p:cNvGrpSpPr/>
          <p:nvPr/>
        </p:nvGrpSpPr>
        <p:grpSpPr>
          <a:xfrm flipH="1">
            <a:off x="10634378" y="5101945"/>
            <a:ext cx="1054969" cy="1633392"/>
            <a:chOff x="784666" y="1317270"/>
            <a:chExt cx="1972568" cy="3075192"/>
          </a:xfrm>
        </p:grpSpPr>
        <p:sp>
          <p:nvSpPr>
            <p:cNvPr id="81" name="ïśḻiḍé">
              <a:extLst>
                <a:ext uri="{FF2B5EF4-FFF2-40B4-BE49-F238E27FC236}">
                  <a16:creationId xmlns:a16="http://schemas.microsoft.com/office/drawing/2014/main" id="{B8B8F1C8-A27C-0849-BCE7-EC818BC866CB}"/>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2" name="îṡḻiḑé">
              <a:extLst>
                <a:ext uri="{FF2B5EF4-FFF2-40B4-BE49-F238E27FC236}">
                  <a16:creationId xmlns:a16="http://schemas.microsoft.com/office/drawing/2014/main" id="{9F5225BD-0B0B-CB4B-9FAB-7D5B286CD21B}"/>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3" name="ïśḻïḍé">
              <a:extLst>
                <a:ext uri="{FF2B5EF4-FFF2-40B4-BE49-F238E27FC236}">
                  <a16:creationId xmlns:a16="http://schemas.microsoft.com/office/drawing/2014/main" id="{32E0424A-CFC8-814C-ACDA-C3C62603CEC3}"/>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4" name="isḷidé">
              <a:extLst>
                <a:ext uri="{FF2B5EF4-FFF2-40B4-BE49-F238E27FC236}">
                  <a16:creationId xmlns:a16="http://schemas.microsoft.com/office/drawing/2014/main" id="{8CFB602F-D401-9242-A8E5-D308978967A5}"/>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5" name="ïṥ1íḍê">
              <a:extLst>
                <a:ext uri="{FF2B5EF4-FFF2-40B4-BE49-F238E27FC236}">
                  <a16:creationId xmlns:a16="http://schemas.microsoft.com/office/drawing/2014/main" id="{54A3D166-1F5E-724A-946E-71FBF04D3B34}"/>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6" name="îṧļiḓe">
              <a:extLst>
                <a:ext uri="{FF2B5EF4-FFF2-40B4-BE49-F238E27FC236}">
                  <a16:creationId xmlns:a16="http://schemas.microsoft.com/office/drawing/2014/main" id="{27C0FDDE-65B1-234A-84C0-3983ACB7532F}"/>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7" name="ïSḷíḑe">
              <a:extLst>
                <a:ext uri="{FF2B5EF4-FFF2-40B4-BE49-F238E27FC236}">
                  <a16:creationId xmlns:a16="http://schemas.microsoft.com/office/drawing/2014/main" id="{69F573BE-AA2E-9549-8520-8F59A46D8F23}"/>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8" name="isļiďe">
              <a:extLst>
                <a:ext uri="{FF2B5EF4-FFF2-40B4-BE49-F238E27FC236}">
                  <a16:creationId xmlns:a16="http://schemas.microsoft.com/office/drawing/2014/main" id="{CF97E282-9CA9-2248-BD30-AF2B3697167D}"/>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9" name="işlïḑé">
              <a:extLst>
                <a:ext uri="{FF2B5EF4-FFF2-40B4-BE49-F238E27FC236}">
                  <a16:creationId xmlns:a16="http://schemas.microsoft.com/office/drawing/2014/main" id="{BE86FC8A-A3C4-3F4A-8796-47D2D1194375}"/>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93" name="îṩḻïḑé">
            <a:extLst>
              <a:ext uri="{FF2B5EF4-FFF2-40B4-BE49-F238E27FC236}">
                <a16:creationId xmlns:a16="http://schemas.microsoft.com/office/drawing/2014/main" id="{5DFF2D51-70D8-6A43-90D3-868A5CA743D4}"/>
              </a:ext>
            </a:extLst>
          </p:cNvPr>
          <p:cNvSpPr/>
          <p:nvPr/>
        </p:nvSpPr>
        <p:spPr>
          <a:xfrm rot="16200000">
            <a:off x="1654468" y="5173759"/>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4" name="ïṣļïďè">
            <a:extLst>
              <a:ext uri="{FF2B5EF4-FFF2-40B4-BE49-F238E27FC236}">
                <a16:creationId xmlns:a16="http://schemas.microsoft.com/office/drawing/2014/main" id="{D8049179-9219-C642-AF18-D82C3F30FFEE}"/>
              </a:ext>
            </a:extLst>
          </p:cNvPr>
          <p:cNvSpPr/>
          <p:nvPr/>
        </p:nvSpPr>
        <p:spPr>
          <a:xfrm flipH="1" flipV="1">
            <a:off x="815813" y="5967029"/>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5" name="iṧļîďê">
            <a:extLst>
              <a:ext uri="{FF2B5EF4-FFF2-40B4-BE49-F238E27FC236}">
                <a16:creationId xmlns:a16="http://schemas.microsoft.com/office/drawing/2014/main" id="{849B4C59-3E31-F44A-AC8C-544DF729809C}"/>
              </a:ext>
            </a:extLst>
          </p:cNvPr>
          <p:cNvSpPr/>
          <p:nvPr/>
        </p:nvSpPr>
        <p:spPr>
          <a:xfrm rot="10800000" flipV="1">
            <a:off x="815813" y="5693446"/>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6" name="iṧḷïḋè">
            <a:extLst>
              <a:ext uri="{FF2B5EF4-FFF2-40B4-BE49-F238E27FC236}">
                <a16:creationId xmlns:a16="http://schemas.microsoft.com/office/drawing/2014/main" id="{2C2A3B31-CA51-A446-B2AF-33E69A16C8F9}"/>
              </a:ext>
            </a:extLst>
          </p:cNvPr>
          <p:cNvSpPr/>
          <p:nvPr/>
        </p:nvSpPr>
        <p:spPr>
          <a:xfrm rot="16200000" flipH="1" flipV="1">
            <a:off x="2582495" y="5738255"/>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7" name="íśļïḋe">
            <a:extLst>
              <a:ext uri="{FF2B5EF4-FFF2-40B4-BE49-F238E27FC236}">
                <a16:creationId xmlns:a16="http://schemas.microsoft.com/office/drawing/2014/main" id="{08BE0A53-AB44-DA46-9BAD-66213B5FC561}"/>
              </a:ext>
            </a:extLst>
          </p:cNvPr>
          <p:cNvSpPr/>
          <p:nvPr/>
        </p:nvSpPr>
        <p:spPr>
          <a:xfrm rot="16200000" flipV="1">
            <a:off x="2615821" y="5575024"/>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3" name="表格 2"/>
          <p:cNvGraphicFramePr>
            <a:graphicFrameLocks noGrp="1"/>
          </p:cNvGraphicFramePr>
          <p:nvPr/>
        </p:nvGraphicFramePr>
        <p:xfrm>
          <a:off x="669925" y="1380316"/>
          <a:ext cx="10850563" cy="3736105"/>
        </p:xfrm>
        <a:graphic>
          <a:graphicData uri="http://schemas.openxmlformats.org/drawingml/2006/table">
            <a:tbl>
              <a:tblPr/>
              <a:tblGrid>
                <a:gridCol w="759223">
                  <a:extLst>
                    <a:ext uri="{9D8B030D-6E8A-4147-A177-3AD203B41FA5}">
                      <a16:colId xmlns:a16="http://schemas.microsoft.com/office/drawing/2014/main" val="265551989"/>
                    </a:ext>
                  </a:extLst>
                </a:gridCol>
                <a:gridCol w="1590889">
                  <a:extLst>
                    <a:ext uri="{9D8B030D-6E8A-4147-A177-3AD203B41FA5}">
                      <a16:colId xmlns:a16="http://schemas.microsoft.com/office/drawing/2014/main" val="3499510617"/>
                    </a:ext>
                  </a:extLst>
                </a:gridCol>
                <a:gridCol w="3571827">
                  <a:extLst>
                    <a:ext uri="{9D8B030D-6E8A-4147-A177-3AD203B41FA5}">
                      <a16:colId xmlns:a16="http://schemas.microsoft.com/office/drawing/2014/main" val="3163491640"/>
                    </a:ext>
                  </a:extLst>
                </a:gridCol>
                <a:gridCol w="1765194">
                  <a:extLst>
                    <a:ext uri="{9D8B030D-6E8A-4147-A177-3AD203B41FA5}">
                      <a16:colId xmlns:a16="http://schemas.microsoft.com/office/drawing/2014/main" val="3972839574"/>
                    </a:ext>
                  </a:extLst>
                </a:gridCol>
                <a:gridCol w="944811">
                  <a:extLst>
                    <a:ext uri="{9D8B030D-6E8A-4147-A177-3AD203B41FA5}">
                      <a16:colId xmlns:a16="http://schemas.microsoft.com/office/drawing/2014/main" val="1415595249"/>
                    </a:ext>
                  </a:extLst>
                </a:gridCol>
                <a:gridCol w="521639">
                  <a:extLst>
                    <a:ext uri="{9D8B030D-6E8A-4147-A177-3AD203B41FA5}">
                      <a16:colId xmlns:a16="http://schemas.microsoft.com/office/drawing/2014/main" val="2607157287"/>
                    </a:ext>
                  </a:extLst>
                </a:gridCol>
                <a:gridCol w="1696980">
                  <a:extLst>
                    <a:ext uri="{9D8B030D-6E8A-4147-A177-3AD203B41FA5}">
                      <a16:colId xmlns:a16="http://schemas.microsoft.com/office/drawing/2014/main" val="4048592952"/>
                    </a:ext>
                  </a:extLst>
                </a:gridCol>
              </a:tblGrid>
              <a:tr h="425845">
                <a:tc>
                  <a:txBody>
                    <a:bodyPr/>
                    <a:lstStyle/>
                    <a:p>
                      <a:pPr algn="ctr" fontAlgn="ctr"/>
                      <a:r>
                        <a:rPr lang="zh-CN" altLang="en-US" sz="1100" b="1" i="0" u="none" strike="noStrike" dirty="0">
                          <a:solidFill>
                            <a:schemeClr val="bg1"/>
                          </a:solidFill>
                          <a:effectLst/>
                          <a:latin typeface="+mn-ea"/>
                          <a:ea typeface="+mn-ea"/>
                        </a:rPr>
                        <a:t>实施阶段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细化任务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主要工作事项</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依赖资源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成果物</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复用性</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mn-ea"/>
                          <a:ea typeface="+mn-ea"/>
                        </a:rPr>
                        <a:t>不复用性原因分析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59262151"/>
                  </a:ext>
                </a:extLst>
              </a:tr>
              <a:tr h="844274">
                <a:tc rowSpan="4">
                  <a:txBody>
                    <a:bodyPr/>
                    <a:lstStyle/>
                    <a:p>
                      <a:pPr algn="ctr" fontAlgn="ctr"/>
                      <a:r>
                        <a:rPr lang="zh-CN" altLang="en-US" sz="1100" b="0" i="0" u="none" strike="noStrike" dirty="0">
                          <a:solidFill>
                            <a:srgbClr val="000000"/>
                          </a:solidFill>
                          <a:effectLst/>
                          <a:latin typeface="+mn-ea"/>
                          <a:ea typeface="+mn-ea"/>
                        </a:rPr>
                        <a:t>识别增量数据阶段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对接</a:t>
                      </a:r>
                      <a:r>
                        <a:rPr lang="en-US" altLang="zh-CN" sz="1100" b="0" i="0" u="none" strike="noStrike" dirty="0">
                          <a:solidFill>
                            <a:srgbClr val="000000"/>
                          </a:solidFill>
                          <a:effectLst/>
                          <a:latin typeface="+mn-ea"/>
                          <a:ea typeface="+mn-ea"/>
                        </a:rPr>
                        <a:t>ODS</a:t>
                      </a:r>
                      <a:r>
                        <a:rPr lang="zh-CN" altLang="en-US" sz="1100" b="0" i="0" u="none" strike="noStrike" dirty="0">
                          <a:solidFill>
                            <a:srgbClr val="000000"/>
                          </a:solidFill>
                          <a:effectLst/>
                          <a:latin typeface="+mn-ea"/>
                          <a:ea typeface="+mn-ea"/>
                        </a:rPr>
                        <a:t>方案分析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获取</a:t>
                      </a:r>
                      <a:r>
                        <a:rPr lang="en-US" altLang="zh-CN" sz="1100" b="0" i="0" u="none" strike="noStrike" dirty="0">
                          <a:solidFill>
                            <a:srgbClr val="000000"/>
                          </a:solidFill>
                          <a:effectLst/>
                          <a:latin typeface="+mn-ea"/>
                          <a:ea typeface="+mn-ea"/>
                        </a:rPr>
                        <a:t>ODS</a:t>
                      </a:r>
                      <a:r>
                        <a:rPr lang="zh-CN" altLang="en-US" sz="1100" b="0" i="0" u="none" strike="noStrike" dirty="0">
                          <a:solidFill>
                            <a:srgbClr val="000000"/>
                          </a:solidFill>
                          <a:effectLst/>
                          <a:latin typeface="+mn-ea"/>
                          <a:ea typeface="+mn-ea"/>
                        </a:rPr>
                        <a:t>库每日变化量数据</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了解从</a:t>
                      </a:r>
                      <a:r>
                        <a:rPr lang="en-US" altLang="zh-CN" sz="1100" b="0" i="0" u="none" strike="noStrike" dirty="0">
                          <a:solidFill>
                            <a:srgbClr val="000000"/>
                          </a:solidFill>
                          <a:effectLst/>
                          <a:latin typeface="+mn-ea"/>
                          <a:ea typeface="+mn-ea"/>
                        </a:rPr>
                        <a:t>ODS</a:t>
                      </a:r>
                      <a:r>
                        <a:rPr lang="zh-CN" altLang="en-US" sz="1100" b="0" i="0" u="none" strike="noStrike" dirty="0">
                          <a:solidFill>
                            <a:srgbClr val="000000"/>
                          </a:solidFill>
                          <a:effectLst/>
                          <a:latin typeface="+mn-ea"/>
                          <a:ea typeface="+mn-ea"/>
                        </a:rPr>
                        <a:t>库中如何获取日变化量数据</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ctr"/>
                      <a:r>
                        <a:rPr lang="zh-CN" altLang="en-US" sz="1100" b="0" i="0" u="none" strike="noStrike" dirty="0">
                          <a:solidFill>
                            <a:srgbClr val="000000"/>
                          </a:solidFill>
                          <a:effectLst/>
                          <a:latin typeface="+mn-ea"/>
                          <a:ea typeface="+mn-ea"/>
                        </a:rPr>
                        <a:t>桩子表的结构</a:t>
                      </a:r>
                      <a:endParaRPr lang="en-US" altLang="zh-CN" sz="1100" b="0" i="0" u="none" strike="noStrike" dirty="0">
                        <a:solidFill>
                          <a:srgbClr val="000000"/>
                        </a:solidFill>
                        <a:effectLst/>
                        <a:latin typeface="+mn-ea"/>
                        <a:ea typeface="+mn-ea"/>
                      </a:endParaRPr>
                    </a:p>
                    <a:p>
                      <a:pPr algn="l" fontAlgn="ctr"/>
                      <a:endParaRPr lang="en-US" altLang="zh-CN" sz="1100" b="0" i="0" u="none" strike="noStrike" dirty="0">
                        <a:solidFill>
                          <a:srgbClr val="000000"/>
                        </a:solidFill>
                        <a:effectLst/>
                        <a:latin typeface="+mn-ea"/>
                        <a:ea typeface="+mn-ea"/>
                      </a:endParaRPr>
                    </a:p>
                    <a:p>
                      <a:pPr algn="l" fontAlgn="ctr"/>
                      <a:r>
                        <a:rPr lang="zh-CN" altLang="en-US" sz="1100" b="0" i="0" u="none" strike="noStrike" dirty="0">
                          <a:solidFill>
                            <a:srgbClr val="000000"/>
                          </a:solidFill>
                          <a:effectLst/>
                          <a:latin typeface="+mn-ea"/>
                          <a:ea typeface="+mn-ea"/>
                        </a:rPr>
                        <a:t>落地桩子表</a:t>
                      </a:r>
                      <a:r>
                        <a:rPr lang="en-US" altLang="zh-CN" sz="1100" b="0" i="0" u="none" strike="noStrike" dirty="0" err="1">
                          <a:solidFill>
                            <a:srgbClr val="000000"/>
                          </a:solidFill>
                          <a:effectLst/>
                          <a:latin typeface="+mn-ea"/>
                          <a:ea typeface="+mn-ea"/>
                        </a:rPr>
                        <a:t>sql</a:t>
                      </a:r>
                      <a:r>
                        <a:rPr lang="zh-CN" altLang="en-US" sz="1100" b="0" i="0" u="none" strike="noStrike" dirty="0">
                          <a:solidFill>
                            <a:srgbClr val="000000"/>
                          </a:solidFill>
                          <a:effectLst/>
                          <a:latin typeface="+mn-ea"/>
                          <a:ea typeface="+mn-ea"/>
                        </a:rPr>
                        <a:t>脚本</a:t>
                      </a:r>
                      <a:r>
                        <a:rPr lang="en-US" altLang="zh-CN" sz="1100" b="0" i="0" u="none" strike="noStrike" dirty="0">
                          <a:solidFill>
                            <a:srgbClr val="000000"/>
                          </a:solidFill>
                          <a:effectLst/>
                          <a:latin typeface="+mn-ea"/>
                          <a:ea typeface="+mn-ea"/>
                        </a:rPr>
                        <a:t>;</a:t>
                      </a:r>
                      <a:endParaRPr lang="zh-CN" altLang="en-US" sz="1100" b="0" i="0" u="none" strike="noStrike" dirty="0">
                        <a:solidFill>
                          <a:srgbClr val="000000"/>
                        </a:solidFill>
                        <a:effectLst/>
                        <a:latin typeface="+mn-ea"/>
                        <a:ea typeface="+mn-ea"/>
                      </a:endParaRP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dirty="0">
                          <a:solidFill>
                            <a:srgbClr val="000000"/>
                          </a:solidFill>
                          <a:effectLst/>
                          <a:latin typeface="+mn-ea"/>
                          <a:ea typeface="+mn-ea"/>
                        </a:rPr>
                        <a:t>50%</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r>
                        <a:rPr lang="zh-CN" altLang="en-US" sz="1100" b="0" i="0" u="none" strike="noStrike" dirty="0">
                          <a:solidFill>
                            <a:srgbClr val="000000"/>
                          </a:solidFill>
                          <a:effectLst/>
                          <a:latin typeface="+mn-ea"/>
                          <a:ea typeface="+mn-ea"/>
                        </a:rPr>
                        <a:t>该识别增量数据的方案为某公司成熟的方案，可以准确识别出当日的增量业务数据为后续报送工作做好基础；</a:t>
                      </a:r>
                      <a:endParaRPr lang="en-US" altLang="zh-CN" sz="1100" b="0" i="0" u="none" strike="noStrike" dirty="0">
                        <a:solidFill>
                          <a:srgbClr val="000000"/>
                        </a:solidFill>
                        <a:effectLst/>
                        <a:latin typeface="+mn-ea"/>
                        <a:ea typeface="+mn-ea"/>
                      </a:endParaRPr>
                    </a:p>
                    <a:p>
                      <a:pPr algn="l" fontAlgn="t"/>
                      <a:endParaRPr lang="en-US" altLang="zh-CN" sz="1100" b="0" i="0" u="none" strike="noStrike" dirty="0">
                        <a:solidFill>
                          <a:srgbClr val="000000"/>
                        </a:solidFill>
                        <a:effectLst/>
                        <a:latin typeface="+mn-ea"/>
                        <a:ea typeface="+mn-ea"/>
                      </a:endParaRPr>
                    </a:p>
                    <a:p>
                      <a:pPr algn="l" fontAlgn="t"/>
                      <a:r>
                        <a:rPr lang="zh-CN" altLang="en-US" sz="1100" b="0" i="0" u="none" strike="noStrike" dirty="0">
                          <a:solidFill>
                            <a:srgbClr val="000000"/>
                          </a:solidFill>
                          <a:effectLst/>
                          <a:latin typeface="+mn-ea"/>
                          <a:ea typeface="+mn-ea"/>
                        </a:rPr>
                        <a:t>该方案中获取每日变化量数据的方案</a:t>
                      </a:r>
                      <a:r>
                        <a:rPr lang="zh-CN" altLang="en-US" sz="1100" b="1" i="0" u="none" strike="noStrike" dirty="0">
                          <a:solidFill>
                            <a:srgbClr val="FF0000"/>
                          </a:solidFill>
                          <a:effectLst/>
                          <a:latin typeface="+mn-ea"/>
                          <a:ea typeface="+mn-ea"/>
                        </a:rPr>
                        <a:t>不可复用</a:t>
                      </a:r>
                    </a:p>
                  </a:txBody>
                  <a:tcPr marL="7240" marR="7240" marT="724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0725105"/>
                  </a:ext>
                </a:extLst>
              </a:tr>
              <a:tr h="1021476">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数据分流设计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按照报送场景对每日变化量数据做分流，区分出日增量业务数据</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3750472423"/>
                  </a:ext>
                </a:extLst>
              </a:tr>
              <a:tr h="722255">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桩子表结构设计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按照报送场景将日增量数据落地到桩子表</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574775764"/>
                  </a:ext>
                </a:extLst>
              </a:tr>
              <a:tr h="722255">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mn-ea"/>
                          <a:ea typeface="+mn-ea"/>
                        </a:rPr>
                        <a:t>流程实现</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实现识别、分流和落地桩子表流程</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mn-ea"/>
                          <a:ea typeface="+mn-ea"/>
                        </a:rPr>
                        <a:t>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739567447"/>
                  </a:ext>
                </a:extLst>
              </a:tr>
            </a:tbl>
          </a:graphicData>
        </a:graphic>
      </p:graphicFrame>
    </p:spTree>
    <p:extLst>
      <p:ext uri="{BB962C8B-B14F-4D97-AF65-F5344CB8AC3E}">
        <p14:creationId xmlns:p14="http://schemas.microsoft.com/office/powerpoint/2010/main" val="3882468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DA34F9-659B-49F7-9D66-0B884049FE81}"/>
              </a:ext>
            </a:extLst>
          </p:cNvPr>
          <p:cNvSpPr>
            <a:spLocks noGrp="1"/>
          </p:cNvSpPr>
          <p:nvPr>
            <p:ph type="title"/>
          </p:nvPr>
        </p:nvSpPr>
        <p:spPr/>
        <p:txBody>
          <a:bodyPr/>
          <a:lstStyle/>
          <a:p>
            <a:r>
              <a:rPr lang="zh-CN" altLang="en-US" dirty="0"/>
              <a:t>实施方案</a:t>
            </a:r>
          </a:p>
        </p:txBody>
      </p:sp>
      <p:sp>
        <p:nvSpPr>
          <p:cNvPr id="4" name="isļiďe">
            <a:extLst>
              <a:ext uri="{FF2B5EF4-FFF2-40B4-BE49-F238E27FC236}">
                <a16:creationId xmlns:a16="http://schemas.microsoft.com/office/drawing/2014/main" id="{11D781AD-6B85-3F44-9486-B421D384BFEB}"/>
              </a:ext>
            </a:extLst>
          </p:cNvPr>
          <p:cNvSpPr/>
          <p:nvPr/>
        </p:nvSpPr>
        <p:spPr>
          <a:xfrm flipH="1">
            <a:off x="7696379" y="5516350"/>
            <a:ext cx="329989" cy="3599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7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nvGrpSpPr>
          <p:cNvPr id="5" name="iṣḷiḓè">
            <a:extLst>
              <a:ext uri="{FF2B5EF4-FFF2-40B4-BE49-F238E27FC236}">
                <a16:creationId xmlns:a16="http://schemas.microsoft.com/office/drawing/2014/main" id="{E8B27635-3128-3E4C-8FE8-A8AAEF25B5A9}"/>
              </a:ext>
            </a:extLst>
          </p:cNvPr>
          <p:cNvGrpSpPr/>
          <p:nvPr/>
        </p:nvGrpSpPr>
        <p:grpSpPr>
          <a:xfrm flipH="1">
            <a:off x="10623227" y="5224607"/>
            <a:ext cx="1054969" cy="1633392"/>
            <a:chOff x="784666" y="1317270"/>
            <a:chExt cx="1972568" cy="3075192"/>
          </a:xfrm>
        </p:grpSpPr>
        <p:sp>
          <p:nvSpPr>
            <p:cNvPr id="6" name="ïśḻiḍé">
              <a:extLst>
                <a:ext uri="{FF2B5EF4-FFF2-40B4-BE49-F238E27FC236}">
                  <a16:creationId xmlns:a16="http://schemas.microsoft.com/office/drawing/2014/main" id="{E95A2601-2F89-FF43-B74F-EDEC09E3B0AB}"/>
                </a:ext>
              </a:extLst>
            </p:cNvPr>
            <p:cNvSpPr/>
            <p:nvPr/>
          </p:nvSpPr>
          <p:spPr>
            <a:xfrm rot="21017926" flipH="1">
              <a:off x="2013873" y="2809329"/>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7" name="îṡḻiḑé">
              <a:extLst>
                <a:ext uri="{FF2B5EF4-FFF2-40B4-BE49-F238E27FC236}">
                  <a16:creationId xmlns:a16="http://schemas.microsoft.com/office/drawing/2014/main" id="{A7907B38-AD47-2D4A-A586-F6EDA2A1FA47}"/>
                </a:ext>
              </a:extLst>
            </p:cNvPr>
            <p:cNvSpPr/>
            <p:nvPr/>
          </p:nvSpPr>
          <p:spPr>
            <a:xfrm rot="582074">
              <a:off x="1309794" y="3070126"/>
              <a:ext cx="68023" cy="1322336"/>
            </a:xfrm>
            <a:prstGeom prst="roundRect">
              <a:avLst>
                <a:gd name="adj" fmla="val 50000"/>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8" name="ïśḻïḍé">
              <a:extLst>
                <a:ext uri="{FF2B5EF4-FFF2-40B4-BE49-F238E27FC236}">
                  <a16:creationId xmlns:a16="http://schemas.microsoft.com/office/drawing/2014/main" id="{ED7E557C-9B59-DA4E-9326-3E04FF8A21BC}"/>
                </a:ext>
              </a:extLst>
            </p:cNvPr>
            <p:cNvSpPr/>
            <p:nvPr/>
          </p:nvSpPr>
          <p:spPr>
            <a:xfrm>
              <a:off x="784666" y="1317270"/>
              <a:ext cx="1972568" cy="25725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9" name="isḷidé">
              <a:extLst>
                <a:ext uri="{FF2B5EF4-FFF2-40B4-BE49-F238E27FC236}">
                  <a16:creationId xmlns:a16="http://schemas.microsoft.com/office/drawing/2014/main" id="{8E771261-6628-2047-8640-5BA195C7793E}"/>
                </a:ext>
              </a:extLst>
            </p:cNvPr>
            <p:cNvSpPr/>
            <p:nvPr/>
          </p:nvSpPr>
          <p:spPr>
            <a:xfrm>
              <a:off x="987087" y="1546539"/>
              <a:ext cx="1620970" cy="2113990"/>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0" name="ïṥ1íḍê">
              <a:extLst>
                <a:ext uri="{FF2B5EF4-FFF2-40B4-BE49-F238E27FC236}">
                  <a16:creationId xmlns:a16="http://schemas.microsoft.com/office/drawing/2014/main" id="{C672B5F2-CC50-7241-8900-A4AD746DB5B5}"/>
                </a:ext>
              </a:extLst>
            </p:cNvPr>
            <p:cNvSpPr/>
            <p:nvPr/>
          </p:nvSpPr>
          <p:spPr>
            <a:xfrm>
              <a:off x="1190759" y="1778151"/>
              <a:ext cx="1265778" cy="165076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1" name="îṧļiḓe">
              <a:extLst>
                <a:ext uri="{FF2B5EF4-FFF2-40B4-BE49-F238E27FC236}">
                  <a16:creationId xmlns:a16="http://schemas.microsoft.com/office/drawing/2014/main" id="{9AD15D0A-F08A-8948-AB42-7A1B7509FBCD}"/>
                </a:ext>
              </a:extLst>
            </p:cNvPr>
            <p:cNvSpPr/>
            <p:nvPr/>
          </p:nvSpPr>
          <p:spPr>
            <a:xfrm>
              <a:off x="1370207" y="1980623"/>
              <a:ext cx="955274" cy="1245822"/>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2" name="ïSḷíḑe">
              <a:extLst>
                <a:ext uri="{FF2B5EF4-FFF2-40B4-BE49-F238E27FC236}">
                  <a16:creationId xmlns:a16="http://schemas.microsoft.com/office/drawing/2014/main" id="{EAAA3FFF-6FAA-D147-9FC9-F180CD5ADD5A}"/>
                </a:ext>
              </a:extLst>
            </p:cNvPr>
            <p:cNvSpPr/>
            <p:nvPr/>
          </p:nvSpPr>
          <p:spPr>
            <a:xfrm>
              <a:off x="1526661" y="2151020"/>
              <a:ext cx="693959" cy="905028"/>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92500" lnSpcReduction="1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3" name="isļiďe">
              <a:extLst>
                <a:ext uri="{FF2B5EF4-FFF2-40B4-BE49-F238E27FC236}">
                  <a16:creationId xmlns:a16="http://schemas.microsoft.com/office/drawing/2014/main" id="{BA3C1B78-F87C-4747-936B-3F7DFE41C8C0}"/>
                </a:ext>
              </a:extLst>
            </p:cNvPr>
            <p:cNvSpPr/>
            <p:nvPr/>
          </p:nvSpPr>
          <p:spPr>
            <a:xfrm>
              <a:off x="1658212" y="2298067"/>
              <a:ext cx="468453" cy="610934"/>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625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4" name="işlïḑé">
              <a:extLst>
                <a:ext uri="{FF2B5EF4-FFF2-40B4-BE49-F238E27FC236}">
                  <a16:creationId xmlns:a16="http://schemas.microsoft.com/office/drawing/2014/main" id="{0DC21129-4079-EE49-880E-2FBA2A96A6ED}"/>
                </a:ext>
              </a:extLst>
            </p:cNvPr>
            <p:cNvSpPr/>
            <p:nvPr/>
          </p:nvSpPr>
          <p:spPr>
            <a:xfrm>
              <a:off x="1792046" y="2448845"/>
              <a:ext cx="237225" cy="30937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pSp>
      <p:sp>
        <p:nvSpPr>
          <p:cNvPr id="15" name="îṩḻïḑé">
            <a:extLst>
              <a:ext uri="{FF2B5EF4-FFF2-40B4-BE49-F238E27FC236}">
                <a16:creationId xmlns:a16="http://schemas.microsoft.com/office/drawing/2014/main" id="{8A25CB34-2FB5-2248-87E3-4FE807E4566C}"/>
              </a:ext>
            </a:extLst>
          </p:cNvPr>
          <p:cNvSpPr/>
          <p:nvPr/>
        </p:nvSpPr>
        <p:spPr>
          <a:xfrm rot="16200000">
            <a:off x="1643317" y="5296421"/>
            <a:ext cx="39270" cy="1586541"/>
          </a:xfrm>
          <a:custGeom>
            <a:avLst/>
            <a:gdLst>
              <a:gd name="connsiteX0" fmla="*/ 44388 w 44388"/>
              <a:gd name="connsiteY0" fmla="*/ 0 h 1793289"/>
              <a:gd name="connsiteX1" fmla="*/ 44388 w 44388"/>
              <a:gd name="connsiteY1" fmla="*/ 1793289 h 1793289"/>
              <a:gd name="connsiteX2" fmla="*/ 0 w 44388"/>
              <a:gd name="connsiteY2" fmla="*/ 1748901 h 1793289"/>
              <a:gd name="connsiteX3" fmla="*/ 0 w 44388"/>
              <a:gd name="connsiteY3" fmla="*/ 44388 h 1793289"/>
              <a:gd name="connsiteX4" fmla="*/ 44388 w 44388"/>
              <a:gd name="connsiteY4" fmla="*/ 0 h 1793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88" h="1793289">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6" name="ïṣļïďè">
            <a:extLst>
              <a:ext uri="{FF2B5EF4-FFF2-40B4-BE49-F238E27FC236}">
                <a16:creationId xmlns:a16="http://schemas.microsoft.com/office/drawing/2014/main" id="{D2193D48-8F70-0648-9F55-B0AB9729C6F4}"/>
              </a:ext>
            </a:extLst>
          </p:cNvPr>
          <p:cNvSpPr/>
          <p:nvPr/>
        </p:nvSpPr>
        <p:spPr>
          <a:xfrm flipH="1" flipV="1">
            <a:off x="804662" y="6089691"/>
            <a:ext cx="408623" cy="243476"/>
          </a:xfrm>
          <a:prstGeom prst="parallelogram">
            <a:avLst>
              <a:gd name="adj" fmla="val 57754"/>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7" name="iṧļîďê">
            <a:extLst>
              <a:ext uri="{FF2B5EF4-FFF2-40B4-BE49-F238E27FC236}">
                <a16:creationId xmlns:a16="http://schemas.microsoft.com/office/drawing/2014/main" id="{32D01107-578C-294C-A6A7-B7B6DAFBA6F4}"/>
              </a:ext>
            </a:extLst>
          </p:cNvPr>
          <p:cNvSpPr/>
          <p:nvPr/>
        </p:nvSpPr>
        <p:spPr>
          <a:xfrm rot="10800000" flipV="1">
            <a:off x="804662" y="5816108"/>
            <a:ext cx="408623" cy="214677"/>
          </a:xfrm>
          <a:prstGeom prst="parallelogram">
            <a:avLst>
              <a:gd name="adj" fmla="val 65071"/>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25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8" name="iṧḷïḋè">
            <a:extLst>
              <a:ext uri="{FF2B5EF4-FFF2-40B4-BE49-F238E27FC236}">
                <a16:creationId xmlns:a16="http://schemas.microsoft.com/office/drawing/2014/main" id="{BAC3B231-D6B7-4F44-A4B3-3D02FBCC8A1B}"/>
              </a:ext>
            </a:extLst>
          </p:cNvPr>
          <p:cNvSpPr/>
          <p:nvPr/>
        </p:nvSpPr>
        <p:spPr>
          <a:xfrm rot="16200000" flipH="1" flipV="1">
            <a:off x="2571344" y="5860917"/>
            <a:ext cx="163231" cy="581505"/>
          </a:xfrm>
          <a:prstGeom prst="rtTriangle">
            <a:avLst/>
          </a:prstGeom>
          <a:solidFill>
            <a:srgbClr val="0000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sp>
        <p:nvSpPr>
          <p:cNvPr id="19" name="íśļïḋe">
            <a:extLst>
              <a:ext uri="{FF2B5EF4-FFF2-40B4-BE49-F238E27FC236}">
                <a16:creationId xmlns:a16="http://schemas.microsoft.com/office/drawing/2014/main" id="{0C4874EB-CAAB-E249-8523-FF84FEBA6EAA}"/>
              </a:ext>
            </a:extLst>
          </p:cNvPr>
          <p:cNvSpPr/>
          <p:nvPr/>
        </p:nvSpPr>
        <p:spPr>
          <a:xfrm rot="16200000" flipV="1">
            <a:off x="2604670" y="5697686"/>
            <a:ext cx="163229" cy="581505"/>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fontScale="40000" lnSpcReduction="20000"/>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FFFFFF"/>
              </a:solidFill>
              <a:effectLst/>
              <a:uLnTx/>
              <a:uFillTx/>
              <a:latin typeface="Arial"/>
              <a:ea typeface="微软雅黑"/>
              <a:cs typeface="+mn-cs"/>
            </a:endParaRPr>
          </a:p>
        </p:txBody>
      </p:sp>
      <p:graphicFrame>
        <p:nvGraphicFramePr>
          <p:cNvPr id="23" name="表格 22"/>
          <p:cNvGraphicFramePr>
            <a:graphicFrameLocks noGrp="1"/>
          </p:cNvGraphicFramePr>
          <p:nvPr/>
        </p:nvGraphicFramePr>
        <p:xfrm>
          <a:off x="622063" y="1356510"/>
          <a:ext cx="11008272" cy="4286869"/>
        </p:xfrm>
        <a:graphic>
          <a:graphicData uri="http://schemas.openxmlformats.org/drawingml/2006/table">
            <a:tbl>
              <a:tblPr/>
              <a:tblGrid>
                <a:gridCol w="1069465">
                  <a:extLst>
                    <a:ext uri="{9D8B030D-6E8A-4147-A177-3AD203B41FA5}">
                      <a16:colId xmlns:a16="http://schemas.microsoft.com/office/drawing/2014/main" val="3502289911"/>
                    </a:ext>
                  </a:extLst>
                </a:gridCol>
                <a:gridCol w="866391">
                  <a:extLst>
                    <a:ext uri="{9D8B030D-6E8A-4147-A177-3AD203B41FA5}">
                      <a16:colId xmlns:a16="http://schemas.microsoft.com/office/drawing/2014/main" val="2727726879"/>
                    </a:ext>
                  </a:extLst>
                </a:gridCol>
                <a:gridCol w="3162747">
                  <a:extLst>
                    <a:ext uri="{9D8B030D-6E8A-4147-A177-3AD203B41FA5}">
                      <a16:colId xmlns:a16="http://schemas.microsoft.com/office/drawing/2014/main" val="917291613"/>
                    </a:ext>
                  </a:extLst>
                </a:gridCol>
                <a:gridCol w="1606608">
                  <a:extLst>
                    <a:ext uri="{9D8B030D-6E8A-4147-A177-3AD203B41FA5}">
                      <a16:colId xmlns:a16="http://schemas.microsoft.com/office/drawing/2014/main" val="3130358159"/>
                    </a:ext>
                  </a:extLst>
                </a:gridCol>
                <a:gridCol w="757040">
                  <a:extLst>
                    <a:ext uri="{9D8B030D-6E8A-4147-A177-3AD203B41FA5}">
                      <a16:colId xmlns:a16="http://schemas.microsoft.com/office/drawing/2014/main" val="2478190392"/>
                    </a:ext>
                  </a:extLst>
                </a:gridCol>
                <a:gridCol w="765452">
                  <a:extLst>
                    <a:ext uri="{9D8B030D-6E8A-4147-A177-3AD203B41FA5}">
                      <a16:colId xmlns:a16="http://schemas.microsoft.com/office/drawing/2014/main" val="1682713102"/>
                    </a:ext>
                  </a:extLst>
                </a:gridCol>
                <a:gridCol w="2780569">
                  <a:extLst>
                    <a:ext uri="{9D8B030D-6E8A-4147-A177-3AD203B41FA5}">
                      <a16:colId xmlns:a16="http://schemas.microsoft.com/office/drawing/2014/main" val="443045617"/>
                    </a:ext>
                  </a:extLst>
                </a:gridCol>
              </a:tblGrid>
              <a:tr h="196121">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实施阶段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细化任务</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主要工作事项</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依赖资源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成果物</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复用性</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r>
                        <a:rPr lang="zh-CN" altLang="en-US" sz="1100" b="1" i="0" u="none" strike="noStrike" dirty="0">
                          <a:solidFill>
                            <a:schemeClr val="bg1"/>
                          </a:solidFill>
                          <a:effectLst/>
                          <a:latin typeface="微软雅黑" panose="020B0503020204020204" pitchFamily="34" charset="-122"/>
                          <a:ea typeface="微软雅黑" panose="020B0503020204020204" pitchFamily="34" charset="-122"/>
                        </a:rPr>
                        <a:t>不复用性原因分析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extLst>
                  <a:ext uri="{0D108BD9-81ED-4DB2-BD59-A6C34878D82A}">
                    <a16:rowId xmlns:a16="http://schemas.microsoft.com/office/drawing/2014/main" val="1105309556"/>
                  </a:ext>
                </a:extLst>
              </a:tr>
              <a:tr h="485633">
                <a:tc rowSpan="4">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模型分析阶段</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初步模型映射</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了解各系统业务流程和数据流向</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3">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非车承保数据结构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非车理赔数据结构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收付费数据结构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销管数据结构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风控数据结构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各业务系统基础数据代码</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产品工厂数据数据结构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再保数据结构</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模型映射关系文档 </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ctr" fontAlgn="ct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20%</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rowSpan="4">
                  <a:txBody>
                    <a:bodyPr/>
                    <a:lstStyle/>
                    <a:p>
                      <a:pPr algn="l" fontAlgn="t"/>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承保：</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安联非车承保结构基于国泰非车结构；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国泰提数基于数仓，数仓与核心不同构；</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安联非车承保与鼎和结构存在差异，主表提数程序</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部分可复用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，标的表</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不可复用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理赔：</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安联非车理赔基于鼎和非车理赔开发，数据结构类似，业务流程类似，程序</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其他系统：</a:t>
                      </a:r>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收付费</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张模型、销管</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张模型、风控</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张模型、产品工厂</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5</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张模型目前没有可复用资源，</a:t>
                      </a:r>
                      <a:r>
                        <a:rPr lang="zh-CN" altLang="en-US" sz="1100" b="1" i="0" u="none" strike="noStrike" dirty="0">
                          <a:solidFill>
                            <a:srgbClr val="FF0000"/>
                          </a:solidFill>
                          <a:effectLst/>
                          <a:latin typeface="微软雅黑" panose="020B0503020204020204" pitchFamily="34" charset="-122"/>
                          <a:ea typeface="微软雅黑" panose="020B0503020204020204" pitchFamily="34" charset="-122"/>
                        </a:rPr>
                        <a:t>重新开发</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p>
                      <a:pPr algn="l" fontAlgn="t"/>
                      <a:b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b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再保系统：</a:t>
                      </a:r>
                    </a:p>
                    <a:p>
                      <a:pPr algn="l" fontAlgn="t"/>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、保单登记三期产品总计</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29</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张数据表，</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个报送场景</a:t>
                      </a:r>
                    </a:p>
                    <a:p>
                      <a:pPr algn="l" fontAlgn="t"/>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2</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、由于安联再保系统再保险种、核算维度增加接受人等差异化需求，数据结构有较大变化，合约</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4</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个报送场景</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10</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张数据表</a:t>
                      </a:r>
                      <a:r>
                        <a:rPr lang="zh-CN" altLang="en-US" sz="1100" b="0" i="0" u="none" strike="noStrike" dirty="0">
                          <a:solidFill>
                            <a:srgbClr val="FF0000"/>
                          </a:solidFill>
                          <a:effectLst/>
                          <a:latin typeface="微软雅黑" panose="020B0503020204020204" pitchFamily="34" charset="-122"/>
                          <a:ea typeface="微软雅黑" panose="020B0503020204020204" pitchFamily="34" charset="-122"/>
                        </a:rPr>
                        <a:t>部分可复用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；分出</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个报送场景</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7</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张数据表</a:t>
                      </a:r>
                      <a:r>
                        <a:rPr lang="zh-CN" altLang="en-US" sz="1100" b="0" i="0" u="none" strike="noStrike" dirty="0">
                          <a:solidFill>
                            <a:srgbClr val="FF0000"/>
                          </a:solidFill>
                          <a:effectLst/>
                          <a:latin typeface="微软雅黑" panose="020B0503020204020204" pitchFamily="34" charset="-122"/>
                          <a:ea typeface="微软雅黑" panose="020B0503020204020204" pitchFamily="34" charset="-122"/>
                        </a:rPr>
                        <a:t>不可复用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；分入</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3</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个报送场景</a:t>
                      </a:r>
                      <a:r>
                        <a:rPr lang="en-US" altLang="zh-CN" sz="1100" b="0" i="0" u="none" strike="noStrike" dirty="0">
                          <a:solidFill>
                            <a:srgbClr val="000000"/>
                          </a:solidFill>
                          <a:effectLst/>
                          <a:latin typeface="微软雅黑" panose="020B0503020204020204" pitchFamily="34" charset="-122"/>
                          <a:ea typeface="微软雅黑" panose="020B0503020204020204" pitchFamily="34" charset="-122"/>
                        </a:rPr>
                        <a:t>12</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个</a:t>
                      </a:r>
                      <a:r>
                        <a:rPr lang="zh-CN" altLang="en-US" sz="1100" b="0" i="0" u="none" strike="noStrike" dirty="0">
                          <a:solidFill>
                            <a:srgbClr val="FF0000"/>
                          </a:solidFill>
                          <a:effectLst/>
                          <a:latin typeface="微软雅黑" panose="020B0503020204020204" pitchFamily="34" charset="-122"/>
                          <a:ea typeface="微软雅黑" panose="020B0503020204020204" pitchFamily="34" charset="-122"/>
                        </a:rPr>
                        <a:t>部分可复用</a:t>
                      </a: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40" marR="7240" marT="724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9037031"/>
                  </a:ext>
                </a:extLst>
              </a:tr>
              <a:tr h="916341">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此过程中要求数据结构文档注释清晰、表字段含义明确、表索引准确；</a:t>
                      </a:r>
                      <a:endParaRPr lang="en-US" altLang="zh-CN" sz="11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363657745"/>
                  </a:ext>
                </a:extLst>
              </a:tr>
              <a:tr h="1021047">
                <a:tc vMerge="1">
                  <a:txBody>
                    <a:bodyPr/>
                    <a:lstStyle/>
                    <a:p>
                      <a:endParaRPr lang="zh-CN" altLang="en-US"/>
                    </a:p>
                  </a:txBody>
                  <a:tcPr/>
                </a:tc>
                <a:tc vMerge="1">
                  <a:txBody>
                    <a:bodyPr/>
                    <a:lstStyle/>
                    <a:p>
                      <a:endParaRPr lang="zh-CN" altLang="en-US"/>
                    </a:p>
                  </a:txBody>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按照各业务系统提供的数据结构文档，初步梳理出与保信报送模型之间的映射关系；</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2278006844"/>
                  </a:ext>
                </a:extLst>
              </a:tr>
              <a:tr h="1667727">
                <a:tc vMerge="1">
                  <a:txBody>
                    <a:bodyPr/>
                    <a:lstStyle/>
                    <a:p>
                      <a:endParaRPr lang="zh-CN" altLang="en-US"/>
                    </a:p>
                  </a:txBody>
                  <a:tcPr/>
                </a:tc>
                <a:tc>
                  <a:txBody>
                    <a:bodyPr/>
                    <a:lstStyle/>
                    <a:p>
                      <a:pPr algn="l" fontAlgn="ctr"/>
                      <a:r>
                        <a:rPr lang="zh-CN" altLang="en-US" sz="1100" b="0" i="0" u="none" strike="noStrike">
                          <a:solidFill>
                            <a:srgbClr val="000000"/>
                          </a:solidFill>
                          <a:effectLst/>
                          <a:latin typeface="微软雅黑" panose="020B0503020204020204" pitchFamily="34" charset="-122"/>
                          <a:ea typeface="微软雅黑" panose="020B0503020204020204" pitchFamily="34" charset="-122"/>
                        </a:rPr>
                        <a:t>验证分析</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部分字段由于不同产品采集信息差异，存在字段复用的逻辑，需要通过业务系统核实数据存储逻辑</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zh-CN" altLang="en-US" sz="1100" b="0" i="0" u="none" strike="noStrike" dirty="0">
                          <a:solidFill>
                            <a:srgbClr val="000000"/>
                          </a:solidFill>
                          <a:effectLst/>
                          <a:latin typeface="微软雅黑" panose="020B0503020204020204" pitchFamily="34" charset="-122"/>
                          <a:ea typeface="微软雅黑" panose="020B0503020204020204" pitchFamily="34" charset="-122"/>
                        </a:rPr>
                        <a:t>各业务系统测试环境（主要：承保和理赔）</a:t>
                      </a:r>
                    </a:p>
                  </a:txBody>
                  <a:tcPr marL="7240" marR="7240" marT="724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4277072279"/>
                  </a:ext>
                </a:extLst>
              </a:tr>
            </a:tbl>
          </a:graphicData>
        </a:graphic>
      </p:graphicFrame>
    </p:spTree>
    <p:extLst>
      <p:ext uri="{BB962C8B-B14F-4D97-AF65-F5344CB8AC3E}">
        <p14:creationId xmlns:p14="http://schemas.microsoft.com/office/powerpoint/2010/main" val="30526169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VECTOR" val="3f5b30c5-7f1b-4618-8125-b6d78c3193c7"/>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6S0wzOvQ8a50SA42PUNRg"/>
</p:tagLst>
</file>

<file path=ppt/tags/tag4.xml><?xml version="1.0" encoding="utf-8"?>
<p:tagLst xmlns:a="http://schemas.openxmlformats.org/drawingml/2006/main" xmlns:r="http://schemas.openxmlformats.org/officeDocument/2006/relationships" xmlns:p="http://schemas.openxmlformats.org/presentationml/2006/main">
  <p:tag name="ISLIDE.DIAGRAM" val="221057"/>
</p:tagLst>
</file>

<file path=ppt/tags/tag5.xml><?xml version="1.0" encoding="utf-8"?>
<p:tagLst xmlns:a="http://schemas.openxmlformats.org/drawingml/2006/main" xmlns:r="http://schemas.openxmlformats.org/officeDocument/2006/relationships" xmlns:p="http://schemas.openxmlformats.org/presentationml/2006/main">
  <p:tag name="ISLIDE.DIAGRAM" val="221061"/>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1Smkff3fSzGMOuItfjj3Fw"/>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主题5">
  <a:themeElements>
    <a:clrScheme name="房利美">
      <a:dk1>
        <a:srgbClr val="000000"/>
      </a:dk1>
      <a:lt1>
        <a:srgbClr val="FFFFFF"/>
      </a:lt1>
      <a:dk2>
        <a:srgbClr val="768394"/>
      </a:dk2>
      <a:lt2>
        <a:srgbClr val="F0F0F0"/>
      </a:lt2>
      <a:accent1>
        <a:srgbClr val="0041AD"/>
      </a:accent1>
      <a:accent2>
        <a:srgbClr val="0088D4"/>
      </a:accent2>
      <a:accent3>
        <a:srgbClr val="225AD0"/>
      </a:accent3>
      <a:accent4>
        <a:srgbClr val="74E5F8"/>
      </a:accent4>
      <a:accent5>
        <a:srgbClr val="FA9E37"/>
      </a:accent5>
      <a:accent6>
        <a:srgbClr val="F9BC51"/>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12b3099d-141d-499d-ad9e-7a7bfe69683f-default" id="{7EC48DCD-E19C-3442-8BC8-5C8D9AB0E084}" vid="{51030BB2-91D7-254F-BA3D-18505BA095D6}"/>
    </a:ext>
  </a:extLst>
</a:theme>
</file>

<file path=ppt/theme/theme3.xml><?xml version="1.0" encoding="utf-8"?>
<a:theme xmlns:a="http://schemas.openxmlformats.org/drawingml/2006/main" name="1_主题5">
  <a:themeElements>
    <a:clrScheme name="房利美">
      <a:dk1>
        <a:srgbClr val="000000"/>
      </a:dk1>
      <a:lt1>
        <a:srgbClr val="FFFFFF"/>
      </a:lt1>
      <a:dk2>
        <a:srgbClr val="768394"/>
      </a:dk2>
      <a:lt2>
        <a:srgbClr val="F0F0F0"/>
      </a:lt2>
      <a:accent1>
        <a:srgbClr val="2B1281"/>
      </a:accent1>
      <a:accent2>
        <a:srgbClr val="013F6C"/>
      </a:accent2>
      <a:accent3>
        <a:srgbClr val="E5B417"/>
      </a:accent3>
      <a:accent4>
        <a:srgbClr val="1D888B"/>
      </a:accent4>
      <a:accent5>
        <a:srgbClr val="0046E2"/>
      </a:accent5>
      <a:accent6>
        <a:srgbClr val="5E3273"/>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50af02da-f799-478a-8a8e-9d5538c46e42-default" id="{7FDC5001-46FB-A94A-8796-7D525CD07D6E}" vid="{3A2BBD7D-83C2-884A-84CE-B74D94925906}"/>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0041AD"/>
    </a:accent1>
    <a:accent2>
      <a:srgbClr val="0088D4"/>
    </a:accent2>
    <a:accent3>
      <a:srgbClr val="225AD0"/>
    </a:accent3>
    <a:accent4>
      <a:srgbClr val="74E5F8"/>
    </a:accent4>
    <a:accent5>
      <a:srgbClr val="FA9E37"/>
    </a:accent5>
    <a:accent6>
      <a:srgbClr val="F9BC51"/>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0041AD"/>
    </a:accent1>
    <a:accent2>
      <a:srgbClr val="0088D4"/>
    </a:accent2>
    <a:accent3>
      <a:srgbClr val="225AD0"/>
    </a:accent3>
    <a:accent4>
      <a:srgbClr val="74E5F8"/>
    </a:accent4>
    <a:accent5>
      <a:srgbClr val="FA9E37"/>
    </a:accent5>
    <a:accent6>
      <a:srgbClr val="F9BC51"/>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9827</TotalTime>
  <Words>2023</Words>
  <Application>Microsoft Macintosh PowerPoint</Application>
  <PresentationFormat>宽屏</PresentationFormat>
  <Paragraphs>469</Paragraphs>
  <Slides>19</Slides>
  <Notes>5</Notes>
  <HiddenSlides>0</HiddenSlides>
  <MMClips>0</MMClips>
  <ScaleCrop>false</ScaleCrop>
  <HeadingPairs>
    <vt:vector size="8" baseType="variant">
      <vt:variant>
        <vt:lpstr>已用的字体</vt:lpstr>
      </vt:variant>
      <vt:variant>
        <vt:i4>6</vt:i4>
      </vt:variant>
      <vt:variant>
        <vt:lpstr>主题</vt:lpstr>
      </vt:variant>
      <vt:variant>
        <vt:i4>3</vt:i4>
      </vt:variant>
      <vt:variant>
        <vt:lpstr>嵌入 OLE 服务器</vt:lpstr>
      </vt:variant>
      <vt:variant>
        <vt:i4>1</vt:i4>
      </vt:variant>
      <vt:variant>
        <vt:lpstr>幻灯片标题</vt:lpstr>
      </vt:variant>
      <vt:variant>
        <vt:i4>19</vt:i4>
      </vt:variant>
    </vt:vector>
  </HeadingPairs>
  <TitlesOfParts>
    <vt:vector size="29" baseType="lpstr">
      <vt:lpstr>等线</vt:lpstr>
      <vt:lpstr>宋体</vt:lpstr>
      <vt:lpstr>微软雅黑</vt:lpstr>
      <vt:lpstr>Arial</vt:lpstr>
      <vt:lpstr>Arial Black</vt:lpstr>
      <vt:lpstr>Calibri</vt:lpstr>
      <vt:lpstr>1_Office 主题​​</vt:lpstr>
      <vt:lpstr>主题5</vt:lpstr>
      <vt:lpstr>1_主题5</vt:lpstr>
      <vt:lpstr>think-cell Slide</vt:lpstr>
      <vt:lpstr>京东安联  保单登记实施 实施方案</vt:lpstr>
      <vt:lpstr>PowerPoint 演示文稿</vt:lpstr>
      <vt:lpstr>项目背景</vt:lpstr>
      <vt:lpstr>PowerPoint 演示文稿</vt:lpstr>
      <vt:lpstr>实施分析</vt:lpstr>
      <vt:lpstr>PowerPoint 演示文稿</vt:lpstr>
      <vt:lpstr>实施方案</vt:lpstr>
      <vt:lpstr>实施方案</vt:lpstr>
      <vt:lpstr>实施方案</vt:lpstr>
      <vt:lpstr>实施方案</vt:lpstr>
      <vt:lpstr>实施方案</vt:lpstr>
      <vt:lpstr>实施方案</vt:lpstr>
      <vt:lpstr>实施方案</vt:lpstr>
      <vt:lpstr>实施方案</vt:lpstr>
      <vt:lpstr>PowerPoint 演示文稿</vt:lpstr>
      <vt:lpstr>成本估算</vt:lpstr>
      <vt:lpstr>PowerPoint 演示文稿</vt:lpstr>
      <vt:lpstr>风险分析</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W.Yuanyang</dc:creator>
  <cp:lastModifiedBy>qiuhao@sinosoft.com.cn</cp:lastModifiedBy>
  <cp:revision>473</cp:revision>
  <cp:lastPrinted>2019-11-18T02:32:53Z</cp:lastPrinted>
  <dcterms:created xsi:type="dcterms:W3CDTF">2017-02-15T15:37:26Z</dcterms:created>
  <dcterms:modified xsi:type="dcterms:W3CDTF">2019-11-18T07:41:41Z</dcterms:modified>
</cp:coreProperties>
</file>