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347" r:id="rId4"/>
    <p:sldId id="311" r:id="rId5"/>
    <p:sldId id="359" r:id="rId6"/>
    <p:sldId id="362" r:id="rId7"/>
    <p:sldId id="361" r:id="rId8"/>
    <p:sldId id="363" r:id="rId9"/>
    <p:sldId id="336" r:id="rId10"/>
    <p:sldId id="345" r:id="rId11"/>
    <p:sldId id="259" r:id="rId12"/>
    <p:sldId id="34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邱浩" initials="邱浩" lastIdx="0" clrIdx="0">
    <p:extLst>
      <p:ext uri="{19B8F6BF-5375-455C-9EA6-DF929625EA0E}">
        <p15:presenceInfo xmlns:p15="http://schemas.microsoft.com/office/powerpoint/2012/main" userId="邱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C0504D"/>
    <a:srgbClr val="E6E6E6"/>
    <a:srgbClr val="C99D55"/>
    <a:srgbClr val="3636F8"/>
    <a:srgbClr val="A6A6A6"/>
    <a:srgbClr val="1DE9B6"/>
    <a:srgbClr val="07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56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8F603-5297-4DB2-9D63-D0530BA6576F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3E4B0-80BF-438F-957F-C09540604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3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428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71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76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32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072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19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419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75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307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87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81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4EDA4-F513-415E-9EEE-AA5BEB89E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FB6734-AA55-44B6-B201-00967AC73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BBF49-D7FB-4866-BB25-4883B4A8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A37-A45B-475A-B9A6-94E69B440FDB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7F7D9-A057-4A43-84A2-029433B4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CF7ED-EA33-4461-8E2F-C39912DD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87D1-AA0F-44CB-AA77-F069C1A5B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8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68122-7AC7-4549-8F7D-D2F4B4CC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56D93C-748F-44B0-AA9A-D89AC303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4E62E-F071-4FE3-9C87-2F3A9D5E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A37-A45B-475A-B9A6-94E69B440FDB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AC9AC-D604-49F2-BB46-A494BF82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D944C-4F73-4EC8-9AE8-161BD442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87D1-AA0F-44CB-AA77-F069C1A5B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14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04172-9AD4-4AF1-A73F-7E11B84B0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1F003-214D-421F-A331-8F00122DA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B139F-66C6-47C3-B410-960A8790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A37-A45B-475A-B9A6-94E69B440FDB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EF91C-7D44-4B25-AB64-0C0497A9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D4CB9-967E-4C8D-A75A-601AB291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87D1-AA0F-44CB-AA77-F069C1A5B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0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043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76769" y="117399"/>
            <a:ext cx="1701001" cy="676994"/>
          </a:xfrm>
          <a:prstGeom prst="rect">
            <a:avLst/>
          </a:prstGeom>
          <a:noFill/>
        </p:spPr>
        <p:txBody>
          <a:bodyPr wrap="square" lIns="121900" tIns="60949" rIns="121900" bIns="60949" rtlCol="0">
            <a:spAutoFit/>
          </a:bodyPr>
          <a:lstStyle/>
          <a:p>
            <a:r>
              <a:rPr lang="en-US" altLang="zh-CN" sz="3598" b="1" spc="-150" dirty="0">
                <a:solidFill>
                  <a:srgbClr val="005DA2"/>
                </a:solidFill>
                <a:effectLst/>
                <a:latin typeface="Arial Black" pitchFamily="34" charset="0"/>
                <a:ea typeface="微软雅黑" pitchFamily="34" charset="-122"/>
              </a:rPr>
              <a:t>LOGO</a:t>
            </a:r>
            <a:endParaRPr lang="zh-CN" altLang="en-US" sz="3598" b="1" spc="-150" dirty="0">
              <a:solidFill>
                <a:srgbClr val="005DA2"/>
              </a:solidFill>
              <a:effectLst/>
              <a:latin typeface="Arial Black" pitchFamily="34" charset="0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561858" y="693329"/>
            <a:ext cx="106301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42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002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54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06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5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84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698"/>
            </a:lvl1pPr>
            <a:lvl2pPr>
              <a:defRPr sz="3198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200151"/>
            <a:ext cx="5384800" cy="3394075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698"/>
            </a:lvl1pPr>
            <a:lvl2pPr>
              <a:defRPr sz="3198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56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917" cy="639763"/>
          </a:xfrm>
          <a:prstGeom prst="rect">
            <a:avLst/>
          </a:prstGeom>
        </p:spPr>
        <p:txBody>
          <a:bodyPr lIns="121963" tIns="60981" rIns="121963" bIns="60981" anchor="b"/>
          <a:lstStyle>
            <a:lvl1pPr marL="0" indent="0">
              <a:buNone/>
              <a:defRPr sz="3198" b="1"/>
            </a:lvl1pPr>
            <a:lvl2pPr marL="609508" indent="0">
              <a:buNone/>
              <a:defRPr sz="2699" b="1"/>
            </a:lvl2pPr>
            <a:lvl3pPr marL="1219017" indent="0">
              <a:buNone/>
              <a:defRPr sz="2399" b="1"/>
            </a:lvl3pPr>
            <a:lvl4pPr marL="1828525" indent="0">
              <a:buNone/>
              <a:defRPr sz="2099" b="1"/>
            </a:lvl4pPr>
            <a:lvl5pPr marL="2438033" indent="0">
              <a:buNone/>
              <a:defRPr sz="2099" b="1"/>
            </a:lvl5pPr>
            <a:lvl6pPr marL="3047542" indent="0">
              <a:buNone/>
              <a:defRPr sz="2099" b="1"/>
            </a:lvl6pPr>
            <a:lvl7pPr marL="3657051" indent="0">
              <a:buNone/>
              <a:defRPr sz="2099" b="1"/>
            </a:lvl7pPr>
            <a:lvl8pPr marL="4266560" indent="0">
              <a:buNone/>
              <a:defRPr sz="2099" b="1"/>
            </a:lvl8pPr>
            <a:lvl9pPr marL="4876068" indent="0">
              <a:buNone/>
              <a:defRPr sz="20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198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4"/>
            <a:ext cx="5389033" cy="639763"/>
          </a:xfrm>
          <a:prstGeom prst="rect">
            <a:avLst/>
          </a:prstGeom>
        </p:spPr>
        <p:txBody>
          <a:bodyPr lIns="121963" tIns="60981" rIns="121963" bIns="60981" anchor="b"/>
          <a:lstStyle>
            <a:lvl1pPr marL="0" indent="0">
              <a:buNone/>
              <a:defRPr sz="3198" b="1"/>
            </a:lvl1pPr>
            <a:lvl2pPr marL="609508" indent="0">
              <a:buNone/>
              <a:defRPr sz="2699" b="1"/>
            </a:lvl2pPr>
            <a:lvl3pPr marL="1219017" indent="0">
              <a:buNone/>
              <a:defRPr sz="2399" b="1"/>
            </a:lvl3pPr>
            <a:lvl4pPr marL="1828525" indent="0">
              <a:buNone/>
              <a:defRPr sz="2099" b="1"/>
            </a:lvl4pPr>
            <a:lvl5pPr marL="2438033" indent="0">
              <a:buNone/>
              <a:defRPr sz="2099" b="1"/>
            </a:lvl5pPr>
            <a:lvl6pPr marL="3047542" indent="0">
              <a:buNone/>
              <a:defRPr sz="2099" b="1"/>
            </a:lvl6pPr>
            <a:lvl7pPr marL="3657051" indent="0">
              <a:buNone/>
              <a:defRPr sz="2099" b="1"/>
            </a:lvl7pPr>
            <a:lvl8pPr marL="4266560" indent="0">
              <a:buNone/>
              <a:defRPr sz="2099" b="1"/>
            </a:lvl8pPr>
            <a:lvl9pPr marL="4876068" indent="0">
              <a:buNone/>
              <a:defRPr sz="20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198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45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3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A9B5-CF1D-4C46-91C0-1C382BF2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265E8-59D6-49B0-9CF6-A6446DCB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D2C55-5ED6-48C0-988D-074E99B7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A37-A45B-475A-B9A6-94E69B440FDB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8FCD2-7E1F-4088-B714-549684AC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69D10-81B2-4574-9C24-D7ACDE72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87D1-AA0F-44CB-AA77-F069C1A5B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11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53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6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6" cy="5853114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899"/>
            </a:lvl1pPr>
            <a:lvl2pPr marL="609508" indent="0">
              <a:buNone/>
              <a:defRPr sz="1599"/>
            </a:lvl2pPr>
            <a:lvl3pPr marL="1219017" indent="0">
              <a:buNone/>
              <a:defRPr sz="1299"/>
            </a:lvl3pPr>
            <a:lvl4pPr marL="1828525" indent="0">
              <a:buNone/>
              <a:defRPr sz="1199"/>
            </a:lvl4pPr>
            <a:lvl5pPr marL="2438033" indent="0">
              <a:buNone/>
              <a:defRPr sz="1199"/>
            </a:lvl5pPr>
            <a:lvl6pPr marL="3047542" indent="0">
              <a:buNone/>
              <a:defRPr sz="1199"/>
            </a:lvl6pPr>
            <a:lvl7pPr marL="3657051" indent="0">
              <a:buNone/>
              <a:defRPr sz="1199"/>
            </a:lvl7pPr>
            <a:lvl8pPr marL="4266560" indent="0">
              <a:buNone/>
              <a:defRPr sz="1199"/>
            </a:lvl8pPr>
            <a:lvl9pPr marL="4876068" indent="0">
              <a:buNone/>
              <a:defRPr sz="11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59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6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298"/>
            </a:lvl1pPr>
            <a:lvl2pPr marL="609508" indent="0">
              <a:buNone/>
              <a:defRPr sz="3698"/>
            </a:lvl2pPr>
            <a:lvl3pPr marL="1219017" indent="0">
              <a:buNone/>
              <a:defRPr sz="3198"/>
            </a:lvl3pPr>
            <a:lvl4pPr marL="1828525" indent="0">
              <a:buNone/>
              <a:defRPr sz="2699"/>
            </a:lvl4pPr>
            <a:lvl5pPr marL="2438033" indent="0">
              <a:buNone/>
              <a:defRPr sz="2699"/>
            </a:lvl5pPr>
            <a:lvl6pPr marL="3047542" indent="0">
              <a:buNone/>
              <a:defRPr sz="2699"/>
            </a:lvl6pPr>
            <a:lvl7pPr marL="3657051" indent="0">
              <a:buNone/>
              <a:defRPr sz="2699"/>
            </a:lvl7pPr>
            <a:lvl8pPr marL="4266560" indent="0">
              <a:buNone/>
              <a:defRPr sz="2699"/>
            </a:lvl8pPr>
            <a:lvl9pPr marL="4876068" indent="0">
              <a:buNone/>
              <a:defRPr sz="26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899"/>
            </a:lvl1pPr>
            <a:lvl2pPr marL="609508" indent="0">
              <a:buNone/>
              <a:defRPr sz="1599"/>
            </a:lvl2pPr>
            <a:lvl3pPr marL="1219017" indent="0">
              <a:buNone/>
              <a:defRPr sz="1299"/>
            </a:lvl3pPr>
            <a:lvl4pPr marL="1828525" indent="0">
              <a:buNone/>
              <a:defRPr sz="1199"/>
            </a:lvl4pPr>
            <a:lvl5pPr marL="2438033" indent="0">
              <a:buNone/>
              <a:defRPr sz="1199"/>
            </a:lvl5pPr>
            <a:lvl6pPr marL="3047542" indent="0">
              <a:buNone/>
              <a:defRPr sz="1199"/>
            </a:lvl6pPr>
            <a:lvl7pPr marL="3657051" indent="0">
              <a:buNone/>
              <a:defRPr sz="1199"/>
            </a:lvl7pPr>
            <a:lvl8pPr marL="4266560" indent="0">
              <a:buNone/>
              <a:defRPr sz="1199"/>
            </a:lvl8pPr>
            <a:lvl9pPr marL="4876068" indent="0">
              <a:buNone/>
              <a:defRPr sz="11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928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88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206375"/>
            <a:ext cx="2743200" cy="438785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358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桌面文件\ppt底图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39" y="3177"/>
            <a:ext cx="12304504" cy="68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-19361" y="0"/>
            <a:ext cx="1230482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30000">
                <a:schemeClr val="bg1">
                  <a:alpha val="0"/>
                </a:schemeClr>
              </a:gs>
              <a:gs pos="98000">
                <a:schemeClr val="tx1">
                  <a:alpha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3" rIns="91388" bIns="45693" anchor="ctr"/>
          <a:lstStyle/>
          <a:p>
            <a:pPr algn="ctr" eaLnBrk="0" hangingPunct="0">
              <a:defRPr/>
            </a:pPr>
            <a:endParaRPr lang="zh-CN" altLang="en-US" sz="1799"/>
          </a:p>
        </p:txBody>
      </p:sp>
    </p:spTree>
    <p:extLst>
      <p:ext uri="{BB962C8B-B14F-4D97-AF65-F5344CB8AC3E}">
        <p14:creationId xmlns:p14="http://schemas.microsoft.com/office/powerpoint/2010/main" val="6239060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lIns="91472" tIns="45736" rIns="91472" bIns="45736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530820CF-B880-4189-942D-D702A7CBA730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lIns="91472" tIns="45736" rIns="91472" bIns="45736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1" y="6356350"/>
            <a:ext cx="2743200" cy="365125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7092"/>
      </p:ext>
    </p:extLst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0F3AC-F066-4956-8C16-B9A4901A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1885F-E6CD-4AC5-BA2E-EEAEE0AFC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CAD16-D91A-407E-8DAB-75ADB4B8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A37-A45B-475A-B9A6-94E69B440FDB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E82E5-C16D-4561-A368-54B89961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8DA53-E5FD-4AEB-BD6D-41CA5978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87D1-AA0F-44CB-AA77-F069C1A5B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0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B6FF7-CB57-48DB-9338-C356F962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D12C2-5F9B-442C-A610-CCA638B68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2A6A15-8AC3-45A7-82E0-795A0B098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DCABA-9E38-49B8-98A0-48639778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A37-A45B-475A-B9A6-94E69B440FDB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07B19-1F63-43F4-8073-5625C930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CA822-64C5-4685-85B2-5201A08A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87D1-AA0F-44CB-AA77-F069C1A5B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9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42959-72DF-430E-94A6-ACA0C7B6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5BE1AB-5CC1-4DA1-8495-FF82E9696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A06B6-1240-48CB-BBA1-4F692110F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A1C011-5F2C-4D16-84B9-2E91B1E0B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722500-3131-4C92-9CD4-01C1AB66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F039DB-F0A2-4108-B4F8-706D04B3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A37-A45B-475A-B9A6-94E69B440FDB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DAB5B5-DE9B-4394-950E-F31FE548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B21871-134C-4D39-8C69-F9715CED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87D1-AA0F-44CB-AA77-F069C1A5B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6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B09E0-7BE5-49B7-A0DF-51715741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892003-FA95-4B11-A871-184905D8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A37-A45B-475A-B9A6-94E69B440FDB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2F3048-2734-4BE6-B160-EC8D2CF8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2AF416-1682-478A-B2BF-1F1C1707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87D1-AA0F-44CB-AA77-F069C1A5B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4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1A734C-8913-46CD-91C6-83383933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A37-A45B-475A-B9A6-94E69B440FDB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3B35CC-7D4F-477A-932A-C44C5964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332005-A7DF-4C2B-A215-5A71D9E9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87D1-AA0F-44CB-AA77-F069C1A5B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91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168E6-E593-4AFC-99C7-242C8106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7C279-119D-45A1-BDA0-77F0AD32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F10BB1-0E74-4D3D-8626-AAA2E1CB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B4610-6386-4202-A510-04B0463C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A37-A45B-475A-B9A6-94E69B440FDB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FBF50-7623-432B-A534-30062FAE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A3123-DDC5-43EF-9B64-B355A0ED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87D1-AA0F-44CB-AA77-F069C1A5B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0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E976B-130A-48EF-8821-64CCE494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1A73F8-1863-4DF2-897E-36AF0B921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7030E2-F67E-4767-926C-B4887F27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72CAFB-FF79-4B6D-BFD2-0702C204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A37-A45B-475A-B9A6-94E69B440FDB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6FCC3-A352-4CC8-8E5A-56565E3D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967B7-F82B-4446-B089-0F2A01DE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87D1-AA0F-44CB-AA77-F069C1A5B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3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38FCF4-861C-4AE9-8EB3-735B2062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2F2CF-25C3-4E5D-8399-776F361F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45BC1-985D-4E6B-A946-323C9AE06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EA37-A45B-475A-B9A6-94E69B440FDB}" type="datetimeFigureOut">
              <a:rPr lang="zh-CN" altLang="en-US" smtClean="0"/>
              <a:t>2019/11/11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56F1F-70EE-49D5-989F-FCE8BB643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15D4D-09E3-42FF-BCC8-B5D772ED7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87D1-AA0F-44CB-AA77-F069C1A5B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9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76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1219017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1" indent="-457131" algn="l" defTabSz="1219017" rtl="0" eaLnBrk="1" latinLnBrk="0" hangingPunct="1">
        <a:spcBef>
          <a:spcPct val="20000"/>
        </a:spcBef>
        <a:buFont typeface="Arial" pitchFamily="34" charset="0"/>
        <a:buChar char="•"/>
        <a:defRPr sz="4298" kern="1200">
          <a:solidFill>
            <a:schemeClr val="tx1"/>
          </a:solidFill>
          <a:latin typeface="+mn-lt"/>
          <a:ea typeface="+mn-ea"/>
          <a:cs typeface="+mn-cs"/>
        </a:defRPr>
      </a:lvl1pPr>
      <a:lvl2pPr marL="990452" indent="-380942" algn="l" defTabSz="1219017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771" indent="-304755" algn="l" defTabSz="1219017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3280" indent="-304755" algn="l" defTabSz="1219017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788" indent="-304755" algn="l" defTabSz="1219017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296" indent="-304755" algn="l" defTabSz="121901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805" indent="-304755" algn="l" defTabSz="121901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313" indent="-304755" algn="l" defTabSz="121901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822" indent="-304755" algn="l" defTabSz="121901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08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7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525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033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542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051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0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068" algn="l" defTabSz="121901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5" b="19587"/>
          <a:stretch/>
        </p:blipFill>
        <p:spPr>
          <a:xfrm>
            <a:off x="0" y="992"/>
            <a:ext cx="12192000" cy="68560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56564" y="1621913"/>
            <a:ext cx="7484934" cy="830981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pPr defTabSz="1219017"/>
            <a:r>
              <a:rPr lang="zh-CN" altLang="en-US" sz="4800" dirty="0">
                <a:solidFill>
                  <a:srgbClr val="0070C0"/>
                </a:solidFill>
                <a:latin typeface="微软雅黑" pitchFamily="34" charset="-122"/>
                <a:cs typeface="+mn-cs"/>
              </a:rPr>
              <a:t>京</a:t>
            </a:r>
            <a:r>
              <a:rPr lang="zh-CN" altLang="en-US" sz="4800" dirty="0" smtClean="0">
                <a:solidFill>
                  <a:srgbClr val="0070C0"/>
                </a:solidFill>
                <a:latin typeface="微软雅黑" pitchFamily="34" charset="-122"/>
                <a:cs typeface="+mn-cs"/>
              </a:rPr>
              <a:t>东安联保单登记实施</a:t>
            </a:r>
            <a:endParaRPr lang="zh-CN" altLang="en-US" sz="4800" dirty="0">
              <a:solidFill>
                <a:srgbClr val="0070C0"/>
              </a:solidFill>
              <a:latin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61121" y="2792254"/>
            <a:ext cx="5381840" cy="5844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ea typeface="仿宋_GB2312" pitchFamily="49" charset="-122"/>
              </a:defRPr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ea typeface="宋体" pitchFamily="2" charset="-122"/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宋体" pitchFamily="2" charset="-122"/>
              </a:defRPr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9pPr>
          </a:lstStyle>
          <a:p>
            <a:pPr algn="ctr" defTabSz="1219017"/>
            <a:r>
              <a:rPr lang="zh-CN" altLang="en-US" sz="3600" b="1" dirty="0">
                <a:solidFill>
                  <a:srgbClr val="0070C0"/>
                </a:solidFill>
              </a:rPr>
              <a:t>方案介绍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1B5751-B782-4B23-8C82-136375474E3D}"/>
              </a:ext>
            </a:extLst>
          </p:cNvPr>
          <p:cNvSpPr txBox="1"/>
          <p:nvPr/>
        </p:nvSpPr>
        <p:spPr>
          <a:xfrm>
            <a:off x="3814085" y="3716085"/>
            <a:ext cx="451394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金融科技互联部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中科软科技股份有限公司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  <a:p>
            <a:r>
              <a:rPr lang="en-US" altLang="zh-CN" sz="1800" b="0" dirty="0" smtClean="0">
                <a:solidFill>
                  <a:schemeClr val="tx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2019.11</a:t>
            </a:r>
            <a:endParaRPr lang="zh-CN" altLang="en-US" sz="1800" b="0" dirty="0">
              <a:solidFill>
                <a:schemeClr val="tx1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35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5799" y="122763"/>
            <a:ext cx="5370504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7"/>
            <a:r>
              <a:rPr lang="zh-CN" alt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实施</a:t>
            </a:r>
            <a:r>
              <a:rPr lang="zh-CN" altLang="en-US" sz="2799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endParaRPr lang="zh-CN" altLang="en-US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3" descr="logo">
            <a:extLst>
              <a:ext uri="{FF2B5EF4-FFF2-40B4-BE49-F238E27FC236}">
                <a16:creationId xmlns:a16="http://schemas.microsoft.com/office/drawing/2014/main" id="{49F2DFDF-6253-47C0-822C-83EE0D56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" y="75303"/>
            <a:ext cx="1006399" cy="89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930536" y="645855"/>
            <a:ext cx="542185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581BFD33-5ACC-4976-B976-F02DA4D978B1}"/>
              </a:ext>
            </a:extLst>
          </p:cNvPr>
          <p:cNvSpPr txBox="1"/>
          <p:nvPr/>
        </p:nvSpPr>
        <p:spPr>
          <a:xfrm>
            <a:off x="930536" y="1544119"/>
            <a:ext cx="3550648" cy="404977"/>
          </a:xfrm>
          <a:prstGeom prst="rect">
            <a:avLst/>
          </a:prstGeom>
          <a:noFill/>
        </p:spPr>
        <p:txBody>
          <a:bodyPr wrap="square" lIns="76162" tIns="38081" rIns="76162" bIns="38081" rtlCol="0">
            <a:spAutoFit/>
          </a:bodyPr>
          <a:lstStyle/>
          <a:p>
            <a:pPr lvl="0" defTabSz="914126"/>
            <a:r>
              <a:rPr lang="zh-CN" altLang="en-US" sz="2132" b="1" noProof="0" dirty="0" smtClean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工作量评估：</a:t>
            </a:r>
            <a:endParaRPr kumimoji="0" lang="zh-CN" altLang="en-US" sz="2132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81BFD33-5ACC-4976-B976-F02DA4D978B1}"/>
              </a:ext>
            </a:extLst>
          </p:cNvPr>
          <p:cNvSpPr txBox="1"/>
          <p:nvPr/>
        </p:nvSpPr>
        <p:spPr>
          <a:xfrm>
            <a:off x="930536" y="2726249"/>
            <a:ext cx="3550648" cy="405009"/>
          </a:xfrm>
          <a:prstGeom prst="rect">
            <a:avLst/>
          </a:prstGeom>
          <a:noFill/>
        </p:spPr>
        <p:txBody>
          <a:bodyPr wrap="square" lIns="76162" tIns="38081" rIns="76162" bIns="38081" rtlCol="0">
            <a:spAutoFit/>
          </a:bodyPr>
          <a:lstStyle/>
          <a:p>
            <a:pPr lvl="0" defTabSz="914126"/>
            <a:r>
              <a:rPr lang="zh-CN" altLang="en-US" sz="2132" b="1" dirty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模型确认</a:t>
            </a:r>
            <a:r>
              <a:rPr lang="zh-CN" altLang="en-US" sz="2132" b="1" dirty="0" smtClean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时间表</a:t>
            </a:r>
            <a:r>
              <a:rPr lang="zh-CN" altLang="en-US" sz="2132" b="1" noProof="0" dirty="0" smtClean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zh-CN" altLang="en-US" sz="2132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55" y="2847359"/>
            <a:ext cx="8716923" cy="3035042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544969"/>
              </p:ext>
            </p:extLst>
          </p:nvPr>
        </p:nvGraphicFramePr>
        <p:xfrm>
          <a:off x="3052118" y="150899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工作表" showAsIcon="1" r:id="rId6" imgW="914400" imgH="828720" progId="Excel.Sheet.12">
                  <p:embed/>
                </p:oleObj>
              </mc:Choice>
              <mc:Fallback>
                <p:oleObj name="工作表" showAsIcon="1" r:id="rId6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2118" y="150899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035100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5" b="19587"/>
          <a:stretch/>
        </p:blipFill>
        <p:spPr>
          <a:xfrm>
            <a:off x="0" y="992"/>
            <a:ext cx="12192000" cy="685601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24339" y="2061561"/>
            <a:ext cx="5162599" cy="1199736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algn="ctr" defTabSz="1219017"/>
            <a:r>
              <a:rPr lang="en-US" altLang="zh-CN" sz="7196" b="1" dirty="0">
                <a:solidFill>
                  <a:srgbClr val="0070C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Thanks!</a:t>
            </a:r>
            <a:endParaRPr lang="zh-CN" altLang="en-US" sz="7196" b="1" dirty="0">
              <a:solidFill>
                <a:srgbClr val="0070C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5" name="Picture 3" descr="logo">
            <a:extLst>
              <a:ext uri="{FF2B5EF4-FFF2-40B4-BE49-F238E27FC236}">
                <a16:creationId xmlns:a16="http://schemas.microsoft.com/office/drawing/2014/main" id="{49F2DFDF-6253-47C0-822C-83EE0D56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" y="75303"/>
            <a:ext cx="1006399" cy="89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342361"/>
      </p:ext>
    </p:extLst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5899009" y="2251667"/>
            <a:ext cx="512994" cy="51123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7" tIns="60948" rIns="121897" bIns="60948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kumimoji="0" lang="zh-CN" altLang="en-US" sz="359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780640" y="2251667"/>
            <a:ext cx="3742467" cy="511238"/>
            <a:chOff x="6339097" y="1573726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723350" y="1614014"/>
              <a:ext cx="2653074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marL="0" marR="0" lvl="0" indent="0" algn="l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999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项目背景</a:t>
              </a:r>
              <a:endParaRPr kumimoji="0" lang="zh-CN" altLang="zh-CN" sz="1999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5899009" y="3087684"/>
            <a:ext cx="512994" cy="51123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7" tIns="60948" rIns="121897" bIns="60948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kumimoji="0" lang="zh-CN" altLang="en-US" sz="359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80640" y="3087684"/>
            <a:ext cx="3742467" cy="511238"/>
            <a:chOff x="6315199" y="2410178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47248" y="2450466"/>
              <a:ext cx="2653074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marL="0" marR="0" lvl="0" indent="0" algn="l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999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r>
                <a:rPr lang="zh-CN" altLang="en-US" sz="1999" b="1" kern="100" noProof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拆解</a:t>
              </a:r>
              <a:endParaRPr kumimoji="0" lang="zh-CN" altLang="zh-CN" sz="1999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5899009" y="3923701"/>
            <a:ext cx="512994" cy="51123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7" tIns="60948" rIns="121897" bIns="60948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kumimoji="0" lang="zh-CN" altLang="en-US" sz="359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780640" y="3923701"/>
            <a:ext cx="3742467" cy="511238"/>
            <a:chOff x="6339097" y="3296031"/>
            <a:chExt cx="3744416" cy="511504"/>
          </a:xfrm>
        </p:grpSpPr>
        <p:sp>
          <p:nvSpPr>
            <p:cNvPr id="25" name="圆角矩形 24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lvl="0" defTabSz="1219017">
                <a:defRPr/>
              </a:pPr>
              <a:r>
                <a:rPr lang="zh-CN" altLang="en-US" sz="1999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实施方案</a:t>
              </a:r>
              <a:endParaRPr kumimoji="0" lang="zh-CN" altLang="zh-CN" sz="1999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4418" y="2219404"/>
            <a:ext cx="2806850" cy="1353538"/>
          </a:xfrm>
          <a:prstGeom prst="rect">
            <a:avLst/>
          </a:prstGeom>
          <a:noFill/>
        </p:spPr>
        <p:txBody>
          <a:bodyPr wrap="square" lIns="121885" tIns="60941" rIns="121885" bIns="60941">
            <a:spAutoFit/>
          </a:bodyPr>
          <a:lstStyle/>
          <a:p>
            <a:pPr marL="0" marR="0" lvl="0" indent="0" algn="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798" b="1" i="0" u="none" strike="noStrike" kern="1200" cap="none" spc="2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目录 </a:t>
            </a:r>
            <a:endParaRPr kumimoji="0" lang="en-US" altLang="zh-CN" sz="4798" b="1" i="0" u="none" strike="noStrike" kern="1200" cap="none" spc="2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198" b="1" i="0" u="none" strike="noStrike" kern="1200" cap="none" spc="2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</a:t>
            </a:r>
            <a:endParaRPr kumimoji="0" lang="zh-CN" altLang="en-US" sz="3198" b="1" i="0" u="none" strike="noStrike" kern="1200" cap="none" spc="2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下箭头 1"/>
          <p:cNvSpPr/>
          <p:nvPr/>
        </p:nvSpPr>
        <p:spPr>
          <a:xfrm rot="16200000">
            <a:off x="4902753" y="2167549"/>
            <a:ext cx="575764" cy="67947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4" name="Picture 3" descr="logo">
            <a:extLst>
              <a:ext uri="{FF2B5EF4-FFF2-40B4-BE49-F238E27FC236}">
                <a16:creationId xmlns:a16="http://schemas.microsoft.com/office/drawing/2014/main" id="{49F2DFDF-6253-47C0-822C-83EE0D56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" y="75303"/>
            <a:ext cx="1006399" cy="89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49266"/>
      </p:ext>
    </p:extLst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6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5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3" grpId="0" animBg="1"/>
      <p:bldP spid="33" grpId="1" animBg="1"/>
      <p:bldP spid="36" grpId="0" animBg="1"/>
      <p:bldP spid="36" grpId="1" animBg="1"/>
      <p:bldP spid="22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43"/>
          <p:cNvGrpSpPr/>
          <p:nvPr/>
        </p:nvGrpSpPr>
        <p:grpSpPr bwMode="gray">
          <a:xfrm>
            <a:off x="4902966" y="2612561"/>
            <a:ext cx="2295010" cy="2310612"/>
            <a:chOff x="2804400" y="1911431"/>
            <a:chExt cx="3535200" cy="3535200"/>
          </a:xfrm>
          <a:solidFill>
            <a:srgbClr val="3636F8"/>
          </a:solidFill>
          <a:effectLst/>
        </p:grpSpPr>
        <p:sp>
          <p:nvSpPr>
            <p:cNvPr id="28" name="Freeform 12"/>
            <p:cNvSpPr>
              <a:spLocks noEditPoints="1"/>
            </p:cNvSpPr>
            <p:nvPr/>
          </p:nvSpPr>
          <p:spPr bwMode="gray">
            <a:xfrm>
              <a:off x="2834289" y="1987740"/>
              <a:ext cx="3470441" cy="3332809"/>
            </a:xfrm>
            <a:custGeom>
              <a:avLst/>
              <a:gdLst/>
              <a:ahLst/>
              <a:cxnLst>
                <a:cxn ang="0">
                  <a:pos x="1157" y="29"/>
                </a:cxn>
                <a:cxn ang="0">
                  <a:pos x="617" y="117"/>
                </a:cxn>
                <a:cxn ang="0">
                  <a:pos x="656" y="178"/>
                </a:cxn>
                <a:cxn ang="0">
                  <a:pos x="239" y="258"/>
                </a:cxn>
                <a:cxn ang="0">
                  <a:pos x="536" y="255"/>
                </a:cxn>
                <a:cxn ang="0">
                  <a:pos x="663" y="454"/>
                </a:cxn>
                <a:cxn ang="0">
                  <a:pos x="900" y="474"/>
                </a:cxn>
                <a:cxn ang="0">
                  <a:pos x="922" y="511"/>
                </a:cxn>
                <a:cxn ang="0">
                  <a:pos x="908" y="527"/>
                </a:cxn>
                <a:cxn ang="0">
                  <a:pos x="895" y="533"/>
                </a:cxn>
                <a:cxn ang="0">
                  <a:pos x="1040" y="559"/>
                </a:cxn>
                <a:cxn ang="0">
                  <a:pos x="1319" y="1342"/>
                </a:cxn>
                <a:cxn ang="0">
                  <a:pos x="1320" y="1379"/>
                </a:cxn>
                <a:cxn ang="0">
                  <a:pos x="576" y="31"/>
                </a:cxn>
                <a:cxn ang="0">
                  <a:pos x="469" y="123"/>
                </a:cxn>
                <a:cxn ang="0">
                  <a:pos x="676" y="54"/>
                </a:cxn>
                <a:cxn ang="0">
                  <a:pos x="618" y="4"/>
                </a:cxn>
                <a:cxn ang="0">
                  <a:pos x="595" y="5"/>
                </a:cxn>
                <a:cxn ang="0">
                  <a:pos x="513" y="46"/>
                </a:cxn>
                <a:cxn ang="0">
                  <a:pos x="422" y="75"/>
                </a:cxn>
                <a:cxn ang="0">
                  <a:pos x="459" y="67"/>
                </a:cxn>
                <a:cxn ang="0">
                  <a:pos x="1681" y="642"/>
                </a:cxn>
                <a:cxn ang="0">
                  <a:pos x="1077" y="36"/>
                </a:cxn>
                <a:cxn ang="0">
                  <a:pos x="1098" y="110"/>
                </a:cxn>
                <a:cxn ang="0">
                  <a:pos x="979" y="117"/>
                </a:cxn>
                <a:cxn ang="0">
                  <a:pos x="948" y="122"/>
                </a:cxn>
                <a:cxn ang="0">
                  <a:pos x="820" y="97"/>
                </a:cxn>
                <a:cxn ang="0">
                  <a:pos x="698" y="200"/>
                </a:cxn>
                <a:cxn ang="0">
                  <a:pos x="828" y="182"/>
                </a:cxn>
                <a:cxn ang="0">
                  <a:pos x="734" y="228"/>
                </a:cxn>
                <a:cxn ang="0">
                  <a:pos x="635" y="272"/>
                </a:cxn>
                <a:cxn ang="0">
                  <a:pos x="593" y="234"/>
                </a:cxn>
                <a:cxn ang="0">
                  <a:pos x="621" y="295"/>
                </a:cxn>
                <a:cxn ang="0">
                  <a:pos x="441" y="441"/>
                </a:cxn>
                <a:cxn ang="0">
                  <a:pos x="621" y="411"/>
                </a:cxn>
                <a:cxn ang="0">
                  <a:pos x="709" y="512"/>
                </a:cxn>
                <a:cxn ang="0">
                  <a:pos x="740" y="381"/>
                </a:cxn>
                <a:cxn ang="0">
                  <a:pos x="870" y="536"/>
                </a:cxn>
                <a:cxn ang="0">
                  <a:pos x="911" y="470"/>
                </a:cxn>
                <a:cxn ang="0">
                  <a:pos x="1059" y="616"/>
                </a:cxn>
                <a:cxn ang="0">
                  <a:pos x="834" y="603"/>
                </a:cxn>
                <a:cxn ang="0">
                  <a:pos x="677" y="539"/>
                </a:cxn>
                <a:cxn ang="0">
                  <a:pos x="369" y="587"/>
                </a:cxn>
                <a:cxn ang="0">
                  <a:pos x="215" y="834"/>
                </a:cxn>
                <a:cxn ang="0">
                  <a:pos x="317" y="1065"/>
                </a:cxn>
                <a:cxn ang="0">
                  <a:pos x="592" y="1115"/>
                </a:cxn>
                <a:cxn ang="0">
                  <a:pos x="681" y="1291"/>
                </a:cxn>
                <a:cxn ang="0">
                  <a:pos x="733" y="1503"/>
                </a:cxn>
                <a:cxn ang="0">
                  <a:pos x="1016" y="1556"/>
                </a:cxn>
                <a:cxn ang="0">
                  <a:pos x="1197" y="1373"/>
                </a:cxn>
                <a:cxn ang="0">
                  <a:pos x="1271" y="1154"/>
                </a:cxn>
                <a:cxn ang="0">
                  <a:pos x="1311" y="967"/>
                </a:cxn>
                <a:cxn ang="0">
                  <a:pos x="1135" y="797"/>
                </a:cxn>
                <a:cxn ang="0">
                  <a:pos x="1197" y="810"/>
                </a:cxn>
                <a:cxn ang="0">
                  <a:pos x="1447" y="788"/>
                </a:cxn>
                <a:cxn ang="0">
                  <a:pos x="1277" y="635"/>
                </a:cxn>
                <a:cxn ang="0">
                  <a:pos x="1531" y="652"/>
                </a:cxn>
                <a:cxn ang="0">
                  <a:pos x="1658" y="862"/>
                </a:cxn>
                <a:cxn ang="0">
                  <a:pos x="1038" y="440"/>
                </a:cxn>
                <a:cxn ang="0">
                  <a:pos x="991" y="389"/>
                </a:cxn>
                <a:cxn ang="0">
                  <a:pos x="1099" y="418"/>
                </a:cxn>
                <a:cxn ang="0">
                  <a:pos x="287" y="206"/>
                </a:cxn>
                <a:cxn ang="0">
                  <a:pos x="50" y="1063"/>
                </a:cxn>
              </a:cxnLst>
              <a:rect l="0" t="0" r="r" b="b"/>
              <a:pathLst>
                <a:path w="1683" h="1609">
                  <a:moveTo>
                    <a:pt x="1008" y="20"/>
                  </a:moveTo>
                  <a:cubicBezTo>
                    <a:pt x="1021" y="27"/>
                    <a:pt x="1028" y="27"/>
                    <a:pt x="1045" y="29"/>
                  </a:cubicBezTo>
                  <a:cubicBezTo>
                    <a:pt x="1035" y="22"/>
                    <a:pt x="1023" y="21"/>
                    <a:pt x="1008" y="20"/>
                  </a:cubicBezTo>
                  <a:close/>
                  <a:moveTo>
                    <a:pt x="1146" y="26"/>
                  </a:moveTo>
                  <a:cubicBezTo>
                    <a:pt x="1143" y="26"/>
                    <a:pt x="1143" y="22"/>
                    <a:pt x="1141" y="21"/>
                  </a:cubicBezTo>
                  <a:cubicBezTo>
                    <a:pt x="1142" y="21"/>
                    <a:pt x="1146" y="24"/>
                    <a:pt x="1147" y="21"/>
                  </a:cubicBezTo>
                  <a:cubicBezTo>
                    <a:pt x="1138" y="19"/>
                    <a:pt x="1136" y="20"/>
                    <a:pt x="1128" y="22"/>
                  </a:cubicBezTo>
                  <a:cubicBezTo>
                    <a:pt x="1134" y="24"/>
                    <a:pt x="1139" y="27"/>
                    <a:pt x="1146" y="26"/>
                  </a:cubicBezTo>
                  <a:close/>
                  <a:moveTo>
                    <a:pt x="1063" y="27"/>
                  </a:moveTo>
                  <a:cubicBezTo>
                    <a:pt x="1057" y="27"/>
                    <a:pt x="1049" y="23"/>
                    <a:pt x="1045" y="25"/>
                  </a:cubicBezTo>
                  <a:cubicBezTo>
                    <a:pt x="1050" y="26"/>
                    <a:pt x="1053" y="31"/>
                    <a:pt x="1059" y="32"/>
                  </a:cubicBezTo>
                  <a:cubicBezTo>
                    <a:pt x="1060" y="30"/>
                    <a:pt x="1063" y="30"/>
                    <a:pt x="1063" y="27"/>
                  </a:cubicBezTo>
                  <a:close/>
                  <a:moveTo>
                    <a:pt x="1157" y="29"/>
                  </a:moveTo>
                  <a:cubicBezTo>
                    <a:pt x="1159" y="30"/>
                    <a:pt x="1161" y="30"/>
                    <a:pt x="1163" y="31"/>
                  </a:cubicBezTo>
                  <a:cubicBezTo>
                    <a:pt x="1163" y="28"/>
                    <a:pt x="1158" y="27"/>
                    <a:pt x="1157" y="29"/>
                  </a:cubicBezTo>
                  <a:close/>
                  <a:moveTo>
                    <a:pt x="966" y="79"/>
                  </a:moveTo>
                  <a:cubicBezTo>
                    <a:pt x="979" y="79"/>
                    <a:pt x="987" y="91"/>
                    <a:pt x="1000" y="85"/>
                  </a:cubicBezTo>
                  <a:cubicBezTo>
                    <a:pt x="983" y="83"/>
                    <a:pt x="971" y="65"/>
                    <a:pt x="984" y="55"/>
                  </a:cubicBezTo>
                  <a:cubicBezTo>
                    <a:pt x="988" y="52"/>
                    <a:pt x="993" y="54"/>
                    <a:pt x="996" y="49"/>
                  </a:cubicBezTo>
                  <a:cubicBezTo>
                    <a:pt x="992" y="41"/>
                    <a:pt x="983" y="46"/>
                    <a:pt x="978" y="50"/>
                  </a:cubicBezTo>
                  <a:cubicBezTo>
                    <a:pt x="970" y="49"/>
                    <a:pt x="966" y="53"/>
                    <a:pt x="962" y="58"/>
                  </a:cubicBezTo>
                  <a:cubicBezTo>
                    <a:pt x="969" y="61"/>
                    <a:pt x="963" y="73"/>
                    <a:pt x="966" y="79"/>
                  </a:cubicBezTo>
                  <a:close/>
                  <a:moveTo>
                    <a:pt x="1026" y="63"/>
                  </a:moveTo>
                  <a:cubicBezTo>
                    <a:pt x="1029" y="64"/>
                    <a:pt x="1031" y="68"/>
                    <a:pt x="1033" y="64"/>
                  </a:cubicBezTo>
                  <a:cubicBezTo>
                    <a:pt x="1032" y="63"/>
                    <a:pt x="1028" y="61"/>
                    <a:pt x="1026" y="63"/>
                  </a:cubicBezTo>
                  <a:close/>
                  <a:moveTo>
                    <a:pt x="1025" y="92"/>
                  </a:moveTo>
                  <a:cubicBezTo>
                    <a:pt x="1021" y="90"/>
                    <a:pt x="1015" y="86"/>
                    <a:pt x="1011" y="88"/>
                  </a:cubicBezTo>
                  <a:cubicBezTo>
                    <a:pt x="1014" y="90"/>
                    <a:pt x="1020" y="94"/>
                    <a:pt x="1025" y="92"/>
                  </a:cubicBezTo>
                  <a:close/>
                  <a:moveTo>
                    <a:pt x="618" y="123"/>
                  </a:moveTo>
                  <a:cubicBezTo>
                    <a:pt x="612" y="123"/>
                    <a:pt x="617" y="119"/>
                    <a:pt x="617" y="117"/>
                  </a:cubicBezTo>
                  <a:cubicBezTo>
                    <a:pt x="614" y="117"/>
                    <a:pt x="614" y="116"/>
                    <a:pt x="614" y="114"/>
                  </a:cubicBezTo>
                  <a:cubicBezTo>
                    <a:pt x="605" y="120"/>
                    <a:pt x="599" y="113"/>
                    <a:pt x="590" y="118"/>
                  </a:cubicBezTo>
                  <a:cubicBezTo>
                    <a:pt x="590" y="117"/>
                    <a:pt x="590" y="115"/>
                    <a:pt x="589" y="115"/>
                  </a:cubicBezTo>
                  <a:cubicBezTo>
                    <a:pt x="588" y="118"/>
                    <a:pt x="582" y="120"/>
                    <a:pt x="580" y="119"/>
                  </a:cubicBezTo>
                  <a:cubicBezTo>
                    <a:pt x="582" y="117"/>
                    <a:pt x="585" y="116"/>
                    <a:pt x="584" y="111"/>
                  </a:cubicBezTo>
                  <a:cubicBezTo>
                    <a:pt x="577" y="113"/>
                    <a:pt x="569" y="115"/>
                    <a:pt x="565" y="119"/>
                  </a:cubicBezTo>
                  <a:cubicBezTo>
                    <a:pt x="568" y="121"/>
                    <a:pt x="572" y="116"/>
                    <a:pt x="574" y="119"/>
                  </a:cubicBezTo>
                  <a:cubicBezTo>
                    <a:pt x="573" y="125"/>
                    <a:pt x="562" y="121"/>
                    <a:pt x="559" y="125"/>
                  </a:cubicBezTo>
                  <a:cubicBezTo>
                    <a:pt x="563" y="124"/>
                    <a:pt x="564" y="126"/>
                    <a:pt x="566" y="129"/>
                  </a:cubicBezTo>
                  <a:cubicBezTo>
                    <a:pt x="563" y="133"/>
                    <a:pt x="556" y="128"/>
                    <a:pt x="555" y="134"/>
                  </a:cubicBezTo>
                  <a:cubicBezTo>
                    <a:pt x="559" y="135"/>
                    <a:pt x="561" y="134"/>
                    <a:pt x="564" y="133"/>
                  </a:cubicBezTo>
                  <a:cubicBezTo>
                    <a:pt x="564" y="137"/>
                    <a:pt x="567" y="137"/>
                    <a:pt x="568" y="140"/>
                  </a:cubicBezTo>
                  <a:cubicBezTo>
                    <a:pt x="584" y="136"/>
                    <a:pt x="608" y="137"/>
                    <a:pt x="618" y="123"/>
                  </a:cubicBezTo>
                  <a:close/>
                  <a:moveTo>
                    <a:pt x="651" y="184"/>
                  </a:moveTo>
                  <a:cubicBezTo>
                    <a:pt x="654" y="184"/>
                    <a:pt x="656" y="182"/>
                    <a:pt x="656" y="178"/>
                  </a:cubicBezTo>
                  <a:cubicBezTo>
                    <a:pt x="653" y="178"/>
                    <a:pt x="651" y="180"/>
                    <a:pt x="651" y="184"/>
                  </a:cubicBezTo>
                  <a:close/>
                  <a:moveTo>
                    <a:pt x="635" y="196"/>
                  </a:moveTo>
                  <a:cubicBezTo>
                    <a:pt x="634" y="194"/>
                    <a:pt x="634" y="192"/>
                    <a:pt x="633" y="191"/>
                  </a:cubicBezTo>
                  <a:cubicBezTo>
                    <a:pt x="631" y="192"/>
                    <a:pt x="631" y="196"/>
                    <a:pt x="635" y="196"/>
                  </a:cubicBezTo>
                  <a:close/>
                  <a:moveTo>
                    <a:pt x="604" y="197"/>
                  </a:moveTo>
                  <a:cubicBezTo>
                    <a:pt x="601" y="200"/>
                    <a:pt x="595" y="199"/>
                    <a:pt x="595" y="204"/>
                  </a:cubicBezTo>
                  <a:cubicBezTo>
                    <a:pt x="601" y="205"/>
                    <a:pt x="606" y="201"/>
                    <a:pt x="604" y="197"/>
                  </a:cubicBezTo>
                  <a:close/>
                  <a:moveTo>
                    <a:pt x="595" y="213"/>
                  </a:moveTo>
                  <a:cubicBezTo>
                    <a:pt x="599" y="213"/>
                    <a:pt x="599" y="210"/>
                    <a:pt x="599" y="207"/>
                  </a:cubicBezTo>
                  <a:cubicBezTo>
                    <a:pt x="595" y="207"/>
                    <a:pt x="593" y="211"/>
                    <a:pt x="595" y="213"/>
                  </a:cubicBezTo>
                  <a:close/>
                  <a:moveTo>
                    <a:pt x="280" y="210"/>
                  </a:moveTo>
                  <a:cubicBezTo>
                    <a:pt x="262" y="220"/>
                    <a:pt x="248" y="231"/>
                    <a:pt x="232" y="242"/>
                  </a:cubicBezTo>
                  <a:cubicBezTo>
                    <a:pt x="234" y="251"/>
                    <a:pt x="231" y="253"/>
                    <a:pt x="227" y="259"/>
                  </a:cubicBezTo>
                  <a:cubicBezTo>
                    <a:pt x="232" y="260"/>
                    <a:pt x="226" y="264"/>
                    <a:pt x="227" y="266"/>
                  </a:cubicBezTo>
                  <a:cubicBezTo>
                    <a:pt x="232" y="265"/>
                    <a:pt x="235" y="261"/>
                    <a:pt x="239" y="258"/>
                  </a:cubicBezTo>
                  <a:cubicBezTo>
                    <a:pt x="241" y="246"/>
                    <a:pt x="254" y="245"/>
                    <a:pt x="258" y="235"/>
                  </a:cubicBezTo>
                  <a:cubicBezTo>
                    <a:pt x="257" y="234"/>
                    <a:pt x="255" y="238"/>
                    <a:pt x="255" y="235"/>
                  </a:cubicBezTo>
                  <a:cubicBezTo>
                    <a:pt x="261" y="225"/>
                    <a:pt x="272" y="219"/>
                    <a:pt x="280" y="210"/>
                  </a:cubicBezTo>
                  <a:close/>
                  <a:moveTo>
                    <a:pt x="252" y="214"/>
                  </a:moveTo>
                  <a:cubicBezTo>
                    <a:pt x="250" y="216"/>
                    <a:pt x="245" y="220"/>
                    <a:pt x="248" y="224"/>
                  </a:cubicBezTo>
                  <a:cubicBezTo>
                    <a:pt x="250" y="221"/>
                    <a:pt x="254" y="217"/>
                    <a:pt x="252" y="214"/>
                  </a:cubicBezTo>
                  <a:close/>
                  <a:moveTo>
                    <a:pt x="520" y="272"/>
                  </a:moveTo>
                  <a:cubicBezTo>
                    <a:pt x="521" y="276"/>
                    <a:pt x="521" y="277"/>
                    <a:pt x="522" y="280"/>
                  </a:cubicBezTo>
                  <a:cubicBezTo>
                    <a:pt x="540" y="274"/>
                    <a:pt x="569" y="277"/>
                    <a:pt x="570" y="252"/>
                  </a:cubicBezTo>
                  <a:cubicBezTo>
                    <a:pt x="576" y="249"/>
                    <a:pt x="586" y="246"/>
                    <a:pt x="582" y="235"/>
                  </a:cubicBezTo>
                  <a:cubicBezTo>
                    <a:pt x="572" y="230"/>
                    <a:pt x="564" y="233"/>
                    <a:pt x="556" y="239"/>
                  </a:cubicBezTo>
                  <a:cubicBezTo>
                    <a:pt x="556" y="241"/>
                    <a:pt x="557" y="241"/>
                    <a:pt x="557" y="243"/>
                  </a:cubicBezTo>
                  <a:cubicBezTo>
                    <a:pt x="554" y="243"/>
                    <a:pt x="554" y="245"/>
                    <a:pt x="551" y="245"/>
                  </a:cubicBezTo>
                  <a:cubicBezTo>
                    <a:pt x="549" y="244"/>
                    <a:pt x="549" y="241"/>
                    <a:pt x="546" y="242"/>
                  </a:cubicBezTo>
                  <a:cubicBezTo>
                    <a:pt x="542" y="246"/>
                    <a:pt x="538" y="250"/>
                    <a:pt x="536" y="255"/>
                  </a:cubicBezTo>
                  <a:cubicBezTo>
                    <a:pt x="536" y="258"/>
                    <a:pt x="540" y="256"/>
                    <a:pt x="540" y="259"/>
                  </a:cubicBezTo>
                  <a:cubicBezTo>
                    <a:pt x="532" y="263"/>
                    <a:pt x="527" y="268"/>
                    <a:pt x="520" y="272"/>
                  </a:cubicBezTo>
                  <a:close/>
                  <a:moveTo>
                    <a:pt x="591" y="247"/>
                  </a:moveTo>
                  <a:cubicBezTo>
                    <a:pt x="588" y="244"/>
                    <a:pt x="585" y="248"/>
                    <a:pt x="585" y="251"/>
                  </a:cubicBezTo>
                  <a:cubicBezTo>
                    <a:pt x="588" y="251"/>
                    <a:pt x="589" y="249"/>
                    <a:pt x="591" y="247"/>
                  </a:cubicBezTo>
                  <a:close/>
                  <a:moveTo>
                    <a:pt x="212" y="259"/>
                  </a:moveTo>
                  <a:cubicBezTo>
                    <a:pt x="216" y="258"/>
                    <a:pt x="220" y="253"/>
                    <a:pt x="219" y="251"/>
                  </a:cubicBezTo>
                  <a:cubicBezTo>
                    <a:pt x="218" y="254"/>
                    <a:pt x="213" y="255"/>
                    <a:pt x="212" y="259"/>
                  </a:cubicBezTo>
                  <a:close/>
                  <a:moveTo>
                    <a:pt x="673" y="447"/>
                  </a:moveTo>
                  <a:cubicBezTo>
                    <a:pt x="678" y="442"/>
                    <a:pt x="685" y="428"/>
                    <a:pt x="678" y="420"/>
                  </a:cubicBezTo>
                  <a:cubicBezTo>
                    <a:pt x="670" y="427"/>
                    <a:pt x="664" y="431"/>
                    <a:pt x="666" y="444"/>
                  </a:cubicBezTo>
                  <a:cubicBezTo>
                    <a:pt x="669" y="445"/>
                    <a:pt x="669" y="448"/>
                    <a:pt x="673" y="447"/>
                  </a:cubicBezTo>
                  <a:close/>
                  <a:moveTo>
                    <a:pt x="654" y="488"/>
                  </a:moveTo>
                  <a:cubicBezTo>
                    <a:pt x="663" y="487"/>
                    <a:pt x="664" y="483"/>
                    <a:pt x="671" y="485"/>
                  </a:cubicBezTo>
                  <a:cubicBezTo>
                    <a:pt x="677" y="471"/>
                    <a:pt x="685" y="438"/>
                    <a:pt x="663" y="454"/>
                  </a:cubicBezTo>
                  <a:cubicBezTo>
                    <a:pt x="660" y="453"/>
                    <a:pt x="658" y="450"/>
                    <a:pt x="656" y="452"/>
                  </a:cubicBezTo>
                  <a:cubicBezTo>
                    <a:pt x="654" y="456"/>
                    <a:pt x="658" y="457"/>
                    <a:pt x="658" y="461"/>
                  </a:cubicBezTo>
                  <a:cubicBezTo>
                    <a:pt x="658" y="469"/>
                    <a:pt x="651" y="479"/>
                    <a:pt x="654" y="488"/>
                  </a:cubicBezTo>
                  <a:close/>
                  <a:moveTo>
                    <a:pt x="602" y="468"/>
                  </a:moveTo>
                  <a:cubicBezTo>
                    <a:pt x="603" y="464"/>
                    <a:pt x="597" y="462"/>
                    <a:pt x="594" y="465"/>
                  </a:cubicBezTo>
                  <a:cubicBezTo>
                    <a:pt x="595" y="468"/>
                    <a:pt x="599" y="471"/>
                    <a:pt x="602" y="468"/>
                  </a:cubicBezTo>
                  <a:close/>
                  <a:moveTo>
                    <a:pt x="590" y="468"/>
                  </a:moveTo>
                  <a:cubicBezTo>
                    <a:pt x="587" y="463"/>
                    <a:pt x="577" y="465"/>
                    <a:pt x="575" y="470"/>
                  </a:cubicBezTo>
                  <a:cubicBezTo>
                    <a:pt x="578" y="477"/>
                    <a:pt x="590" y="478"/>
                    <a:pt x="590" y="468"/>
                  </a:cubicBezTo>
                  <a:close/>
                  <a:moveTo>
                    <a:pt x="880" y="468"/>
                  </a:moveTo>
                  <a:cubicBezTo>
                    <a:pt x="879" y="472"/>
                    <a:pt x="883" y="470"/>
                    <a:pt x="884" y="470"/>
                  </a:cubicBezTo>
                  <a:cubicBezTo>
                    <a:pt x="885" y="468"/>
                    <a:pt x="881" y="467"/>
                    <a:pt x="880" y="468"/>
                  </a:cubicBezTo>
                  <a:close/>
                  <a:moveTo>
                    <a:pt x="900" y="474"/>
                  </a:moveTo>
                  <a:cubicBezTo>
                    <a:pt x="898" y="473"/>
                    <a:pt x="894" y="473"/>
                    <a:pt x="893" y="474"/>
                  </a:cubicBezTo>
                  <a:cubicBezTo>
                    <a:pt x="892" y="480"/>
                    <a:pt x="900" y="479"/>
                    <a:pt x="900" y="474"/>
                  </a:cubicBezTo>
                  <a:close/>
                  <a:moveTo>
                    <a:pt x="563" y="477"/>
                  </a:moveTo>
                  <a:cubicBezTo>
                    <a:pt x="561" y="477"/>
                    <a:pt x="560" y="477"/>
                    <a:pt x="559" y="476"/>
                  </a:cubicBezTo>
                  <a:cubicBezTo>
                    <a:pt x="558" y="478"/>
                    <a:pt x="555" y="480"/>
                    <a:pt x="557" y="483"/>
                  </a:cubicBezTo>
                  <a:cubicBezTo>
                    <a:pt x="560" y="482"/>
                    <a:pt x="563" y="481"/>
                    <a:pt x="563" y="477"/>
                  </a:cubicBezTo>
                  <a:close/>
                  <a:moveTo>
                    <a:pt x="826" y="506"/>
                  </a:moveTo>
                  <a:cubicBezTo>
                    <a:pt x="828" y="507"/>
                    <a:pt x="832" y="508"/>
                    <a:pt x="834" y="506"/>
                  </a:cubicBezTo>
                  <a:cubicBezTo>
                    <a:pt x="834" y="501"/>
                    <a:pt x="825" y="499"/>
                    <a:pt x="826" y="506"/>
                  </a:cubicBezTo>
                  <a:close/>
                  <a:moveTo>
                    <a:pt x="830" y="510"/>
                  </a:moveTo>
                  <a:cubicBezTo>
                    <a:pt x="830" y="515"/>
                    <a:pt x="830" y="515"/>
                    <a:pt x="830" y="515"/>
                  </a:cubicBezTo>
                  <a:cubicBezTo>
                    <a:pt x="835" y="519"/>
                    <a:pt x="836" y="510"/>
                    <a:pt x="832" y="509"/>
                  </a:cubicBezTo>
                  <a:cubicBezTo>
                    <a:pt x="831" y="510"/>
                    <a:pt x="831" y="510"/>
                    <a:pt x="830" y="510"/>
                  </a:cubicBezTo>
                  <a:close/>
                  <a:moveTo>
                    <a:pt x="892" y="511"/>
                  </a:moveTo>
                  <a:cubicBezTo>
                    <a:pt x="895" y="513"/>
                    <a:pt x="895" y="518"/>
                    <a:pt x="899" y="515"/>
                  </a:cubicBezTo>
                  <a:cubicBezTo>
                    <a:pt x="900" y="511"/>
                    <a:pt x="893" y="507"/>
                    <a:pt x="892" y="511"/>
                  </a:cubicBezTo>
                  <a:close/>
                  <a:moveTo>
                    <a:pt x="922" y="511"/>
                  </a:moveTo>
                  <a:cubicBezTo>
                    <a:pt x="922" y="512"/>
                    <a:pt x="920" y="513"/>
                    <a:pt x="921" y="515"/>
                  </a:cubicBezTo>
                  <a:cubicBezTo>
                    <a:pt x="922" y="516"/>
                    <a:pt x="925" y="516"/>
                    <a:pt x="927" y="515"/>
                  </a:cubicBezTo>
                  <a:cubicBezTo>
                    <a:pt x="926" y="512"/>
                    <a:pt x="925" y="510"/>
                    <a:pt x="922" y="511"/>
                  </a:cubicBezTo>
                  <a:close/>
                  <a:moveTo>
                    <a:pt x="915" y="515"/>
                  </a:moveTo>
                  <a:cubicBezTo>
                    <a:pt x="912" y="514"/>
                    <a:pt x="911" y="515"/>
                    <a:pt x="911" y="518"/>
                  </a:cubicBezTo>
                  <a:cubicBezTo>
                    <a:pt x="915" y="518"/>
                    <a:pt x="915" y="518"/>
                    <a:pt x="915" y="518"/>
                  </a:cubicBezTo>
                  <a:lnTo>
                    <a:pt x="915" y="515"/>
                  </a:lnTo>
                  <a:close/>
                  <a:moveTo>
                    <a:pt x="890" y="517"/>
                  </a:moveTo>
                  <a:cubicBezTo>
                    <a:pt x="889" y="516"/>
                    <a:pt x="886" y="514"/>
                    <a:pt x="884" y="516"/>
                  </a:cubicBezTo>
                  <a:cubicBezTo>
                    <a:pt x="884" y="518"/>
                    <a:pt x="885" y="519"/>
                    <a:pt x="885" y="519"/>
                  </a:cubicBezTo>
                  <a:cubicBezTo>
                    <a:pt x="888" y="519"/>
                    <a:pt x="889" y="519"/>
                    <a:pt x="890" y="517"/>
                  </a:cubicBezTo>
                  <a:close/>
                  <a:moveTo>
                    <a:pt x="923" y="522"/>
                  </a:moveTo>
                  <a:cubicBezTo>
                    <a:pt x="925" y="522"/>
                    <a:pt x="927" y="522"/>
                    <a:pt x="927" y="519"/>
                  </a:cubicBezTo>
                  <a:cubicBezTo>
                    <a:pt x="924" y="519"/>
                    <a:pt x="923" y="520"/>
                    <a:pt x="923" y="522"/>
                  </a:cubicBezTo>
                  <a:close/>
                  <a:moveTo>
                    <a:pt x="908" y="527"/>
                  </a:moveTo>
                  <a:cubicBezTo>
                    <a:pt x="910" y="522"/>
                    <a:pt x="906" y="522"/>
                    <a:pt x="903" y="521"/>
                  </a:cubicBezTo>
                  <a:cubicBezTo>
                    <a:pt x="901" y="523"/>
                    <a:pt x="902" y="526"/>
                    <a:pt x="903" y="528"/>
                  </a:cubicBezTo>
                  <a:cubicBezTo>
                    <a:pt x="905" y="528"/>
                    <a:pt x="907" y="528"/>
                    <a:pt x="908" y="527"/>
                  </a:cubicBezTo>
                  <a:close/>
                  <a:moveTo>
                    <a:pt x="929" y="531"/>
                  </a:moveTo>
                  <a:cubicBezTo>
                    <a:pt x="933" y="531"/>
                    <a:pt x="936" y="529"/>
                    <a:pt x="936" y="524"/>
                  </a:cubicBezTo>
                  <a:cubicBezTo>
                    <a:pt x="931" y="524"/>
                    <a:pt x="928" y="525"/>
                    <a:pt x="929" y="531"/>
                  </a:cubicBezTo>
                  <a:close/>
                  <a:moveTo>
                    <a:pt x="916" y="534"/>
                  </a:moveTo>
                  <a:cubicBezTo>
                    <a:pt x="920" y="537"/>
                    <a:pt x="926" y="533"/>
                    <a:pt x="920" y="531"/>
                  </a:cubicBezTo>
                  <a:cubicBezTo>
                    <a:pt x="920" y="533"/>
                    <a:pt x="916" y="531"/>
                    <a:pt x="916" y="534"/>
                  </a:cubicBezTo>
                  <a:close/>
                  <a:moveTo>
                    <a:pt x="898" y="536"/>
                  </a:moveTo>
                  <a:cubicBezTo>
                    <a:pt x="898" y="535"/>
                    <a:pt x="898" y="535"/>
                    <a:pt x="899" y="535"/>
                  </a:cubicBezTo>
                  <a:cubicBezTo>
                    <a:pt x="899" y="533"/>
                    <a:pt x="899" y="533"/>
                    <a:pt x="899" y="533"/>
                  </a:cubicBezTo>
                  <a:cubicBezTo>
                    <a:pt x="898" y="533"/>
                    <a:pt x="898" y="533"/>
                    <a:pt x="898" y="532"/>
                  </a:cubicBezTo>
                  <a:cubicBezTo>
                    <a:pt x="896" y="532"/>
                    <a:pt x="896" y="532"/>
                    <a:pt x="896" y="532"/>
                  </a:cubicBezTo>
                  <a:cubicBezTo>
                    <a:pt x="896" y="532"/>
                    <a:pt x="896" y="533"/>
                    <a:pt x="895" y="533"/>
                  </a:cubicBezTo>
                  <a:cubicBezTo>
                    <a:pt x="895" y="535"/>
                    <a:pt x="895" y="535"/>
                    <a:pt x="895" y="535"/>
                  </a:cubicBezTo>
                  <a:cubicBezTo>
                    <a:pt x="896" y="535"/>
                    <a:pt x="896" y="535"/>
                    <a:pt x="896" y="536"/>
                  </a:cubicBezTo>
                  <a:lnTo>
                    <a:pt x="898" y="536"/>
                  </a:lnTo>
                  <a:close/>
                  <a:moveTo>
                    <a:pt x="948" y="535"/>
                  </a:moveTo>
                  <a:cubicBezTo>
                    <a:pt x="942" y="531"/>
                    <a:pt x="937" y="543"/>
                    <a:pt x="943" y="545"/>
                  </a:cubicBezTo>
                  <a:cubicBezTo>
                    <a:pt x="945" y="542"/>
                    <a:pt x="948" y="540"/>
                    <a:pt x="948" y="535"/>
                  </a:cubicBezTo>
                  <a:close/>
                  <a:moveTo>
                    <a:pt x="738" y="546"/>
                  </a:moveTo>
                  <a:cubicBezTo>
                    <a:pt x="742" y="530"/>
                    <a:pt x="721" y="544"/>
                    <a:pt x="738" y="546"/>
                  </a:cubicBezTo>
                  <a:close/>
                  <a:moveTo>
                    <a:pt x="871" y="540"/>
                  </a:moveTo>
                  <a:cubicBezTo>
                    <a:pt x="870" y="538"/>
                    <a:pt x="866" y="538"/>
                    <a:pt x="864" y="539"/>
                  </a:cubicBezTo>
                  <a:cubicBezTo>
                    <a:pt x="863" y="543"/>
                    <a:pt x="871" y="543"/>
                    <a:pt x="871" y="540"/>
                  </a:cubicBezTo>
                  <a:close/>
                  <a:moveTo>
                    <a:pt x="931" y="546"/>
                  </a:moveTo>
                  <a:cubicBezTo>
                    <a:pt x="931" y="549"/>
                    <a:pt x="928" y="555"/>
                    <a:pt x="933" y="555"/>
                  </a:cubicBezTo>
                  <a:cubicBezTo>
                    <a:pt x="937" y="554"/>
                    <a:pt x="935" y="546"/>
                    <a:pt x="931" y="546"/>
                  </a:cubicBezTo>
                  <a:close/>
                  <a:moveTo>
                    <a:pt x="1040" y="559"/>
                  </a:moveTo>
                  <a:cubicBezTo>
                    <a:pt x="1041" y="555"/>
                    <a:pt x="1041" y="550"/>
                    <a:pt x="1043" y="546"/>
                  </a:cubicBezTo>
                  <a:cubicBezTo>
                    <a:pt x="1033" y="551"/>
                    <a:pt x="1019" y="551"/>
                    <a:pt x="1011" y="557"/>
                  </a:cubicBezTo>
                  <a:cubicBezTo>
                    <a:pt x="1017" y="570"/>
                    <a:pt x="1029" y="563"/>
                    <a:pt x="1040" y="559"/>
                  </a:cubicBezTo>
                  <a:close/>
                  <a:moveTo>
                    <a:pt x="879" y="557"/>
                  </a:moveTo>
                  <a:cubicBezTo>
                    <a:pt x="888" y="556"/>
                    <a:pt x="895" y="564"/>
                    <a:pt x="901" y="564"/>
                  </a:cubicBezTo>
                  <a:cubicBezTo>
                    <a:pt x="907" y="565"/>
                    <a:pt x="915" y="562"/>
                    <a:pt x="921" y="560"/>
                  </a:cubicBezTo>
                  <a:cubicBezTo>
                    <a:pt x="921" y="557"/>
                    <a:pt x="921" y="557"/>
                    <a:pt x="921" y="557"/>
                  </a:cubicBezTo>
                  <a:cubicBezTo>
                    <a:pt x="909" y="556"/>
                    <a:pt x="890" y="552"/>
                    <a:pt x="880" y="550"/>
                  </a:cubicBezTo>
                  <a:cubicBezTo>
                    <a:pt x="877" y="551"/>
                    <a:pt x="878" y="554"/>
                    <a:pt x="879" y="557"/>
                  </a:cubicBezTo>
                  <a:close/>
                  <a:moveTo>
                    <a:pt x="1674" y="879"/>
                  </a:moveTo>
                  <a:cubicBezTo>
                    <a:pt x="1683" y="865"/>
                    <a:pt x="1681" y="833"/>
                    <a:pt x="1670" y="822"/>
                  </a:cubicBezTo>
                  <a:cubicBezTo>
                    <a:pt x="1671" y="839"/>
                    <a:pt x="1667" y="864"/>
                    <a:pt x="1674" y="879"/>
                  </a:cubicBezTo>
                  <a:close/>
                  <a:moveTo>
                    <a:pt x="1346" y="1324"/>
                  </a:moveTo>
                  <a:cubicBezTo>
                    <a:pt x="1340" y="1316"/>
                    <a:pt x="1334" y="1319"/>
                    <a:pt x="1330" y="1326"/>
                  </a:cubicBezTo>
                  <a:cubicBezTo>
                    <a:pt x="1326" y="1332"/>
                    <a:pt x="1326" y="1337"/>
                    <a:pt x="1319" y="1342"/>
                  </a:cubicBezTo>
                  <a:cubicBezTo>
                    <a:pt x="1316" y="1344"/>
                    <a:pt x="1314" y="1344"/>
                    <a:pt x="1311" y="1347"/>
                  </a:cubicBezTo>
                  <a:cubicBezTo>
                    <a:pt x="1310" y="1350"/>
                    <a:pt x="1310" y="1355"/>
                    <a:pt x="1307" y="1357"/>
                  </a:cubicBezTo>
                  <a:cubicBezTo>
                    <a:pt x="1299" y="1352"/>
                    <a:pt x="1299" y="1365"/>
                    <a:pt x="1294" y="1369"/>
                  </a:cubicBezTo>
                  <a:cubicBezTo>
                    <a:pt x="1293" y="1369"/>
                    <a:pt x="1294" y="1366"/>
                    <a:pt x="1290" y="1367"/>
                  </a:cubicBezTo>
                  <a:cubicBezTo>
                    <a:pt x="1290" y="1370"/>
                    <a:pt x="1289" y="1373"/>
                    <a:pt x="1288" y="1375"/>
                  </a:cubicBezTo>
                  <a:cubicBezTo>
                    <a:pt x="1274" y="1380"/>
                    <a:pt x="1261" y="1387"/>
                    <a:pt x="1246" y="1392"/>
                  </a:cubicBezTo>
                  <a:cubicBezTo>
                    <a:pt x="1245" y="1399"/>
                    <a:pt x="1239" y="1403"/>
                    <a:pt x="1234" y="1406"/>
                  </a:cubicBezTo>
                  <a:cubicBezTo>
                    <a:pt x="1229" y="1419"/>
                    <a:pt x="1234" y="1431"/>
                    <a:pt x="1228" y="1440"/>
                  </a:cubicBezTo>
                  <a:cubicBezTo>
                    <a:pt x="1222" y="1449"/>
                    <a:pt x="1206" y="1451"/>
                    <a:pt x="1200" y="1461"/>
                  </a:cubicBezTo>
                  <a:cubicBezTo>
                    <a:pt x="1196" y="1468"/>
                    <a:pt x="1195" y="1479"/>
                    <a:pt x="1200" y="1486"/>
                  </a:cubicBezTo>
                  <a:cubicBezTo>
                    <a:pt x="1199" y="1488"/>
                    <a:pt x="1197" y="1489"/>
                    <a:pt x="1196" y="1492"/>
                  </a:cubicBezTo>
                  <a:cubicBezTo>
                    <a:pt x="1210" y="1500"/>
                    <a:pt x="1225" y="1491"/>
                    <a:pt x="1237" y="1484"/>
                  </a:cubicBezTo>
                  <a:cubicBezTo>
                    <a:pt x="1249" y="1477"/>
                    <a:pt x="1252" y="1470"/>
                    <a:pt x="1258" y="1461"/>
                  </a:cubicBezTo>
                  <a:cubicBezTo>
                    <a:pt x="1266" y="1449"/>
                    <a:pt x="1279" y="1438"/>
                    <a:pt x="1290" y="1426"/>
                  </a:cubicBezTo>
                  <a:cubicBezTo>
                    <a:pt x="1303" y="1412"/>
                    <a:pt x="1321" y="1396"/>
                    <a:pt x="1320" y="1379"/>
                  </a:cubicBezTo>
                  <a:cubicBezTo>
                    <a:pt x="1329" y="1372"/>
                    <a:pt x="1331" y="1358"/>
                    <a:pt x="1346" y="1357"/>
                  </a:cubicBezTo>
                  <a:cubicBezTo>
                    <a:pt x="1347" y="1353"/>
                    <a:pt x="1345" y="1350"/>
                    <a:pt x="1343" y="1348"/>
                  </a:cubicBezTo>
                  <a:cubicBezTo>
                    <a:pt x="1345" y="1344"/>
                    <a:pt x="1348" y="1342"/>
                    <a:pt x="1349" y="1337"/>
                  </a:cubicBezTo>
                  <a:cubicBezTo>
                    <a:pt x="1346" y="1333"/>
                    <a:pt x="1345" y="1330"/>
                    <a:pt x="1346" y="1324"/>
                  </a:cubicBezTo>
                  <a:close/>
                  <a:moveTo>
                    <a:pt x="543" y="30"/>
                  </a:moveTo>
                  <a:cubicBezTo>
                    <a:pt x="549" y="31"/>
                    <a:pt x="558" y="29"/>
                    <a:pt x="561" y="24"/>
                  </a:cubicBezTo>
                  <a:cubicBezTo>
                    <a:pt x="559" y="23"/>
                    <a:pt x="555" y="25"/>
                    <a:pt x="555" y="23"/>
                  </a:cubicBezTo>
                  <a:cubicBezTo>
                    <a:pt x="557" y="20"/>
                    <a:pt x="562" y="20"/>
                    <a:pt x="565" y="18"/>
                  </a:cubicBezTo>
                  <a:cubicBezTo>
                    <a:pt x="566" y="22"/>
                    <a:pt x="567" y="23"/>
                    <a:pt x="567" y="25"/>
                  </a:cubicBezTo>
                  <a:cubicBezTo>
                    <a:pt x="591" y="20"/>
                    <a:pt x="609" y="13"/>
                    <a:pt x="635" y="14"/>
                  </a:cubicBezTo>
                  <a:cubicBezTo>
                    <a:pt x="628" y="14"/>
                    <a:pt x="628" y="14"/>
                    <a:pt x="628" y="14"/>
                  </a:cubicBezTo>
                  <a:cubicBezTo>
                    <a:pt x="619" y="24"/>
                    <a:pt x="601" y="16"/>
                    <a:pt x="593" y="22"/>
                  </a:cubicBezTo>
                  <a:cubicBezTo>
                    <a:pt x="592" y="24"/>
                    <a:pt x="595" y="25"/>
                    <a:pt x="593" y="26"/>
                  </a:cubicBezTo>
                  <a:cubicBezTo>
                    <a:pt x="591" y="26"/>
                    <a:pt x="590" y="24"/>
                    <a:pt x="589" y="23"/>
                  </a:cubicBezTo>
                  <a:cubicBezTo>
                    <a:pt x="584" y="25"/>
                    <a:pt x="579" y="26"/>
                    <a:pt x="576" y="31"/>
                  </a:cubicBezTo>
                  <a:cubicBezTo>
                    <a:pt x="580" y="32"/>
                    <a:pt x="584" y="29"/>
                    <a:pt x="586" y="34"/>
                  </a:cubicBezTo>
                  <a:cubicBezTo>
                    <a:pt x="573" y="46"/>
                    <a:pt x="553" y="51"/>
                    <a:pt x="537" y="59"/>
                  </a:cubicBezTo>
                  <a:cubicBezTo>
                    <a:pt x="541" y="61"/>
                    <a:pt x="545" y="57"/>
                    <a:pt x="546" y="59"/>
                  </a:cubicBezTo>
                  <a:cubicBezTo>
                    <a:pt x="542" y="61"/>
                    <a:pt x="540" y="65"/>
                    <a:pt x="534" y="66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28" y="61"/>
                    <a:pt x="525" y="67"/>
                    <a:pt x="527" y="71"/>
                  </a:cubicBezTo>
                  <a:cubicBezTo>
                    <a:pt x="521" y="74"/>
                    <a:pt x="515" y="77"/>
                    <a:pt x="508" y="79"/>
                  </a:cubicBezTo>
                  <a:cubicBezTo>
                    <a:pt x="508" y="77"/>
                    <a:pt x="510" y="77"/>
                    <a:pt x="507" y="77"/>
                  </a:cubicBezTo>
                  <a:cubicBezTo>
                    <a:pt x="503" y="77"/>
                    <a:pt x="503" y="80"/>
                    <a:pt x="499" y="81"/>
                  </a:cubicBezTo>
                  <a:cubicBezTo>
                    <a:pt x="479" y="84"/>
                    <a:pt x="469" y="99"/>
                    <a:pt x="452" y="107"/>
                  </a:cubicBezTo>
                  <a:cubicBezTo>
                    <a:pt x="456" y="107"/>
                    <a:pt x="458" y="102"/>
                    <a:pt x="461" y="106"/>
                  </a:cubicBezTo>
                  <a:cubicBezTo>
                    <a:pt x="441" y="111"/>
                    <a:pt x="429" y="123"/>
                    <a:pt x="419" y="138"/>
                  </a:cubicBezTo>
                  <a:cubicBezTo>
                    <a:pt x="422" y="140"/>
                    <a:pt x="423" y="138"/>
                    <a:pt x="426" y="137"/>
                  </a:cubicBezTo>
                  <a:cubicBezTo>
                    <a:pt x="423" y="141"/>
                    <a:pt x="417" y="144"/>
                    <a:pt x="418" y="149"/>
                  </a:cubicBezTo>
                  <a:cubicBezTo>
                    <a:pt x="438" y="144"/>
                    <a:pt x="451" y="129"/>
                    <a:pt x="469" y="123"/>
                  </a:cubicBezTo>
                  <a:cubicBezTo>
                    <a:pt x="476" y="120"/>
                    <a:pt x="483" y="118"/>
                    <a:pt x="490" y="114"/>
                  </a:cubicBezTo>
                  <a:cubicBezTo>
                    <a:pt x="490" y="112"/>
                    <a:pt x="492" y="111"/>
                    <a:pt x="494" y="110"/>
                  </a:cubicBezTo>
                  <a:cubicBezTo>
                    <a:pt x="515" y="109"/>
                    <a:pt x="539" y="103"/>
                    <a:pt x="564" y="92"/>
                  </a:cubicBezTo>
                  <a:cubicBezTo>
                    <a:pt x="562" y="94"/>
                    <a:pt x="564" y="93"/>
                    <a:pt x="565" y="95"/>
                  </a:cubicBezTo>
                  <a:cubicBezTo>
                    <a:pt x="585" y="94"/>
                    <a:pt x="601" y="89"/>
                    <a:pt x="619" y="85"/>
                  </a:cubicBezTo>
                  <a:cubicBezTo>
                    <a:pt x="618" y="82"/>
                    <a:pt x="614" y="82"/>
                    <a:pt x="612" y="80"/>
                  </a:cubicBezTo>
                  <a:cubicBezTo>
                    <a:pt x="616" y="79"/>
                    <a:pt x="616" y="74"/>
                    <a:pt x="622" y="75"/>
                  </a:cubicBezTo>
                  <a:cubicBezTo>
                    <a:pt x="622" y="77"/>
                    <a:pt x="619" y="77"/>
                    <a:pt x="618" y="80"/>
                  </a:cubicBezTo>
                  <a:cubicBezTo>
                    <a:pt x="627" y="89"/>
                    <a:pt x="641" y="68"/>
                    <a:pt x="631" y="63"/>
                  </a:cubicBezTo>
                  <a:cubicBezTo>
                    <a:pt x="634" y="62"/>
                    <a:pt x="637" y="64"/>
                    <a:pt x="641" y="62"/>
                  </a:cubicBezTo>
                  <a:cubicBezTo>
                    <a:pt x="643" y="63"/>
                    <a:pt x="642" y="67"/>
                    <a:pt x="645" y="67"/>
                  </a:cubicBezTo>
                  <a:cubicBezTo>
                    <a:pt x="648" y="62"/>
                    <a:pt x="652" y="64"/>
                    <a:pt x="659" y="63"/>
                  </a:cubicBezTo>
                  <a:cubicBezTo>
                    <a:pt x="660" y="56"/>
                    <a:pt x="669" y="62"/>
                    <a:pt x="672" y="57"/>
                  </a:cubicBezTo>
                  <a:cubicBezTo>
                    <a:pt x="671" y="56"/>
                    <a:pt x="669" y="56"/>
                    <a:pt x="669" y="54"/>
                  </a:cubicBezTo>
                  <a:cubicBezTo>
                    <a:pt x="672" y="51"/>
                    <a:pt x="673" y="53"/>
                    <a:pt x="676" y="54"/>
                  </a:cubicBezTo>
                  <a:cubicBezTo>
                    <a:pt x="678" y="52"/>
                    <a:pt x="679" y="51"/>
                    <a:pt x="681" y="50"/>
                  </a:cubicBezTo>
                  <a:cubicBezTo>
                    <a:pt x="682" y="46"/>
                    <a:pt x="678" y="47"/>
                    <a:pt x="679" y="44"/>
                  </a:cubicBezTo>
                  <a:cubicBezTo>
                    <a:pt x="687" y="44"/>
                    <a:pt x="691" y="46"/>
                    <a:pt x="696" y="43"/>
                  </a:cubicBezTo>
                  <a:cubicBezTo>
                    <a:pt x="698" y="40"/>
                    <a:pt x="693" y="43"/>
                    <a:pt x="693" y="40"/>
                  </a:cubicBezTo>
                  <a:cubicBezTo>
                    <a:pt x="704" y="32"/>
                    <a:pt x="724" y="28"/>
                    <a:pt x="740" y="25"/>
                  </a:cubicBezTo>
                  <a:cubicBezTo>
                    <a:pt x="736" y="19"/>
                    <a:pt x="724" y="24"/>
                    <a:pt x="718" y="23"/>
                  </a:cubicBezTo>
                  <a:cubicBezTo>
                    <a:pt x="718" y="19"/>
                    <a:pt x="724" y="21"/>
                    <a:pt x="725" y="18"/>
                  </a:cubicBezTo>
                  <a:cubicBezTo>
                    <a:pt x="713" y="13"/>
                    <a:pt x="688" y="10"/>
                    <a:pt x="674" y="16"/>
                  </a:cubicBezTo>
                  <a:cubicBezTo>
                    <a:pt x="674" y="13"/>
                    <a:pt x="674" y="13"/>
                    <a:pt x="674" y="13"/>
                  </a:cubicBezTo>
                  <a:cubicBezTo>
                    <a:pt x="666" y="16"/>
                    <a:pt x="660" y="11"/>
                    <a:pt x="653" y="12"/>
                  </a:cubicBezTo>
                  <a:cubicBezTo>
                    <a:pt x="653" y="10"/>
                    <a:pt x="655" y="10"/>
                    <a:pt x="656" y="9"/>
                  </a:cubicBezTo>
                  <a:cubicBezTo>
                    <a:pt x="645" y="5"/>
                    <a:pt x="629" y="0"/>
                    <a:pt x="616" y="7"/>
                  </a:cubicBezTo>
                  <a:cubicBezTo>
                    <a:pt x="617" y="7"/>
                    <a:pt x="619" y="6"/>
                    <a:pt x="619" y="8"/>
                  </a:cubicBezTo>
                  <a:cubicBezTo>
                    <a:pt x="613" y="8"/>
                    <a:pt x="615" y="9"/>
                    <a:pt x="611" y="11"/>
                  </a:cubicBezTo>
                  <a:cubicBezTo>
                    <a:pt x="608" y="7"/>
                    <a:pt x="615" y="6"/>
                    <a:pt x="618" y="4"/>
                  </a:cubicBezTo>
                  <a:cubicBezTo>
                    <a:pt x="604" y="5"/>
                    <a:pt x="594" y="9"/>
                    <a:pt x="584" y="13"/>
                  </a:cubicBezTo>
                  <a:cubicBezTo>
                    <a:pt x="585" y="14"/>
                    <a:pt x="585" y="15"/>
                    <a:pt x="585" y="16"/>
                  </a:cubicBezTo>
                  <a:cubicBezTo>
                    <a:pt x="582" y="18"/>
                    <a:pt x="575" y="13"/>
                    <a:pt x="576" y="17"/>
                  </a:cubicBezTo>
                  <a:cubicBezTo>
                    <a:pt x="572" y="17"/>
                    <a:pt x="570" y="19"/>
                    <a:pt x="566" y="18"/>
                  </a:cubicBezTo>
                  <a:cubicBezTo>
                    <a:pt x="566" y="16"/>
                    <a:pt x="570" y="16"/>
                    <a:pt x="570" y="14"/>
                  </a:cubicBezTo>
                  <a:cubicBezTo>
                    <a:pt x="563" y="14"/>
                    <a:pt x="559" y="22"/>
                    <a:pt x="553" y="20"/>
                  </a:cubicBezTo>
                  <a:cubicBezTo>
                    <a:pt x="554" y="20"/>
                    <a:pt x="554" y="19"/>
                    <a:pt x="553" y="18"/>
                  </a:cubicBezTo>
                  <a:cubicBezTo>
                    <a:pt x="558" y="18"/>
                    <a:pt x="560" y="16"/>
                    <a:pt x="565" y="15"/>
                  </a:cubicBezTo>
                  <a:cubicBezTo>
                    <a:pt x="561" y="11"/>
                    <a:pt x="571" y="11"/>
                    <a:pt x="570" y="8"/>
                  </a:cubicBezTo>
                  <a:cubicBezTo>
                    <a:pt x="563" y="10"/>
                    <a:pt x="556" y="12"/>
                    <a:pt x="550" y="15"/>
                  </a:cubicBezTo>
                  <a:cubicBezTo>
                    <a:pt x="553" y="17"/>
                    <a:pt x="554" y="14"/>
                    <a:pt x="556" y="16"/>
                  </a:cubicBezTo>
                  <a:cubicBezTo>
                    <a:pt x="552" y="17"/>
                    <a:pt x="550" y="19"/>
                    <a:pt x="550" y="20"/>
                  </a:cubicBezTo>
                  <a:cubicBezTo>
                    <a:pt x="547" y="18"/>
                    <a:pt x="548" y="22"/>
                    <a:pt x="545" y="23"/>
                  </a:cubicBezTo>
                  <a:cubicBezTo>
                    <a:pt x="549" y="23"/>
                    <a:pt x="541" y="26"/>
                    <a:pt x="543" y="30"/>
                  </a:cubicBezTo>
                  <a:close/>
                  <a:moveTo>
                    <a:pt x="595" y="5"/>
                  </a:moveTo>
                  <a:cubicBezTo>
                    <a:pt x="588" y="5"/>
                    <a:pt x="580" y="11"/>
                    <a:pt x="577" y="13"/>
                  </a:cubicBezTo>
                  <a:cubicBezTo>
                    <a:pt x="580" y="13"/>
                    <a:pt x="582" y="12"/>
                    <a:pt x="586" y="11"/>
                  </a:cubicBezTo>
                  <a:cubicBezTo>
                    <a:pt x="585" y="7"/>
                    <a:pt x="592" y="9"/>
                    <a:pt x="595" y="5"/>
                  </a:cubicBezTo>
                  <a:close/>
                  <a:moveTo>
                    <a:pt x="397" y="110"/>
                  </a:moveTo>
                  <a:cubicBezTo>
                    <a:pt x="404" y="109"/>
                    <a:pt x="408" y="99"/>
                    <a:pt x="414" y="99"/>
                  </a:cubicBezTo>
                  <a:cubicBezTo>
                    <a:pt x="414" y="102"/>
                    <a:pt x="410" y="102"/>
                    <a:pt x="409" y="105"/>
                  </a:cubicBezTo>
                  <a:cubicBezTo>
                    <a:pt x="428" y="100"/>
                    <a:pt x="438" y="84"/>
                    <a:pt x="454" y="80"/>
                  </a:cubicBezTo>
                  <a:cubicBezTo>
                    <a:pt x="451" y="85"/>
                    <a:pt x="443" y="87"/>
                    <a:pt x="439" y="92"/>
                  </a:cubicBezTo>
                  <a:cubicBezTo>
                    <a:pt x="448" y="87"/>
                    <a:pt x="457" y="87"/>
                    <a:pt x="467" y="82"/>
                  </a:cubicBezTo>
                  <a:cubicBezTo>
                    <a:pt x="467" y="78"/>
                    <a:pt x="467" y="78"/>
                    <a:pt x="467" y="78"/>
                  </a:cubicBezTo>
                  <a:cubicBezTo>
                    <a:pt x="469" y="76"/>
                    <a:pt x="472" y="75"/>
                    <a:pt x="474" y="74"/>
                  </a:cubicBezTo>
                  <a:cubicBezTo>
                    <a:pt x="478" y="62"/>
                    <a:pt x="492" y="66"/>
                    <a:pt x="499" y="59"/>
                  </a:cubicBezTo>
                  <a:cubicBezTo>
                    <a:pt x="499" y="58"/>
                    <a:pt x="498" y="59"/>
                    <a:pt x="498" y="58"/>
                  </a:cubicBezTo>
                  <a:cubicBezTo>
                    <a:pt x="504" y="58"/>
                    <a:pt x="509" y="55"/>
                    <a:pt x="507" y="51"/>
                  </a:cubicBezTo>
                  <a:cubicBezTo>
                    <a:pt x="510" y="52"/>
                    <a:pt x="517" y="49"/>
                    <a:pt x="513" y="46"/>
                  </a:cubicBezTo>
                  <a:cubicBezTo>
                    <a:pt x="518" y="44"/>
                    <a:pt x="525" y="44"/>
                    <a:pt x="526" y="38"/>
                  </a:cubicBezTo>
                  <a:cubicBezTo>
                    <a:pt x="530" y="40"/>
                    <a:pt x="536" y="38"/>
                    <a:pt x="536" y="34"/>
                  </a:cubicBezTo>
                  <a:cubicBezTo>
                    <a:pt x="532" y="32"/>
                    <a:pt x="532" y="33"/>
                    <a:pt x="535" y="30"/>
                  </a:cubicBezTo>
                  <a:cubicBezTo>
                    <a:pt x="505" y="33"/>
                    <a:pt x="487" y="53"/>
                    <a:pt x="461" y="57"/>
                  </a:cubicBezTo>
                  <a:cubicBezTo>
                    <a:pt x="484" y="51"/>
                    <a:pt x="499" y="35"/>
                    <a:pt x="520" y="31"/>
                  </a:cubicBezTo>
                  <a:cubicBezTo>
                    <a:pt x="523" y="30"/>
                    <a:pt x="536" y="31"/>
                    <a:pt x="540" y="24"/>
                  </a:cubicBezTo>
                  <a:cubicBezTo>
                    <a:pt x="538" y="23"/>
                    <a:pt x="537" y="27"/>
                    <a:pt x="536" y="24"/>
                  </a:cubicBezTo>
                  <a:cubicBezTo>
                    <a:pt x="538" y="24"/>
                    <a:pt x="540" y="24"/>
                    <a:pt x="540" y="21"/>
                  </a:cubicBezTo>
                  <a:cubicBezTo>
                    <a:pt x="536" y="21"/>
                    <a:pt x="537" y="21"/>
                    <a:pt x="531" y="21"/>
                  </a:cubicBezTo>
                  <a:cubicBezTo>
                    <a:pt x="531" y="23"/>
                    <a:pt x="531" y="23"/>
                    <a:pt x="530" y="24"/>
                  </a:cubicBezTo>
                  <a:cubicBezTo>
                    <a:pt x="520" y="31"/>
                    <a:pt x="502" y="35"/>
                    <a:pt x="492" y="39"/>
                  </a:cubicBezTo>
                  <a:cubicBezTo>
                    <a:pt x="509" y="31"/>
                    <a:pt x="495" y="38"/>
                    <a:pt x="485" y="41"/>
                  </a:cubicBezTo>
                  <a:cubicBezTo>
                    <a:pt x="483" y="43"/>
                    <a:pt x="484" y="44"/>
                    <a:pt x="483" y="45"/>
                  </a:cubicBezTo>
                  <a:cubicBezTo>
                    <a:pt x="481" y="45"/>
                    <a:pt x="479" y="45"/>
                    <a:pt x="478" y="47"/>
                  </a:cubicBezTo>
                  <a:cubicBezTo>
                    <a:pt x="459" y="52"/>
                    <a:pt x="439" y="65"/>
                    <a:pt x="422" y="75"/>
                  </a:cubicBezTo>
                  <a:cubicBezTo>
                    <a:pt x="423" y="75"/>
                    <a:pt x="424" y="75"/>
                    <a:pt x="425" y="76"/>
                  </a:cubicBezTo>
                  <a:cubicBezTo>
                    <a:pt x="421" y="77"/>
                    <a:pt x="420" y="77"/>
                    <a:pt x="420" y="75"/>
                  </a:cubicBezTo>
                  <a:cubicBezTo>
                    <a:pt x="422" y="78"/>
                    <a:pt x="410" y="83"/>
                    <a:pt x="412" y="83"/>
                  </a:cubicBezTo>
                  <a:cubicBezTo>
                    <a:pt x="414" y="83"/>
                    <a:pt x="415" y="81"/>
                    <a:pt x="415" y="83"/>
                  </a:cubicBezTo>
                  <a:cubicBezTo>
                    <a:pt x="413" y="84"/>
                    <a:pt x="411" y="85"/>
                    <a:pt x="409" y="87"/>
                  </a:cubicBezTo>
                  <a:cubicBezTo>
                    <a:pt x="411" y="87"/>
                    <a:pt x="411" y="89"/>
                    <a:pt x="412" y="89"/>
                  </a:cubicBezTo>
                  <a:cubicBezTo>
                    <a:pt x="411" y="83"/>
                    <a:pt x="438" y="72"/>
                    <a:pt x="445" y="66"/>
                  </a:cubicBezTo>
                  <a:cubicBezTo>
                    <a:pt x="445" y="67"/>
                    <a:pt x="445" y="68"/>
                    <a:pt x="446" y="68"/>
                  </a:cubicBezTo>
                  <a:cubicBezTo>
                    <a:pt x="461" y="62"/>
                    <a:pt x="476" y="54"/>
                    <a:pt x="492" y="49"/>
                  </a:cubicBezTo>
                  <a:cubicBezTo>
                    <a:pt x="489" y="52"/>
                    <a:pt x="491" y="51"/>
                    <a:pt x="493" y="52"/>
                  </a:cubicBezTo>
                  <a:cubicBezTo>
                    <a:pt x="489" y="56"/>
                    <a:pt x="481" y="56"/>
                    <a:pt x="481" y="57"/>
                  </a:cubicBezTo>
                  <a:cubicBezTo>
                    <a:pt x="481" y="60"/>
                    <a:pt x="484" y="54"/>
                    <a:pt x="484" y="58"/>
                  </a:cubicBezTo>
                  <a:cubicBezTo>
                    <a:pt x="474" y="60"/>
                    <a:pt x="475" y="66"/>
                    <a:pt x="467" y="64"/>
                  </a:cubicBezTo>
                  <a:cubicBezTo>
                    <a:pt x="468" y="64"/>
                    <a:pt x="469" y="64"/>
                    <a:pt x="470" y="62"/>
                  </a:cubicBezTo>
                  <a:cubicBezTo>
                    <a:pt x="465" y="63"/>
                    <a:pt x="461" y="63"/>
                    <a:pt x="459" y="67"/>
                  </a:cubicBezTo>
                  <a:cubicBezTo>
                    <a:pt x="462" y="67"/>
                    <a:pt x="466" y="64"/>
                    <a:pt x="468" y="67"/>
                  </a:cubicBezTo>
                  <a:cubicBezTo>
                    <a:pt x="457" y="71"/>
                    <a:pt x="446" y="75"/>
                    <a:pt x="436" y="80"/>
                  </a:cubicBezTo>
                  <a:cubicBezTo>
                    <a:pt x="435" y="79"/>
                    <a:pt x="435" y="79"/>
                    <a:pt x="435" y="78"/>
                  </a:cubicBezTo>
                  <a:cubicBezTo>
                    <a:pt x="430" y="79"/>
                    <a:pt x="424" y="81"/>
                    <a:pt x="421" y="84"/>
                  </a:cubicBezTo>
                  <a:cubicBezTo>
                    <a:pt x="424" y="85"/>
                    <a:pt x="425" y="84"/>
                    <a:pt x="426" y="85"/>
                  </a:cubicBezTo>
                  <a:cubicBezTo>
                    <a:pt x="420" y="91"/>
                    <a:pt x="401" y="99"/>
                    <a:pt x="403" y="103"/>
                  </a:cubicBezTo>
                  <a:cubicBezTo>
                    <a:pt x="399" y="103"/>
                    <a:pt x="400" y="108"/>
                    <a:pt x="397" y="110"/>
                  </a:cubicBezTo>
                  <a:close/>
                  <a:moveTo>
                    <a:pt x="1664" y="783"/>
                  </a:moveTo>
                  <a:cubicBezTo>
                    <a:pt x="1662" y="757"/>
                    <a:pt x="1654" y="739"/>
                    <a:pt x="1657" y="715"/>
                  </a:cubicBezTo>
                  <a:cubicBezTo>
                    <a:pt x="1657" y="713"/>
                    <a:pt x="1660" y="711"/>
                    <a:pt x="1660" y="709"/>
                  </a:cubicBezTo>
                  <a:cubicBezTo>
                    <a:pt x="1661" y="704"/>
                    <a:pt x="1658" y="695"/>
                    <a:pt x="1659" y="688"/>
                  </a:cubicBezTo>
                  <a:cubicBezTo>
                    <a:pt x="1663" y="662"/>
                    <a:pt x="1657" y="631"/>
                    <a:pt x="1654" y="604"/>
                  </a:cubicBezTo>
                  <a:cubicBezTo>
                    <a:pt x="1657" y="604"/>
                    <a:pt x="1656" y="608"/>
                    <a:pt x="1658" y="609"/>
                  </a:cubicBezTo>
                  <a:cubicBezTo>
                    <a:pt x="1657" y="596"/>
                    <a:pt x="1656" y="594"/>
                    <a:pt x="1660" y="586"/>
                  </a:cubicBezTo>
                  <a:cubicBezTo>
                    <a:pt x="1665" y="605"/>
                    <a:pt x="1677" y="623"/>
                    <a:pt x="1681" y="642"/>
                  </a:cubicBezTo>
                  <a:cubicBezTo>
                    <a:pt x="1653" y="494"/>
                    <a:pt x="1586" y="373"/>
                    <a:pt x="1504" y="271"/>
                  </a:cubicBezTo>
                  <a:cubicBezTo>
                    <a:pt x="1433" y="183"/>
                    <a:pt x="1339" y="108"/>
                    <a:pt x="1233" y="55"/>
                  </a:cubicBezTo>
                  <a:cubicBezTo>
                    <a:pt x="1211" y="44"/>
                    <a:pt x="1193" y="32"/>
                    <a:pt x="1170" y="30"/>
                  </a:cubicBezTo>
                  <a:cubicBezTo>
                    <a:pt x="1169" y="38"/>
                    <a:pt x="1191" y="35"/>
                    <a:pt x="1181" y="42"/>
                  </a:cubicBezTo>
                  <a:cubicBezTo>
                    <a:pt x="1185" y="42"/>
                    <a:pt x="1187" y="44"/>
                    <a:pt x="1190" y="46"/>
                  </a:cubicBezTo>
                  <a:cubicBezTo>
                    <a:pt x="1176" y="44"/>
                    <a:pt x="1163" y="34"/>
                    <a:pt x="1149" y="38"/>
                  </a:cubicBezTo>
                  <a:cubicBezTo>
                    <a:pt x="1153" y="40"/>
                    <a:pt x="1156" y="40"/>
                    <a:pt x="1159" y="42"/>
                  </a:cubicBezTo>
                  <a:cubicBezTo>
                    <a:pt x="1149" y="43"/>
                    <a:pt x="1137" y="42"/>
                    <a:pt x="1133" y="43"/>
                  </a:cubicBezTo>
                  <a:cubicBezTo>
                    <a:pt x="1134" y="43"/>
                    <a:pt x="1134" y="43"/>
                    <a:pt x="1134" y="44"/>
                  </a:cubicBezTo>
                  <a:cubicBezTo>
                    <a:pt x="1129" y="45"/>
                    <a:pt x="1128" y="38"/>
                    <a:pt x="1123" y="41"/>
                  </a:cubicBezTo>
                  <a:cubicBezTo>
                    <a:pt x="1128" y="43"/>
                    <a:pt x="1130" y="44"/>
                    <a:pt x="1134" y="48"/>
                  </a:cubicBezTo>
                  <a:cubicBezTo>
                    <a:pt x="1134" y="49"/>
                    <a:pt x="1133" y="50"/>
                    <a:pt x="1132" y="51"/>
                  </a:cubicBezTo>
                  <a:cubicBezTo>
                    <a:pt x="1122" y="41"/>
                    <a:pt x="1110" y="28"/>
                    <a:pt x="1092" y="32"/>
                  </a:cubicBezTo>
                  <a:cubicBezTo>
                    <a:pt x="1084" y="33"/>
                    <a:pt x="1075" y="30"/>
                    <a:pt x="1069" y="33"/>
                  </a:cubicBezTo>
                  <a:cubicBezTo>
                    <a:pt x="1071" y="34"/>
                    <a:pt x="1075" y="34"/>
                    <a:pt x="1077" y="36"/>
                  </a:cubicBezTo>
                  <a:cubicBezTo>
                    <a:pt x="1073" y="36"/>
                    <a:pt x="1080" y="39"/>
                    <a:pt x="1076" y="41"/>
                  </a:cubicBezTo>
                  <a:cubicBezTo>
                    <a:pt x="1073" y="41"/>
                    <a:pt x="1073" y="39"/>
                    <a:pt x="1069" y="39"/>
                  </a:cubicBezTo>
                  <a:cubicBezTo>
                    <a:pt x="1069" y="44"/>
                    <a:pt x="1063" y="43"/>
                    <a:pt x="1064" y="47"/>
                  </a:cubicBezTo>
                  <a:cubicBezTo>
                    <a:pt x="1065" y="53"/>
                    <a:pt x="1072" y="50"/>
                    <a:pt x="1074" y="57"/>
                  </a:cubicBezTo>
                  <a:cubicBezTo>
                    <a:pt x="1068" y="57"/>
                    <a:pt x="1065" y="56"/>
                    <a:pt x="1062" y="59"/>
                  </a:cubicBezTo>
                  <a:cubicBezTo>
                    <a:pt x="1067" y="66"/>
                    <a:pt x="1081" y="64"/>
                    <a:pt x="1088" y="69"/>
                  </a:cubicBezTo>
                  <a:cubicBezTo>
                    <a:pt x="1080" y="69"/>
                    <a:pt x="1076" y="66"/>
                    <a:pt x="1068" y="66"/>
                  </a:cubicBezTo>
                  <a:cubicBezTo>
                    <a:pt x="1070" y="70"/>
                    <a:pt x="1066" y="68"/>
                    <a:pt x="1065" y="70"/>
                  </a:cubicBezTo>
                  <a:cubicBezTo>
                    <a:pt x="1066" y="72"/>
                    <a:pt x="1072" y="73"/>
                    <a:pt x="1070" y="74"/>
                  </a:cubicBezTo>
                  <a:cubicBezTo>
                    <a:pt x="1063" y="73"/>
                    <a:pt x="1059" y="64"/>
                    <a:pt x="1052" y="66"/>
                  </a:cubicBezTo>
                  <a:cubicBezTo>
                    <a:pt x="1056" y="67"/>
                    <a:pt x="1057" y="70"/>
                    <a:pt x="1058" y="74"/>
                  </a:cubicBezTo>
                  <a:cubicBezTo>
                    <a:pt x="1073" y="77"/>
                    <a:pt x="1082" y="94"/>
                    <a:pt x="1098" y="88"/>
                  </a:cubicBezTo>
                  <a:cubicBezTo>
                    <a:pt x="1098" y="91"/>
                    <a:pt x="1095" y="90"/>
                    <a:pt x="1096" y="93"/>
                  </a:cubicBezTo>
                  <a:cubicBezTo>
                    <a:pt x="1104" y="97"/>
                    <a:pt x="1113" y="103"/>
                    <a:pt x="1113" y="112"/>
                  </a:cubicBezTo>
                  <a:cubicBezTo>
                    <a:pt x="1108" y="111"/>
                    <a:pt x="1100" y="114"/>
                    <a:pt x="1098" y="110"/>
                  </a:cubicBezTo>
                  <a:cubicBezTo>
                    <a:pt x="1101" y="110"/>
                    <a:pt x="1103" y="108"/>
                    <a:pt x="1105" y="107"/>
                  </a:cubicBezTo>
                  <a:cubicBezTo>
                    <a:pt x="1101" y="101"/>
                    <a:pt x="1099" y="93"/>
                    <a:pt x="1087" y="94"/>
                  </a:cubicBezTo>
                  <a:cubicBezTo>
                    <a:pt x="1083" y="92"/>
                    <a:pt x="1081" y="89"/>
                    <a:pt x="1077" y="86"/>
                  </a:cubicBezTo>
                  <a:cubicBezTo>
                    <a:pt x="1071" y="83"/>
                    <a:pt x="1063" y="81"/>
                    <a:pt x="1057" y="77"/>
                  </a:cubicBezTo>
                  <a:cubicBezTo>
                    <a:pt x="1050" y="72"/>
                    <a:pt x="1045" y="64"/>
                    <a:pt x="1031" y="66"/>
                  </a:cubicBezTo>
                  <a:cubicBezTo>
                    <a:pt x="1031" y="71"/>
                    <a:pt x="1040" y="73"/>
                    <a:pt x="1038" y="81"/>
                  </a:cubicBezTo>
                  <a:cubicBezTo>
                    <a:pt x="1046" y="82"/>
                    <a:pt x="1050" y="87"/>
                    <a:pt x="1055" y="91"/>
                  </a:cubicBezTo>
                  <a:cubicBezTo>
                    <a:pt x="1061" y="91"/>
                    <a:pt x="1070" y="92"/>
                    <a:pt x="1073" y="98"/>
                  </a:cubicBezTo>
                  <a:cubicBezTo>
                    <a:pt x="1055" y="95"/>
                    <a:pt x="1045" y="90"/>
                    <a:pt x="1026" y="91"/>
                  </a:cubicBezTo>
                  <a:cubicBezTo>
                    <a:pt x="1025" y="96"/>
                    <a:pt x="1033" y="94"/>
                    <a:pt x="1033" y="99"/>
                  </a:cubicBezTo>
                  <a:cubicBezTo>
                    <a:pt x="1030" y="99"/>
                    <a:pt x="1036" y="102"/>
                    <a:pt x="1032" y="102"/>
                  </a:cubicBezTo>
                  <a:cubicBezTo>
                    <a:pt x="1028" y="102"/>
                    <a:pt x="1030" y="96"/>
                    <a:pt x="1025" y="97"/>
                  </a:cubicBezTo>
                  <a:cubicBezTo>
                    <a:pt x="1022" y="104"/>
                    <a:pt x="1011" y="98"/>
                    <a:pt x="1008" y="106"/>
                  </a:cubicBezTo>
                  <a:cubicBezTo>
                    <a:pt x="1001" y="107"/>
                    <a:pt x="1004" y="99"/>
                    <a:pt x="999" y="99"/>
                  </a:cubicBezTo>
                  <a:cubicBezTo>
                    <a:pt x="994" y="105"/>
                    <a:pt x="978" y="105"/>
                    <a:pt x="979" y="117"/>
                  </a:cubicBezTo>
                  <a:cubicBezTo>
                    <a:pt x="974" y="119"/>
                    <a:pt x="964" y="118"/>
                    <a:pt x="964" y="111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8" y="105"/>
                    <a:pt x="960" y="104"/>
                    <a:pt x="950" y="105"/>
                  </a:cubicBezTo>
                  <a:cubicBezTo>
                    <a:pt x="953" y="108"/>
                    <a:pt x="958" y="109"/>
                    <a:pt x="956" y="116"/>
                  </a:cubicBezTo>
                  <a:cubicBezTo>
                    <a:pt x="959" y="119"/>
                    <a:pt x="967" y="118"/>
                    <a:pt x="966" y="125"/>
                  </a:cubicBezTo>
                  <a:cubicBezTo>
                    <a:pt x="961" y="127"/>
                    <a:pt x="959" y="121"/>
                    <a:pt x="953" y="122"/>
                  </a:cubicBezTo>
                  <a:cubicBezTo>
                    <a:pt x="951" y="127"/>
                    <a:pt x="945" y="128"/>
                    <a:pt x="943" y="133"/>
                  </a:cubicBezTo>
                  <a:cubicBezTo>
                    <a:pt x="945" y="136"/>
                    <a:pt x="951" y="136"/>
                    <a:pt x="952" y="141"/>
                  </a:cubicBezTo>
                  <a:cubicBezTo>
                    <a:pt x="942" y="142"/>
                    <a:pt x="937" y="138"/>
                    <a:pt x="930" y="135"/>
                  </a:cubicBezTo>
                  <a:cubicBezTo>
                    <a:pt x="929" y="136"/>
                    <a:pt x="928" y="138"/>
                    <a:pt x="926" y="138"/>
                  </a:cubicBezTo>
                  <a:cubicBezTo>
                    <a:pt x="927" y="144"/>
                    <a:pt x="935" y="143"/>
                    <a:pt x="939" y="146"/>
                  </a:cubicBezTo>
                  <a:cubicBezTo>
                    <a:pt x="932" y="152"/>
                    <a:pt x="927" y="141"/>
                    <a:pt x="917" y="144"/>
                  </a:cubicBezTo>
                  <a:cubicBezTo>
                    <a:pt x="916" y="138"/>
                    <a:pt x="912" y="137"/>
                    <a:pt x="914" y="131"/>
                  </a:cubicBezTo>
                  <a:cubicBezTo>
                    <a:pt x="908" y="127"/>
                    <a:pt x="897" y="126"/>
                    <a:pt x="894" y="119"/>
                  </a:cubicBezTo>
                  <a:cubicBezTo>
                    <a:pt x="908" y="124"/>
                    <a:pt x="935" y="135"/>
                    <a:pt x="948" y="122"/>
                  </a:cubicBezTo>
                  <a:cubicBezTo>
                    <a:pt x="937" y="105"/>
                    <a:pt x="911" y="105"/>
                    <a:pt x="888" y="100"/>
                  </a:cubicBezTo>
                  <a:cubicBezTo>
                    <a:pt x="888" y="98"/>
                    <a:pt x="889" y="98"/>
                    <a:pt x="889" y="96"/>
                  </a:cubicBezTo>
                  <a:cubicBezTo>
                    <a:pt x="886" y="97"/>
                    <a:pt x="885" y="94"/>
                    <a:pt x="882" y="95"/>
                  </a:cubicBezTo>
                  <a:cubicBezTo>
                    <a:pt x="882" y="98"/>
                    <a:pt x="874" y="99"/>
                    <a:pt x="872" y="97"/>
                  </a:cubicBezTo>
                  <a:cubicBezTo>
                    <a:pt x="873" y="95"/>
                    <a:pt x="876" y="96"/>
                    <a:pt x="877" y="93"/>
                  </a:cubicBezTo>
                  <a:cubicBezTo>
                    <a:pt x="874" y="91"/>
                    <a:pt x="870" y="90"/>
                    <a:pt x="866" y="89"/>
                  </a:cubicBezTo>
                  <a:cubicBezTo>
                    <a:pt x="864" y="89"/>
                    <a:pt x="865" y="93"/>
                    <a:pt x="862" y="93"/>
                  </a:cubicBezTo>
                  <a:cubicBezTo>
                    <a:pt x="864" y="90"/>
                    <a:pt x="862" y="88"/>
                    <a:pt x="858" y="87"/>
                  </a:cubicBezTo>
                  <a:cubicBezTo>
                    <a:pt x="855" y="88"/>
                    <a:pt x="858" y="94"/>
                    <a:pt x="854" y="93"/>
                  </a:cubicBezTo>
                  <a:cubicBezTo>
                    <a:pt x="852" y="93"/>
                    <a:pt x="853" y="90"/>
                    <a:pt x="852" y="90"/>
                  </a:cubicBezTo>
                  <a:cubicBezTo>
                    <a:pt x="851" y="92"/>
                    <a:pt x="848" y="96"/>
                    <a:pt x="847" y="94"/>
                  </a:cubicBezTo>
                  <a:cubicBezTo>
                    <a:pt x="847" y="91"/>
                    <a:pt x="851" y="91"/>
                    <a:pt x="851" y="87"/>
                  </a:cubicBezTo>
                  <a:cubicBezTo>
                    <a:pt x="844" y="88"/>
                    <a:pt x="840" y="91"/>
                    <a:pt x="836" y="94"/>
                  </a:cubicBezTo>
                  <a:cubicBezTo>
                    <a:pt x="828" y="94"/>
                    <a:pt x="826" y="96"/>
                    <a:pt x="821" y="100"/>
                  </a:cubicBezTo>
                  <a:cubicBezTo>
                    <a:pt x="820" y="100"/>
                    <a:pt x="820" y="98"/>
                    <a:pt x="820" y="97"/>
                  </a:cubicBezTo>
                  <a:cubicBezTo>
                    <a:pt x="816" y="96"/>
                    <a:pt x="816" y="100"/>
                    <a:pt x="813" y="101"/>
                  </a:cubicBezTo>
                  <a:cubicBezTo>
                    <a:pt x="814" y="98"/>
                    <a:pt x="816" y="97"/>
                    <a:pt x="812" y="95"/>
                  </a:cubicBezTo>
                  <a:cubicBezTo>
                    <a:pt x="808" y="104"/>
                    <a:pt x="800" y="109"/>
                    <a:pt x="790" y="111"/>
                  </a:cubicBezTo>
                  <a:cubicBezTo>
                    <a:pt x="789" y="114"/>
                    <a:pt x="793" y="115"/>
                    <a:pt x="790" y="115"/>
                  </a:cubicBezTo>
                  <a:cubicBezTo>
                    <a:pt x="779" y="120"/>
                    <a:pt x="771" y="128"/>
                    <a:pt x="766" y="139"/>
                  </a:cubicBezTo>
                  <a:cubicBezTo>
                    <a:pt x="759" y="142"/>
                    <a:pt x="752" y="144"/>
                    <a:pt x="747" y="150"/>
                  </a:cubicBezTo>
                  <a:cubicBezTo>
                    <a:pt x="735" y="145"/>
                    <a:pt x="734" y="160"/>
                    <a:pt x="722" y="159"/>
                  </a:cubicBezTo>
                  <a:cubicBezTo>
                    <a:pt x="721" y="162"/>
                    <a:pt x="726" y="162"/>
                    <a:pt x="723" y="163"/>
                  </a:cubicBezTo>
                  <a:cubicBezTo>
                    <a:pt x="715" y="161"/>
                    <a:pt x="709" y="166"/>
                    <a:pt x="708" y="174"/>
                  </a:cubicBezTo>
                  <a:cubicBezTo>
                    <a:pt x="708" y="176"/>
                    <a:pt x="713" y="173"/>
                    <a:pt x="714" y="176"/>
                  </a:cubicBezTo>
                  <a:cubicBezTo>
                    <a:pt x="705" y="176"/>
                    <a:pt x="705" y="176"/>
                    <a:pt x="705" y="176"/>
                  </a:cubicBezTo>
                  <a:cubicBezTo>
                    <a:pt x="707" y="179"/>
                    <a:pt x="704" y="183"/>
                    <a:pt x="706" y="186"/>
                  </a:cubicBezTo>
                  <a:cubicBezTo>
                    <a:pt x="704" y="189"/>
                    <a:pt x="700" y="189"/>
                    <a:pt x="699" y="193"/>
                  </a:cubicBezTo>
                  <a:cubicBezTo>
                    <a:pt x="702" y="193"/>
                    <a:pt x="705" y="193"/>
                    <a:pt x="705" y="196"/>
                  </a:cubicBezTo>
                  <a:cubicBezTo>
                    <a:pt x="705" y="199"/>
                    <a:pt x="698" y="196"/>
                    <a:pt x="698" y="200"/>
                  </a:cubicBezTo>
                  <a:cubicBezTo>
                    <a:pt x="707" y="222"/>
                    <a:pt x="728" y="200"/>
                    <a:pt x="741" y="196"/>
                  </a:cubicBezTo>
                  <a:cubicBezTo>
                    <a:pt x="749" y="204"/>
                    <a:pt x="742" y="220"/>
                    <a:pt x="752" y="229"/>
                  </a:cubicBezTo>
                  <a:cubicBezTo>
                    <a:pt x="747" y="233"/>
                    <a:pt x="752" y="236"/>
                    <a:pt x="751" y="243"/>
                  </a:cubicBezTo>
                  <a:cubicBezTo>
                    <a:pt x="754" y="244"/>
                    <a:pt x="759" y="244"/>
                    <a:pt x="763" y="244"/>
                  </a:cubicBezTo>
                  <a:cubicBezTo>
                    <a:pt x="765" y="235"/>
                    <a:pt x="771" y="232"/>
                    <a:pt x="781" y="235"/>
                  </a:cubicBezTo>
                  <a:cubicBezTo>
                    <a:pt x="785" y="227"/>
                    <a:pt x="791" y="216"/>
                    <a:pt x="790" y="206"/>
                  </a:cubicBezTo>
                  <a:cubicBezTo>
                    <a:pt x="799" y="203"/>
                    <a:pt x="805" y="201"/>
                    <a:pt x="810" y="192"/>
                  </a:cubicBezTo>
                  <a:cubicBezTo>
                    <a:pt x="807" y="187"/>
                    <a:pt x="804" y="183"/>
                    <a:pt x="797" y="182"/>
                  </a:cubicBezTo>
                  <a:cubicBezTo>
                    <a:pt x="794" y="175"/>
                    <a:pt x="798" y="173"/>
                    <a:pt x="800" y="170"/>
                  </a:cubicBezTo>
                  <a:cubicBezTo>
                    <a:pt x="802" y="166"/>
                    <a:pt x="800" y="162"/>
                    <a:pt x="803" y="159"/>
                  </a:cubicBezTo>
                  <a:cubicBezTo>
                    <a:pt x="807" y="155"/>
                    <a:pt x="816" y="157"/>
                    <a:pt x="822" y="153"/>
                  </a:cubicBezTo>
                  <a:cubicBezTo>
                    <a:pt x="828" y="148"/>
                    <a:pt x="827" y="141"/>
                    <a:pt x="830" y="133"/>
                  </a:cubicBezTo>
                  <a:cubicBezTo>
                    <a:pt x="838" y="131"/>
                    <a:pt x="850" y="130"/>
                    <a:pt x="852" y="138"/>
                  </a:cubicBezTo>
                  <a:cubicBezTo>
                    <a:pt x="844" y="146"/>
                    <a:pt x="835" y="152"/>
                    <a:pt x="827" y="158"/>
                  </a:cubicBezTo>
                  <a:cubicBezTo>
                    <a:pt x="825" y="167"/>
                    <a:pt x="830" y="173"/>
                    <a:pt x="828" y="182"/>
                  </a:cubicBezTo>
                  <a:cubicBezTo>
                    <a:pt x="841" y="199"/>
                    <a:pt x="865" y="184"/>
                    <a:pt x="883" y="183"/>
                  </a:cubicBezTo>
                  <a:cubicBezTo>
                    <a:pt x="886" y="185"/>
                    <a:pt x="888" y="187"/>
                    <a:pt x="891" y="189"/>
                  </a:cubicBezTo>
                  <a:cubicBezTo>
                    <a:pt x="889" y="192"/>
                    <a:pt x="883" y="192"/>
                    <a:pt x="882" y="196"/>
                  </a:cubicBezTo>
                  <a:cubicBezTo>
                    <a:pt x="869" y="188"/>
                    <a:pt x="830" y="199"/>
                    <a:pt x="854" y="209"/>
                  </a:cubicBezTo>
                  <a:cubicBezTo>
                    <a:pt x="852" y="215"/>
                    <a:pt x="855" y="217"/>
                    <a:pt x="855" y="224"/>
                  </a:cubicBezTo>
                  <a:cubicBezTo>
                    <a:pt x="844" y="226"/>
                    <a:pt x="846" y="216"/>
                    <a:pt x="840" y="215"/>
                  </a:cubicBezTo>
                  <a:cubicBezTo>
                    <a:pt x="827" y="212"/>
                    <a:pt x="823" y="237"/>
                    <a:pt x="829" y="248"/>
                  </a:cubicBezTo>
                  <a:cubicBezTo>
                    <a:pt x="826" y="251"/>
                    <a:pt x="821" y="247"/>
                    <a:pt x="816" y="250"/>
                  </a:cubicBezTo>
                  <a:cubicBezTo>
                    <a:pt x="814" y="251"/>
                    <a:pt x="818" y="256"/>
                    <a:pt x="814" y="256"/>
                  </a:cubicBezTo>
                  <a:cubicBezTo>
                    <a:pt x="807" y="258"/>
                    <a:pt x="806" y="253"/>
                    <a:pt x="802" y="251"/>
                  </a:cubicBezTo>
                  <a:cubicBezTo>
                    <a:pt x="785" y="249"/>
                    <a:pt x="782" y="260"/>
                    <a:pt x="766" y="259"/>
                  </a:cubicBezTo>
                  <a:cubicBezTo>
                    <a:pt x="765" y="261"/>
                    <a:pt x="762" y="262"/>
                    <a:pt x="761" y="265"/>
                  </a:cubicBezTo>
                  <a:cubicBezTo>
                    <a:pt x="754" y="254"/>
                    <a:pt x="741" y="255"/>
                    <a:pt x="729" y="260"/>
                  </a:cubicBezTo>
                  <a:cubicBezTo>
                    <a:pt x="728" y="257"/>
                    <a:pt x="733" y="255"/>
                    <a:pt x="730" y="253"/>
                  </a:cubicBezTo>
                  <a:cubicBezTo>
                    <a:pt x="710" y="255"/>
                    <a:pt x="726" y="232"/>
                    <a:pt x="734" y="228"/>
                  </a:cubicBezTo>
                  <a:cubicBezTo>
                    <a:pt x="734" y="226"/>
                    <a:pt x="728" y="229"/>
                    <a:pt x="730" y="226"/>
                  </a:cubicBezTo>
                  <a:cubicBezTo>
                    <a:pt x="731" y="221"/>
                    <a:pt x="736" y="220"/>
                    <a:pt x="734" y="215"/>
                  </a:cubicBezTo>
                  <a:cubicBezTo>
                    <a:pt x="726" y="214"/>
                    <a:pt x="726" y="222"/>
                    <a:pt x="720" y="223"/>
                  </a:cubicBezTo>
                  <a:cubicBezTo>
                    <a:pt x="721" y="221"/>
                    <a:pt x="720" y="219"/>
                    <a:pt x="718" y="219"/>
                  </a:cubicBezTo>
                  <a:cubicBezTo>
                    <a:pt x="717" y="220"/>
                    <a:pt x="715" y="222"/>
                    <a:pt x="714" y="223"/>
                  </a:cubicBezTo>
                  <a:cubicBezTo>
                    <a:pt x="713" y="226"/>
                    <a:pt x="717" y="224"/>
                    <a:pt x="715" y="227"/>
                  </a:cubicBezTo>
                  <a:cubicBezTo>
                    <a:pt x="712" y="226"/>
                    <a:pt x="709" y="229"/>
                    <a:pt x="708" y="231"/>
                  </a:cubicBezTo>
                  <a:cubicBezTo>
                    <a:pt x="708" y="231"/>
                    <a:pt x="708" y="247"/>
                    <a:pt x="708" y="247"/>
                  </a:cubicBezTo>
                  <a:cubicBezTo>
                    <a:pt x="708" y="250"/>
                    <a:pt x="711" y="251"/>
                    <a:pt x="711" y="253"/>
                  </a:cubicBezTo>
                  <a:cubicBezTo>
                    <a:pt x="710" y="260"/>
                    <a:pt x="706" y="261"/>
                    <a:pt x="701" y="266"/>
                  </a:cubicBezTo>
                  <a:cubicBezTo>
                    <a:pt x="699" y="264"/>
                    <a:pt x="697" y="261"/>
                    <a:pt x="692" y="262"/>
                  </a:cubicBezTo>
                  <a:cubicBezTo>
                    <a:pt x="690" y="263"/>
                    <a:pt x="691" y="267"/>
                    <a:pt x="689" y="267"/>
                  </a:cubicBezTo>
                  <a:cubicBezTo>
                    <a:pt x="658" y="260"/>
                    <a:pt x="655" y="300"/>
                    <a:pt x="622" y="295"/>
                  </a:cubicBezTo>
                  <a:cubicBezTo>
                    <a:pt x="624" y="289"/>
                    <a:pt x="622" y="290"/>
                    <a:pt x="619" y="287"/>
                  </a:cubicBezTo>
                  <a:cubicBezTo>
                    <a:pt x="624" y="281"/>
                    <a:pt x="635" y="282"/>
                    <a:pt x="635" y="272"/>
                  </a:cubicBezTo>
                  <a:cubicBezTo>
                    <a:pt x="632" y="268"/>
                    <a:pt x="626" y="267"/>
                    <a:pt x="621" y="270"/>
                  </a:cubicBezTo>
                  <a:cubicBezTo>
                    <a:pt x="626" y="261"/>
                    <a:pt x="625" y="249"/>
                    <a:pt x="618" y="242"/>
                  </a:cubicBezTo>
                  <a:cubicBezTo>
                    <a:pt x="620" y="240"/>
                    <a:pt x="621" y="236"/>
                    <a:pt x="622" y="234"/>
                  </a:cubicBezTo>
                  <a:cubicBezTo>
                    <a:pt x="621" y="231"/>
                    <a:pt x="619" y="228"/>
                    <a:pt x="616" y="227"/>
                  </a:cubicBezTo>
                  <a:cubicBezTo>
                    <a:pt x="622" y="221"/>
                    <a:pt x="630" y="217"/>
                    <a:pt x="634" y="209"/>
                  </a:cubicBezTo>
                  <a:cubicBezTo>
                    <a:pt x="629" y="208"/>
                    <a:pt x="623" y="208"/>
                    <a:pt x="618" y="206"/>
                  </a:cubicBezTo>
                  <a:cubicBezTo>
                    <a:pt x="622" y="203"/>
                    <a:pt x="629" y="203"/>
                    <a:pt x="629" y="197"/>
                  </a:cubicBezTo>
                  <a:cubicBezTo>
                    <a:pt x="623" y="197"/>
                    <a:pt x="620" y="198"/>
                    <a:pt x="615" y="197"/>
                  </a:cubicBezTo>
                  <a:cubicBezTo>
                    <a:pt x="610" y="200"/>
                    <a:pt x="608" y="205"/>
                    <a:pt x="602" y="206"/>
                  </a:cubicBezTo>
                  <a:cubicBezTo>
                    <a:pt x="604" y="217"/>
                    <a:pt x="593" y="215"/>
                    <a:pt x="591" y="222"/>
                  </a:cubicBezTo>
                  <a:cubicBezTo>
                    <a:pt x="592" y="225"/>
                    <a:pt x="595" y="217"/>
                    <a:pt x="596" y="221"/>
                  </a:cubicBezTo>
                  <a:cubicBezTo>
                    <a:pt x="592" y="222"/>
                    <a:pt x="592" y="228"/>
                    <a:pt x="589" y="230"/>
                  </a:cubicBezTo>
                  <a:cubicBezTo>
                    <a:pt x="589" y="227"/>
                    <a:pt x="587" y="226"/>
                    <a:pt x="583" y="228"/>
                  </a:cubicBezTo>
                  <a:cubicBezTo>
                    <a:pt x="586" y="231"/>
                    <a:pt x="586" y="232"/>
                    <a:pt x="586" y="235"/>
                  </a:cubicBezTo>
                  <a:cubicBezTo>
                    <a:pt x="588" y="233"/>
                    <a:pt x="590" y="232"/>
                    <a:pt x="593" y="234"/>
                  </a:cubicBezTo>
                  <a:cubicBezTo>
                    <a:pt x="591" y="237"/>
                    <a:pt x="587" y="237"/>
                    <a:pt x="587" y="242"/>
                  </a:cubicBezTo>
                  <a:cubicBezTo>
                    <a:pt x="590" y="244"/>
                    <a:pt x="600" y="240"/>
                    <a:pt x="602" y="241"/>
                  </a:cubicBezTo>
                  <a:cubicBezTo>
                    <a:pt x="601" y="243"/>
                    <a:pt x="597" y="243"/>
                    <a:pt x="597" y="248"/>
                  </a:cubicBezTo>
                  <a:cubicBezTo>
                    <a:pt x="597" y="250"/>
                    <a:pt x="601" y="249"/>
                    <a:pt x="601" y="252"/>
                  </a:cubicBezTo>
                  <a:cubicBezTo>
                    <a:pt x="598" y="255"/>
                    <a:pt x="597" y="260"/>
                    <a:pt x="593" y="262"/>
                  </a:cubicBezTo>
                  <a:cubicBezTo>
                    <a:pt x="589" y="260"/>
                    <a:pt x="585" y="259"/>
                    <a:pt x="580" y="259"/>
                  </a:cubicBezTo>
                  <a:cubicBezTo>
                    <a:pt x="580" y="262"/>
                    <a:pt x="578" y="263"/>
                    <a:pt x="576" y="266"/>
                  </a:cubicBezTo>
                  <a:cubicBezTo>
                    <a:pt x="578" y="266"/>
                    <a:pt x="580" y="266"/>
                    <a:pt x="581" y="268"/>
                  </a:cubicBezTo>
                  <a:cubicBezTo>
                    <a:pt x="579" y="276"/>
                    <a:pt x="565" y="272"/>
                    <a:pt x="565" y="282"/>
                  </a:cubicBezTo>
                  <a:cubicBezTo>
                    <a:pt x="572" y="279"/>
                    <a:pt x="575" y="286"/>
                    <a:pt x="581" y="287"/>
                  </a:cubicBezTo>
                  <a:cubicBezTo>
                    <a:pt x="565" y="287"/>
                    <a:pt x="557" y="295"/>
                    <a:pt x="547" y="303"/>
                  </a:cubicBezTo>
                  <a:cubicBezTo>
                    <a:pt x="554" y="307"/>
                    <a:pt x="560" y="294"/>
                    <a:pt x="567" y="302"/>
                  </a:cubicBezTo>
                  <a:cubicBezTo>
                    <a:pt x="571" y="301"/>
                    <a:pt x="573" y="297"/>
                    <a:pt x="577" y="296"/>
                  </a:cubicBezTo>
                  <a:cubicBezTo>
                    <a:pt x="580" y="295"/>
                    <a:pt x="578" y="299"/>
                    <a:pt x="581" y="299"/>
                  </a:cubicBezTo>
                  <a:cubicBezTo>
                    <a:pt x="594" y="297"/>
                    <a:pt x="607" y="300"/>
                    <a:pt x="621" y="295"/>
                  </a:cubicBezTo>
                  <a:cubicBezTo>
                    <a:pt x="626" y="312"/>
                    <a:pt x="603" y="306"/>
                    <a:pt x="599" y="317"/>
                  </a:cubicBezTo>
                  <a:cubicBezTo>
                    <a:pt x="595" y="317"/>
                    <a:pt x="591" y="317"/>
                    <a:pt x="589" y="316"/>
                  </a:cubicBezTo>
                  <a:cubicBezTo>
                    <a:pt x="589" y="312"/>
                    <a:pt x="588" y="309"/>
                    <a:pt x="583" y="310"/>
                  </a:cubicBezTo>
                  <a:cubicBezTo>
                    <a:pt x="588" y="324"/>
                    <a:pt x="570" y="328"/>
                    <a:pt x="562" y="320"/>
                  </a:cubicBezTo>
                  <a:cubicBezTo>
                    <a:pt x="558" y="323"/>
                    <a:pt x="549" y="320"/>
                    <a:pt x="546" y="323"/>
                  </a:cubicBezTo>
                  <a:cubicBezTo>
                    <a:pt x="549" y="328"/>
                    <a:pt x="541" y="328"/>
                    <a:pt x="542" y="332"/>
                  </a:cubicBezTo>
                  <a:cubicBezTo>
                    <a:pt x="549" y="336"/>
                    <a:pt x="557" y="338"/>
                    <a:pt x="562" y="345"/>
                  </a:cubicBezTo>
                  <a:cubicBezTo>
                    <a:pt x="559" y="351"/>
                    <a:pt x="563" y="357"/>
                    <a:pt x="567" y="361"/>
                  </a:cubicBezTo>
                  <a:cubicBezTo>
                    <a:pt x="564" y="378"/>
                    <a:pt x="554" y="391"/>
                    <a:pt x="545" y="403"/>
                  </a:cubicBezTo>
                  <a:cubicBezTo>
                    <a:pt x="534" y="401"/>
                    <a:pt x="525" y="401"/>
                    <a:pt x="516" y="400"/>
                  </a:cubicBezTo>
                  <a:cubicBezTo>
                    <a:pt x="510" y="400"/>
                    <a:pt x="509" y="396"/>
                    <a:pt x="504" y="395"/>
                  </a:cubicBezTo>
                  <a:cubicBezTo>
                    <a:pt x="493" y="391"/>
                    <a:pt x="483" y="396"/>
                    <a:pt x="479" y="389"/>
                  </a:cubicBezTo>
                  <a:cubicBezTo>
                    <a:pt x="474" y="395"/>
                    <a:pt x="462" y="393"/>
                    <a:pt x="457" y="398"/>
                  </a:cubicBezTo>
                  <a:cubicBezTo>
                    <a:pt x="460" y="407"/>
                    <a:pt x="456" y="410"/>
                    <a:pt x="454" y="414"/>
                  </a:cubicBezTo>
                  <a:cubicBezTo>
                    <a:pt x="451" y="422"/>
                    <a:pt x="449" y="431"/>
                    <a:pt x="441" y="441"/>
                  </a:cubicBezTo>
                  <a:cubicBezTo>
                    <a:pt x="435" y="448"/>
                    <a:pt x="425" y="458"/>
                    <a:pt x="425" y="465"/>
                  </a:cubicBezTo>
                  <a:cubicBezTo>
                    <a:pt x="424" y="467"/>
                    <a:pt x="427" y="471"/>
                    <a:pt x="427" y="472"/>
                  </a:cubicBezTo>
                  <a:cubicBezTo>
                    <a:pt x="428" y="481"/>
                    <a:pt x="421" y="484"/>
                    <a:pt x="418" y="493"/>
                  </a:cubicBezTo>
                  <a:cubicBezTo>
                    <a:pt x="421" y="496"/>
                    <a:pt x="427" y="495"/>
                    <a:pt x="429" y="498"/>
                  </a:cubicBezTo>
                  <a:cubicBezTo>
                    <a:pt x="433" y="497"/>
                    <a:pt x="436" y="495"/>
                    <a:pt x="441" y="495"/>
                  </a:cubicBezTo>
                  <a:cubicBezTo>
                    <a:pt x="446" y="500"/>
                    <a:pt x="447" y="504"/>
                    <a:pt x="446" y="514"/>
                  </a:cubicBezTo>
                  <a:cubicBezTo>
                    <a:pt x="451" y="521"/>
                    <a:pt x="455" y="514"/>
                    <a:pt x="462" y="512"/>
                  </a:cubicBezTo>
                  <a:cubicBezTo>
                    <a:pt x="476" y="506"/>
                    <a:pt x="489" y="512"/>
                    <a:pt x="501" y="513"/>
                  </a:cubicBezTo>
                  <a:cubicBezTo>
                    <a:pt x="508" y="507"/>
                    <a:pt x="510" y="498"/>
                    <a:pt x="523" y="499"/>
                  </a:cubicBezTo>
                  <a:cubicBezTo>
                    <a:pt x="527" y="491"/>
                    <a:pt x="532" y="485"/>
                    <a:pt x="542" y="483"/>
                  </a:cubicBezTo>
                  <a:cubicBezTo>
                    <a:pt x="543" y="476"/>
                    <a:pt x="538" y="477"/>
                    <a:pt x="538" y="471"/>
                  </a:cubicBezTo>
                  <a:cubicBezTo>
                    <a:pt x="543" y="459"/>
                    <a:pt x="557" y="456"/>
                    <a:pt x="564" y="445"/>
                  </a:cubicBezTo>
                  <a:cubicBezTo>
                    <a:pt x="578" y="441"/>
                    <a:pt x="602" y="440"/>
                    <a:pt x="596" y="421"/>
                  </a:cubicBezTo>
                  <a:cubicBezTo>
                    <a:pt x="602" y="415"/>
                    <a:pt x="607" y="408"/>
                    <a:pt x="615" y="408"/>
                  </a:cubicBezTo>
                  <a:cubicBezTo>
                    <a:pt x="616" y="408"/>
                    <a:pt x="618" y="410"/>
                    <a:pt x="621" y="411"/>
                  </a:cubicBezTo>
                  <a:cubicBezTo>
                    <a:pt x="632" y="413"/>
                    <a:pt x="631" y="419"/>
                    <a:pt x="644" y="418"/>
                  </a:cubicBezTo>
                  <a:cubicBezTo>
                    <a:pt x="645" y="409"/>
                    <a:pt x="656" y="410"/>
                    <a:pt x="664" y="407"/>
                  </a:cubicBezTo>
                  <a:cubicBezTo>
                    <a:pt x="670" y="404"/>
                    <a:pt x="672" y="399"/>
                    <a:pt x="676" y="398"/>
                  </a:cubicBezTo>
                  <a:cubicBezTo>
                    <a:pt x="687" y="398"/>
                    <a:pt x="695" y="409"/>
                    <a:pt x="692" y="422"/>
                  </a:cubicBezTo>
                  <a:cubicBezTo>
                    <a:pt x="703" y="432"/>
                    <a:pt x="715" y="440"/>
                    <a:pt x="723" y="453"/>
                  </a:cubicBezTo>
                  <a:cubicBezTo>
                    <a:pt x="731" y="453"/>
                    <a:pt x="731" y="453"/>
                    <a:pt x="731" y="453"/>
                  </a:cubicBezTo>
                  <a:cubicBezTo>
                    <a:pt x="732" y="462"/>
                    <a:pt x="745" y="458"/>
                    <a:pt x="749" y="464"/>
                  </a:cubicBezTo>
                  <a:cubicBezTo>
                    <a:pt x="748" y="468"/>
                    <a:pt x="750" y="469"/>
                    <a:pt x="751" y="472"/>
                  </a:cubicBezTo>
                  <a:cubicBezTo>
                    <a:pt x="753" y="473"/>
                    <a:pt x="757" y="473"/>
                    <a:pt x="759" y="475"/>
                  </a:cubicBezTo>
                  <a:cubicBezTo>
                    <a:pt x="760" y="481"/>
                    <a:pt x="762" y="487"/>
                    <a:pt x="764" y="491"/>
                  </a:cubicBezTo>
                  <a:cubicBezTo>
                    <a:pt x="760" y="496"/>
                    <a:pt x="760" y="503"/>
                    <a:pt x="753" y="505"/>
                  </a:cubicBezTo>
                  <a:cubicBezTo>
                    <a:pt x="751" y="505"/>
                    <a:pt x="747" y="504"/>
                    <a:pt x="743" y="504"/>
                  </a:cubicBezTo>
                  <a:cubicBezTo>
                    <a:pt x="733" y="505"/>
                    <a:pt x="728" y="509"/>
                    <a:pt x="722" y="503"/>
                  </a:cubicBezTo>
                  <a:cubicBezTo>
                    <a:pt x="718" y="506"/>
                    <a:pt x="716" y="504"/>
                    <a:pt x="710" y="504"/>
                  </a:cubicBezTo>
                  <a:cubicBezTo>
                    <a:pt x="709" y="507"/>
                    <a:pt x="707" y="508"/>
                    <a:pt x="709" y="512"/>
                  </a:cubicBezTo>
                  <a:cubicBezTo>
                    <a:pt x="717" y="512"/>
                    <a:pt x="720" y="521"/>
                    <a:pt x="727" y="524"/>
                  </a:cubicBezTo>
                  <a:cubicBezTo>
                    <a:pt x="729" y="525"/>
                    <a:pt x="732" y="523"/>
                    <a:pt x="734" y="524"/>
                  </a:cubicBezTo>
                  <a:cubicBezTo>
                    <a:pt x="738" y="526"/>
                    <a:pt x="742" y="535"/>
                    <a:pt x="748" y="530"/>
                  </a:cubicBezTo>
                  <a:cubicBezTo>
                    <a:pt x="750" y="523"/>
                    <a:pt x="746" y="512"/>
                    <a:pt x="754" y="510"/>
                  </a:cubicBezTo>
                  <a:cubicBezTo>
                    <a:pt x="768" y="513"/>
                    <a:pt x="768" y="494"/>
                    <a:pt x="780" y="492"/>
                  </a:cubicBezTo>
                  <a:cubicBezTo>
                    <a:pt x="781" y="483"/>
                    <a:pt x="773" y="483"/>
                    <a:pt x="771" y="477"/>
                  </a:cubicBezTo>
                  <a:cubicBezTo>
                    <a:pt x="774" y="474"/>
                    <a:pt x="774" y="468"/>
                    <a:pt x="779" y="467"/>
                  </a:cubicBezTo>
                  <a:cubicBezTo>
                    <a:pt x="788" y="467"/>
                    <a:pt x="791" y="482"/>
                    <a:pt x="800" y="475"/>
                  </a:cubicBezTo>
                  <a:cubicBezTo>
                    <a:pt x="796" y="458"/>
                    <a:pt x="776" y="458"/>
                    <a:pt x="764" y="449"/>
                  </a:cubicBezTo>
                  <a:cubicBezTo>
                    <a:pt x="766" y="447"/>
                    <a:pt x="768" y="446"/>
                    <a:pt x="767" y="442"/>
                  </a:cubicBezTo>
                  <a:cubicBezTo>
                    <a:pt x="757" y="440"/>
                    <a:pt x="749" y="439"/>
                    <a:pt x="743" y="433"/>
                  </a:cubicBezTo>
                  <a:cubicBezTo>
                    <a:pt x="739" y="428"/>
                    <a:pt x="739" y="420"/>
                    <a:pt x="736" y="414"/>
                  </a:cubicBezTo>
                  <a:cubicBezTo>
                    <a:pt x="731" y="406"/>
                    <a:pt x="720" y="405"/>
                    <a:pt x="720" y="395"/>
                  </a:cubicBezTo>
                  <a:cubicBezTo>
                    <a:pt x="724" y="394"/>
                    <a:pt x="725" y="389"/>
                    <a:pt x="722" y="386"/>
                  </a:cubicBezTo>
                  <a:cubicBezTo>
                    <a:pt x="726" y="383"/>
                    <a:pt x="734" y="378"/>
                    <a:pt x="740" y="381"/>
                  </a:cubicBezTo>
                  <a:cubicBezTo>
                    <a:pt x="740" y="386"/>
                    <a:pt x="736" y="388"/>
                    <a:pt x="738" y="394"/>
                  </a:cubicBezTo>
                  <a:cubicBezTo>
                    <a:pt x="744" y="394"/>
                    <a:pt x="742" y="388"/>
                    <a:pt x="748" y="390"/>
                  </a:cubicBezTo>
                  <a:cubicBezTo>
                    <a:pt x="751" y="402"/>
                    <a:pt x="761" y="406"/>
                    <a:pt x="765" y="417"/>
                  </a:cubicBezTo>
                  <a:cubicBezTo>
                    <a:pt x="770" y="416"/>
                    <a:pt x="773" y="418"/>
                    <a:pt x="777" y="418"/>
                  </a:cubicBezTo>
                  <a:cubicBezTo>
                    <a:pt x="778" y="420"/>
                    <a:pt x="778" y="423"/>
                    <a:pt x="780" y="424"/>
                  </a:cubicBezTo>
                  <a:cubicBezTo>
                    <a:pt x="795" y="428"/>
                    <a:pt x="801" y="441"/>
                    <a:pt x="814" y="446"/>
                  </a:cubicBezTo>
                  <a:cubicBezTo>
                    <a:pt x="813" y="455"/>
                    <a:pt x="811" y="463"/>
                    <a:pt x="809" y="469"/>
                  </a:cubicBezTo>
                  <a:cubicBezTo>
                    <a:pt x="811" y="473"/>
                    <a:pt x="818" y="473"/>
                    <a:pt x="817" y="481"/>
                  </a:cubicBezTo>
                  <a:cubicBezTo>
                    <a:pt x="827" y="485"/>
                    <a:pt x="831" y="496"/>
                    <a:pt x="838" y="503"/>
                  </a:cubicBezTo>
                  <a:cubicBezTo>
                    <a:pt x="841" y="504"/>
                    <a:pt x="847" y="501"/>
                    <a:pt x="847" y="505"/>
                  </a:cubicBezTo>
                  <a:cubicBezTo>
                    <a:pt x="845" y="507"/>
                    <a:pt x="840" y="506"/>
                    <a:pt x="839" y="510"/>
                  </a:cubicBezTo>
                  <a:cubicBezTo>
                    <a:pt x="843" y="516"/>
                    <a:pt x="846" y="518"/>
                    <a:pt x="844" y="529"/>
                  </a:cubicBezTo>
                  <a:cubicBezTo>
                    <a:pt x="848" y="531"/>
                    <a:pt x="851" y="529"/>
                    <a:pt x="856" y="529"/>
                  </a:cubicBezTo>
                  <a:cubicBezTo>
                    <a:pt x="856" y="531"/>
                    <a:pt x="857" y="532"/>
                    <a:pt x="858" y="535"/>
                  </a:cubicBezTo>
                  <a:cubicBezTo>
                    <a:pt x="863" y="530"/>
                    <a:pt x="865" y="538"/>
                    <a:pt x="870" y="536"/>
                  </a:cubicBezTo>
                  <a:cubicBezTo>
                    <a:pt x="870" y="528"/>
                    <a:pt x="864" y="521"/>
                    <a:pt x="864" y="516"/>
                  </a:cubicBezTo>
                  <a:cubicBezTo>
                    <a:pt x="869" y="516"/>
                    <a:pt x="868" y="521"/>
                    <a:pt x="874" y="519"/>
                  </a:cubicBezTo>
                  <a:cubicBezTo>
                    <a:pt x="873" y="511"/>
                    <a:pt x="857" y="510"/>
                    <a:pt x="852" y="503"/>
                  </a:cubicBezTo>
                  <a:cubicBezTo>
                    <a:pt x="863" y="501"/>
                    <a:pt x="870" y="511"/>
                    <a:pt x="881" y="513"/>
                  </a:cubicBezTo>
                  <a:cubicBezTo>
                    <a:pt x="883" y="510"/>
                    <a:pt x="881" y="506"/>
                    <a:pt x="880" y="504"/>
                  </a:cubicBezTo>
                  <a:cubicBezTo>
                    <a:pt x="883" y="503"/>
                    <a:pt x="886" y="502"/>
                    <a:pt x="885" y="496"/>
                  </a:cubicBezTo>
                  <a:cubicBezTo>
                    <a:pt x="881" y="496"/>
                    <a:pt x="876" y="496"/>
                    <a:pt x="873" y="493"/>
                  </a:cubicBezTo>
                  <a:cubicBezTo>
                    <a:pt x="867" y="489"/>
                    <a:pt x="860" y="474"/>
                    <a:pt x="858" y="467"/>
                  </a:cubicBezTo>
                  <a:cubicBezTo>
                    <a:pt x="864" y="469"/>
                    <a:pt x="866" y="474"/>
                    <a:pt x="872" y="476"/>
                  </a:cubicBezTo>
                  <a:cubicBezTo>
                    <a:pt x="878" y="473"/>
                    <a:pt x="872" y="463"/>
                    <a:pt x="880" y="461"/>
                  </a:cubicBezTo>
                  <a:cubicBezTo>
                    <a:pt x="884" y="461"/>
                    <a:pt x="884" y="464"/>
                    <a:pt x="887" y="465"/>
                  </a:cubicBezTo>
                  <a:cubicBezTo>
                    <a:pt x="891" y="463"/>
                    <a:pt x="891" y="459"/>
                    <a:pt x="895" y="459"/>
                  </a:cubicBezTo>
                  <a:cubicBezTo>
                    <a:pt x="900" y="461"/>
                    <a:pt x="908" y="461"/>
                    <a:pt x="908" y="467"/>
                  </a:cubicBezTo>
                  <a:cubicBezTo>
                    <a:pt x="906" y="469"/>
                    <a:pt x="900" y="468"/>
                    <a:pt x="902" y="473"/>
                  </a:cubicBezTo>
                  <a:cubicBezTo>
                    <a:pt x="906" y="477"/>
                    <a:pt x="907" y="470"/>
                    <a:pt x="911" y="470"/>
                  </a:cubicBezTo>
                  <a:cubicBezTo>
                    <a:pt x="910" y="479"/>
                    <a:pt x="910" y="484"/>
                    <a:pt x="906" y="490"/>
                  </a:cubicBezTo>
                  <a:cubicBezTo>
                    <a:pt x="910" y="490"/>
                    <a:pt x="912" y="492"/>
                    <a:pt x="916" y="492"/>
                  </a:cubicBezTo>
                  <a:cubicBezTo>
                    <a:pt x="920" y="487"/>
                    <a:pt x="914" y="487"/>
                    <a:pt x="912" y="484"/>
                  </a:cubicBezTo>
                  <a:cubicBezTo>
                    <a:pt x="922" y="483"/>
                    <a:pt x="922" y="498"/>
                    <a:pt x="923" y="502"/>
                  </a:cubicBezTo>
                  <a:cubicBezTo>
                    <a:pt x="919" y="497"/>
                    <a:pt x="915" y="497"/>
                    <a:pt x="907" y="498"/>
                  </a:cubicBezTo>
                  <a:cubicBezTo>
                    <a:pt x="907" y="504"/>
                    <a:pt x="907" y="504"/>
                    <a:pt x="907" y="504"/>
                  </a:cubicBezTo>
                  <a:cubicBezTo>
                    <a:pt x="918" y="505"/>
                    <a:pt x="933" y="506"/>
                    <a:pt x="930" y="519"/>
                  </a:cubicBezTo>
                  <a:cubicBezTo>
                    <a:pt x="936" y="523"/>
                    <a:pt x="943" y="525"/>
                    <a:pt x="946" y="531"/>
                  </a:cubicBezTo>
                  <a:cubicBezTo>
                    <a:pt x="957" y="529"/>
                    <a:pt x="965" y="543"/>
                    <a:pt x="980" y="537"/>
                  </a:cubicBezTo>
                  <a:cubicBezTo>
                    <a:pt x="978" y="524"/>
                    <a:pt x="995" y="524"/>
                    <a:pt x="1003" y="530"/>
                  </a:cubicBezTo>
                  <a:cubicBezTo>
                    <a:pt x="1006" y="532"/>
                    <a:pt x="1006" y="537"/>
                    <a:pt x="1010" y="539"/>
                  </a:cubicBezTo>
                  <a:cubicBezTo>
                    <a:pt x="1030" y="545"/>
                    <a:pt x="1038" y="516"/>
                    <a:pt x="1055" y="528"/>
                  </a:cubicBezTo>
                  <a:cubicBezTo>
                    <a:pt x="1059" y="527"/>
                    <a:pt x="1058" y="522"/>
                    <a:pt x="1063" y="522"/>
                  </a:cubicBezTo>
                  <a:cubicBezTo>
                    <a:pt x="1064" y="533"/>
                    <a:pt x="1056" y="553"/>
                    <a:pt x="1068" y="561"/>
                  </a:cubicBezTo>
                  <a:cubicBezTo>
                    <a:pt x="1054" y="576"/>
                    <a:pt x="1068" y="603"/>
                    <a:pt x="1059" y="616"/>
                  </a:cubicBezTo>
                  <a:cubicBezTo>
                    <a:pt x="1054" y="616"/>
                    <a:pt x="1054" y="616"/>
                    <a:pt x="1054" y="616"/>
                  </a:cubicBezTo>
                  <a:cubicBezTo>
                    <a:pt x="1052" y="630"/>
                    <a:pt x="1039" y="623"/>
                    <a:pt x="1027" y="625"/>
                  </a:cubicBezTo>
                  <a:cubicBezTo>
                    <a:pt x="1022" y="616"/>
                    <a:pt x="1015" y="621"/>
                    <a:pt x="1005" y="622"/>
                  </a:cubicBezTo>
                  <a:cubicBezTo>
                    <a:pt x="1002" y="622"/>
                    <a:pt x="1000" y="621"/>
                    <a:pt x="999" y="621"/>
                  </a:cubicBezTo>
                  <a:cubicBezTo>
                    <a:pt x="990" y="623"/>
                    <a:pt x="983" y="633"/>
                    <a:pt x="977" y="634"/>
                  </a:cubicBezTo>
                  <a:cubicBezTo>
                    <a:pt x="970" y="628"/>
                    <a:pt x="960" y="632"/>
                    <a:pt x="952" y="630"/>
                  </a:cubicBezTo>
                  <a:cubicBezTo>
                    <a:pt x="949" y="629"/>
                    <a:pt x="947" y="626"/>
                    <a:pt x="944" y="625"/>
                  </a:cubicBezTo>
                  <a:cubicBezTo>
                    <a:pt x="942" y="624"/>
                    <a:pt x="938" y="626"/>
                    <a:pt x="934" y="625"/>
                  </a:cubicBezTo>
                  <a:cubicBezTo>
                    <a:pt x="925" y="624"/>
                    <a:pt x="920" y="619"/>
                    <a:pt x="913" y="624"/>
                  </a:cubicBezTo>
                  <a:cubicBezTo>
                    <a:pt x="911" y="622"/>
                    <a:pt x="908" y="621"/>
                    <a:pt x="908" y="616"/>
                  </a:cubicBezTo>
                  <a:cubicBezTo>
                    <a:pt x="895" y="618"/>
                    <a:pt x="893" y="610"/>
                    <a:pt x="879" y="612"/>
                  </a:cubicBezTo>
                  <a:cubicBezTo>
                    <a:pt x="875" y="611"/>
                    <a:pt x="874" y="606"/>
                    <a:pt x="872" y="603"/>
                  </a:cubicBezTo>
                  <a:cubicBezTo>
                    <a:pt x="866" y="605"/>
                    <a:pt x="862" y="600"/>
                    <a:pt x="857" y="600"/>
                  </a:cubicBezTo>
                  <a:cubicBezTo>
                    <a:pt x="850" y="599"/>
                    <a:pt x="847" y="602"/>
                    <a:pt x="843" y="603"/>
                  </a:cubicBezTo>
                  <a:cubicBezTo>
                    <a:pt x="839" y="604"/>
                    <a:pt x="834" y="602"/>
                    <a:pt x="834" y="603"/>
                  </a:cubicBezTo>
                  <a:cubicBezTo>
                    <a:pt x="831" y="604"/>
                    <a:pt x="822" y="612"/>
                    <a:pt x="821" y="615"/>
                  </a:cubicBezTo>
                  <a:cubicBezTo>
                    <a:pt x="819" y="622"/>
                    <a:pt x="827" y="628"/>
                    <a:pt x="826" y="635"/>
                  </a:cubicBezTo>
                  <a:cubicBezTo>
                    <a:pt x="825" y="641"/>
                    <a:pt x="818" y="646"/>
                    <a:pt x="813" y="647"/>
                  </a:cubicBezTo>
                  <a:cubicBezTo>
                    <a:pt x="803" y="649"/>
                    <a:pt x="802" y="644"/>
                    <a:pt x="797" y="640"/>
                  </a:cubicBezTo>
                  <a:cubicBezTo>
                    <a:pt x="792" y="636"/>
                    <a:pt x="782" y="631"/>
                    <a:pt x="778" y="630"/>
                  </a:cubicBezTo>
                  <a:cubicBezTo>
                    <a:pt x="768" y="628"/>
                    <a:pt x="760" y="632"/>
                    <a:pt x="754" y="628"/>
                  </a:cubicBezTo>
                  <a:cubicBezTo>
                    <a:pt x="748" y="624"/>
                    <a:pt x="751" y="613"/>
                    <a:pt x="744" y="608"/>
                  </a:cubicBezTo>
                  <a:cubicBezTo>
                    <a:pt x="743" y="606"/>
                    <a:pt x="738" y="606"/>
                    <a:pt x="735" y="605"/>
                  </a:cubicBezTo>
                  <a:cubicBezTo>
                    <a:pt x="731" y="603"/>
                    <a:pt x="729" y="600"/>
                    <a:pt x="727" y="599"/>
                  </a:cubicBezTo>
                  <a:cubicBezTo>
                    <a:pt x="718" y="596"/>
                    <a:pt x="709" y="601"/>
                    <a:pt x="701" y="599"/>
                  </a:cubicBezTo>
                  <a:cubicBezTo>
                    <a:pt x="693" y="597"/>
                    <a:pt x="691" y="590"/>
                    <a:pt x="683" y="588"/>
                  </a:cubicBezTo>
                  <a:cubicBezTo>
                    <a:pt x="682" y="586"/>
                    <a:pt x="681" y="584"/>
                    <a:pt x="680" y="582"/>
                  </a:cubicBezTo>
                  <a:cubicBezTo>
                    <a:pt x="672" y="582"/>
                    <a:pt x="667" y="579"/>
                    <a:pt x="666" y="573"/>
                  </a:cubicBezTo>
                  <a:cubicBezTo>
                    <a:pt x="673" y="563"/>
                    <a:pt x="687" y="562"/>
                    <a:pt x="685" y="550"/>
                  </a:cubicBezTo>
                  <a:cubicBezTo>
                    <a:pt x="684" y="546"/>
                    <a:pt x="677" y="544"/>
                    <a:pt x="677" y="539"/>
                  </a:cubicBezTo>
                  <a:cubicBezTo>
                    <a:pt x="676" y="531"/>
                    <a:pt x="690" y="530"/>
                    <a:pt x="687" y="521"/>
                  </a:cubicBezTo>
                  <a:cubicBezTo>
                    <a:pt x="680" y="521"/>
                    <a:pt x="678" y="529"/>
                    <a:pt x="673" y="527"/>
                  </a:cubicBezTo>
                  <a:cubicBezTo>
                    <a:pt x="672" y="522"/>
                    <a:pt x="677" y="521"/>
                    <a:pt x="674" y="516"/>
                  </a:cubicBezTo>
                  <a:cubicBezTo>
                    <a:pt x="663" y="512"/>
                    <a:pt x="646" y="528"/>
                    <a:pt x="635" y="516"/>
                  </a:cubicBezTo>
                  <a:cubicBezTo>
                    <a:pt x="631" y="521"/>
                    <a:pt x="623" y="519"/>
                    <a:pt x="619" y="515"/>
                  </a:cubicBezTo>
                  <a:cubicBezTo>
                    <a:pt x="615" y="521"/>
                    <a:pt x="608" y="518"/>
                    <a:pt x="602" y="522"/>
                  </a:cubicBezTo>
                  <a:cubicBezTo>
                    <a:pt x="590" y="516"/>
                    <a:pt x="573" y="518"/>
                    <a:pt x="559" y="518"/>
                  </a:cubicBezTo>
                  <a:cubicBezTo>
                    <a:pt x="545" y="519"/>
                    <a:pt x="529" y="519"/>
                    <a:pt x="523" y="529"/>
                  </a:cubicBezTo>
                  <a:cubicBezTo>
                    <a:pt x="505" y="526"/>
                    <a:pt x="499" y="548"/>
                    <a:pt x="484" y="534"/>
                  </a:cubicBezTo>
                  <a:cubicBezTo>
                    <a:pt x="475" y="537"/>
                    <a:pt x="470" y="529"/>
                    <a:pt x="462" y="534"/>
                  </a:cubicBezTo>
                  <a:cubicBezTo>
                    <a:pt x="457" y="531"/>
                    <a:pt x="455" y="526"/>
                    <a:pt x="452" y="520"/>
                  </a:cubicBezTo>
                  <a:cubicBezTo>
                    <a:pt x="446" y="520"/>
                    <a:pt x="446" y="520"/>
                    <a:pt x="446" y="520"/>
                  </a:cubicBezTo>
                  <a:cubicBezTo>
                    <a:pt x="436" y="536"/>
                    <a:pt x="428" y="552"/>
                    <a:pt x="406" y="555"/>
                  </a:cubicBezTo>
                  <a:cubicBezTo>
                    <a:pt x="394" y="554"/>
                    <a:pt x="392" y="564"/>
                    <a:pt x="383" y="567"/>
                  </a:cubicBezTo>
                  <a:cubicBezTo>
                    <a:pt x="382" y="577"/>
                    <a:pt x="373" y="580"/>
                    <a:pt x="369" y="587"/>
                  </a:cubicBezTo>
                  <a:cubicBezTo>
                    <a:pt x="370" y="593"/>
                    <a:pt x="367" y="596"/>
                    <a:pt x="365" y="598"/>
                  </a:cubicBezTo>
                  <a:cubicBezTo>
                    <a:pt x="367" y="603"/>
                    <a:pt x="365" y="608"/>
                    <a:pt x="363" y="611"/>
                  </a:cubicBezTo>
                  <a:cubicBezTo>
                    <a:pt x="353" y="614"/>
                    <a:pt x="353" y="626"/>
                    <a:pt x="340" y="626"/>
                  </a:cubicBezTo>
                  <a:cubicBezTo>
                    <a:pt x="336" y="635"/>
                    <a:pt x="323" y="638"/>
                    <a:pt x="311" y="636"/>
                  </a:cubicBezTo>
                  <a:cubicBezTo>
                    <a:pt x="303" y="642"/>
                    <a:pt x="302" y="655"/>
                    <a:pt x="292" y="659"/>
                  </a:cubicBezTo>
                  <a:cubicBezTo>
                    <a:pt x="287" y="658"/>
                    <a:pt x="286" y="658"/>
                    <a:pt x="282" y="659"/>
                  </a:cubicBezTo>
                  <a:cubicBezTo>
                    <a:pt x="282" y="667"/>
                    <a:pt x="277" y="670"/>
                    <a:pt x="273" y="674"/>
                  </a:cubicBezTo>
                  <a:cubicBezTo>
                    <a:pt x="273" y="684"/>
                    <a:pt x="273" y="684"/>
                    <a:pt x="273" y="684"/>
                  </a:cubicBezTo>
                  <a:cubicBezTo>
                    <a:pt x="267" y="688"/>
                    <a:pt x="263" y="695"/>
                    <a:pt x="255" y="696"/>
                  </a:cubicBezTo>
                  <a:cubicBezTo>
                    <a:pt x="252" y="705"/>
                    <a:pt x="246" y="711"/>
                    <a:pt x="242" y="719"/>
                  </a:cubicBezTo>
                  <a:cubicBezTo>
                    <a:pt x="233" y="723"/>
                    <a:pt x="230" y="729"/>
                    <a:pt x="230" y="738"/>
                  </a:cubicBezTo>
                  <a:cubicBezTo>
                    <a:pt x="229" y="745"/>
                    <a:pt x="233" y="751"/>
                    <a:pt x="234" y="755"/>
                  </a:cubicBezTo>
                  <a:cubicBezTo>
                    <a:pt x="234" y="761"/>
                    <a:pt x="229" y="767"/>
                    <a:pt x="228" y="773"/>
                  </a:cubicBezTo>
                  <a:cubicBezTo>
                    <a:pt x="227" y="779"/>
                    <a:pt x="230" y="785"/>
                    <a:pt x="230" y="791"/>
                  </a:cubicBezTo>
                  <a:cubicBezTo>
                    <a:pt x="228" y="807"/>
                    <a:pt x="214" y="817"/>
                    <a:pt x="215" y="834"/>
                  </a:cubicBezTo>
                  <a:cubicBezTo>
                    <a:pt x="213" y="838"/>
                    <a:pt x="204" y="841"/>
                    <a:pt x="203" y="848"/>
                  </a:cubicBezTo>
                  <a:cubicBezTo>
                    <a:pt x="202" y="853"/>
                    <a:pt x="209" y="862"/>
                    <a:pt x="208" y="872"/>
                  </a:cubicBezTo>
                  <a:cubicBezTo>
                    <a:pt x="207" y="878"/>
                    <a:pt x="202" y="883"/>
                    <a:pt x="203" y="887"/>
                  </a:cubicBezTo>
                  <a:cubicBezTo>
                    <a:pt x="203" y="892"/>
                    <a:pt x="208" y="895"/>
                    <a:pt x="210" y="897"/>
                  </a:cubicBezTo>
                  <a:cubicBezTo>
                    <a:pt x="209" y="899"/>
                    <a:pt x="209" y="901"/>
                    <a:pt x="210" y="903"/>
                  </a:cubicBezTo>
                  <a:cubicBezTo>
                    <a:pt x="212" y="905"/>
                    <a:pt x="215" y="902"/>
                    <a:pt x="217" y="905"/>
                  </a:cubicBezTo>
                  <a:cubicBezTo>
                    <a:pt x="217" y="917"/>
                    <a:pt x="222" y="924"/>
                    <a:pt x="228" y="929"/>
                  </a:cubicBezTo>
                  <a:cubicBezTo>
                    <a:pt x="228" y="943"/>
                    <a:pt x="249" y="953"/>
                    <a:pt x="242" y="971"/>
                  </a:cubicBezTo>
                  <a:cubicBezTo>
                    <a:pt x="246" y="980"/>
                    <a:pt x="248" y="990"/>
                    <a:pt x="253" y="997"/>
                  </a:cubicBezTo>
                  <a:cubicBezTo>
                    <a:pt x="255" y="999"/>
                    <a:pt x="258" y="999"/>
                    <a:pt x="259" y="1000"/>
                  </a:cubicBezTo>
                  <a:cubicBezTo>
                    <a:pt x="265" y="1005"/>
                    <a:pt x="269" y="1015"/>
                    <a:pt x="276" y="1021"/>
                  </a:cubicBezTo>
                  <a:cubicBezTo>
                    <a:pt x="279" y="1024"/>
                    <a:pt x="281" y="1024"/>
                    <a:pt x="283" y="1027"/>
                  </a:cubicBezTo>
                  <a:cubicBezTo>
                    <a:pt x="287" y="1032"/>
                    <a:pt x="289" y="1039"/>
                    <a:pt x="293" y="1044"/>
                  </a:cubicBezTo>
                  <a:cubicBezTo>
                    <a:pt x="297" y="1048"/>
                    <a:pt x="304" y="1051"/>
                    <a:pt x="308" y="1055"/>
                  </a:cubicBezTo>
                  <a:cubicBezTo>
                    <a:pt x="312" y="1058"/>
                    <a:pt x="314" y="1062"/>
                    <a:pt x="317" y="1065"/>
                  </a:cubicBezTo>
                  <a:cubicBezTo>
                    <a:pt x="325" y="1070"/>
                    <a:pt x="331" y="1063"/>
                    <a:pt x="343" y="1062"/>
                  </a:cubicBezTo>
                  <a:cubicBezTo>
                    <a:pt x="350" y="1061"/>
                    <a:pt x="357" y="1063"/>
                    <a:pt x="363" y="1064"/>
                  </a:cubicBezTo>
                  <a:cubicBezTo>
                    <a:pt x="374" y="1064"/>
                    <a:pt x="378" y="1062"/>
                    <a:pt x="384" y="1068"/>
                  </a:cubicBezTo>
                  <a:cubicBezTo>
                    <a:pt x="387" y="1069"/>
                    <a:pt x="389" y="1068"/>
                    <a:pt x="391" y="1067"/>
                  </a:cubicBezTo>
                  <a:cubicBezTo>
                    <a:pt x="394" y="1075"/>
                    <a:pt x="405" y="1075"/>
                    <a:pt x="409" y="1082"/>
                  </a:cubicBezTo>
                  <a:cubicBezTo>
                    <a:pt x="425" y="1078"/>
                    <a:pt x="440" y="1078"/>
                    <a:pt x="452" y="1070"/>
                  </a:cubicBezTo>
                  <a:cubicBezTo>
                    <a:pt x="460" y="1078"/>
                    <a:pt x="467" y="1068"/>
                    <a:pt x="474" y="1067"/>
                  </a:cubicBezTo>
                  <a:cubicBezTo>
                    <a:pt x="477" y="1067"/>
                    <a:pt x="481" y="1070"/>
                    <a:pt x="486" y="1069"/>
                  </a:cubicBezTo>
                  <a:cubicBezTo>
                    <a:pt x="489" y="1069"/>
                    <a:pt x="491" y="1067"/>
                    <a:pt x="493" y="1067"/>
                  </a:cubicBezTo>
                  <a:cubicBezTo>
                    <a:pt x="496" y="1068"/>
                    <a:pt x="498" y="1071"/>
                    <a:pt x="501" y="1071"/>
                  </a:cubicBezTo>
                  <a:cubicBezTo>
                    <a:pt x="504" y="1072"/>
                    <a:pt x="507" y="1070"/>
                    <a:pt x="509" y="1069"/>
                  </a:cubicBezTo>
                  <a:cubicBezTo>
                    <a:pt x="525" y="1069"/>
                    <a:pt x="539" y="1084"/>
                    <a:pt x="543" y="1095"/>
                  </a:cubicBezTo>
                  <a:cubicBezTo>
                    <a:pt x="547" y="1108"/>
                    <a:pt x="548" y="1115"/>
                    <a:pt x="568" y="1113"/>
                  </a:cubicBezTo>
                  <a:cubicBezTo>
                    <a:pt x="569" y="1112"/>
                    <a:pt x="568" y="1109"/>
                    <a:pt x="571" y="1110"/>
                  </a:cubicBezTo>
                  <a:cubicBezTo>
                    <a:pt x="580" y="1109"/>
                    <a:pt x="585" y="1116"/>
                    <a:pt x="592" y="1115"/>
                  </a:cubicBezTo>
                  <a:cubicBezTo>
                    <a:pt x="597" y="1115"/>
                    <a:pt x="604" y="1108"/>
                    <a:pt x="609" y="1115"/>
                  </a:cubicBezTo>
                  <a:cubicBezTo>
                    <a:pt x="610" y="1128"/>
                    <a:pt x="627" y="1131"/>
                    <a:pt x="629" y="1141"/>
                  </a:cubicBezTo>
                  <a:cubicBezTo>
                    <a:pt x="631" y="1149"/>
                    <a:pt x="623" y="1151"/>
                    <a:pt x="625" y="1162"/>
                  </a:cubicBezTo>
                  <a:cubicBezTo>
                    <a:pt x="623" y="1165"/>
                    <a:pt x="619" y="1166"/>
                    <a:pt x="617" y="1169"/>
                  </a:cubicBezTo>
                  <a:cubicBezTo>
                    <a:pt x="618" y="1175"/>
                    <a:pt x="623" y="1177"/>
                    <a:pt x="623" y="1184"/>
                  </a:cubicBezTo>
                  <a:cubicBezTo>
                    <a:pt x="622" y="1185"/>
                    <a:pt x="619" y="1184"/>
                    <a:pt x="618" y="1186"/>
                  </a:cubicBezTo>
                  <a:cubicBezTo>
                    <a:pt x="619" y="1196"/>
                    <a:pt x="616" y="1203"/>
                    <a:pt x="607" y="1203"/>
                  </a:cubicBezTo>
                  <a:cubicBezTo>
                    <a:pt x="608" y="1210"/>
                    <a:pt x="613" y="1213"/>
                    <a:pt x="618" y="1216"/>
                  </a:cubicBezTo>
                  <a:cubicBezTo>
                    <a:pt x="619" y="1219"/>
                    <a:pt x="617" y="1219"/>
                    <a:pt x="618" y="1222"/>
                  </a:cubicBezTo>
                  <a:cubicBezTo>
                    <a:pt x="622" y="1224"/>
                    <a:pt x="625" y="1227"/>
                    <a:pt x="626" y="1233"/>
                  </a:cubicBezTo>
                  <a:cubicBezTo>
                    <a:pt x="633" y="1233"/>
                    <a:pt x="632" y="1237"/>
                    <a:pt x="635" y="1240"/>
                  </a:cubicBezTo>
                  <a:cubicBezTo>
                    <a:pt x="637" y="1243"/>
                    <a:pt x="642" y="1244"/>
                    <a:pt x="643" y="1246"/>
                  </a:cubicBezTo>
                  <a:cubicBezTo>
                    <a:pt x="646" y="1249"/>
                    <a:pt x="646" y="1252"/>
                    <a:pt x="648" y="1255"/>
                  </a:cubicBezTo>
                  <a:cubicBezTo>
                    <a:pt x="653" y="1260"/>
                    <a:pt x="661" y="1262"/>
                    <a:pt x="666" y="1267"/>
                  </a:cubicBezTo>
                  <a:cubicBezTo>
                    <a:pt x="673" y="1274"/>
                    <a:pt x="674" y="1284"/>
                    <a:pt x="681" y="1291"/>
                  </a:cubicBezTo>
                  <a:cubicBezTo>
                    <a:pt x="681" y="1294"/>
                    <a:pt x="678" y="1293"/>
                    <a:pt x="679" y="1297"/>
                  </a:cubicBezTo>
                  <a:cubicBezTo>
                    <a:pt x="682" y="1301"/>
                    <a:pt x="688" y="1303"/>
                    <a:pt x="688" y="1311"/>
                  </a:cubicBezTo>
                  <a:cubicBezTo>
                    <a:pt x="693" y="1317"/>
                    <a:pt x="701" y="1320"/>
                    <a:pt x="700" y="1331"/>
                  </a:cubicBezTo>
                  <a:cubicBezTo>
                    <a:pt x="699" y="1335"/>
                    <a:pt x="695" y="1335"/>
                    <a:pt x="694" y="1339"/>
                  </a:cubicBezTo>
                  <a:cubicBezTo>
                    <a:pt x="696" y="1352"/>
                    <a:pt x="713" y="1360"/>
                    <a:pt x="712" y="1373"/>
                  </a:cubicBezTo>
                  <a:cubicBezTo>
                    <a:pt x="711" y="1378"/>
                    <a:pt x="705" y="1379"/>
                    <a:pt x="707" y="1385"/>
                  </a:cubicBezTo>
                  <a:cubicBezTo>
                    <a:pt x="697" y="1384"/>
                    <a:pt x="698" y="1394"/>
                    <a:pt x="689" y="1393"/>
                  </a:cubicBezTo>
                  <a:cubicBezTo>
                    <a:pt x="689" y="1403"/>
                    <a:pt x="684" y="1405"/>
                    <a:pt x="687" y="1415"/>
                  </a:cubicBezTo>
                  <a:cubicBezTo>
                    <a:pt x="680" y="1417"/>
                    <a:pt x="683" y="1423"/>
                    <a:pt x="677" y="1427"/>
                  </a:cubicBezTo>
                  <a:cubicBezTo>
                    <a:pt x="679" y="1436"/>
                    <a:pt x="676" y="1443"/>
                    <a:pt x="679" y="1451"/>
                  </a:cubicBezTo>
                  <a:cubicBezTo>
                    <a:pt x="683" y="1459"/>
                    <a:pt x="695" y="1464"/>
                    <a:pt x="704" y="1475"/>
                  </a:cubicBezTo>
                  <a:cubicBezTo>
                    <a:pt x="706" y="1477"/>
                    <a:pt x="706" y="1479"/>
                    <a:pt x="708" y="1481"/>
                  </a:cubicBezTo>
                  <a:cubicBezTo>
                    <a:pt x="712" y="1487"/>
                    <a:pt x="718" y="1489"/>
                    <a:pt x="721" y="1493"/>
                  </a:cubicBezTo>
                  <a:cubicBezTo>
                    <a:pt x="722" y="1494"/>
                    <a:pt x="721" y="1496"/>
                    <a:pt x="722" y="1497"/>
                  </a:cubicBezTo>
                  <a:cubicBezTo>
                    <a:pt x="726" y="1500"/>
                    <a:pt x="731" y="1499"/>
                    <a:pt x="733" y="1503"/>
                  </a:cubicBezTo>
                  <a:cubicBezTo>
                    <a:pt x="735" y="1508"/>
                    <a:pt x="733" y="1515"/>
                    <a:pt x="735" y="1521"/>
                  </a:cubicBezTo>
                  <a:cubicBezTo>
                    <a:pt x="736" y="1524"/>
                    <a:pt x="740" y="1527"/>
                    <a:pt x="741" y="1529"/>
                  </a:cubicBezTo>
                  <a:cubicBezTo>
                    <a:pt x="742" y="1530"/>
                    <a:pt x="740" y="1533"/>
                    <a:pt x="740" y="1534"/>
                  </a:cubicBezTo>
                  <a:cubicBezTo>
                    <a:pt x="741" y="1535"/>
                    <a:pt x="744" y="1541"/>
                    <a:pt x="744" y="1542"/>
                  </a:cubicBezTo>
                  <a:cubicBezTo>
                    <a:pt x="746" y="1545"/>
                    <a:pt x="751" y="1550"/>
                    <a:pt x="753" y="1552"/>
                  </a:cubicBezTo>
                  <a:cubicBezTo>
                    <a:pt x="762" y="1563"/>
                    <a:pt x="783" y="1564"/>
                    <a:pt x="783" y="1578"/>
                  </a:cubicBezTo>
                  <a:cubicBezTo>
                    <a:pt x="788" y="1583"/>
                    <a:pt x="799" y="1582"/>
                    <a:pt x="800" y="1592"/>
                  </a:cubicBezTo>
                  <a:cubicBezTo>
                    <a:pt x="800" y="1594"/>
                    <a:pt x="797" y="1594"/>
                    <a:pt x="794" y="1594"/>
                  </a:cubicBezTo>
                  <a:cubicBezTo>
                    <a:pt x="794" y="1599"/>
                    <a:pt x="800" y="1599"/>
                    <a:pt x="801" y="1604"/>
                  </a:cubicBezTo>
                  <a:cubicBezTo>
                    <a:pt x="808" y="1602"/>
                    <a:pt x="813" y="1607"/>
                    <a:pt x="820" y="1608"/>
                  </a:cubicBezTo>
                  <a:cubicBezTo>
                    <a:pt x="833" y="1609"/>
                    <a:pt x="848" y="1604"/>
                    <a:pt x="860" y="1603"/>
                  </a:cubicBezTo>
                  <a:cubicBezTo>
                    <a:pt x="881" y="1601"/>
                    <a:pt x="902" y="1604"/>
                    <a:pt x="921" y="1600"/>
                  </a:cubicBezTo>
                  <a:cubicBezTo>
                    <a:pt x="940" y="1597"/>
                    <a:pt x="954" y="1584"/>
                    <a:pt x="970" y="1580"/>
                  </a:cubicBezTo>
                  <a:cubicBezTo>
                    <a:pt x="984" y="1576"/>
                    <a:pt x="990" y="1567"/>
                    <a:pt x="1000" y="1562"/>
                  </a:cubicBezTo>
                  <a:cubicBezTo>
                    <a:pt x="1004" y="1559"/>
                    <a:pt x="1011" y="1559"/>
                    <a:pt x="1016" y="1556"/>
                  </a:cubicBezTo>
                  <a:cubicBezTo>
                    <a:pt x="1024" y="1552"/>
                    <a:pt x="1029" y="1542"/>
                    <a:pt x="1033" y="1535"/>
                  </a:cubicBezTo>
                  <a:cubicBezTo>
                    <a:pt x="1034" y="1532"/>
                    <a:pt x="1029" y="1534"/>
                    <a:pt x="1030" y="1530"/>
                  </a:cubicBezTo>
                  <a:cubicBezTo>
                    <a:pt x="1046" y="1521"/>
                    <a:pt x="1066" y="1516"/>
                    <a:pt x="1082" y="1507"/>
                  </a:cubicBezTo>
                  <a:cubicBezTo>
                    <a:pt x="1083" y="1504"/>
                    <a:pt x="1080" y="1504"/>
                    <a:pt x="1080" y="1501"/>
                  </a:cubicBezTo>
                  <a:cubicBezTo>
                    <a:pt x="1086" y="1499"/>
                    <a:pt x="1087" y="1493"/>
                    <a:pt x="1089" y="1487"/>
                  </a:cubicBezTo>
                  <a:cubicBezTo>
                    <a:pt x="1085" y="1486"/>
                    <a:pt x="1085" y="1482"/>
                    <a:pt x="1082" y="1479"/>
                  </a:cubicBezTo>
                  <a:cubicBezTo>
                    <a:pt x="1084" y="1478"/>
                    <a:pt x="1085" y="1476"/>
                    <a:pt x="1085" y="1474"/>
                  </a:cubicBezTo>
                  <a:cubicBezTo>
                    <a:pt x="1084" y="1472"/>
                    <a:pt x="1081" y="1472"/>
                    <a:pt x="1079" y="1471"/>
                  </a:cubicBezTo>
                  <a:cubicBezTo>
                    <a:pt x="1081" y="1463"/>
                    <a:pt x="1089" y="1464"/>
                    <a:pt x="1095" y="1460"/>
                  </a:cubicBezTo>
                  <a:cubicBezTo>
                    <a:pt x="1098" y="1458"/>
                    <a:pt x="1100" y="1454"/>
                    <a:pt x="1103" y="1451"/>
                  </a:cubicBezTo>
                  <a:cubicBezTo>
                    <a:pt x="1108" y="1449"/>
                    <a:pt x="1114" y="1448"/>
                    <a:pt x="1119" y="1445"/>
                  </a:cubicBezTo>
                  <a:cubicBezTo>
                    <a:pt x="1122" y="1442"/>
                    <a:pt x="1124" y="1437"/>
                    <a:pt x="1127" y="1434"/>
                  </a:cubicBezTo>
                  <a:cubicBezTo>
                    <a:pt x="1142" y="1423"/>
                    <a:pt x="1160" y="1422"/>
                    <a:pt x="1174" y="1412"/>
                  </a:cubicBezTo>
                  <a:cubicBezTo>
                    <a:pt x="1179" y="1409"/>
                    <a:pt x="1188" y="1400"/>
                    <a:pt x="1193" y="1395"/>
                  </a:cubicBezTo>
                  <a:cubicBezTo>
                    <a:pt x="1200" y="1387"/>
                    <a:pt x="1197" y="1383"/>
                    <a:pt x="1197" y="1373"/>
                  </a:cubicBezTo>
                  <a:cubicBezTo>
                    <a:pt x="1197" y="1369"/>
                    <a:pt x="1198" y="1363"/>
                    <a:pt x="1199" y="1360"/>
                  </a:cubicBezTo>
                  <a:cubicBezTo>
                    <a:pt x="1202" y="1350"/>
                    <a:pt x="1203" y="1342"/>
                    <a:pt x="1208" y="1331"/>
                  </a:cubicBezTo>
                  <a:cubicBezTo>
                    <a:pt x="1207" y="1325"/>
                    <a:pt x="1197" y="1327"/>
                    <a:pt x="1194" y="1323"/>
                  </a:cubicBezTo>
                  <a:cubicBezTo>
                    <a:pt x="1197" y="1312"/>
                    <a:pt x="1186" y="1305"/>
                    <a:pt x="1194" y="1299"/>
                  </a:cubicBezTo>
                  <a:cubicBezTo>
                    <a:pt x="1188" y="1292"/>
                    <a:pt x="1199" y="1289"/>
                    <a:pt x="1197" y="1281"/>
                  </a:cubicBezTo>
                  <a:cubicBezTo>
                    <a:pt x="1194" y="1279"/>
                    <a:pt x="1187" y="1280"/>
                    <a:pt x="1186" y="1276"/>
                  </a:cubicBezTo>
                  <a:cubicBezTo>
                    <a:pt x="1190" y="1267"/>
                    <a:pt x="1190" y="1259"/>
                    <a:pt x="1194" y="1251"/>
                  </a:cubicBezTo>
                  <a:cubicBezTo>
                    <a:pt x="1198" y="1245"/>
                    <a:pt x="1210" y="1240"/>
                    <a:pt x="1208" y="1230"/>
                  </a:cubicBezTo>
                  <a:cubicBezTo>
                    <a:pt x="1210" y="1227"/>
                    <a:pt x="1213" y="1224"/>
                    <a:pt x="1216" y="1222"/>
                  </a:cubicBezTo>
                  <a:cubicBezTo>
                    <a:pt x="1216" y="1219"/>
                    <a:pt x="1215" y="1219"/>
                    <a:pt x="1215" y="1216"/>
                  </a:cubicBezTo>
                  <a:cubicBezTo>
                    <a:pt x="1221" y="1213"/>
                    <a:pt x="1226" y="1209"/>
                    <a:pt x="1228" y="1202"/>
                  </a:cubicBezTo>
                  <a:cubicBezTo>
                    <a:pt x="1231" y="1202"/>
                    <a:pt x="1232" y="1200"/>
                    <a:pt x="1236" y="1200"/>
                  </a:cubicBezTo>
                  <a:cubicBezTo>
                    <a:pt x="1244" y="1193"/>
                    <a:pt x="1246" y="1183"/>
                    <a:pt x="1253" y="1175"/>
                  </a:cubicBezTo>
                  <a:cubicBezTo>
                    <a:pt x="1257" y="1170"/>
                    <a:pt x="1264" y="1167"/>
                    <a:pt x="1267" y="1163"/>
                  </a:cubicBezTo>
                  <a:cubicBezTo>
                    <a:pt x="1269" y="1160"/>
                    <a:pt x="1269" y="1157"/>
                    <a:pt x="1271" y="1154"/>
                  </a:cubicBezTo>
                  <a:cubicBezTo>
                    <a:pt x="1273" y="1152"/>
                    <a:pt x="1276" y="1151"/>
                    <a:pt x="1278" y="1149"/>
                  </a:cubicBezTo>
                  <a:cubicBezTo>
                    <a:pt x="1304" y="1121"/>
                    <a:pt x="1338" y="1099"/>
                    <a:pt x="1353" y="1061"/>
                  </a:cubicBezTo>
                  <a:cubicBezTo>
                    <a:pt x="1355" y="1054"/>
                    <a:pt x="1362" y="1049"/>
                    <a:pt x="1365" y="1042"/>
                  </a:cubicBezTo>
                  <a:cubicBezTo>
                    <a:pt x="1368" y="1037"/>
                    <a:pt x="1367" y="1031"/>
                    <a:pt x="1368" y="1025"/>
                  </a:cubicBezTo>
                  <a:cubicBezTo>
                    <a:pt x="1369" y="1021"/>
                    <a:pt x="1376" y="1015"/>
                    <a:pt x="1378" y="1007"/>
                  </a:cubicBezTo>
                  <a:cubicBezTo>
                    <a:pt x="1381" y="995"/>
                    <a:pt x="1382" y="986"/>
                    <a:pt x="1388" y="981"/>
                  </a:cubicBezTo>
                  <a:cubicBezTo>
                    <a:pt x="1388" y="974"/>
                    <a:pt x="1389" y="967"/>
                    <a:pt x="1387" y="961"/>
                  </a:cubicBezTo>
                  <a:cubicBezTo>
                    <a:pt x="1388" y="958"/>
                    <a:pt x="1391" y="958"/>
                    <a:pt x="1391" y="954"/>
                  </a:cubicBezTo>
                  <a:cubicBezTo>
                    <a:pt x="1390" y="946"/>
                    <a:pt x="1389" y="937"/>
                    <a:pt x="1392" y="931"/>
                  </a:cubicBezTo>
                  <a:cubicBezTo>
                    <a:pt x="1391" y="931"/>
                    <a:pt x="1390" y="930"/>
                    <a:pt x="1389" y="928"/>
                  </a:cubicBezTo>
                  <a:cubicBezTo>
                    <a:pt x="1386" y="928"/>
                    <a:pt x="1385" y="929"/>
                    <a:pt x="1382" y="929"/>
                  </a:cubicBezTo>
                  <a:cubicBezTo>
                    <a:pt x="1378" y="948"/>
                    <a:pt x="1351" y="944"/>
                    <a:pt x="1341" y="956"/>
                  </a:cubicBezTo>
                  <a:cubicBezTo>
                    <a:pt x="1338" y="957"/>
                    <a:pt x="1339" y="954"/>
                    <a:pt x="1336" y="954"/>
                  </a:cubicBezTo>
                  <a:cubicBezTo>
                    <a:pt x="1329" y="958"/>
                    <a:pt x="1326" y="965"/>
                    <a:pt x="1319" y="969"/>
                  </a:cubicBezTo>
                  <a:cubicBezTo>
                    <a:pt x="1316" y="968"/>
                    <a:pt x="1315" y="966"/>
                    <a:pt x="1311" y="967"/>
                  </a:cubicBezTo>
                  <a:cubicBezTo>
                    <a:pt x="1301" y="972"/>
                    <a:pt x="1295" y="982"/>
                    <a:pt x="1282" y="979"/>
                  </a:cubicBezTo>
                  <a:cubicBezTo>
                    <a:pt x="1273" y="977"/>
                    <a:pt x="1270" y="964"/>
                    <a:pt x="1261" y="963"/>
                  </a:cubicBezTo>
                  <a:cubicBezTo>
                    <a:pt x="1271" y="953"/>
                    <a:pt x="1263" y="938"/>
                    <a:pt x="1248" y="938"/>
                  </a:cubicBezTo>
                  <a:cubicBezTo>
                    <a:pt x="1248" y="935"/>
                    <a:pt x="1247" y="932"/>
                    <a:pt x="1245" y="929"/>
                  </a:cubicBezTo>
                  <a:cubicBezTo>
                    <a:pt x="1239" y="930"/>
                    <a:pt x="1236" y="927"/>
                    <a:pt x="1232" y="925"/>
                  </a:cubicBezTo>
                  <a:cubicBezTo>
                    <a:pt x="1230" y="922"/>
                    <a:pt x="1230" y="916"/>
                    <a:pt x="1227" y="914"/>
                  </a:cubicBezTo>
                  <a:cubicBezTo>
                    <a:pt x="1224" y="912"/>
                    <a:pt x="1222" y="913"/>
                    <a:pt x="1218" y="914"/>
                  </a:cubicBezTo>
                  <a:cubicBezTo>
                    <a:pt x="1216" y="913"/>
                    <a:pt x="1214" y="910"/>
                    <a:pt x="1211" y="909"/>
                  </a:cubicBezTo>
                  <a:cubicBezTo>
                    <a:pt x="1200" y="909"/>
                    <a:pt x="1191" y="903"/>
                    <a:pt x="1188" y="894"/>
                  </a:cubicBezTo>
                  <a:cubicBezTo>
                    <a:pt x="1186" y="888"/>
                    <a:pt x="1188" y="882"/>
                    <a:pt x="1186" y="877"/>
                  </a:cubicBezTo>
                  <a:cubicBezTo>
                    <a:pt x="1181" y="865"/>
                    <a:pt x="1173" y="858"/>
                    <a:pt x="1162" y="853"/>
                  </a:cubicBezTo>
                  <a:cubicBezTo>
                    <a:pt x="1161" y="852"/>
                    <a:pt x="1162" y="848"/>
                    <a:pt x="1159" y="849"/>
                  </a:cubicBezTo>
                  <a:cubicBezTo>
                    <a:pt x="1156" y="846"/>
                    <a:pt x="1152" y="850"/>
                    <a:pt x="1149" y="848"/>
                  </a:cubicBezTo>
                  <a:cubicBezTo>
                    <a:pt x="1149" y="833"/>
                    <a:pt x="1138" y="819"/>
                    <a:pt x="1142" y="805"/>
                  </a:cubicBezTo>
                  <a:cubicBezTo>
                    <a:pt x="1140" y="802"/>
                    <a:pt x="1136" y="801"/>
                    <a:pt x="1135" y="797"/>
                  </a:cubicBezTo>
                  <a:cubicBezTo>
                    <a:pt x="1135" y="784"/>
                    <a:pt x="1124" y="781"/>
                    <a:pt x="1114" y="778"/>
                  </a:cubicBezTo>
                  <a:cubicBezTo>
                    <a:pt x="1108" y="772"/>
                    <a:pt x="1104" y="760"/>
                    <a:pt x="1106" y="753"/>
                  </a:cubicBezTo>
                  <a:cubicBezTo>
                    <a:pt x="1094" y="749"/>
                    <a:pt x="1092" y="733"/>
                    <a:pt x="1084" y="723"/>
                  </a:cubicBezTo>
                  <a:cubicBezTo>
                    <a:pt x="1080" y="718"/>
                    <a:pt x="1074" y="715"/>
                    <a:pt x="1072" y="709"/>
                  </a:cubicBezTo>
                  <a:cubicBezTo>
                    <a:pt x="1070" y="706"/>
                    <a:pt x="1071" y="703"/>
                    <a:pt x="1070" y="700"/>
                  </a:cubicBezTo>
                  <a:cubicBezTo>
                    <a:pt x="1067" y="695"/>
                    <a:pt x="1059" y="696"/>
                    <a:pt x="1060" y="689"/>
                  </a:cubicBezTo>
                  <a:cubicBezTo>
                    <a:pt x="1064" y="692"/>
                    <a:pt x="1066" y="696"/>
                    <a:pt x="1074" y="695"/>
                  </a:cubicBezTo>
                  <a:cubicBezTo>
                    <a:pt x="1075" y="687"/>
                    <a:pt x="1067" y="675"/>
                    <a:pt x="1074" y="670"/>
                  </a:cubicBezTo>
                  <a:cubicBezTo>
                    <a:pt x="1074" y="687"/>
                    <a:pt x="1082" y="694"/>
                    <a:pt x="1096" y="697"/>
                  </a:cubicBezTo>
                  <a:cubicBezTo>
                    <a:pt x="1099" y="702"/>
                    <a:pt x="1101" y="710"/>
                    <a:pt x="1106" y="715"/>
                  </a:cubicBezTo>
                  <a:cubicBezTo>
                    <a:pt x="1111" y="721"/>
                    <a:pt x="1117" y="722"/>
                    <a:pt x="1122" y="726"/>
                  </a:cubicBezTo>
                  <a:cubicBezTo>
                    <a:pt x="1127" y="731"/>
                    <a:pt x="1127" y="739"/>
                    <a:pt x="1131" y="746"/>
                  </a:cubicBezTo>
                  <a:cubicBezTo>
                    <a:pt x="1136" y="754"/>
                    <a:pt x="1143" y="749"/>
                    <a:pt x="1150" y="751"/>
                  </a:cubicBezTo>
                  <a:cubicBezTo>
                    <a:pt x="1174" y="756"/>
                    <a:pt x="1166" y="802"/>
                    <a:pt x="1188" y="811"/>
                  </a:cubicBezTo>
                  <a:cubicBezTo>
                    <a:pt x="1191" y="811"/>
                    <a:pt x="1193" y="810"/>
                    <a:pt x="1197" y="810"/>
                  </a:cubicBezTo>
                  <a:cubicBezTo>
                    <a:pt x="1201" y="812"/>
                    <a:pt x="1206" y="818"/>
                    <a:pt x="1210" y="823"/>
                  </a:cubicBezTo>
                  <a:cubicBezTo>
                    <a:pt x="1215" y="829"/>
                    <a:pt x="1221" y="838"/>
                    <a:pt x="1228" y="847"/>
                  </a:cubicBezTo>
                  <a:cubicBezTo>
                    <a:pt x="1240" y="860"/>
                    <a:pt x="1255" y="866"/>
                    <a:pt x="1246" y="889"/>
                  </a:cubicBezTo>
                  <a:cubicBezTo>
                    <a:pt x="1256" y="893"/>
                    <a:pt x="1257" y="910"/>
                    <a:pt x="1254" y="923"/>
                  </a:cubicBezTo>
                  <a:cubicBezTo>
                    <a:pt x="1259" y="927"/>
                    <a:pt x="1264" y="932"/>
                    <a:pt x="1267" y="938"/>
                  </a:cubicBezTo>
                  <a:cubicBezTo>
                    <a:pt x="1274" y="939"/>
                    <a:pt x="1283" y="939"/>
                    <a:pt x="1289" y="935"/>
                  </a:cubicBezTo>
                  <a:cubicBezTo>
                    <a:pt x="1293" y="931"/>
                    <a:pt x="1293" y="921"/>
                    <a:pt x="1299" y="921"/>
                  </a:cubicBezTo>
                  <a:cubicBezTo>
                    <a:pt x="1311" y="920"/>
                    <a:pt x="1318" y="917"/>
                    <a:pt x="1325" y="914"/>
                  </a:cubicBezTo>
                  <a:cubicBezTo>
                    <a:pt x="1329" y="912"/>
                    <a:pt x="1333" y="912"/>
                    <a:pt x="1336" y="911"/>
                  </a:cubicBezTo>
                  <a:cubicBezTo>
                    <a:pt x="1340" y="908"/>
                    <a:pt x="1343" y="900"/>
                    <a:pt x="1348" y="895"/>
                  </a:cubicBezTo>
                  <a:cubicBezTo>
                    <a:pt x="1356" y="887"/>
                    <a:pt x="1362" y="882"/>
                    <a:pt x="1370" y="875"/>
                  </a:cubicBezTo>
                  <a:cubicBezTo>
                    <a:pt x="1377" y="868"/>
                    <a:pt x="1382" y="864"/>
                    <a:pt x="1393" y="863"/>
                  </a:cubicBezTo>
                  <a:cubicBezTo>
                    <a:pt x="1396" y="838"/>
                    <a:pt x="1419" y="832"/>
                    <a:pt x="1434" y="818"/>
                  </a:cubicBezTo>
                  <a:cubicBezTo>
                    <a:pt x="1434" y="814"/>
                    <a:pt x="1433" y="812"/>
                    <a:pt x="1433" y="808"/>
                  </a:cubicBezTo>
                  <a:cubicBezTo>
                    <a:pt x="1439" y="803"/>
                    <a:pt x="1449" y="801"/>
                    <a:pt x="1447" y="788"/>
                  </a:cubicBezTo>
                  <a:cubicBezTo>
                    <a:pt x="1455" y="782"/>
                    <a:pt x="1457" y="771"/>
                    <a:pt x="1455" y="757"/>
                  </a:cubicBezTo>
                  <a:cubicBezTo>
                    <a:pt x="1459" y="758"/>
                    <a:pt x="1461" y="756"/>
                    <a:pt x="1463" y="755"/>
                  </a:cubicBezTo>
                  <a:cubicBezTo>
                    <a:pt x="1460" y="738"/>
                    <a:pt x="1475" y="729"/>
                    <a:pt x="1466" y="712"/>
                  </a:cubicBezTo>
                  <a:cubicBezTo>
                    <a:pt x="1457" y="713"/>
                    <a:pt x="1454" y="700"/>
                    <a:pt x="1447" y="697"/>
                  </a:cubicBezTo>
                  <a:cubicBezTo>
                    <a:pt x="1437" y="692"/>
                    <a:pt x="1426" y="699"/>
                    <a:pt x="1417" y="693"/>
                  </a:cubicBezTo>
                  <a:cubicBezTo>
                    <a:pt x="1406" y="686"/>
                    <a:pt x="1409" y="668"/>
                    <a:pt x="1401" y="658"/>
                  </a:cubicBezTo>
                  <a:cubicBezTo>
                    <a:pt x="1400" y="677"/>
                    <a:pt x="1385" y="685"/>
                    <a:pt x="1387" y="706"/>
                  </a:cubicBezTo>
                  <a:cubicBezTo>
                    <a:pt x="1381" y="709"/>
                    <a:pt x="1377" y="706"/>
                    <a:pt x="1370" y="707"/>
                  </a:cubicBezTo>
                  <a:cubicBezTo>
                    <a:pt x="1365" y="709"/>
                    <a:pt x="1362" y="716"/>
                    <a:pt x="1358" y="715"/>
                  </a:cubicBezTo>
                  <a:cubicBezTo>
                    <a:pt x="1340" y="714"/>
                    <a:pt x="1363" y="674"/>
                    <a:pt x="1338" y="679"/>
                  </a:cubicBezTo>
                  <a:cubicBezTo>
                    <a:pt x="1335" y="685"/>
                    <a:pt x="1344" y="697"/>
                    <a:pt x="1338" y="703"/>
                  </a:cubicBezTo>
                  <a:cubicBezTo>
                    <a:pt x="1334" y="690"/>
                    <a:pt x="1318" y="689"/>
                    <a:pt x="1317" y="673"/>
                  </a:cubicBezTo>
                  <a:cubicBezTo>
                    <a:pt x="1310" y="669"/>
                    <a:pt x="1298" y="668"/>
                    <a:pt x="1298" y="657"/>
                  </a:cubicBezTo>
                  <a:cubicBezTo>
                    <a:pt x="1293" y="654"/>
                    <a:pt x="1290" y="651"/>
                    <a:pt x="1289" y="645"/>
                  </a:cubicBezTo>
                  <a:cubicBezTo>
                    <a:pt x="1284" y="643"/>
                    <a:pt x="1278" y="641"/>
                    <a:pt x="1277" y="635"/>
                  </a:cubicBezTo>
                  <a:cubicBezTo>
                    <a:pt x="1278" y="634"/>
                    <a:pt x="1283" y="635"/>
                    <a:pt x="1285" y="634"/>
                  </a:cubicBezTo>
                  <a:cubicBezTo>
                    <a:pt x="1285" y="627"/>
                    <a:pt x="1285" y="627"/>
                    <a:pt x="1285" y="627"/>
                  </a:cubicBezTo>
                  <a:cubicBezTo>
                    <a:pt x="1290" y="627"/>
                    <a:pt x="1290" y="627"/>
                    <a:pt x="1290" y="627"/>
                  </a:cubicBezTo>
                  <a:cubicBezTo>
                    <a:pt x="1288" y="610"/>
                    <a:pt x="1299" y="620"/>
                    <a:pt x="1306" y="626"/>
                  </a:cubicBezTo>
                  <a:cubicBezTo>
                    <a:pt x="1316" y="635"/>
                    <a:pt x="1327" y="651"/>
                    <a:pt x="1336" y="657"/>
                  </a:cubicBezTo>
                  <a:cubicBezTo>
                    <a:pt x="1352" y="644"/>
                    <a:pt x="1362" y="667"/>
                    <a:pt x="1380" y="666"/>
                  </a:cubicBezTo>
                  <a:cubicBezTo>
                    <a:pt x="1388" y="661"/>
                    <a:pt x="1393" y="652"/>
                    <a:pt x="1401" y="647"/>
                  </a:cubicBezTo>
                  <a:cubicBezTo>
                    <a:pt x="1408" y="652"/>
                    <a:pt x="1412" y="659"/>
                    <a:pt x="1416" y="666"/>
                  </a:cubicBezTo>
                  <a:cubicBezTo>
                    <a:pt x="1429" y="670"/>
                    <a:pt x="1436" y="663"/>
                    <a:pt x="1448" y="668"/>
                  </a:cubicBezTo>
                  <a:cubicBezTo>
                    <a:pt x="1451" y="668"/>
                    <a:pt x="1450" y="664"/>
                    <a:pt x="1455" y="665"/>
                  </a:cubicBezTo>
                  <a:cubicBezTo>
                    <a:pt x="1464" y="670"/>
                    <a:pt x="1468" y="663"/>
                    <a:pt x="1474" y="659"/>
                  </a:cubicBezTo>
                  <a:cubicBezTo>
                    <a:pt x="1479" y="657"/>
                    <a:pt x="1486" y="658"/>
                    <a:pt x="1486" y="652"/>
                  </a:cubicBezTo>
                  <a:cubicBezTo>
                    <a:pt x="1495" y="653"/>
                    <a:pt x="1501" y="644"/>
                    <a:pt x="1508" y="640"/>
                  </a:cubicBezTo>
                  <a:cubicBezTo>
                    <a:pt x="1514" y="642"/>
                    <a:pt x="1516" y="648"/>
                    <a:pt x="1519" y="653"/>
                  </a:cubicBezTo>
                  <a:cubicBezTo>
                    <a:pt x="1523" y="653"/>
                    <a:pt x="1526" y="651"/>
                    <a:pt x="1531" y="652"/>
                  </a:cubicBezTo>
                  <a:cubicBezTo>
                    <a:pt x="1532" y="655"/>
                    <a:pt x="1535" y="657"/>
                    <a:pt x="1536" y="659"/>
                  </a:cubicBezTo>
                  <a:cubicBezTo>
                    <a:pt x="1539" y="659"/>
                    <a:pt x="1541" y="658"/>
                    <a:pt x="1544" y="659"/>
                  </a:cubicBezTo>
                  <a:cubicBezTo>
                    <a:pt x="1545" y="662"/>
                    <a:pt x="1546" y="664"/>
                    <a:pt x="1547" y="667"/>
                  </a:cubicBezTo>
                  <a:cubicBezTo>
                    <a:pt x="1555" y="671"/>
                    <a:pt x="1559" y="664"/>
                    <a:pt x="1562" y="659"/>
                  </a:cubicBezTo>
                  <a:cubicBezTo>
                    <a:pt x="1566" y="671"/>
                    <a:pt x="1552" y="672"/>
                    <a:pt x="1553" y="682"/>
                  </a:cubicBezTo>
                  <a:cubicBezTo>
                    <a:pt x="1553" y="687"/>
                    <a:pt x="1566" y="695"/>
                    <a:pt x="1571" y="697"/>
                  </a:cubicBezTo>
                  <a:cubicBezTo>
                    <a:pt x="1592" y="705"/>
                    <a:pt x="1580" y="671"/>
                    <a:pt x="1586" y="661"/>
                  </a:cubicBezTo>
                  <a:cubicBezTo>
                    <a:pt x="1587" y="667"/>
                    <a:pt x="1585" y="672"/>
                    <a:pt x="1585" y="677"/>
                  </a:cubicBezTo>
                  <a:cubicBezTo>
                    <a:pt x="1587" y="680"/>
                    <a:pt x="1590" y="681"/>
                    <a:pt x="1592" y="683"/>
                  </a:cubicBezTo>
                  <a:cubicBezTo>
                    <a:pt x="1595" y="712"/>
                    <a:pt x="1602" y="735"/>
                    <a:pt x="1614" y="755"/>
                  </a:cubicBezTo>
                  <a:cubicBezTo>
                    <a:pt x="1614" y="758"/>
                    <a:pt x="1614" y="760"/>
                    <a:pt x="1615" y="762"/>
                  </a:cubicBezTo>
                  <a:cubicBezTo>
                    <a:pt x="1616" y="764"/>
                    <a:pt x="1619" y="763"/>
                    <a:pt x="1621" y="765"/>
                  </a:cubicBezTo>
                  <a:cubicBezTo>
                    <a:pt x="1621" y="772"/>
                    <a:pt x="1625" y="776"/>
                    <a:pt x="1629" y="779"/>
                  </a:cubicBezTo>
                  <a:cubicBezTo>
                    <a:pt x="1628" y="802"/>
                    <a:pt x="1645" y="814"/>
                    <a:pt x="1647" y="830"/>
                  </a:cubicBezTo>
                  <a:cubicBezTo>
                    <a:pt x="1648" y="844"/>
                    <a:pt x="1651" y="853"/>
                    <a:pt x="1658" y="862"/>
                  </a:cubicBezTo>
                  <a:cubicBezTo>
                    <a:pt x="1663" y="856"/>
                    <a:pt x="1660" y="849"/>
                    <a:pt x="1661" y="842"/>
                  </a:cubicBezTo>
                  <a:cubicBezTo>
                    <a:pt x="1662" y="838"/>
                    <a:pt x="1665" y="835"/>
                    <a:pt x="1666" y="831"/>
                  </a:cubicBezTo>
                  <a:cubicBezTo>
                    <a:pt x="1666" y="830"/>
                    <a:pt x="1665" y="827"/>
                    <a:pt x="1665" y="825"/>
                  </a:cubicBezTo>
                  <a:cubicBezTo>
                    <a:pt x="1665" y="820"/>
                    <a:pt x="1669" y="814"/>
                    <a:pt x="1669" y="810"/>
                  </a:cubicBezTo>
                  <a:cubicBezTo>
                    <a:pt x="1669" y="804"/>
                    <a:pt x="1665" y="794"/>
                    <a:pt x="1664" y="783"/>
                  </a:cubicBezTo>
                  <a:close/>
                  <a:moveTo>
                    <a:pt x="911" y="465"/>
                  </a:moveTo>
                  <a:cubicBezTo>
                    <a:pt x="918" y="465"/>
                    <a:pt x="918" y="465"/>
                    <a:pt x="918" y="465"/>
                  </a:cubicBezTo>
                  <a:cubicBezTo>
                    <a:pt x="918" y="468"/>
                    <a:pt x="910" y="471"/>
                    <a:pt x="911" y="465"/>
                  </a:cubicBezTo>
                  <a:close/>
                  <a:moveTo>
                    <a:pt x="923" y="465"/>
                  </a:moveTo>
                  <a:cubicBezTo>
                    <a:pt x="924" y="455"/>
                    <a:pt x="940" y="454"/>
                    <a:pt x="947" y="459"/>
                  </a:cubicBezTo>
                  <a:cubicBezTo>
                    <a:pt x="947" y="468"/>
                    <a:pt x="931" y="466"/>
                    <a:pt x="923" y="465"/>
                  </a:cubicBezTo>
                  <a:close/>
                  <a:moveTo>
                    <a:pt x="1059" y="449"/>
                  </a:moveTo>
                  <a:cubicBezTo>
                    <a:pt x="1056" y="449"/>
                    <a:pt x="1055" y="446"/>
                    <a:pt x="1052" y="444"/>
                  </a:cubicBezTo>
                  <a:cubicBezTo>
                    <a:pt x="1049" y="444"/>
                    <a:pt x="1048" y="446"/>
                    <a:pt x="1045" y="445"/>
                  </a:cubicBezTo>
                  <a:cubicBezTo>
                    <a:pt x="1041" y="445"/>
                    <a:pt x="1041" y="441"/>
                    <a:pt x="1038" y="440"/>
                  </a:cubicBezTo>
                  <a:cubicBezTo>
                    <a:pt x="1035" y="439"/>
                    <a:pt x="1033" y="441"/>
                    <a:pt x="1030" y="442"/>
                  </a:cubicBezTo>
                  <a:cubicBezTo>
                    <a:pt x="1026" y="440"/>
                    <a:pt x="1024" y="437"/>
                    <a:pt x="1021" y="435"/>
                  </a:cubicBezTo>
                  <a:cubicBezTo>
                    <a:pt x="1015" y="442"/>
                    <a:pt x="1008" y="436"/>
                    <a:pt x="1001" y="437"/>
                  </a:cubicBezTo>
                  <a:cubicBezTo>
                    <a:pt x="990" y="438"/>
                    <a:pt x="981" y="446"/>
                    <a:pt x="976" y="453"/>
                  </a:cubicBezTo>
                  <a:cubicBezTo>
                    <a:pt x="959" y="454"/>
                    <a:pt x="951" y="450"/>
                    <a:pt x="934" y="450"/>
                  </a:cubicBezTo>
                  <a:cubicBezTo>
                    <a:pt x="931" y="445"/>
                    <a:pt x="929" y="437"/>
                    <a:pt x="924" y="433"/>
                  </a:cubicBezTo>
                  <a:cubicBezTo>
                    <a:pt x="925" y="429"/>
                    <a:pt x="927" y="425"/>
                    <a:pt x="925" y="420"/>
                  </a:cubicBezTo>
                  <a:cubicBezTo>
                    <a:pt x="927" y="419"/>
                    <a:pt x="929" y="418"/>
                    <a:pt x="932" y="419"/>
                  </a:cubicBezTo>
                  <a:cubicBezTo>
                    <a:pt x="930" y="406"/>
                    <a:pt x="932" y="395"/>
                    <a:pt x="944" y="395"/>
                  </a:cubicBezTo>
                  <a:cubicBezTo>
                    <a:pt x="945" y="389"/>
                    <a:pt x="942" y="388"/>
                    <a:pt x="942" y="383"/>
                  </a:cubicBezTo>
                  <a:cubicBezTo>
                    <a:pt x="950" y="377"/>
                    <a:pt x="951" y="363"/>
                    <a:pt x="968" y="365"/>
                  </a:cubicBezTo>
                  <a:cubicBezTo>
                    <a:pt x="971" y="368"/>
                    <a:pt x="966" y="366"/>
                    <a:pt x="966" y="370"/>
                  </a:cubicBezTo>
                  <a:cubicBezTo>
                    <a:pt x="971" y="376"/>
                    <a:pt x="981" y="370"/>
                    <a:pt x="987" y="374"/>
                  </a:cubicBezTo>
                  <a:cubicBezTo>
                    <a:pt x="985" y="379"/>
                    <a:pt x="979" y="379"/>
                    <a:pt x="978" y="384"/>
                  </a:cubicBezTo>
                  <a:cubicBezTo>
                    <a:pt x="982" y="386"/>
                    <a:pt x="988" y="386"/>
                    <a:pt x="991" y="389"/>
                  </a:cubicBezTo>
                  <a:cubicBezTo>
                    <a:pt x="991" y="392"/>
                    <a:pt x="990" y="396"/>
                    <a:pt x="992" y="397"/>
                  </a:cubicBezTo>
                  <a:cubicBezTo>
                    <a:pt x="993" y="399"/>
                    <a:pt x="996" y="398"/>
                    <a:pt x="998" y="399"/>
                  </a:cubicBezTo>
                  <a:cubicBezTo>
                    <a:pt x="1001" y="393"/>
                    <a:pt x="1013" y="396"/>
                    <a:pt x="1014" y="387"/>
                  </a:cubicBezTo>
                  <a:cubicBezTo>
                    <a:pt x="1016" y="388"/>
                    <a:pt x="1019" y="389"/>
                    <a:pt x="1023" y="389"/>
                  </a:cubicBezTo>
                  <a:cubicBezTo>
                    <a:pt x="1025" y="388"/>
                    <a:pt x="1025" y="384"/>
                    <a:pt x="1027" y="382"/>
                  </a:cubicBezTo>
                  <a:cubicBezTo>
                    <a:pt x="1017" y="381"/>
                    <a:pt x="1005" y="384"/>
                    <a:pt x="999" y="373"/>
                  </a:cubicBezTo>
                  <a:cubicBezTo>
                    <a:pt x="1005" y="364"/>
                    <a:pt x="1021" y="365"/>
                    <a:pt x="1027" y="356"/>
                  </a:cubicBezTo>
                  <a:cubicBezTo>
                    <a:pt x="1035" y="358"/>
                    <a:pt x="1039" y="350"/>
                    <a:pt x="1047" y="353"/>
                  </a:cubicBezTo>
                  <a:cubicBezTo>
                    <a:pt x="1045" y="358"/>
                    <a:pt x="1040" y="360"/>
                    <a:pt x="1035" y="362"/>
                  </a:cubicBezTo>
                  <a:cubicBezTo>
                    <a:pt x="1036" y="366"/>
                    <a:pt x="1039" y="366"/>
                    <a:pt x="1042" y="368"/>
                  </a:cubicBezTo>
                  <a:cubicBezTo>
                    <a:pt x="1038" y="370"/>
                    <a:pt x="1040" y="378"/>
                    <a:pt x="1037" y="382"/>
                  </a:cubicBezTo>
                  <a:cubicBezTo>
                    <a:pt x="1033" y="383"/>
                    <a:pt x="1033" y="379"/>
                    <a:pt x="1029" y="380"/>
                  </a:cubicBezTo>
                  <a:cubicBezTo>
                    <a:pt x="1029" y="388"/>
                    <a:pt x="1037" y="388"/>
                    <a:pt x="1040" y="393"/>
                  </a:cubicBezTo>
                  <a:cubicBezTo>
                    <a:pt x="1049" y="391"/>
                    <a:pt x="1049" y="398"/>
                    <a:pt x="1058" y="396"/>
                  </a:cubicBezTo>
                  <a:cubicBezTo>
                    <a:pt x="1067" y="408"/>
                    <a:pt x="1087" y="411"/>
                    <a:pt x="1099" y="418"/>
                  </a:cubicBezTo>
                  <a:cubicBezTo>
                    <a:pt x="1105" y="421"/>
                    <a:pt x="1106" y="431"/>
                    <a:pt x="1112" y="436"/>
                  </a:cubicBezTo>
                  <a:cubicBezTo>
                    <a:pt x="1106" y="454"/>
                    <a:pt x="1075" y="450"/>
                    <a:pt x="1059" y="449"/>
                  </a:cubicBezTo>
                  <a:close/>
                  <a:moveTo>
                    <a:pt x="1104" y="91"/>
                  </a:moveTo>
                  <a:cubicBezTo>
                    <a:pt x="1108" y="89"/>
                    <a:pt x="1112" y="93"/>
                    <a:pt x="1115" y="94"/>
                  </a:cubicBezTo>
                  <a:cubicBezTo>
                    <a:pt x="1112" y="96"/>
                    <a:pt x="1108" y="92"/>
                    <a:pt x="1104" y="91"/>
                  </a:cubicBezTo>
                  <a:close/>
                  <a:moveTo>
                    <a:pt x="215" y="250"/>
                  </a:moveTo>
                  <a:cubicBezTo>
                    <a:pt x="215" y="251"/>
                    <a:pt x="214" y="252"/>
                    <a:pt x="215" y="252"/>
                  </a:cubicBezTo>
                  <a:cubicBezTo>
                    <a:pt x="217" y="250"/>
                    <a:pt x="221" y="244"/>
                    <a:pt x="217" y="245"/>
                  </a:cubicBezTo>
                  <a:cubicBezTo>
                    <a:pt x="222" y="239"/>
                    <a:pt x="233" y="233"/>
                    <a:pt x="233" y="227"/>
                  </a:cubicBezTo>
                  <a:cubicBezTo>
                    <a:pt x="238" y="227"/>
                    <a:pt x="246" y="222"/>
                    <a:pt x="248" y="214"/>
                  </a:cubicBezTo>
                  <a:cubicBezTo>
                    <a:pt x="246" y="214"/>
                    <a:pt x="243" y="217"/>
                    <a:pt x="242" y="215"/>
                  </a:cubicBezTo>
                  <a:cubicBezTo>
                    <a:pt x="248" y="212"/>
                    <a:pt x="251" y="208"/>
                    <a:pt x="258" y="206"/>
                  </a:cubicBezTo>
                  <a:cubicBezTo>
                    <a:pt x="260" y="209"/>
                    <a:pt x="257" y="213"/>
                    <a:pt x="257" y="216"/>
                  </a:cubicBezTo>
                  <a:cubicBezTo>
                    <a:pt x="262" y="217"/>
                    <a:pt x="268" y="210"/>
                    <a:pt x="274" y="208"/>
                  </a:cubicBezTo>
                  <a:cubicBezTo>
                    <a:pt x="277" y="207"/>
                    <a:pt x="283" y="209"/>
                    <a:pt x="287" y="206"/>
                  </a:cubicBezTo>
                  <a:cubicBezTo>
                    <a:pt x="288" y="206"/>
                    <a:pt x="290" y="202"/>
                    <a:pt x="292" y="201"/>
                  </a:cubicBezTo>
                  <a:cubicBezTo>
                    <a:pt x="297" y="196"/>
                    <a:pt x="310" y="191"/>
                    <a:pt x="305" y="187"/>
                  </a:cubicBezTo>
                  <a:cubicBezTo>
                    <a:pt x="309" y="187"/>
                    <a:pt x="308" y="182"/>
                    <a:pt x="311" y="180"/>
                  </a:cubicBezTo>
                  <a:cubicBezTo>
                    <a:pt x="313" y="181"/>
                    <a:pt x="313" y="182"/>
                    <a:pt x="314" y="181"/>
                  </a:cubicBezTo>
                  <a:cubicBezTo>
                    <a:pt x="323" y="157"/>
                    <a:pt x="359" y="143"/>
                    <a:pt x="376" y="124"/>
                  </a:cubicBezTo>
                  <a:cubicBezTo>
                    <a:pt x="369" y="128"/>
                    <a:pt x="360" y="131"/>
                    <a:pt x="353" y="134"/>
                  </a:cubicBezTo>
                  <a:cubicBezTo>
                    <a:pt x="361" y="124"/>
                    <a:pt x="378" y="117"/>
                    <a:pt x="387" y="108"/>
                  </a:cubicBezTo>
                  <a:cubicBezTo>
                    <a:pt x="396" y="101"/>
                    <a:pt x="401" y="100"/>
                    <a:pt x="400" y="94"/>
                  </a:cubicBezTo>
                  <a:cubicBezTo>
                    <a:pt x="322" y="137"/>
                    <a:pt x="252" y="193"/>
                    <a:pt x="200" y="258"/>
                  </a:cubicBezTo>
                  <a:cubicBezTo>
                    <a:pt x="202" y="257"/>
                    <a:pt x="206" y="253"/>
                    <a:pt x="208" y="254"/>
                  </a:cubicBezTo>
                  <a:cubicBezTo>
                    <a:pt x="203" y="260"/>
                    <a:pt x="192" y="264"/>
                    <a:pt x="192" y="271"/>
                  </a:cubicBezTo>
                  <a:cubicBezTo>
                    <a:pt x="194" y="265"/>
                    <a:pt x="199" y="268"/>
                    <a:pt x="203" y="266"/>
                  </a:cubicBezTo>
                  <a:cubicBezTo>
                    <a:pt x="210" y="262"/>
                    <a:pt x="210" y="255"/>
                    <a:pt x="215" y="250"/>
                  </a:cubicBezTo>
                  <a:close/>
                  <a:moveTo>
                    <a:pt x="63" y="1119"/>
                  </a:moveTo>
                  <a:cubicBezTo>
                    <a:pt x="63" y="1103"/>
                    <a:pt x="54" y="1079"/>
                    <a:pt x="50" y="1063"/>
                  </a:cubicBezTo>
                  <a:cubicBezTo>
                    <a:pt x="48" y="1055"/>
                    <a:pt x="40" y="1047"/>
                    <a:pt x="37" y="1040"/>
                  </a:cubicBezTo>
                  <a:cubicBezTo>
                    <a:pt x="33" y="1032"/>
                    <a:pt x="30" y="1023"/>
                    <a:pt x="27" y="1015"/>
                  </a:cubicBezTo>
                  <a:cubicBezTo>
                    <a:pt x="21" y="998"/>
                    <a:pt x="12" y="982"/>
                    <a:pt x="8" y="967"/>
                  </a:cubicBezTo>
                  <a:cubicBezTo>
                    <a:pt x="7" y="962"/>
                    <a:pt x="6" y="954"/>
                    <a:pt x="5" y="947"/>
                  </a:cubicBezTo>
                  <a:cubicBezTo>
                    <a:pt x="4" y="944"/>
                    <a:pt x="0" y="929"/>
                    <a:pt x="1" y="934"/>
                  </a:cubicBezTo>
                  <a:cubicBezTo>
                    <a:pt x="15" y="1040"/>
                    <a:pt x="48" y="1132"/>
                    <a:pt x="89" y="1208"/>
                  </a:cubicBezTo>
                  <a:cubicBezTo>
                    <a:pt x="80" y="1183"/>
                    <a:pt x="62" y="1159"/>
                    <a:pt x="61" y="1131"/>
                  </a:cubicBezTo>
                  <a:cubicBezTo>
                    <a:pt x="61" y="1127"/>
                    <a:pt x="63" y="1123"/>
                    <a:pt x="63" y="1119"/>
                  </a:cubicBezTo>
                  <a:close/>
                  <a:moveTo>
                    <a:pt x="585" y="5"/>
                  </a:moveTo>
                  <a:cubicBezTo>
                    <a:pt x="584" y="5"/>
                    <a:pt x="583" y="5"/>
                    <a:pt x="583" y="4"/>
                  </a:cubicBezTo>
                  <a:cubicBezTo>
                    <a:pt x="584" y="4"/>
                    <a:pt x="585" y="4"/>
                    <a:pt x="585" y="3"/>
                  </a:cubicBezTo>
                  <a:cubicBezTo>
                    <a:pt x="581" y="3"/>
                    <a:pt x="578" y="3"/>
                    <a:pt x="577" y="6"/>
                  </a:cubicBezTo>
                  <a:cubicBezTo>
                    <a:pt x="580" y="7"/>
                    <a:pt x="584" y="7"/>
                    <a:pt x="585" y="5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219017"/>
              <a:endParaRPr lang="de-DE" sz="239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 bwMode="gray">
            <a:xfrm>
              <a:off x="2804400" y="2009308"/>
              <a:ext cx="3535200" cy="3185164"/>
            </a:xfrm>
            <a:custGeom>
              <a:avLst/>
              <a:gdLst/>
              <a:ahLst/>
              <a:cxnLst>
                <a:cxn ang="0">
                  <a:pos x="530" y="84"/>
                </a:cxn>
                <a:cxn ang="0">
                  <a:pos x="1456" y="295"/>
                </a:cxn>
                <a:cxn ang="0">
                  <a:pos x="1519" y="325"/>
                </a:cxn>
                <a:cxn ang="0">
                  <a:pos x="138" y="415"/>
                </a:cxn>
                <a:cxn ang="0">
                  <a:pos x="163" y="444"/>
                </a:cxn>
                <a:cxn ang="0">
                  <a:pos x="1593" y="561"/>
                </a:cxn>
                <a:cxn ang="0">
                  <a:pos x="1645" y="530"/>
                </a:cxn>
                <a:cxn ang="0">
                  <a:pos x="1577" y="574"/>
                </a:cxn>
                <a:cxn ang="0">
                  <a:pos x="1613" y="598"/>
                </a:cxn>
                <a:cxn ang="0">
                  <a:pos x="1564" y="659"/>
                </a:cxn>
                <a:cxn ang="0">
                  <a:pos x="1643" y="814"/>
                </a:cxn>
                <a:cxn ang="0">
                  <a:pos x="1548" y="668"/>
                </a:cxn>
                <a:cxn ang="0">
                  <a:pos x="1555" y="704"/>
                </a:cxn>
                <a:cxn ang="0">
                  <a:pos x="1497" y="687"/>
                </a:cxn>
                <a:cxn ang="0">
                  <a:pos x="1394" y="728"/>
                </a:cxn>
                <a:cxn ang="0">
                  <a:pos x="1516" y="704"/>
                </a:cxn>
                <a:cxn ang="0">
                  <a:pos x="1612" y="784"/>
                </a:cxn>
                <a:cxn ang="0">
                  <a:pos x="1587" y="799"/>
                </a:cxn>
                <a:cxn ang="0">
                  <a:pos x="1694" y="752"/>
                </a:cxn>
                <a:cxn ang="0">
                  <a:pos x="1533" y="725"/>
                </a:cxn>
                <a:cxn ang="0">
                  <a:pos x="1559" y="743"/>
                </a:cxn>
                <a:cxn ang="0">
                  <a:pos x="1550" y="910"/>
                </a:cxn>
                <a:cxn ang="0">
                  <a:pos x="1460" y="828"/>
                </a:cxn>
                <a:cxn ang="0">
                  <a:pos x="1334" y="887"/>
                </a:cxn>
                <a:cxn ang="0">
                  <a:pos x="1340" y="1103"/>
                </a:cxn>
                <a:cxn ang="0">
                  <a:pos x="1473" y="1118"/>
                </a:cxn>
                <a:cxn ang="0">
                  <a:pos x="1581" y="1055"/>
                </a:cxn>
                <a:cxn ang="0">
                  <a:pos x="1649" y="872"/>
                </a:cxn>
                <a:cxn ang="0">
                  <a:pos x="1671" y="902"/>
                </a:cxn>
                <a:cxn ang="0">
                  <a:pos x="1596" y="815"/>
                </a:cxn>
                <a:cxn ang="0">
                  <a:pos x="1510" y="827"/>
                </a:cxn>
                <a:cxn ang="0">
                  <a:pos x="1589" y="865"/>
                </a:cxn>
                <a:cxn ang="0">
                  <a:pos x="1129" y="977"/>
                </a:cxn>
                <a:cxn ang="0">
                  <a:pos x="1121" y="1017"/>
                </a:cxn>
                <a:cxn ang="0">
                  <a:pos x="1073" y="1080"/>
                </a:cxn>
                <a:cxn ang="0">
                  <a:pos x="1345" y="1132"/>
                </a:cxn>
                <a:cxn ang="0">
                  <a:pos x="290" y="1296"/>
                </a:cxn>
                <a:cxn ang="0">
                  <a:pos x="689" y="58"/>
                </a:cxn>
                <a:cxn ang="0">
                  <a:pos x="524" y="26"/>
                </a:cxn>
                <a:cxn ang="0">
                  <a:pos x="231" y="343"/>
                </a:cxn>
                <a:cxn ang="0">
                  <a:pos x="178" y="499"/>
                </a:cxn>
                <a:cxn ang="0">
                  <a:pos x="64" y="623"/>
                </a:cxn>
                <a:cxn ang="0">
                  <a:pos x="193" y="1299"/>
                </a:cxn>
                <a:cxn ang="0">
                  <a:pos x="378" y="1416"/>
                </a:cxn>
                <a:cxn ang="0">
                  <a:pos x="342" y="1349"/>
                </a:cxn>
                <a:cxn ang="0">
                  <a:pos x="248" y="1245"/>
                </a:cxn>
                <a:cxn ang="0">
                  <a:pos x="119" y="767"/>
                </a:cxn>
                <a:cxn ang="0">
                  <a:pos x="139" y="607"/>
                </a:cxn>
                <a:cxn ang="0">
                  <a:pos x="361" y="359"/>
                </a:cxn>
                <a:cxn ang="0">
                  <a:pos x="432" y="296"/>
                </a:cxn>
                <a:cxn ang="0">
                  <a:pos x="474" y="141"/>
                </a:cxn>
                <a:cxn ang="0">
                  <a:pos x="545" y="68"/>
                </a:cxn>
                <a:cxn ang="0">
                  <a:pos x="717" y="64"/>
                </a:cxn>
                <a:cxn ang="0">
                  <a:pos x="1301" y="127"/>
                </a:cxn>
                <a:cxn ang="0">
                  <a:pos x="1393" y="183"/>
                </a:cxn>
                <a:cxn ang="0">
                  <a:pos x="1537" y="308"/>
                </a:cxn>
                <a:cxn ang="0">
                  <a:pos x="1682" y="671"/>
                </a:cxn>
                <a:cxn ang="0">
                  <a:pos x="1238" y="65"/>
                </a:cxn>
                <a:cxn ang="0">
                  <a:pos x="1413" y="215"/>
                </a:cxn>
                <a:cxn ang="0">
                  <a:pos x="1696" y="874"/>
                </a:cxn>
              </a:cxnLst>
              <a:rect l="0" t="0" r="r" b="b"/>
              <a:pathLst>
                <a:path w="1713" h="1537">
                  <a:moveTo>
                    <a:pt x="1152" y="12"/>
                  </a:moveTo>
                  <a:cubicBezTo>
                    <a:pt x="1149" y="12"/>
                    <a:pt x="1146" y="9"/>
                    <a:pt x="1145" y="11"/>
                  </a:cubicBezTo>
                  <a:cubicBezTo>
                    <a:pt x="1146" y="11"/>
                    <a:pt x="1150" y="15"/>
                    <a:pt x="1152" y="12"/>
                  </a:cubicBezTo>
                  <a:close/>
                  <a:moveTo>
                    <a:pt x="719" y="38"/>
                  </a:moveTo>
                  <a:cubicBezTo>
                    <a:pt x="708" y="38"/>
                    <a:pt x="708" y="38"/>
                    <a:pt x="708" y="38"/>
                  </a:cubicBezTo>
                  <a:cubicBezTo>
                    <a:pt x="708" y="41"/>
                    <a:pt x="719" y="43"/>
                    <a:pt x="719" y="38"/>
                  </a:cubicBezTo>
                  <a:close/>
                  <a:moveTo>
                    <a:pt x="763" y="72"/>
                  </a:moveTo>
                  <a:cubicBezTo>
                    <a:pt x="762" y="76"/>
                    <a:pt x="769" y="76"/>
                    <a:pt x="771" y="74"/>
                  </a:cubicBezTo>
                  <a:cubicBezTo>
                    <a:pt x="768" y="74"/>
                    <a:pt x="765" y="70"/>
                    <a:pt x="763" y="72"/>
                  </a:cubicBezTo>
                  <a:close/>
                  <a:moveTo>
                    <a:pt x="775" y="74"/>
                  </a:moveTo>
                  <a:cubicBezTo>
                    <a:pt x="778" y="76"/>
                    <a:pt x="786" y="80"/>
                    <a:pt x="788" y="76"/>
                  </a:cubicBezTo>
                  <a:cubicBezTo>
                    <a:pt x="783" y="77"/>
                    <a:pt x="779" y="72"/>
                    <a:pt x="775" y="74"/>
                  </a:cubicBezTo>
                  <a:close/>
                  <a:moveTo>
                    <a:pt x="530" y="84"/>
                  </a:moveTo>
                  <a:cubicBezTo>
                    <a:pt x="534" y="85"/>
                    <a:pt x="533" y="80"/>
                    <a:pt x="535" y="84"/>
                  </a:cubicBezTo>
                  <a:cubicBezTo>
                    <a:pt x="536" y="83"/>
                    <a:pt x="536" y="83"/>
                    <a:pt x="537" y="83"/>
                  </a:cubicBezTo>
                  <a:cubicBezTo>
                    <a:pt x="536" y="80"/>
                    <a:pt x="537" y="78"/>
                    <a:pt x="538" y="75"/>
                  </a:cubicBezTo>
                  <a:cubicBezTo>
                    <a:pt x="532" y="75"/>
                    <a:pt x="531" y="80"/>
                    <a:pt x="530" y="84"/>
                  </a:cubicBezTo>
                  <a:close/>
                  <a:moveTo>
                    <a:pt x="530" y="88"/>
                  </a:moveTo>
                  <a:cubicBezTo>
                    <a:pt x="530" y="92"/>
                    <a:pt x="532" y="98"/>
                    <a:pt x="527" y="101"/>
                  </a:cubicBezTo>
                  <a:cubicBezTo>
                    <a:pt x="533" y="99"/>
                    <a:pt x="537" y="94"/>
                    <a:pt x="538" y="87"/>
                  </a:cubicBezTo>
                  <a:cubicBezTo>
                    <a:pt x="535" y="87"/>
                    <a:pt x="533" y="90"/>
                    <a:pt x="530" y="88"/>
                  </a:cubicBezTo>
                  <a:close/>
                  <a:moveTo>
                    <a:pt x="1311" y="135"/>
                  </a:moveTo>
                  <a:cubicBezTo>
                    <a:pt x="1308" y="134"/>
                    <a:pt x="1306" y="128"/>
                    <a:pt x="1303" y="130"/>
                  </a:cubicBezTo>
                  <a:cubicBezTo>
                    <a:pt x="1306" y="131"/>
                    <a:pt x="1308" y="138"/>
                    <a:pt x="1311" y="135"/>
                  </a:cubicBezTo>
                  <a:close/>
                  <a:moveTo>
                    <a:pt x="1414" y="226"/>
                  </a:moveTo>
                  <a:cubicBezTo>
                    <a:pt x="1414" y="223"/>
                    <a:pt x="1413" y="221"/>
                    <a:pt x="1410" y="221"/>
                  </a:cubicBezTo>
                  <a:cubicBezTo>
                    <a:pt x="1409" y="225"/>
                    <a:pt x="1413" y="224"/>
                    <a:pt x="1412" y="228"/>
                  </a:cubicBezTo>
                  <a:cubicBezTo>
                    <a:pt x="1406" y="237"/>
                    <a:pt x="1416" y="247"/>
                    <a:pt x="1421" y="252"/>
                  </a:cubicBezTo>
                  <a:cubicBezTo>
                    <a:pt x="1425" y="264"/>
                    <a:pt x="1425" y="274"/>
                    <a:pt x="1434" y="281"/>
                  </a:cubicBezTo>
                  <a:cubicBezTo>
                    <a:pt x="1434" y="279"/>
                    <a:pt x="1431" y="277"/>
                    <a:pt x="1434" y="276"/>
                  </a:cubicBezTo>
                  <a:cubicBezTo>
                    <a:pt x="1436" y="279"/>
                    <a:pt x="1439" y="282"/>
                    <a:pt x="1441" y="287"/>
                  </a:cubicBezTo>
                  <a:cubicBezTo>
                    <a:pt x="1444" y="288"/>
                    <a:pt x="1441" y="283"/>
                    <a:pt x="1444" y="284"/>
                  </a:cubicBezTo>
                  <a:cubicBezTo>
                    <a:pt x="1444" y="290"/>
                    <a:pt x="1454" y="291"/>
                    <a:pt x="1456" y="289"/>
                  </a:cubicBezTo>
                  <a:cubicBezTo>
                    <a:pt x="1458" y="291"/>
                    <a:pt x="1455" y="292"/>
                    <a:pt x="1456" y="295"/>
                  </a:cubicBezTo>
                  <a:cubicBezTo>
                    <a:pt x="1462" y="296"/>
                    <a:pt x="1461" y="304"/>
                    <a:pt x="1468" y="306"/>
                  </a:cubicBezTo>
                  <a:cubicBezTo>
                    <a:pt x="1472" y="301"/>
                    <a:pt x="1466" y="298"/>
                    <a:pt x="1467" y="295"/>
                  </a:cubicBezTo>
                  <a:cubicBezTo>
                    <a:pt x="1469" y="297"/>
                    <a:pt x="1469" y="295"/>
                    <a:pt x="1472" y="296"/>
                  </a:cubicBezTo>
                  <a:cubicBezTo>
                    <a:pt x="1472" y="298"/>
                    <a:pt x="1474" y="298"/>
                    <a:pt x="1473" y="301"/>
                  </a:cubicBezTo>
                  <a:cubicBezTo>
                    <a:pt x="1472" y="301"/>
                    <a:pt x="1472" y="300"/>
                    <a:pt x="1470" y="300"/>
                  </a:cubicBezTo>
                  <a:cubicBezTo>
                    <a:pt x="1470" y="306"/>
                    <a:pt x="1475" y="306"/>
                    <a:pt x="1476" y="311"/>
                  </a:cubicBezTo>
                  <a:cubicBezTo>
                    <a:pt x="1478" y="312"/>
                    <a:pt x="1478" y="310"/>
                    <a:pt x="1479" y="310"/>
                  </a:cubicBezTo>
                  <a:cubicBezTo>
                    <a:pt x="1484" y="311"/>
                    <a:pt x="1483" y="317"/>
                    <a:pt x="1488" y="318"/>
                  </a:cubicBezTo>
                  <a:cubicBezTo>
                    <a:pt x="1491" y="309"/>
                    <a:pt x="1477" y="305"/>
                    <a:pt x="1477" y="300"/>
                  </a:cubicBezTo>
                  <a:cubicBezTo>
                    <a:pt x="1483" y="304"/>
                    <a:pt x="1486" y="309"/>
                    <a:pt x="1494" y="311"/>
                  </a:cubicBezTo>
                  <a:cubicBezTo>
                    <a:pt x="1486" y="299"/>
                    <a:pt x="1477" y="287"/>
                    <a:pt x="1459" y="284"/>
                  </a:cubicBezTo>
                  <a:cubicBezTo>
                    <a:pt x="1456" y="276"/>
                    <a:pt x="1452" y="269"/>
                    <a:pt x="1446" y="263"/>
                  </a:cubicBezTo>
                  <a:cubicBezTo>
                    <a:pt x="1446" y="266"/>
                    <a:pt x="1450" y="268"/>
                    <a:pt x="1447" y="269"/>
                  </a:cubicBezTo>
                  <a:cubicBezTo>
                    <a:pt x="1438" y="262"/>
                    <a:pt x="1428" y="252"/>
                    <a:pt x="1423" y="240"/>
                  </a:cubicBezTo>
                  <a:cubicBezTo>
                    <a:pt x="1423" y="239"/>
                    <a:pt x="1424" y="237"/>
                    <a:pt x="1424" y="237"/>
                  </a:cubicBezTo>
                  <a:cubicBezTo>
                    <a:pt x="1423" y="232"/>
                    <a:pt x="1416" y="223"/>
                    <a:pt x="1414" y="226"/>
                  </a:cubicBezTo>
                  <a:close/>
                  <a:moveTo>
                    <a:pt x="1519" y="325"/>
                  </a:moveTo>
                  <a:cubicBezTo>
                    <a:pt x="1520" y="328"/>
                    <a:pt x="1521" y="329"/>
                    <a:pt x="1524" y="330"/>
                  </a:cubicBezTo>
                  <a:cubicBezTo>
                    <a:pt x="1524" y="326"/>
                    <a:pt x="1521" y="326"/>
                    <a:pt x="1519" y="325"/>
                  </a:cubicBezTo>
                  <a:close/>
                  <a:moveTo>
                    <a:pt x="928" y="336"/>
                  </a:moveTo>
                  <a:cubicBezTo>
                    <a:pt x="928" y="340"/>
                    <a:pt x="935" y="341"/>
                    <a:pt x="934" y="335"/>
                  </a:cubicBezTo>
                  <a:cubicBezTo>
                    <a:pt x="931" y="335"/>
                    <a:pt x="929" y="335"/>
                    <a:pt x="928" y="336"/>
                  </a:cubicBezTo>
                  <a:close/>
                  <a:moveTo>
                    <a:pt x="913" y="346"/>
                  </a:moveTo>
                  <a:cubicBezTo>
                    <a:pt x="916" y="348"/>
                    <a:pt x="922" y="346"/>
                    <a:pt x="922" y="341"/>
                  </a:cubicBezTo>
                  <a:cubicBezTo>
                    <a:pt x="920" y="333"/>
                    <a:pt x="913" y="340"/>
                    <a:pt x="913" y="346"/>
                  </a:cubicBezTo>
                  <a:close/>
                  <a:moveTo>
                    <a:pt x="901" y="344"/>
                  </a:moveTo>
                  <a:cubicBezTo>
                    <a:pt x="904" y="350"/>
                    <a:pt x="894" y="346"/>
                    <a:pt x="893" y="351"/>
                  </a:cubicBezTo>
                  <a:cubicBezTo>
                    <a:pt x="898" y="355"/>
                    <a:pt x="903" y="351"/>
                    <a:pt x="908" y="349"/>
                  </a:cubicBezTo>
                  <a:cubicBezTo>
                    <a:pt x="908" y="345"/>
                    <a:pt x="903" y="346"/>
                    <a:pt x="901" y="344"/>
                  </a:cubicBezTo>
                  <a:close/>
                  <a:moveTo>
                    <a:pt x="901" y="357"/>
                  </a:moveTo>
                  <a:cubicBezTo>
                    <a:pt x="896" y="354"/>
                    <a:pt x="890" y="358"/>
                    <a:pt x="884" y="357"/>
                  </a:cubicBezTo>
                  <a:cubicBezTo>
                    <a:pt x="875" y="364"/>
                    <a:pt x="895" y="369"/>
                    <a:pt x="901" y="364"/>
                  </a:cubicBezTo>
                  <a:cubicBezTo>
                    <a:pt x="899" y="360"/>
                    <a:pt x="897" y="360"/>
                    <a:pt x="901" y="357"/>
                  </a:cubicBezTo>
                  <a:close/>
                  <a:moveTo>
                    <a:pt x="138" y="415"/>
                  </a:moveTo>
                  <a:cubicBezTo>
                    <a:pt x="134" y="415"/>
                    <a:pt x="133" y="417"/>
                    <a:pt x="132" y="420"/>
                  </a:cubicBezTo>
                  <a:cubicBezTo>
                    <a:pt x="136" y="421"/>
                    <a:pt x="137" y="417"/>
                    <a:pt x="138" y="415"/>
                  </a:cubicBezTo>
                  <a:close/>
                  <a:moveTo>
                    <a:pt x="130" y="417"/>
                  </a:moveTo>
                  <a:cubicBezTo>
                    <a:pt x="128" y="421"/>
                    <a:pt x="124" y="422"/>
                    <a:pt x="124" y="429"/>
                  </a:cubicBezTo>
                  <a:cubicBezTo>
                    <a:pt x="129" y="428"/>
                    <a:pt x="130" y="419"/>
                    <a:pt x="130" y="417"/>
                  </a:cubicBezTo>
                  <a:close/>
                  <a:moveTo>
                    <a:pt x="1576" y="428"/>
                  </a:moveTo>
                  <a:cubicBezTo>
                    <a:pt x="1578" y="441"/>
                    <a:pt x="1584" y="458"/>
                    <a:pt x="1592" y="468"/>
                  </a:cubicBezTo>
                  <a:cubicBezTo>
                    <a:pt x="1593" y="451"/>
                    <a:pt x="1585" y="437"/>
                    <a:pt x="1576" y="428"/>
                  </a:cubicBezTo>
                  <a:close/>
                  <a:moveTo>
                    <a:pt x="128" y="436"/>
                  </a:moveTo>
                  <a:cubicBezTo>
                    <a:pt x="127" y="439"/>
                    <a:pt x="123" y="443"/>
                    <a:pt x="124" y="446"/>
                  </a:cubicBezTo>
                  <a:cubicBezTo>
                    <a:pt x="126" y="443"/>
                    <a:pt x="132" y="441"/>
                    <a:pt x="128" y="436"/>
                  </a:cubicBezTo>
                  <a:close/>
                  <a:moveTo>
                    <a:pt x="118" y="437"/>
                  </a:moveTo>
                  <a:cubicBezTo>
                    <a:pt x="117" y="444"/>
                    <a:pt x="110" y="450"/>
                    <a:pt x="111" y="455"/>
                  </a:cubicBezTo>
                  <a:cubicBezTo>
                    <a:pt x="113" y="450"/>
                    <a:pt x="121" y="441"/>
                    <a:pt x="118" y="437"/>
                  </a:cubicBezTo>
                  <a:close/>
                  <a:moveTo>
                    <a:pt x="112" y="495"/>
                  </a:moveTo>
                  <a:cubicBezTo>
                    <a:pt x="113" y="473"/>
                    <a:pt x="139" y="464"/>
                    <a:pt x="146" y="448"/>
                  </a:cubicBezTo>
                  <a:cubicBezTo>
                    <a:pt x="150" y="447"/>
                    <a:pt x="157" y="446"/>
                    <a:pt x="163" y="444"/>
                  </a:cubicBezTo>
                  <a:cubicBezTo>
                    <a:pt x="154" y="432"/>
                    <a:pt x="144" y="446"/>
                    <a:pt x="135" y="450"/>
                  </a:cubicBezTo>
                  <a:cubicBezTo>
                    <a:pt x="128" y="463"/>
                    <a:pt x="116" y="465"/>
                    <a:pt x="111" y="481"/>
                  </a:cubicBezTo>
                  <a:cubicBezTo>
                    <a:pt x="102" y="487"/>
                    <a:pt x="98" y="497"/>
                    <a:pt x="92" y="505"/>
                  </a:cubicBezTo>
                  <a:cubicBezTo>
                    <a:pt x="103" y="506"/>
                    <a:pt x="103" y="496"/>
                    <a:pt x="112" y="495"/>
                  </a:cubicBezTo>
                  <a:close/>
                  <a:moveTo>
                    <a:pt x="146" y="459"/>
                  </a:moveTo>
                  <a:cubicBezTo>
                    <a:pt x="148" y="459"/>
                    <a:pt x="150" y="459"/>
                    <a:pt x="149" y="455"/>
                  </a:cubicBezTo>
                  <a:cubicBezTo>
                    <a:pt x="146" y="455"/>
                    <a:pt x="145" y="456"/>
                    <a:pt x="146" y="459"/>
                  </a:cubicBezTo>
                  <a:close/>
                  <a:moveTo>
                    <a:pt x="92" y="496"/>
                  </a:moveTo>
                  <a:cubicBezTo>
                    <a:pt x="88" y="495"/>
                    <a:pt x="89" y="499"/>
                    <a:pt x="88" y="502"/>
                  </a:cubicBezTo>
                  <a:cubicBezTo>
                    <a:pt x="91" y="502"/>
                    <a:pt x="92" y="499"/>
                    <a:pt x="92" y="496"/>
                  </a:cubicBezTo>
                  <a:close/>
                  <a:moveTo>
                    <a:pt x="1606" y="540"/>
                  </a:moveTo>
                  <a:cubicBezTo>
                    <a:pt x="1603" y="524"/>
                    <a:pt x="1602" y="509"/>
                    <a:pt x="1589" y="502"/>
                  </a:cubicBezTo>
                  <a:cubicBezTo>
                    <a:pt x="1587" y="522"/>
                    <a:pt x="1598" y="536"/>
                    <a:pt x="1598" y="554"/>
                  </a:cubicBezTo>
                  <a:cubicBezTo>
                    <a:pt x="1594" y="553"/>
                    <a:pt x="1591" y="549"/>
                    <a:pt x="1586" y="549"/>
                  </a:cubicBezTo>
                  <a:cubicBezTo>
                    <a:pt x="1582" y="552"/>
                    <a:pt x="1581" y="563"/>
                    <a:pt x="1588" y="564"/>
                  </a:cubicBezTo>
                  <a:cubicBezTo>
                    <a:pt x="1590" y="562"/>
                    <a:pt x="1589" y="557"/>
                    <a:pt x="1591" y="555"/>
                  </a:cubicBezTo>
                  <a:cubicBezTo>
                    <a:pt x="1593" y="557"/>
                    <a:pt x="1592" y="560"/>
                    <a:pt x="1593" y="561"/>
                  </a:cubicBezTo>
                  <a:cubicBezTo>
                    <a:pt x="1597" y="562"/>
                    <a:pt x="1596" y="559"/>
                    <a:pt x="1599" y="559"/>
                  </a:cubicBezTo>
                  <a:cubicBezTo>
                    <a:pt x="1606" y="564"/>
                    <a:pt x="1595" y="578"/>
                    <a:pt x="1604" y="582"/>
                  </a:cubicBezTo>
                  <a:cubicBezTo>
                    <a:pt x="1603" y="575"/>
                    <a:pt x="1609" y="569"/>
                    <a:pt x="1603" y="565"/>
                  </a:cubicBezTo>
                  <a:cubicBezTo>
                    <a:pt x="1607" y="560"/>
                    <a:pt x="1609" y="552"/>
                    <a:pt x="1610" y="543"/>
                  </a:cubicBezTo>
                  <a:cubicBezTo>
                    <a:pt x="1609" y="541"/>
                    <a:pt x="1607" y="541"/>
                    <a:pt x="1606" y="540"/>
                  </a:cubicBezTo>
                  <a:close/>
                  <a:moveTo>
                    <a:pt x="99" y="526"/>
                  </a:moveTo>
                  <a:cubicBezTo>
                    <a:pt x="103" y="523"/>
                    <a:pt x="110" y="519"/>
                    <a:pt x="112" y="511"/>
                  </a:cubicBezTo>
                  <a:cubicBezTo>
                    <a:pt x="106" y="513"/>
                    <a:pt x="98" y="519"/>
                    <a:pt x="99" y="526"/>
                  </a:cubicBezTo>
                  <a:close/>
                  <a:moveTo>
                    <a:pt x="73" y="545"/>
                  </a:moveTo>
                  <a:cubicBezTo>
                    <a:pt x="73" y="537"/>
                    <a:pt x="80" y="533"/>
                    <a:pt x="85" y="533"/>
                  </a:cubicBezTo>
                  <a:cubicBezTo>
                    <a:pt x="86" y="529"/>
                    <a:pt x="88" y="528"/>
                    <a:pt x="89" y="524"/>
                  </a:cubicBezTo>
                  <a:cubicBezTo>
                    <a:pt x="85" y="523"/>
                    <a:pt x="83" y="529"/>
                    <a:pt x="81" y="527"/>
                  </a:cubicBezTo>
                  <a:cubicBezTo>
                    <a:pt x="82" y="521"/>
                    <a:pt x="86" y="517"/>
                    <a:pt x="88" y="512"/>
                  </a:cubicBezTo>
                  <a:cubicBezTo>
                    <a:pt x="73" y="520"/>
                    <a:pt x="67" y="536"/>
                    <a:pt x="59" y="551"/>
                  </a:cubicBezTo>
                  <a:cubicBezTo>
                    <a:pt x="65" y="550"/>
                    <a:pt x="66" y="542"/>
                    <a:pt x="73" y="545"/>
                  </a:cubicBezTo>
                  <a:close/>
                  <a:moveTo>
                    <a:pt x="1658" y="557"/>
                  </a:moveTo>
                  <a:cubicBezTo>
                    <a:pt x="1659" y="547"/>
                    <a:pt x="1652" y="532"/>
                    <a:pt x="1645" y="530"/>
                  </a:cubicBezTo>
                  <a:cubicBezTo>
                    <a:pt x="1650" y="539"/>
                    <a:pt x="1650" y="552"/>
                    <a:pt x="1658" y="557"/>
                  </a:cubicBezTo>
                  <a:close/>
                  <a:moveTo>
                    <a:pt x="53" y="556"/>
                  </a:moveTo>
                  <a:cubicBezTo>
                    <a:pt x="53" y="562"/>
                    <a:pt x="47" y="562"/>
                    <a:pt x="47" y="569"/>
                  </a:cubicBezTo>
                  <a:cubicBezTo>
                    <a:pt x="50" y="570"/>
                    <a:pt x="56" y="561"/>
                    <a:pt x="53" y="556"/>
                  </a:cubicBezTo>
                  <a:close/>
                  <a:moveTo>
                    <a:pt x="1578" y="581"/>
                  </a:moveTo>
                  <a:cubicBezTo>
                    <a:pt x="1575" y="583"/>
                    <a:pt x="1573" y="586"/>
                    <a:pt x="1574" y="592"/>
                  </a:cubicBezTo>
                  <a:cubicBezTo>
                    <a:pt x="1579" y="593"/>
                    <a:pt x="1579" y="589"/>
                    <a:pt x="1582" y="588"/>
                  </a:cubicBezTo>
                  <a:cubicBezTo>
                    <a:pt x="1584" y="592"/>
                    <a:pt x="1583" y="598"/>
                    <a:pt x="1586" y="601"/>
                  </a:cubicBezTo>
                  <a:cubicBezTo>
                    <a:pt x="1586" y="598"/>
                    <a:pt x="1584" y="593"/>
                    <a:pt x="1587" y="592"/>
                  </a:cubicBezTo>
                  <a:cubicBezTo>
                    <a:pt x="1592" y="600"/>
                    <a:pt x="1584" y="615"/>
                    <a:pt x="1595" y="617"/>
                  </a:cubicBezTo>
                  <a:cubicBezTo>
                    <a:pt x="1597" y="608"/>
                    <a:pt x="1590" y="604"/>
                    <a:pt x="1593" y="597"/>
                  </a:cubicBezTo>
                  <a:cubicBezTo>
                    <a:pt x="1596" y="597"/>
                    <a:pt x="1596" y="601"/>
                    <a:pt x="1598" y="599"/>
                  </a:cubicBezTo>
                  <a:cubicBezTo>
                    <a:pt x="1598" y="592"/>
                    <a:pt x="1597" y="587"/>
                    <a:pt x="1596" y="582"/>
                  </a:cubicBezTo>
                  <a:cubicBezTo>
                    <a:pt x="1595" y="581"/>
                    <a:pt x="1592" y="583"/>
                    <a:pt x="1588" y="582"/>
                  </a:cubicBezTo>
                  <a:cubicBezTo>
                    <a:pt x="1587" y="586"/>
                    <a:pt x="1593" y="589"/>
                    <a:pt x="1589" y="592"/>
                  </a:cubicBezTo>
                  <a:cubicBezTo>
                    <a:pt x="1588" y="590"/>
                    <a:pt x="1586" y="581"/>
                    <a:pt x="1584" y="586"/>
                  </a:cubicBezTo>
                  <a:cubicBezTo>
                    <a:pt x="1582" y="581"/>
                    <a:pt x="1578" y="579"/>
                    <a:pt x="1577" y="574"/>
                  </a:cubicBezTo>
                  <a:cubicBezTo>
                    <a:pt x="1579" y="573"/>
                    <a:pt x="1581" y="572"/>
                    <a:pt x="1583" y="572"/>
                  </a:cubicBezTo>
                  <a:cubicBezTo>
                    <a:pt x="1579" y="549"/>
                    <a:pt x="1561" y="585"/>
                    <a:pt x="1578" y="581"/>
                  </a:cubicBezTo>
                  <a:close/>
                  <a:moveTo>
                    <a:pt x="1587" y="632"/>
                  </a:moveTo>
                  <a:cubicBezTo>
                    <a:pt x="1590" y="635"/>
                    <a:pt x="1593" y="642"/>
                    <a:pt x="1598" y="640"/>
                  </a:cubicBezTo>
                  <a:cubicBezTo>
                    <a:pt x="1597" y="631"/>
                    <a:pt x="1590" y="628"/>
                    <a:pt x="1588" y="620"/>
                  </a:cubicBezTo>
                  <a:cubicBezTo>
                    <a:pt x="1578" y="618"/>
                    <a:pt x="1579" y="606"/>
                    <a:pt x="1572" y="600"/>
                  </a:cubicBezTo>
                  <a:cubicBezTo>
                    <a:pt x="1573" y="599"/>
                    <a:pt x="1575" y="599"/>
                    <a:pt x="1574" y="596"/>
                  </a:cubicBezTo>
                  <a:cubicBezTo>
                    <a:pt x="1570" y="593"/>
                    <a:pt x="1569" y="599"/>
                    <a:pt x="1565" y="599"/>
                  </a:cubicBezTo>
                  <a:cubicBezTo>
                    <a:pt x="1568" y="613"/>
                    <a:pt x="1561" y="624"/>
                    <a:pt x="1568" y="633"/>
                  </a:cubicBezTo>
                  <a:cubicBezTo>
                    <a:pt x="1569" y="632"/>
                    <a:pt x="1569" y="630"/>
                    <a:pt x="1571" y="629"/>
                  </a:cubicBezTo>
                  <a:cubicBezTo>
                    <a:pt x="1574" y="635"/>
                    <a:pt x="1569" y="638"/>
                    <a:pt x="1570" y="645"/>
                  </a:cubicBezTo>
                  <a:cubicBezTo>
                    <a:pt x="1579" y="651"/>
                    <a:pt x="1586" y="643"/>
                    <a:pt x="1587" y="632"/>
                  </a:cubicBezTo>
                  <a:close/>
                  <a:moveTo>
                    <a:pt x="1579" y="595"/>
                  </a:moveTo>
                  <a:cubicBezTo>
                    <a:pt x="1580" y="597"/>
                    <a:pt x="1579" y="601"/>
                    <a:pt x="1583" y="600"/>
                  </a:cubicBezTo>
                  <a:cubicBezTo>
                    <a:pt x="1583" y="598"/>
                    <a:pt x="1583" y="596"/>
                    <a:pt x="1582" y="595"/>
                  </a:cubicBezTo>
                  <a:lnTo>
                    <a:pt x="1579" y="595"/>
                  </a:lnTo>
                  <a:close/>
                  <a:moveTo>
                    <a:pt x="1613" y="598"/>
                  </a:moveTo>
                  <a:cubicBezTo>
                    <a:pt x="1612" y="620"/>
                    <a:pt x="1625" y="632"/>
                    <a:pt x="1631" y="649"/>
                  </a:cubicBezTo>
                  <a:cubicBezTo>
                    <a:pt x="1629" y="634"/>
                    <a:pt x="1621" y="624"/>
                    <a:pt x="1616" y="612"/>
                  </a:cubicBezTo>
                  <a:cubicBezTo>
                    <a:pt x="1620" y="608"/>
                    <a:pt x="1616" y="600"/>
                    <a:pt x="1613" y="598"/>
                  </a:cubicBezTo>
                  <a:close/>
                  <a:moveTo>
                    <a:pt x="54" y="629"/>
                  </a:moveTo>
                  <a:cubicBezTo>
                    <a:pt x="55" y="628"/>
                    <a:pt x="58" y="623"/>
                    <a:pt x="55" y="621"/>
                  </a:cubicBezTo>
                  <a:cubicBezTo>
                    <a:pt x="55" y="623"/>
                    <a:pt x="52" y="627"/>
                    <a:pt x="54" y="629"/>
                  </a:cubicBezTo>
                  <a:close/>
                  <a:moveTo>
                    <a:pt x="1310" y="675"/>
                  </a:moveTo>
                  <a:cubicBezTo>
                    <a:pt x="1314" y="674"/>
                    <a:pt x="1312" y="666"/>
                    <a:pt x="1314" y="662"/>
                  </a:cubicBezTo>
                  <a:cubicBezTo>
                    <a:pt x="1323" y="662"/>
                    <a:pt x="1324" y="654"/>
                    <a:pt x="1334" y="655"/>
                  </a:cubicBezTo>
                  <a:cubicBezTo>
                    <a:pt x="1334" y="652"/>
                    <a:pt x="1334" y="648"/>
                    <a:pt x="1331" y="648"/>
                  </a:cubicBezTo>
                  <a:cubicBezTo>
                    <a:pt x="1324" y="656"/>
                    <a:pt x="1293" y="662"/>
                    <a:pt x="1310" y="675"/>
                  </a:cubicBezTo>
                  <a:close/>
                  <a:moveTo>
                    <a:pt x="1601" y="655"/>
                  </a:moveTo>
                  <a:cubicBezTo>
                    <a:pt x="1600" y="653"/>
                    <a:pt x="1601" y="649"/>
                    <a:pt x="1597" y="649"/>
                  </a:cubicBezTo>
                  <a:cubicBezTo>
                    <a:pt x="1595" y="651"/>
                    <a:pt x="1596" y="656"/>
                    <a:pt x="1598" y="657"/>
                  </a:cubicBezTo>
                  <a:cubicBezTo>
                    <a:pt x="1598" y="656"/>
                    <a:pt x="1600" y="656"/>
                    <a:pt x="1601" y="655"/>
                  </a:cubicBezTo>
                  <a:close/>
                  <a:moveTo>
                    <a:pt x="1561" y="650"/>
                  </a:moveTo>
                  <a:cubicBezTo>
                    <a:pt x="1560" y="654"/>
                    <a:pt x="1561" y="658"/>
                    <a:pt x="1564" y="659"/>
                  </a:cubicBezTo>
                  <a:cubicBezTo>
                    <a:pt x="1563" y="656"/>
                    <a:pt x="1565" y="650"/>
                    <a:pt x="1561" y="650"/>
                  </a:cubicBezTo>
                  <a:close/>
                  <a:moveTo>
                    <a:pt x="1376" y="658"/>
                  </a:moveTo>
                  <a:cubicBezTo>
                    <a:pt x="1375" y="655"/>
                    <a:pt x="1373" y="652"/>
                    <a:pt x="1369" y="652"/>
                  </a:cubicBezTo>
                  <a:cubicBezTo>
                    <a:pt x="1365" y="657"/>
                    <a:pt x="1372" y="661"/>
                    <a:pt x="1376" y="658"/>
                  </a:cubicBezTo>
                  <a:close/>
                  <a:moveTo>
                    <a:pt x="1573" y="656"/>
                  </a:moveTo>
                  <a:cubicBezTo>
                    <a:pt x="1573" y="659"/>
                    <a:pt x="1574" y="660"/>
                    <a:pt x="1575" y="661"/>
                  </a:cubicBezTo>
                  <a:cubicBezTo>
                    <a:pt x="1577" y="659"/>
                    <a:pt x="1576" y="655"/>
                    <a:pt x="1573" y="656"/>
                  </a:cubicBezTo>
                  <a:close/>
                  <a:moveTo>
                    <a:pt x="1606" y="656"/>
                  </a:moveTo>
                  <a:cubicBezTo>
                    <a:pt x="1606" y="659"/>
                    <a:pt x="1607" y="661"/>
                    <a:pt x="1609" y="663"/>
                  </a:cubicBezTo>
                  <a:cubicBezTo>
                    <a:pt x="1611" y="661"/>
                    <a:pt x="1608" y="659"/>
                    <a:pt x="1609" y="656"/>
                  </a:cubicBezTo>
                  <a:lnTo>
                    <a:pt x="1606" y="656"/>
                  </a:lnTo>
                  <a:close/>
                  <a:moveTo>
                    <a:pt x="1623" y="742"/>
                  </a:moveTo>
                  <a:cubicBezTo>
                    <a:pt x="1623" y="744"/>
                    <a:pt x="1619" y="741"/>
                    <a:pt x="1620" y="744"/>
                  </a:cubicBezTo>
                  <a:cubicBezTo>
                    <a:pt x="1621" y="755"/>
                    <a:pt x="1634" y="764"/>
                    <a:pt x="1624" y="774"/>
                  </a:cubicBezTo>
                  <a:cubicBezTo>
                    <a:pt x="1626" y="789"/>
                    <a:pt x="1627" y="807"/>
                    <a:pt x="1635" y="816"/>
                  </a:cubicBezTo>
                  <a:cubicBezTo>
                    <a:pt x="1634" y="813"/>
                    <a:pt x="1634" y="809"/>
                    <a:pt x="1636" y="806"/>
                  </a:cubicBezTo>
                  <a:cubicBezTo>
                    <a:pt x="1639" y="807"/>
                    <a:pt x="1640" y="812"/>
                    <a:pt x="1643" y="814"/>
                  </a:cubicBezTo>
                  <a:cubicBezTo>
                    <a:pt x="1644" y="812"/>
                    <a:pt x="1644" y="809"/>
                    <a:pt x="1646" y="810"/>
                  </a:cubicBezTo>
                  <a:cubicBezTo>
                    <a:pt x="1647" y="814"/>
                    <a:pt x="1649" y="818"/>
                    <a:pt x="1652" y="820"/>
                  </a:cubicBezTo>
                  <a:cubicBezTo>
                    <a:pt x="1652" y="817"/>
                    <a:pt x="1652" y="814"/>
                    <a:pt x="1654" y="813"/>
                  </a:cubicBezTo>
                  <a:cubicBezTo>
                    <a:pt x="1654" y="819"/>
                    <a:pt x="1656" y="822"/>
                    <a:pt x="1660" y="824"/>
                  </a:cubicBezTo>
                  <a:cubicBezTo>
                    <a:pt x="1662" y="802"/>
                    <a:pt x="1680" y="782"/>
                    <a:pt x="1666" y="762"/>
                  </a:cubicBezTo>
                  <a:cubicBezTo>
                    <a:pt x="1665" y="761"/>
                    <a:pt x="1661" y="763"/>
                    <a:pt x="1661" y="761"/>
                  </a:cubicBezTo>
                  <a:cubicBezTo>
                    <a:pt x="1665" y="735"/>
                    <a:pt x="1644" y="720"/>
                    <a:pt x="1644" y="691"/>
                  </a:cubicBezTo>
                  <a:cubicBezTo>
                    <a:pt x="1634" y="685"/>
                    <a:pt x="1638" y="666"/>
                    <a:pt x="1630" y="658"/>
                  </a:cubicBezTo>
                  <a:cubicBezTo>
                    <a:pt x="1627" y="666"/>
                    <a:pt x="1621" y="668"/>
                    <a:pt x="1614" y="671"/>
                  </a:cubicBezTo>
                  <a:cubicBezTo>
                    <a:pt x="1614" y="677"/>
                    <a:pt x="1618" y="677"/>
                    <a:pt x="1621" y="680"/>
                  </a:cubicBezTo>
                  <a:cubicBezTo>
                    <a:pt x="1622" y="684"/>
                    <a:pt x="1618" y="683"/>
                    <a:pt x="1619" y="687"/>
                  </a:cubicBezTo>
                  <a:cubicBezTo>
                    <a:pt x="1621" y="689"/>
                    <a:pt x="1624" y="689"/>
                    <a:pt x="1625" y="690"/>
                  </a:cubicBezTo>
                  <a:cubicBezTo>
                    <a:pt x="1623" y="696"/>
                    <a:pt x="1628" y="708"/>
                    <a:pt x="1620" y="710"/>
                  </a:cubicBezTo>
                  <a:cubicBezTo>
                    <a:pt x="1620" y="714"/>
                    <a:pt x="1621" y="715"/>
                    <a:pt x="1621" y="719"/>
                  </a:cubicBezTo>
                  <a:cubicBezTo>
                    <a:pt x="1618" y="721"/>
                    <a:pt x="1616" y="726"/>
                    <a:pt x="1614" y="731"/>
                  </a:cubicBezTo>
                  <a:cubicBezTo>
                    <a:pt x="1617" y="735"/>
                    <a:pt x="1623" y="735"/>
                    <a:pt x="1623" y="742"/>
                  </a:cubicBezTo>
                  <a:close/>
                  <a:moveTo>
                    <a:pt x="1548" y="668"/>
                  </a:moveTo>
                  <a:cubicBezTo>
                    <a:pt x="1547" y="667"/>
                    <a:pt x="1547" y="667"/>
                    <a:pt x="1547" y="666"/>
                  </a:cubicBezTo>
                  <a:cubicBezTo>
                    <a:pt x="1542" y="666"/>
                    <a:pt x="1542" y="666"/>
                    <a:pt x="1542" y="666"/>
                  </a:cubicBezTo>
                  <a:cubicBezTo>
                    <a:pt x="1542" y="668"/>
                    <a:pt x="1542" y="670"/>
                    <a:pt x="1543" y="671"/>
                  </a:cubicBezTo>
                  <a:cubicBezTo>
                    <a:pt x="1546" y="672"/>
                    <a:pt x="1548" y="670"/>
                    <a:pt x="1548" y="668"/>
                  </a:cubicBezTo>
                  <a:close/>
                  <a:moveTo>
                    <a:pt x="1350" y="702"/>
                  </a:moveTo>
                  <a:cubicBezTo>
                    <a:pt x="1351" y="700"/>
                    <a:pt x="1354" y="700"/>
                    <a:pt x="1353" y="697"/>
                  </a:cubicBezTo>
                  <a:cubicBezTo>
                    <a:pt x="1346" y="688"/>
                    <a:pt x="1330" y="688"/>
                    <a:pt x="1324" y="677"/>
                  </a:cubicBezTo>
                  <a:cubicBezTo>
                    <a:pt x="1325" y="675"/>
                    <a:pt x="1329" y="676"/>
                    <a:pt x="1328" y="672"/>
                  </a:cubicBezTo>
                  <a:cubicBezTo>
                    <a:pt x="1326" y="669"/>
                    <a:pt x="1324" y="666"/>
                    <a:pt x="1317" y="667"/>
                  </a:cubicBezTo>
                  <a:cubicBezTo>
                    <a:pt x="1310" y="689"/>
                    <a:pt x="1330" y="700"/>
                    <a:pt x="1350" y="702"/>
                  </a:cubicBezTo>
                  <a:close/>
                  <a:moveTo>
                    <a:pt x="1274" y="691"/>
                  </a:moveTo>
                  <a:cubicBezTo>
                    <a:pt x="1282" y="690"/>
                    <a:pt x="1291" y="682"/>
                    <a:pt x="1293" y="671"/>
                  </a:cubicBezTo>
                  <a:cubicBezTo>
                    <a:pt x="1287" y="669"/>
                    <a:pt x="1272" y="680"/>
                    <a:pt x="1274" y="691"/>
                  </a:cubicBezTo>
                  <a:close/>
                  <a:moveTo>
                    <a:pt x="1541" y="696"/>
                  </a:moveTo>
                  <a:cubicBezTo>
                    <a:pt x="1546" y="696"/>
                    <a:pt x="1547" y="698"/>
                    <a:pt x="1547" y="702"/>
                  </a:cubicBezTo>
                  <a:cubicBezTo>
                    <a:pt x="1547" y="705"/>
                    <a:pt x="1542" y="703"/>
                    <a:pt x="1542" y="707"/>
                  </a:cubicBezTo>
                  <a:cubicBezTo>
                    <a:pt x="1546" y="712"/>
                    <a:pt x="1552" y="706"/>
                    <a:pt x="1555" y="704"/>
                  </a:cubicBezTo>
                  <a:cubicBezTo>
                    <a:pt x="1558" y="695"/>
                    <a:pt x="1557" y="681"/>
                    <a:pt x="1550" y="672"/>
                  </a:cubicBezTo>
                  <a:cubicBezTo>
                    <a:pt x="1548" y="680"/>
                    <a:pt x="1553" y="687"/>
                    <a:pt x="1551" y="692"/>
                  </a:cubicBezTo>
                  <a:cubicBezTo>
                    <a:pt x="1546" y="691"/>
                    <a:pt x="1549" y="682"/>
                    <a:pt x="1541" y="684"/>
                  </a:cubicBezTo>
                  <a:cubicBezTo>
                    <a:pt x="1540" y="689"/>
                    <a:pt x="1542" y="692"/>
                    <a:pt x="1541" y="696"/>
                  </a:cubicBezTo>
                  <a:close/>
                  <a:moveTo>
                    <a:pt x="207" y="678"/>
                  </a:moveTo>
                  <a:cubicBezTo>
                    <a:pt x="204" y="678"/>
                    <a:pt x="204" y="678"/>
                    <a:pt x="204" y="678"/>
                  </a:cubicBezTo>
                  <a:cubicBezTo>
                    <a:pt x="204" y="683"/>
                    <a:pt x="201" y="684"/>
                    <a:pt x="198" y="684"/>
                  </a:cubicBezTo>
                  <a:cubicBezTo>
                    <a:pt x="198" y="688"/>
                    <a:pt x="198" y="688"/>
                    <a:pt x="198" y="688"/>
                  </a:cubicBezTo>
                  <a:cubicBezTo>
                    <a:pt x="203" y="686"/>
                    <a:pt x="200" y="692"/>
                    <a:pt x="202" y="694"/>
                  </a:cubicBezTo>
                  <a:cubicBezTo>
                    <a:pt x="204" y="694"/>
                    <a:pt x="206" y="693"/>
                    <a:pt x="207" y="693"/>
                  </a:cubicBezTo>
                  <a:cubicBezTo>
                    <a:pt x="208" y="689"/>
                    <a:pt x="206" y="687"/>
                    <a:pt x="205" y="686"/>
                  </a:cubicBezTo>
                  <a:cubicBezTo>
                    <a:pt x="212" y="685"/>
                    <a:pt x="204" y="681"/>
                    <a:pt x="207" y="678"/>
                  </a:cubicBezTo>
                  <a:close/>
                  <a:moveTo>
                    <a:pt x="1525" y="706"/>
                  </a:moveTo>
                  <a:cubicBezTo>
                    <a:pt x="1526" y="704"/>
                    <a:pt x="1528" y="703"/>
                    <a:pt x="1527" y="699"/>
                  </a:cubicBezTo>
                  <a:cubicBezTo>
                    <a:pt x="1525" y="697"/>
                    <a:pt x="1525" y="701"/>
                    <a:pt x="1522" y="700"/>
                  </a:cubicBezTo>
                  <a:cubicBezTo>
                    <a:pt x="1519" y="695"/>
                    <a:pt x="1516" y="689"/>
                    <a:pt x="1511" y="685"/>
                  </a:cubicBezTo>
                  <a:cubicBezTo>
                    <a:pt x="1506" y="687"/>
                    <a:pt x="1501" y="686"/>
                    <a:pt x="1497" y="687"/>
                  </a:cubicBezTo>
                  <a:cubicBezTo>
                    <a:pt x="1494" y="692"/>
                    <a:pt x="1496" y="701"/>
                    <a:pt x="1492" y="706"/>
                  </a:cubicBezTo>
                  <a:cubicBezTo>
                    <a:pt x="1491" y="706"/>
                    <a:pt x="1491" y="704"/>
                    <a:pt x="1490" y="704"/>
                  </a:cubicBezTo>
                  <a:cubicBezTo>
                    <a:pt x="1489" y="708"/>
                    <a:pt x="1489" y="710"/>
                    <a:pt x="1486" y="711"/>
                  </a:cubicBezTo>
                  <a:cubicBezTo>
                    <a:pt x="1479" y="708"/>
                    <a:pt x="1475" y="703"/>
                    <a:pt x="1476" y="694"/>
                  </a:cubicBezTo>
                  <a:cubicBezTo>
                    <a:pt x="1473" y="692"/>
                    <a:pt x="1469" y="691"/>
                    <a:pt x="1468" y="688"/>
                  </a:cubicBezTo>
                  <a:cubicBezTo>
                    <a:pt x="1471" y="685"/>
                    <a:pt x="1465" y="682"/>
                    <a:pt x="1465" y="680"/>
                  </a:cubicBezTo>
                  <a:cubicBezTo>
                    <a:pt x="1434" y="684"/>
                    <a:pt x="1406" y="677"/>
                    <a:pt x="1382" y="690"/>
                  </a:cubicBezTo>
                  <a:cubicBezTo>
                    <a:pt x="1382" y="694"/>
                    <a:pt x="1382" y="698"/>
                    <a:pt x="1379" y="699"/>
                  </a:cubicBezTo>
                  <a:cubicBezTo>
                    <a:pt x="1375" y="699"/>
                    <a:pt x="1366" y="699"/>
                    <a:pt x="1362" y="701"/>
                  </a:cubicBezTo>
                  <a:cubicBezTo>
                    <a:pt x="1361" y="708"/>
                    <a:pt x="1367" y="708"/>
                    <a:pt x="1368" y="714"/>
                  </a:cubicBezTo>
                  <a:cubicBezTo>
                    <a:pt x="1365" y="718"/>
                    <a:pt x="1361" y="719"/>
                    <a:pt x="1356" y="721"/>
                  </a:cubicBezTo>
                  <a:cubicBezTo>
                    <a:pt x="1355" y="729"/>
                    <a:pt x="1350" y="733"/>
                    <a:pt x="1343" y="729"/>
                  </a:cubicBezTo>
                  <a:cubicBezTo>
                    <a:pt x="1343" y="732"/>
                    <a:pt x="1343" y="735"/>
                    <a:pt x="1342" y="736"/>
                  </a:cubicBezTo>
                  <a:cubicBezTo>
                    <a:pt x="1334" y="737"/>
                    <a:pt x="1330" y="742"/>
                    <a:pt x="1328" y="749"/>
                  </a:cubicBezTo>
                  <a:cubicBezTo>
                    <a:pt x="1342" y="740"/>
                    <a:pt x="1361" y="759"/>
                    <a:pt x="1367" y="739"/>
                  </a:cubicBezTo>
                  <a:cubicBezTo>
                    <a:pt x="1372" y="739"/>
                    <a:pt x="1372" y="739"/>
                    <a:pt x="1372" y="739"/>
                  </a:cubicBezTo>
                  <a:cubicBezTo>
                    <a:pt x="1371" y="726"/>
                    <a:pt x="1388" y="734"/>
                    <a:pt x="1394" y="728"/>
                  </a:cubicBezTo>
                  <a:cubicBezTo>
                    <a:pt x="1395" y="733"/>
                    <a:pt x="1401" y="732"/>
                    <a:pt x="1400" y="740"/>
                  </a:cubicBezTo>
                  <a:cubicBezTo>
                    <a:pt x="1402" y="742"/>
                    <a:pt x="1408" y="741"/>
                    <a:pt x="1409" y="744"/>
                  </a:cubicBezTo>
                  <a:cubicBezTo>
                    <a:pt x="1407" y="746"/>
                    <a:pt x="1402" y="744"/>
                    <a:pt x="1402" y="748"/>
                  </a:cubicBezTo>
                  <a:cubicBezTo>
                    <a:pt x="1404" y="752"/>
                    <a:pt x="1406" y="754"/>
                    <a:pt x="1409" y="756"/>
                  </a:cubicBezTo>
                  <a:cubicBezTo>
                    <a:pt x="1415" y="753"/>
                    <a:pt x="1419" y="760"/>
                    <a:pt x="1424" y="760"/>
                  </a:cubicBezTo>
                  <a:cubicBezTo>
                    <a:pt x="1430" y="760"/>
                    <a:pt x="1432" y="755"/>
                    <a:pt x="1437" y="751"/>
                  </a:cubicBezTo>
                  <a:cubicBezTo>
                    <a:pt x="1442" y="756"/>
                    <a:pt x="1449" y="760"/>
                    <a:pt x="1456" y="763"/>
                  </a:cubicBezTo>
                  <a:cubicBezTo>
                    <a:pt x="1458" y="752"/>
                    <a:pt x="1452" y="749"/>
                    <a:pt x="1447" y="745"/>
                  </a:cubicBezTo>
                  <a:cubicBezTo>
                    <a:pt x="1450" y="740"/>
                    <a:pt x="1452" y="736"/>
                    <a:pt x="1454" y="728"/>
                  </a:cubicBezTo>
                  <a:cubicBezTo>
                    <a:pt x="1463" y="726"/>
                    <a:pt x="1476" y="721"/>
                    <a:pt x="1484" y="726"/>
                  </a:cubicBezTo>
                  <a:cubicBezTo>
                    <a:pt x="1488" y="722"/>
                    <a:pt x="1496" y="722"/>
                    <a:pt x="1499" y="719"/>
                  </a:cubicBezTo>
                  <a:cubicBezTo>
                    <a:pt x="1501" y="724"/>
                    <a:pt x="1500" y="731"/>
                    <a:pt x="1506" y="731"/>
                  </a:cubicBezTo>
                  <a:cubicBezTo>
                    <a:pt x="1506" y="722"/>
                    <a:pt x="1506" y="722"/>
                    <a:pt x="1506" y="722"/>
                  </a:cubicBezTo>
                  <a:cubicBezTo>
                    <a:pt x="1507" y="719"/>
                    <a:pt x="1514" y="722"/>
                    <a:pt x="1514" y="719"/>
                  </a:cubicBezTo>
                  <a:cubicBezTo>
                    <a:pt x="1510" y="713"/>
                    <a:pt x="1503" y="710"/>
                    <a:pt x="1497" y="705"/>
                  </a:cubicBezTo>
                  <a:cubicBezTo>
                    <a:pt x="1504" y="701"/>
                    <a:pt x="1507" y="712"/>
                    <a:pt x="1513" y="710"/>
                  </a:cubicBezTo>
                  <a:cubicBezTo>
                    <a:pt x="1515" y="710"/>
                    <a:pt x="1514" y="705"/>
                    <a:pt x="1516" y="704"/>
                  </a:cubicBezTo>
                  <a:cubicBezTo>
                    <a:pt x="1519" y="705"/>
                    <a:pt x="1521" y="707"/>
                    <a:pt x="1525" y="706"/>
                  </a:cubicBezTo>
                  <a:close/>
                  <a:moveTo>
                    <a:pt x="1262" y="683"/>
                  </a:moveTo>
                  <a:cubicBezTo>
                    <a:pt x="1262" y="689"/>
                    <a:pt x="1262" y="689"/>
                    <a:pt x="1262" y="689"/>
                  </a:cubicBezTo>
                  <a:cubicBezTo>
                    <a:pt x="1265" y="689"/>
                    <a:pt x="1267" y="687"/>
                    <a:pt x="1267" y="684"/>
                  </a:cubicBezTo>
                  <a:cubicBezTo>
                    <a:pt x="1266" y="683"/>
                    <a:pt x="1264" y="683"/>
                    <a:pt x="1262" y="683"/>
                  </a:cubicBezTo>
                  <a:close/>
                  <a:moveTo>
                    <a:pt x="1232" y="697"/>
                  </a:moveTo>
                  <a:cubicBezTo>
                    <a:pt x="1239" y="696"/>
                    <a:pt x="1246" y="694"/>
                    <a:pt x="1248" y="687"/>
                  </a:cubicBezTo>
                  <a:cubicBezTo>
                    <a:pt x="1241" y="688"/>
                    <a:pt x="1234" y="691"/>
                    <a:pt x="1232" y="697"/>
                  </a:cubicBezTo>
                  <a:close/>
                  <a:moveTo>
                    <a:pt x="196" y="694"/>
                  </a:moveTo>
                  <a:cubicBezTo>
                    <a:pt x="199" y="694"/>
                    <a:pt x="199" y="689"/>
                    <a:pt x="196" y="689"/>
                  </a:cubicBezTo>
                  <a:cubicBezTo>
                    <a:pt x="196" y="690"/>
                    <a:pt x="195" y="691"/>
                    <a:pt x="196" y="694"/>
                  </a:cubicBezTo>
                  <a:close/>
                  <a:moveTo>
                    <a:pt x="1222" y="693"/>
                  </a:moveTo>
                  <a:cubicBezTo>
                    <a:pt x="1217" y="695"/>
                    <a:pt x="1211" y="703"/>
                    <a:pt x="1214" y="706"/>
                  </a:cubicBezTo>
                  <a:cubicBezTo>
                    <a:pt x="1219" y="704"/>
                    <a:pt x="1226" y="700"/>
                    <a:pt x="1222" y="693"/>
                  </a:cubicBezTo>
                  <a:close/>
                  <a:moveTo>
                    <a:pt x="1604" y="812"/>
                  </a:moveTo>
                  <a:cubicBezTo>
                    <a:pt x="1609" y="805"/>
                    <a:pt x="1603" y="789"/>
                    <a:pt x="1609" y="781"/>
                  </a:cubicBezTo>
                  <a:cubicBezTo>
                    <a:pt x="1611" y="781"/>
                    <a:pt x="1609" y="785"/>
                    <a:pt x="1612" y="784"/>
                  </a:cubicBezTo>
                  <a:cubicBezTo>
                    <a:pt x="1615" y="776"/>
                    <a:pt x="1615" y="767"/>
                    <a:pt x="1611" y="762"/>
                  </a:cubicBezTo>
                  <a:cubicBezTo>
                    <a:pt x="1616" y="746"/>
                    <a:pt x="1609" y="726"/>
                    <a:pt x="1604" y="712"/>
                  </a:cubicBezTo>
                  <a:cubicBezTo>
                    <a:pt x="1594" y="717"/>
                    <a:pt x="1588" y="707"/>
                    <a:pt x="1581" y="704"/>
                  </a:cubicBezTo>
                  <a:cubicBezTo>
                    <a:pt x="1580" y="699"/>
                    <a:pt x="1575" y="693"/>
                    <a:pt x="1571" y="694"/>
                  </a:cubicBezTo>
                  <a:cubicBezTo>
                    <a:pt x="1574" y="703"/>
                    <a:pt x="1577" y="714"/>
                    <a:pt x="1587" y="718"/>
                  </a:cubicBezTo>
                  <a:cubicBezTo>
                    <a:pt x="1589" y="719"/>
                    <a:pt x="1592" y="716"/>
                    <a:pt x="1595" y="718"/>
                  </a:cubicBezTo>
                  <a:cubicBezTo>
                    <a:pt x="1597" y="718"/>
                    <a:pt x="1597" y="722"/>
                    <a:pt x="1598" y="723"/>
                  </a:cubicBezTo>
                  <a:cubicBezTo>
                    <a:pt x="1601" y="726"/>
                    <a:pt x="1604" y="724"/>
                    <a:pt x="1607" y="726"/>
                  </a:cubicBezTo>
                  <a:cubicBezTo>
                    <a:pt x="1607" y="731"/>
                    <a:pt x="1608" y="735"/>
                    <a:pt x="1608" y="741"/>
                  </a:cubicBezTo>
                  <a:cubicBezTo>
                    <a:pt x="1602" y="739"/>
                    <a:pt x="1602" y="743"/>
                    <a:pt x="1600" y="744"/>
                  </a:cubicBezTo>
                  <a:cubicBezTo>
                    <a:pt x="1598" y="736"/>
                    <a:pt x="1591" y="728"/>
                    <a:pt x="1586" y="726"/>
                  </a:cubicBezTo>
                  <a:cubicBezTo>
                    <a:pt x="1585" y="734"/>
                    <a:pt x="1593" y="741"/>
                    <a:pt x="1594" y="749"/>
                  </a:cubicBezTo>
                  <a:cubicBezTo>
                    <a:pt x="1592" y="748"/>
                    <a:pt x="1592" y="751"/>
                    <a:pt x="1589" y="750"/>
                  </a:cubicBezTo>
                  <a:cubicBezTo>
                    <a:pt x="1592" y="760"/>
                    <a:pt x="1582" y="760"/>
                    <a:pt x="1587" y="769"/>
                  </a:cubicBezTo>
                  <a:cubicBezTo>
                    <a:pt x="1583" y="774"/>
                    <a:pt x="1576" y="775"/>
                    <a:pt x="1578" y="785"/>
                  </a:cubicBezTo>
                  <a:cubicBezTo>
                    <a:pt x="1583" y="786"/>
                    <a:pt x="1581" y="791"/>
                    <a:pt x="1581" y="796"/>
                  </a:cubicBezTo>
                  <a:cubicBezTo>
                    <a:pt x="1583" y="797"/>
                    <a:pt x="1585" y="798"/>
                    <a:pt x="1587" y="799"/>
                  </a:cubicBezTo>
                  <a:cubicBezTo>
                    <a:pt x="1592" y="786"/>
                    <a:pt x="1596" y="772"/>
                    <a:pt x="1603" y="760"/>
                  </a:cubicBezTo>
                  <a:cubicBezTo>
                    <a:pt x="1603" y="772"/>
                    <a:pt x="1592" y="808"/>
                    <a:pt x="1604" y="812"/>
                  </a:cubicBezTo>
                  <a:close/>
                  <a:moveTo>
                    <a:pt x="187" y="697"/>
                  </a:moveTo>
                  <a:cubicBezTo>
                    <a:pt x="188" y="698"/>
                    <a:pt x="189" y="699"/>
                    <a:pt x="191" y="698"/>
                  </a:cubicBezTo>
                  <a:cubicBezTo>
                    <a:pt x="191" y="696"/>
                    <a:pt x="190" y="695"/>
                    <a:pt x="189" y="695"/>
                  </a:cubicBezTo>
                  <a:cubicBezTo>
                    <a:pt x="189" y="696"/>
                    <a:pt x="187" y="696"/>
                    <a:pt x="187" y="697"/>
                  </a:cubicBezTo>
                  <a:close/>
                  <a:moveTo>
                    <a:pt x="1253" y="697"/>
                  </a:moveTo>
                  <a:cubicBezTo>
                    <a:pt x="1252" y="701"/>
                    <a:pt x="1256" y="700"/>
                    <a:pt x="1255" y="703"/>
                  </a:cubicBezTo>
                  <a:cubicBezTo>
                    <a:pt x="1252" y="703"/>
                    <a:pt x="1251" y="704"/>
                    <a:pt x="1251" y="707"/>
                  </a:cubicBezTo>
                  <a:cubicBezTo>
                    <a:pt x="1258" y="709"/>
                    <a:pt x="1257" y="698"/>
                    <a:pt x="1266" y="700"/>
                  </a:cubicBezTo>
                  <a:cubicBezTo>
                    <a:pt x="1264" y="693"/>
                    <a:pt x="1259" y="700"/>
                    <a:pt x="1253" y="697"/>
                  </a:cubicBezTo>
                  <a:close/>
                  <a:moveTo>
                    <a:pt x="1692" y="805"/>
                  </a:moveTo>
                  <a:cubicBezTo>
                    <a:pt x="1700" y="797"/>
                    <a:pt x="1701" y="784"/>
                    <a:pt x="1703" y="769"/>
                  </a:cubicBezTo>
                  <a:cubicBezTo>
                    <a:pt x="1705" y="747"/>
                    <a:pt x="1704" y="720"/>
                    <a:pt x="1701" y="701"/>
                  </a:cubicBezTo>
                  <a:cubicBezTo>
                    <a:pt x="1701" y="715"/>
                    <a:pt x="1702" y="730"/>
                    <a:pt x="1700" y="742"/>
                  </a:cubicBezTo>
                  <a:cubicBezTo>
                    <a:pt x="1700" y="740"/>
                    <a:pt x="1700" y="739"/>
                    <a:pt x="1699" y="739"/>
                  </a:cubicBezTo>
                  <a:cubicBezTo>
                    <a:pt x="1700" y="744"/>
                    <a:pt x="1695" y="747"/>
                    <a:pt x="1694" y="752"/>
                  </a:cubicBezTo>
                  <a:cubicBezTo>
                    <a:pt x="1692" y="762"/>
                    <a:pt x="1695" y="773"/>
                    <a:pt x="1693" y="784"/>
                  </a:cubicBezTo>
                  <a:cubicBezTo>
                    <a:pt x="1691" y="792"/>
                    <a:pt x="1685" y="799"/>
                    <a:pt x="1692" y="805"/>
                  </a:cubicBezTo>
                  <a:close/>
                  <a:moveTo>
                    <a:pt x="1234" y="706"/>
                  </a:moveTo>
                  <a:cubicBezTo>
                    <a:pt x="1230" y="704"/>
                    <a:pt x="1222" y="705"/>
                    <a:pt x="1221" y="710"/>
                  </a:cubicBezTo>
                  <a:cubicBezTo>
                    <a:pt x="1223" y="714"/>
                    <a:pt x="1229" y="712"/>
                    <a:pt x="1233" y="711"/>
                  </a:cubicBezTo>
                  <a:cubicBezTo>
                    <a:pt x="1233" y="709"/>
                    <a:pt x="1235" y="709"/>
                    <a:pt x="1234" y="706"/>
                  </a:cubicBezTo>
                  <a:close/>
                  <a:moveTo>
                    <a:pt x="1204" y="718"/>
                  </a:moveTo>
                  <a:cubicBezTo>
                    <a:pt x="1206" y="723"/>
                    <a:pt x="1213" y="718"/>
                    <a:pt x="1213" y="714"/>
                  </a:cubicBezTo>
                  <a:cubicBezTo>
                    <a:pt x="1209" y="714"/>
                    <a:pt x="1205" y="714"/>
                    <a:pt x="1204" y="718"/>
                  </a:cubicBezTo>
                  <a:close/>
                  <a:moveTo>
                    <a:pt x="1531" y="737"/>
                  </a:moveTo>
                  <a:cubicBezTo>
                    <a:pt x="1532" y="736"/>
                    <a:pt x="1531" y="733"/>
                    <a:pt x="1533" y="733"/>
                  </a:cubicBezTo>
                  <a:cubicBezTo>
                    <a:pt x="1535" y="736"/>
                    <a:pt x="1540" y="738"/>
                    <a:pt x="1541" y="742"/>
                  </a:cubicBezTo>
                  <a:cubicBezTo>
                    <a:pt x="1542" y="739"/>
                    <a:pt x="1543" y="742"/>
                    <a:pt x="1545" y="742"/>
                  </a:cubicBezTo>
                  <a:cubicBezTo>
                    <a:pt x="1549" y="732"/>
                    <a:pt x="1537" y="730"/>
                    <a:pt x="1535" y="723"/>
                  </a:cubicBezTo>
                  <a:cubicBezTo>
                    <a:pt x="1536" y="722"/>
                    <a:pt x="1537" y="721"/>
                    <a:pt x="1537" y="718"/>
                  </a:cubicBezTo>
                  <a:cubicBezTo>
                    <a:pt x="1533" y="717"/>
                    <a:pt x="1532" y="715"/>
                    <a:pt x="1529" y="715"/>
                  </a:cubicBezTo>
                  <a:cubicBezTo>
                    <a:pt x="1528" y="720"/>
                    <a:pt x="1533" y="721"/>
                    <a:pt x="1533" y="725"/>
                  </a:cubicBezTo>
                  <a:cubicBezTo>
                    <a:pt x="1530" y="725"/>
                    <a:pt x="1527" y="726"/>
                    <a:pt x="1525" y="726"/>
                  </a:cubicBezTo>
                  <a:cubicBezTo>
                    <a:pt x="1526" y="731"/>
                    <a:pt x="1521" y="730"/>
                    <a:pt x="1522" y="736"/>
                  </a:cubicBezTo>
                  <a:cubicBezTo>
                    <a:pt x="1526" y="735"/>
                    <a:pt x="1528" y="735"/>
                    <a:pt x="1531" y="737"/>
                  </a:cubicBezTo>
                  <a:close/>
                  <a:moveTo>
                    <a:pt x="1564" y="733"/>
                  </a:moveTo>
                  <a:cubicBezTo>
                    <a:pt x="1568" y="735"/>
                    <a:pt x="1571" y="742"/>
                    <a:pt x="1577" y="739"/>
                  </a:cubicBezTo>
                  <a:cubicBezTo>
                    <a:pt x="1576" y="734"/>
                    <a:pt x="1567" y="732"/>
                    <a:pt x="1564" y="733"/>
                  </a:cubicBezTo>
                  <a:close/>
                  <a:moveTo>
                    <a:pt x="1586" y="743"/>
                  </a:moveTo>
                  <a:cubicBezTo>
                    <a:pt x="1588" y="741"/>
                    <a:pt x="1585" y="738"/>
                    <a:pt x="1583" y="738"/>
                  </a:cubicBezTo>
                  <a:cubicBezTo>
                    <a:pt x="1583" y="741"/>
                    <a:pt x="1582" y="744"/>
                    <a:pt x="1586" y="743"/>
                  </a:cubicBezTo>
                  <a:close/>
                  <a:moveTo>
                    <a:pt x="1490" y="759"/>
                  </a:moveTo>
                  <a:cubicBezTo>
                    <a:pt x="1492" y="752"/>
                    <a:pt x="1491" y="747"/>
                    <a:pt x="1489" y="741"/>
                  </a:cubicBezTo>
                  <a:cubicBezTo>
                    <a:pt x="1486" y="741"/>
                    <a:pt x="1486" y="741"/>
                    <a:pt x="1486" y="741"/>
                  </a:cubicBezTo>
                  <a:cubicBezTo>
                    <a:pt x="1490" y="746"/>
                    <a:pt x="1484" y="755"/>
                    <a:pt x="1490" y="759"/>
                  </a:cubicBezTo>
                  <a:close/>
                  <a:moveTo>
                    <a:pt x="1559" y="743"/>
                  </a:moveTo>
                  <a:cubicBezTo>
                    <a:pt x="1551" y="740"/>
                    <a:pt x="1551" y="749"/>
                    <a:pt x="1554" y="752"/>
                  </a:cubicBezTo>
                  <a:cubicBezTo>
                    <a:pt x="1556" y="752"/>
                    <a:pt x="1557" y="752"/>
                    <a:pt x="1559" y="752"/>
                  </a:cubicBezTo>
                  <a:cubicBezTo>
                    <a:pt x="1561" y="749"/>
                    <a:pt x="1560" y="747"/>
                    <a:pt x="1559" y="743"/>
                  </a:cubicBezTo>
                  <a:close/>
                  <a:moveTo>
                    <a:pt x="1676" y="743"/>
                  </a:moveTo>
                  <a:cubicBezTo>
                    <a:pt x="1676" y="746"/>
                    <a:pt x="1675" y="749"/>
                    <a:pt x="1678" y="749"/>
                  </a:cubicBezTo>
                  <a:cubicBezTo>
                    <a:pt x="1677" y="747"/>
                    <a:pt x="1679" y="743"/>
                    <a:pt x="1676" y="743"/>
                  </a:cubicBezTo>
                  <a:close/>
                  <a:moveTo>
                    <a:pt x="1012" y="752"/>
                  </a:moveTo>
                  <a:cubicBezTo>
                    <a:pt x="1012" y="761"/>
                    <a:pt x="1021" y="761"/>
                    <a:pt x="1029" y="763"/>
                  </a:cubicBezTo>
                  <a:cubicBezTo>
                    <a:pt x="1027" y="755"/>
                    <a:pt x="1019" y="754"/>
                    <a:pt x="1012" y="752"/>
                  </a:cubicBezTo>
                  <a:close/>
                  <a:moveTo>
                    <a:pt x="1031" y="767"/>
                  </a:moveTo>
                  <a:cubicBezTo>
                    <a:pt x="1025" y="778"/>
                    <a:pt x="1040" y="782"/>
                    <a:pt x="1046" y="776"/>
                  </a:cubicBezTo>
                  <a:cubicBezTo>
                    <a:pt x="1045" y="769"/>
                    <a:pt x="1039" y="767"/>
                    <a:pt x="1031" y="767"/>
                  </a:cubicBezTo>
                  <a:close/>
                  <a:moveTo>
                    <a:pt x="1581" y="1055"/>
                  </a:moveTo>
                  <a:cubicBezTo>
                    <a:pt x="1581" y="1036"/>
                    <a:pt x="1576" y="1014"/>
                    <a:pt x="1569" y="999"/>
                  </a:cubicBezTo>
                  <a:cubicBezTo>
                    <a:pt x="1556" y="993"/>
                    <a:pt x="1559" y="974"/>
                    <a:pt x="1555" y="960"/>
                  </a:cubicBezTo>
                  <a:cubicBezTo>
                    <a:pt x="1564" y="957"/>
                    <a:pt x="1561" y="938"/>
                    <a:pt x="1557" y="932"/>
                  </a:cubicBezTo>
                  <a:cubicBezTo>
                    <a:pt x="1555" y="935"/>
                    <a:pt x="1552" y="938"/>
                    <a:pt x="1550" y="941"/>
                  </a:cubicBezTo>
                  <a:cubicBezTo>
                    <a:pt x="1548" y="936"/>
                    <a:pt x="1554" y="933"/>
                    <a:pt x="1555" y="928"/>
                  </a:cubicBezTo>
                  <a:cubicBezTo>
                    <a:pt x="1552" y="925"/>
                    <a:pt x="1547" y="924"/>
                    <a:pt x="1546" y="919"/>
                  </a:cubicBezTo>
                  <a:cubicBezTo>
                    <a:pt x="1551" y="919"/>
                    <a:pt x="1548" y="912"/>
                    <a:pt x="1550" y="910"/>
                  </a:cubicBezTo>
                  <a:cubicBezTo>
                    <a:pt x="1549" y="908"/>
                    <a:pt x="1546" y="909"/>
                    <a:pt x="1546" y="908"/>
                  </a:cubicBezTo>
                  <a:cubicBezTo>
                    <a:pt x="1548" y="903"/>
                    <a:pt x="1547" y="896"/>
                    <a:pt x="1542" y="895"/>
                  </a:cubicBezTo>
                  <a:cubicBezTo>
                    <a:pt x="1544" y="888"/>
                    <a:pt x="1540" y="879"/>
                    <a:pt x="1537" y="874"/>
                  </a:cubicBezTo>
                  <a:cubicBezTo>
                    <a:pt x="1532" y="875"/>
                    <a:pt x="1535" y="884"/>
                    <a:pt x="1527" y="882"/>
                  </a:cubicBezTo>
                  <a:cubicBezTo>
                    <a:pt x="1524" y="885"/>
                    <a:pt x="1525" y="892"/>
                    <a:pt x="1523" y="896"/>
                  </a:cubicBezTo>
                  <a:cubicBezTo>
                    <a:pt x="1524" y="891"/>
                    <a:pt x="1522" y="889"/>
                    <a:pt x="1522" y="885"/>
                  </a:cubicBezTo>
                  <a:cubicBezTo>
                    <a:pt x="1517" y="887"/>
                    <a:pt x="1514" y="882"/>
                    <a:pt x="1512" y="879"/>
                  </a:cubicBezTo>
                  <a:cubicBezTo>
                    <a:pt x="1514" y="878"/>
                    <a:pt x="1517" y="878"/>
                    <a:pt x="1518" y="877"/>
                  </a:cubicBezTo>
                  <a:cubicBezTo>
                    <a:pt x="1521" y="869"/>
                    <a:pt x="1518" y="865"/>
                    <a:pt x="1515" y="860"/>
                  </a:cubicBezTo>
                  <a:cubicBezTo>
                    <a:pt x="1523" y="842"/>
                    <a:pt x="1502" y="838"/>
                    <a:pt x="1497" y="827"/>
                  </a:cubicBezTo>
                  <a:cubicBezTo>
                    <a:pt x="1500" y="828"/>
                    <a:pt x="1502" y="830"/>
                    <a:pt x="1507" y="829"/>
                  </a:cubicBezTo>
                  <a:cubicBezTo>
                    <a:pt x="1507" y="826"/>
                    <a:pt x="1507" y="824"/>
                    <a:pt x="1506" y="821"/>
                  </a:cubicBezTo>
                  <a:cubicBezTo>
                    <a:pt x="1502" y="822"/>
                    <a:pt x="1501" y="820"/>
                    <a:pt x="1498" y="819"/>
                  </a:cubicBezTo>
                  <a:cubicBezTo>
                    <a:pt x="1496" y="819"/>
                    <a:pt x="1497" y="823"/>
                    <a:pt x="1494" y="822"/>
                  </a:cubicBezTo>
                  <a:cubicBezTo>
                    <a:pt x="1484" y="819"/>
                    <a:pt x="1477" y="823"/>
                    <a:pt x="1469" y="817"/>
                  </a:cubicBezTo>
                  <a:cubicBezTo>
                    <a:pt x="1465" y="814"/>
                    <a:pt x="1464" y="808"/>
                    <a:pt x="1458" y="814"/>
                  </a:cubicBezTo>
                  <a:cubicBezTo>
                    <a:pt x="1457" y="820"/>
                    <a:pt x="1461" y="821"/>
                    <a:pt x="1460" y="828"/>
                  </a:cubicBezTo>
                  <a:cubicBezTo>
                    <a:pt x="1461" y="830"/>
                    <a:pt x="1466" y="829"/>
                    <a:pt x="1466" y="833"/>
                  </a:cubicBezTo>
                  <a:cubicBezTo>
                    <a:pt x="1462" y="840"/>
                    <a:pt x="1468" y="844"/>
                    <a:pt x="1466" y="854"/>
                  </a:cubicBezTo>
                  <a:cubicBezTo>
                    <a:pt x="1456" y="857"/>
                    <a:pt x="1451" y="864"/>
                    <a:pt x="1436" y="862"/>
                  </a:cubicBezTo>
                  <a:cubicBezTo>
                    <a:pt x="1433" y="864"/>
                    <a:pt x="1431" y="868"/>
                    <a:pt x="1426" y="869"/>
                  </a:cubicBezTo>
                  <a:cubicBezTo>
                    <a:pt x="1418" y="865"/>
                    <a:pt x="1419" y="861"/>
                    <a:pt x="1418" y="851"/>
                  </a:cubicBezTo>
                  <a:cubicBezTo>
                    <a:pt x="1415" y="830"/>
                    <a:pt x="1420" y="808"/>
                    <a:pt x="1416" y="790"/>
                  </a:cubicBezTo>
                  <a:cubicBezTo>
                    <a:pt x="1416" y="787"/>
                    <a:pt x="1418" y="786"/>
                    <a:pt x="1419" y="783"/>
                  </a:cubicBezTo>
                  <a:cubicBezTo>
                    <a:pt x="1416" y="778"/>
                    <a:pt x="1412" y="769"/>
                    <a:pt x="1405" y="776"/>
                  </a:cubicBezTo>
                  <a:cubicBezTo>
                    <a:pt x="1404" y="786"/>
                    <a:pt x="1396" y="797"/>
                    <a:pt x="1394" y="809"/>
                  </a:cubicBezTo>
                  <a:cubicBezTo>
                    <a:pt x="1391" y="804"/>
                    <a:pt x="1388" y="808"/>
                    <a:pt x="1382" y="808"/>
                  </a:cubicBezTo>
                  <a:cubicBezTo>
                    <a:pt x="1377" y="812"/>
                    <a:pt x="1380" y="819"/>
                    <a:pt x="1378" y="826"/>
                  </a:cubicBezTo>
                  <a:cubicBezTo>
                    <a:pt x="1377" y="832"/>
                    <a:pt x="1370" y="835"/>
                    <a:pt x="1369" y="840"/>
                  </a:cubicBezTo>
                  <a:cubicBezTo>
                    <a:pt x="1366" y="851"/>
                    <a:pt x="1369" y="858"/>
                    <a:pt x="1360" y="862"/>
                  </a:cubicBezTo>
                  <a:cubicBezTo>
                    <a:pt x="1353" y="864"/>
                    <a:pt x="1349" y="860"/>
                    <a:pt x="1342" y="866"/>
                  </a:cubicBezTo>
                  <a:cubicBezTo>
                    <a:pt x="1342" y="871"/>
                    <a:pt x="1340" y="871"/>
                    <a:pt x="1342" y="874"/>
                  </a:cubicBezTo>
                  <a:cubicBezTo>
                    <a:pt x="1340" y="876"/>
                    <a:pt x="1337" y="876"/>
                    <a:pt x="1335" y="877"/>
                  </a:cubicBezTo>
                  <a:cubicBezTo>
                    <a:pt x="1334" y="880"/>
                    <a:pt x="1334" y="884"/>
                    <a:pt x="1334" y="887"/>
                  </a:cubicBezTo>
                  <a:cubicBezTo>
                    <a:pt x="1331" y="881"/>
                    <a:pt x="1326" y="888"/>
                    <a:pt x="1322" y="888"/>
                  </a:cubicBezTo>
                  <a:cubicBezTo>
                    <a:pt x="1321" y="893"/>
                    <a:pt x="1324" y="894"/>
                    <a:pt x="1325" y="896"/>
                  </a:cubicBezTo>
                  <a:cubicBezTo>
                    <a:pt x="1319" y="898"/>
                    <a:pt x="1319" y="906"/>
                    <a:pt x="1311" y="907"/>
                  </a:cubicBezTo>
                  <a:cubicBezTo>
                    <a:pt x="1310" y="909"/>
                    <a:pt x="1309" y="912"/>
                    <a:pt x="1308" y="915"/>
                  </a:cubicBezTo>
                  <a:cubicBezTo>
                    <a:pt x="1305" y="915"/>
                    <a:pt x="1304" y="917"/>
                    <a:pt x="1302" y="917"/>
                  </a:cubicBezTo>
                  <a:cubicBezTo>
                    <a:pt x="1297" y="923"/>
                    <a:pt x="1300" y="933"/>
                    <a:pt x="1299" y="942"/>
                  </a:cubicBezTo>
                  <a:cubicBezTo>
                    <a:pt x="1298" y="946"/>
                    <a:pt x="1294" y="949"/>
                    <a:pt x="1294" y="953"/>
                  </a:cubicBezTo>
                  <a:cubicBezTo>
                    <a:pt x="1293" y="960"/>
                    <a:pt x="1297" y="971"/>
                    <a:pt x="1298" y="983"/>
                  </a:cubicBezTo>
                  <a:cubicBezTo>
                    <a:pt x="1298" y="992"/>
                    <a:pt x="1297" y="1002"/>
                    <a:pt x="1300" y="1008"/>
                  </a:cubicBezTo>
                  <a:cubicBezTo>
                    <a:pt x="1301" y="1011"/>
                    <a:pt x="1304" y="1012"/>
                    <a:pt x="1305" y="1014"/>
                  </a:cubicBezTo>
                  <a:cubicBezTo>
                    <a:pt x="1302" y="1024"/>
                    <a:pt x="1309" y="1029"/>
                    <a:pt x="1309" y="1038"/>
                  </a:cubicBezTo>
                  <a:cubicBezTo>
                    <a:pt x="1309" y="1039"/>
                    <a:pt x="1307" y="1042"/>
                    <a:pt x="1307" y="1043"/>
                  </a:cubicBezTo>
                  <a:cubicBezTo>
                    <a:pt x="1306" y="1051"/>
                    <a:pt x="1310" y="1059"/>
                    <a:pt x="1310" y="1066"/>
                  </a:cubicBezTo>
                  <a:cubicBezTo>
                    <a:pt x="1310" y="1071"/>
                    <a:pt x="1306" y="1075"/>
                    <a:pt x="1307" y="1080"/>
                  </a:cubicBezTo>
                  <a:cubicBezTo>
                    <a:pt x="1308" y="1085"/>
                    <a:pt x="1315" y="1089"/>
                    <a:pt x="1320" y="1089"/>
                  </a:cubicBezTo>
                  <a:cubicBezTo>
                    <a:pt x="1319" y="1099"/>
                    <a:pt x="1324" y="1104"/>
                    <a:pt x="1325" y="1112"/>
                  </a:cubicBezTo>
                  <a:cubicBezTo>
                    <a:pt x="1333" y="1111"/>
                    <a:pt x="1334" y="1105"/>
                    <a:pt x="1340" y="1103"/>
                  </a:cubicBezTo>
                  <a:cubicBezTo>
                    <a:pt x="1339" y="1107"/>
                    <a:pt x="1340" y="1114"/>
                    <a:pt x="1344" y="1119"/>
                  </a:cubicBezTo>
                  <a:cubicBezTo>
                    <a:pt x="1350" y="1118"/>
                    <a:pt x="1354" y="1117"/>
                    <a:pt x="1357" y="1122"/>
                  </a:cubicBezTo>
                  <a:cubicBezTo>
                    <a:pt x="1362" y="1119"/>
                    <a:pt x="1370" y="1120"/>
                    <a:pt x="1374" y="1116"/>
                  </a:cubicBezTo>
                  <a:cubicBezTo>
                    <a:pt x="1376" y="1113"/>
                    <a:pt x="1374" y="1110"/>
                    <a:pt x="1374" y="1105"/>
                  </a:cubicBezTo>
                  <a:cubicBezTo>
                    <a:pt x="1377" y="1102"/>
                    <a:pt x="1382" y="1100"/>
                    <a:pt x="1383" y="1095"/>
                  </a:cubicBezTo>
                  <a:cubicBezTo>
                    <a:pt x="1385" y="1095"/>
                    <a:pt x="1387" y="1096"/>
                    <a:pt x="1390" y="1096"/>
                  </a:cubicBezTo>
                  <a:cubicBezTo>
                    <a:pt x="1392" y="1092"/>
                    <a:pt x="1388" y="1082"/>
                    <a:pt x="1396" y="1083"/>
                  </a:cubicBezTo>
                  <a:cubicBezTo>
                    <a:pt x="1393" y="1089"/>
                    <a:pt x="1393" y="1098"/>
                    <a:pt x="1400" y="1098"/>
                  </a:cubicBezTo>
                  <a:cubicBezTo>
                    <a:pt x="1398" y="1083"/>
                    <a:pt x="1403" y="1071"/>
                    <a:pt x="1400" y="1061"/>
                  </a:cubicBezTo>
                  <a:cubicBezTo>
                    <a:pt x="1409" y="1068"/>
                    <a:pt x="1402" y="1082"/>
                    <a:pt x="1408" y="1092"/>
                  </a:cubicBezTo>
                  <a:cubicBezTo>
                    <a:pt x="1407" y="1095"/>
                    <a:pt x="1403" y="1097"/>
                    <a:pt x="1405" y="1101"/>
                  </a:cubicBezTo>
                  <a:cubicBezTo>
                    <a:pt x="1410" y="1101"/>
                    <a:pt x="1411" y="1101"/>
                    <a:pt x="1414" y="1099"/>
                  </a:cubicBezTo>
                  <a:cubicBezTo>
                    <a:pt x="1409" y="1091"/>
                    <a:pt x="1420" y="1086"/>
                    <a:pt x="1425" y="1085"/>
                  </a:cubicBezTo>
                  <a:cubicBezTo>
                    <a:pt x="1426" y="1082"/>
                    <a:pt x="1425" y="1079"/>
                    <a:pt x="1427" y="1076"/>
                  </a:cubicBezTo>
                  <a:cubicBezTo>
                    <a:pt x="1435" y="1075"/>
                    <a:pt x="1440" y="1076"/>
                    <a:pt x="1447" y="1075"/>
                  </a:cubicBezTo>
                  <a:cubicBezTo>
                    <a:pt x="1456" y="1082"/>
                    <a:pt x="1462" y="1092"/>
                    <a:pt x="1465" y="1105"/>
                  </a:cubicBezTo>
                  <a:cubicBezTo>
                    <a:pt x="1473" y="1104"/>
                    <a:pt x="1471" y="1113"/>
                    <a:pt x="1473" y="1118"/>
                  </a:cubicBezTo>
                  <a:cubicBezTo>
                    <a:pt x="1475" y="1122"/>
                    <a:pt x="1479" y="1122"/>
                    <a:pt x="1479" y="1126"/>
                  </a:cubicBezTo>
                  <a:cubicBezTo>
                    <a:pt x="1480" y="1132"/>
                    <a:pt x="1473" y="1139"/>
                    <a:pt x="1475" y="1146"/>
                  </a:cubicBezTo>
                  <a:cubicBezTo>
                    <a:pt x="1481" y="1150"/>
                    <a:pt x="1484" y="1156"/>
                    <a:pt x="1486" y="1164"/>
                  </a:cubicBezTo>
                  <a:cubicBezTo>
                    <a:pt x="1486" y="1166"/>
                    <a:pt x="1491" y="1164"/>
                    <a:pt x="1491" y="1167"/>
                  </a:cubicBezTo>
                  <a:cubicBezTo>
                    <a:pt x="1490" y="1178"/>
                    <a:pt x="1489" y="1185"/>
                    <a:pt x="1492" y="1195"/>
                  </a:cubicBezTo>
                  <a:cubicBezTo>
                    <a:pt x="1495" y="1195"/>
                    <a:pt x="1499" y="1197"/>
                    <a:pt x="1506" y="1198"/>
                  </a:cubicBezTo>
                  <a:cubicBezTo>
                    <a:pt x="1510" y="1193"/>
                    <a:pt x="1509" y="1192"/>
                    <a:pt x="1508" y="1185"/>
                  </a:cubicBezTo>
                  <a:cubicBezTo>
                    <a:pt x="1514" y="1178"/>
                    <a:pt x="1514" y="1168"/>
                    <a:pt x="1520" y="1161"/>
                  </a:cubicBezTo>
                  <a:cubicBezTo>
                    <a:pt x="1523" y="1159"/>
                    <a:pt x="1527" y="1158"/>
                    <a:pt x="1530" y="1155"/>
                  </a:cubicBezTo>
                  <a:cubicBezTo>
                    <a:pt x="1531" y="1154"/>
                    <a:pt x="1530" y="1152"/>
                    <a:pt x="1531" y="1150"/>
                  </a:cubicBezTo>
                  <a:cubicBezTo>
                    <a:pt x="1532" y="1148"/>
                    <a:pt x="1536" y="1145"/>
                    <a:pt x="1539" y="1142"/>
                  </a:cubicBezTo>
                  <a:cubicBezTo>
                    <a:pt x="1544" y="1134"/>
                    <a:pt x="1542" y="1131"/>
                    <a:pt x="1550" y="1129"/>
                  </a:cubicBezTo>
                  <a:cubicBezTo>
                    <a:pt x="1552" y="1117"/>
                    <a:pt x="1566" y="1116"/>
                    <a:pt x="1565" y="1102"/>
                  </a:cubicBezTo>
                  <a:cubicBezTo>
                    <a:pt x="1563" y="1101"/>
                    <a:pt x="1561" y="1105"/>
                    <a:pt x="1561" y="1103"/>
                  </a:cubicBezTo>
                  <a:cubicBezTo>
                    <a:pt x="1566" y="1095"/>
                    <a:pt x="1575" y="1091"/>
                    <a:pt x="1574" y="1078"/>
                  </a:cubicBezTo>
                  <a:cubicBezTo>
                    <a:pt x="1581" y="1073"/>
                    <a:pt x="1583" y="1059"/>
                    <a:pt x="1583" y="1051"/>
                  </a:cubicBezTo>
                  <a:cubicBezTo>
                    <a:pt x="1581" y="1051"/>
                    <a:pt x="1583" y="1054"/>
                    <a:pt x="1581" y="1055"/>
                  </a:cubicBezTo>
                  <a:close/>
                  <a:moveTo>
                    <a:pt x="1508" y="774"/>
                  </a:moveTo>
                  <a:cubicBezTo>
                    <a:pt x="1505" y="780"/>
                    <a:pt x="1512" y="784"/>
                    <a:pt x="1516" y="787"/>
                  </a:cubicBezTo>
                  <a:cubicBezTo>
                    <a:pt x="1516" y="780"/>
                    <a:pt x="1513" y="776"/>
                    <a:pt x="1508" y="774"/>
                  </a:cubicBezTo>
                  <a:close/>
                  <a:moveTo>
                    <a:pt x="1706" y="787"/>
                  </a:moveTo>
                  <a:cubicBezTo>
                    <a:pt x="1705" y="795"/>
                    <a:pt x="1703" y="802"/>
                    <a:pt x="1700" y="808"/>
                  </a:cubicBezTo>
                  <a:cubicBezTo>
                    <a:pt x="1697" y="806"/>
                    <a:pt x="1698" y="806"/>
                    <a:pt x="1696" y="803"/>
                  </a:cubicBezTo>
                  <a:cubicBezTo>
                    <a:pt x="1697" y="809"/>
                    <a:pt x="1694" y="820"/>
                    <a:pt x="1690" y="816"/>
                  </a:cubicBezTo>
                  <a:cubicBezTo>
                    <a:pt x="1691" y="824"/>
                    <a:pt x="1689" y="828"/>
                    <a:pt x="1689" y="835"/>
                  </a:cubicBezTo>
                  <a:cubicBezTo>
                    <a:pt x="1687" y="834"/>
                    <a:pt x="1687" y="832"/>
                    <a:pt x="1685" y="832"/>
                  </a:cubicBezTo>
                  <a:cubicBezTo>
                    <a:pt x="1684" y="835"/>
                    <a:pt x="1685" y="839"/>
                    <a:pt x="1683" y="840"/>
                  </a:cubicBezTo>
                  <a:cubicBezTo>
                    <a:pt x="1681" y="837"/>
                    <a:pt x="1683" y="829"/>
                    <a:pt x="1680" y="827"/>
                  </a:cubicBezTo>
                  <a:cubicBezTo>
                    <a:pt x="1677" y="832"/>
                    <a:pt x="1673" y="839"/>
                    <a:pt x="1675" y="845"/>
                  </a:cubicBezTo>
                  <a:cubicBezTo>
                    <a:pt x="1677" y="846"/>
                    <a:pt x="1678" y="842"/>
                    <a:pt x="1679" y="845"/>
                  </a:cubicBezTo>
                  <a:cubicBezTo>
                    <a:pt x="1674" y="855"/>
                    <a:pt x="1676" y="872"/>
                    <a:pt x="1671" y="885"/>
                  </a:cubicBezTo>
                  <a:cubicBezTo>
                    <a:pt x="1670" y="880"/>
                    <a:pt x="1664" y="879"/>
                    <a:pt x="1661" y="875"/>
                  </a:cubicBezTo>
                  <a:cubicBezTo>
                    <a:pt x="1660" y="877"/>
                    <a:pt x="1659" y="879"/>
                    <a:pt x="1657" y="880"/>
                  </a:cubicBezTo>
                  <a:cubicBezTo>
                    <a:pt x="1655" y="876"/>
                    <a:pt x="1652" y="874"/>
                    <a:pt x="1649" y="872"/>
                  </a:cubicBezTo>
                  <a:cubicBezTo>
                    <a:pt x="1649" y="869"/>
                    <a:pt x="1650" y="865"/>
                    <a:pt x="1648" y="863"/>
                  </a:cubicBezTo>
                  <a:cubicBezTo>
                    <a:pt x="1643" y="867"/>
                    <a:pt x="1642" y="863"/>
                    <a:pt x="1637" y="862"/>
                  </a:cubicBezTo>
                  <a:cubicBezTo>
                    <a:pt x="1635" y="865"/>
                    <a:pt x="1638" y="874"/>
                    <a:pt x="1633" y="874"/>
                  </a:cubicBezTo>
                  <a:cubicBezTo>
                    <a:pt x="1633" y="870"/>
                    <a:pt x="1633" y="871"/>
                    <a:pt x="1633" y="866"/>
                  </a:cubicBezTo>
                  <a:cubicBezTo>
                    <a:pt x="1629" y="865"/>
                    <a:pt x="1628" y="864"/>
                    <a:pt x="1625" y="867"/>
                  </a:cubicBezTo>
                  <a:cubicBezTo>
                    <a:pt x="1625" y="864"/>
                    <a:pt x="1623" y="863"/>
                    <a:pt x="1621" y="862"/>
                  </a:cubicBezTo>
                  <a:cubicBezTo>
                    <a:pt x="1620" y="864"/>
                    <a:pt x="1619" y="871"/>
                    <a:pt x="1621" y="873"/>
                  </a:cubicBezTo>
                  <a:cubicBezTo>
                    <a:pt x="1624" y="874"/>
                    <a:pt x="1623" y="871"/>
                    <a:pt x="1625" y="870"/>
                  </a:cubicBezTo>
                  <a:cubicBezTo>
                    <a:pt x="1627" y="874"/>
                    <a:pt x="1623" y="876"/>
                    <a:pt x="1623" y="880"/>
                  </a:cubicBezTo>
                  <a:cubicBezTo>
                    <a:pt x="1623" y="882"/>
                    <a:pt x="1626" y="882"/>
                    <a:pt x="1626" y="885"/>
                  </a:cubicBezTo>
                  <a:cubicBezTo>
                    <a:pt x="1629" y="884"/>
                    <a:pt x="1630" y="882"/>
                    <a:pt x="1634" y="882"/>
                  </a:cubicBezTo>
                  <a:cubicBezTo>
                    <a:pt x="1637" y="885"/>
                    <a:pt x="1639" y="889"/>
                    <a:pt x="1644" y="890"/>
                  </a:cubicBezTo>
                  <a:cubicBezTo>
                    <a:pt x="1648" y="891"/>
                    <a:pt x="1647" y="887"/>
                    <a:pt x="1650" y="887"/>
                  </a:cubicBezTo>
                  <a:cubicBezTo>
                    <a:pt x="1653" y="893"/>
                    <a:pt x="1658" y="898"/>
                    <a:pt x="1664" y="897"/>
                  </a:cubicBezTo>
                  <a:cubicBezTo>
                    <a:pt x="1665" y="899"/>
                    <a:pt x="1665" y="903"/>
                    <a:pt x="1667" y="904"/>
                  </a:cubicBezTo>
                  <a:cubicBezTo>
                    <a:pt x="1667" y="901"/>
                    <a:pt x="1668" y="899"/>
                    <a:pt x="1669" y="898"/>
                  </a:cubicBezTo>
                  <a:cubicBezTo>
                    <a:pt x="1669" y="900"/>
                    <a:pt x="1670" y="901"/>
                    <a:pt x="1671" y="902"/>
                  </a:cubicBezTo>
                  <a:cubicBezTo>
                    <a:pt x="1672" y="899"/>
                    <a:pt x="1669" y="888"/>
                    <a:pt x="1673" y="886"/>
                  </a:cubicBezTo>
                  <a:cubicBezTo>
                    <a:pt x="1673" y="890"/>
                    <a:pt x="1676" y="891"/>
                    <a:pt x="1677" y="894"/>
                  </a:cubicBezTo>
                  <a:cubicBezTo>
                    <a:pt x="1678" y="889"/>
                    <a:pt x="1683" y="887"/>
                    <a:pt x="1686" y="884"/>
                  </a:cubicBezTo>
                  <a:cubicBezTo>
                    <a:pt x="1692" y="874"/>
                    <a:pt x="1693" y="862"/>
                    <a:pt x="1697" y="850"/>
                  </a:cubicBezTo>
                  <a:cubicBezTo>
                    <a:pt x="1703" y="831"/>
                    <a:pt x="1713" y="807"/>
                    <a:pt x="1706" y="787"/>
                  </a:cubicBezTo>
                  <a:close/>
                  <a:moveTo>
                    <a:pt x="1682" y="843"/>
                  </a:moveTo>
                  <a:cubicBezTo>
                    <a:pt x="1680" y="843"/>
                    <a:pt x="1678" y="840"/>
                    <a:pt x="1680" y="839"/>
                  </a:cubicBezTo>
                  <a:cubicBezTo>
                    <a:pt x="1682" y="839"/>
                    <a:pt x="1682" y="841"/>
                    <a:pt x="1682" y="843"/>
                  </a:cubicBezTo>
                  <a:close/>
                  <a:moveTo>
                    <a:pt x="1550" y="804"/>
                  </a:moveTo>
                  <a:cubicBezTo>
                    <a:pt x="1553" y="805"/>
                    <a:pt x="1554" y="808"/>
                    <a:pt x="1557" y="810"/>
                  </a:cubicBezTo>
                  <a:cubicBezTo>
                    <a:pt x="1557" y="807"/>
                    <a:pt x="1557" y="804"/>
                    <a:pt x="1556" y="803"/>
                  </a:cubicBezTo>
                  <a:cubicBezTo>
                    <a:pt x="1554" y="804"/>
                    <a:pt x="1550" y="802"/>
                    <a:pt x="1550" y="804"/>
                  </a:cubicBezTo>
                  <a:close/>
                  <a:moveTo>
                    <a:pt x="1565" y="849"/>
                  </a:moveTo>
                  <a:cubicBezTo>
                    <a:pt x="1570" y="830"/>
                    <a:pt x="1554" y="815"/>
                    <a:pt x="1543" y="805"/>
                  </a:cubicBezTo>
                  <a:cubicBezTo>
                    <a:pt x="1542" y="811"/>
                    <a:pt x="1547" y="818"/>
                    <a:pt x="1548" y="824"/>
                  </a:cubicBezTo>
                  <a:cubicBezTo>
                    <a:pt x="1560" y="827"/>
                    <a:pt x="1556" y="844"/>
                    <a:pt x="1565" y="849"/>
                  </a:cubicBezTo>
                  <a:close/>
                  <a:moveTo>
                    <a:pt x="1596" y="815"/>
                  </a:moveTo>
                  <a:cubicBezTo>
                    <a:pt x="1596" y="812"/>
                    <a:pt x="1597" y="807"/>
                    <a:pt x="1594" y="807"/>
                  </a:cubicBezTo>
                  <a:cubicBezTo>
                    <a:pt x="1595" y="809"/>
                    <a:pt x="1592" y="815"/>
                    <a:pt x="1596" y="815"/>
                  </a:cubicBezTo>
                  <a:close/>
                  <a:moveTo>
                    <a:pt x="1686" y="817"/>
                  </a:moveTo>
                  <a:cubicBezTo>
                    <a:pt x="1687" y="815"/>
                    <a:pt x="1689" y="811"/>
                    <a:pt x="1685" y="811"/>
                  </a:cubicBezTo>
                  <a:cubicBezTo>
                    <a:pt x="1686" y="813"/>
                    <a:pt x="1684" y="817"/>
                    <a:pt x="1686" y="817"/>
                  </a:cubicBezTo>
                  <a:close/>
                  <a:moveTo>
                    <a:pt x="1584" y="835"/>
                  </a:moveTo>
                  <a:cubicBezTo>
                    <a:pt x="1582" y="832"/>
                    <a:pt x="1582" y="829"/>
                    <a:pt x="1577" y="830"/>
                  </a:cubicBezTo>
                  <a:cubicBezTo>
                    <a:pt x="1577" y="826"/>
                    <a:pt x="1575" y="823"/>
                    <a:pt x="1572" y="821"/>
                  </a:cubicBezTo>
                  <a:cubicBezTo>
                    <a:pt x="1571" y="837"/>
                    <a:pt x="1586" y="836"/>
                    <a:pt x="1589" y="848"/>
                  </a:cubicBezTo>
                  <a:cubicBezTo>
                    <a:pt x="1593" y="849"/>
                    <a:pt x="1592" y="849"/>
                    <a:pt x="1596" y="849"/>
                  </a:cubicBezTo>
                  <a:cubicBezTo>
                    <a:pt x="1593" y="844"/>
                    <a:pt x="1591" y="838"/>
                    <a:pt x="1588" y="833"/>
                  </a:cubicBezTo>
                  <a:cubicBezTo>
                    <a:pt x="1585" y="832"/>
                    <a:pt x="1586" y="834"/>
                    <a:pt x="1584" y="835"/>
                  </a:cubicBezTo>
                  <a:close/>
                  <a:moveTo>
                    <a:pt x="1190" y="823"/>
                  </a:moveTo>
                  <a:cubicBezTo>
                    <a:pt x="1178" y="826"/>
                    <a:pt x="1171" y="835"/>
                    <a:pt x="1162" y="841"/>
                  </a:cubicBezTo>
                  <a:cubicBezTo>
                    <a:pt x="1176" y="843"/>
                    <a:pt x="1186" y="834"/>
                    <a:pt x="1190" y="823"/>
                  </a:cubicBezTo>
                  <a:close/>
                  <a:moveTo>
                    <a:pt x="1513" y="836"/>
                  </a:moveTo>
                  <a:cubicBezTo>
                    <a:pt x="1515" y="833"/>
                    <a:pt x="1512" y="828"/>
                    <a:pt x="1510" y="827"/>
                  </a:cubicBezTo>
                  <a:cubicBezTo>
                    <a:pt x="1508" y="829"/>
                    <a:pt x="1509" y="835"/>
                    <a:pt x="1513" y="836"/>
                  </a:cubicBezTo>
                  <a:close/>
                  <a:moveTo>
                    <a:pt x="1669" y="831"/>
                  </a:moveTo>
                  <a:cubicBezTo>
                    <a:pt x="1667" y="834"/>
                    <a:pt x="1665" y="841"/>
                    <a:pt x="1671" y="841"/>
                  </a:cubicBezTo>
                  <a:cubicBezTo>
                    <a:pt x="1672" y="839"/>
                    <a:pt x="1674" y="830"/>
                    <a:pt x="1669" y="831"/>
                  </a:cubicBezTo>
                  <a:close/>
                  <a:moveTo>
                    <a:pt x="1704" y="836"/>
                  </a:moveTo>
                  <a:cubicBezTo>
                    <a:pt x="1705" y="840"/>
                    <a:pt x="1701" y="844"/>
                    <a:pt x="1704" y="847"/>
                  </a:cubicBezTo>
                  <a:cubicBezTo>
                    <a:pt x="1703" y="843"/>
                    <a:pt x="1708" y="837"/>
                    <a:pt x="1704" y="836"/>
                  </a:cubicBezTo>
                  <a:close/>
                  <a:moveTo>
                    <a:pt x="1607" y="846"/>
                  </a:moveTo>
                  <a:cubicBezTo>
                    <a:pt x="1604" y="845"/>
                    <a:pt x="1603" y="843"/>
                    <a:pt x="1600" y="842"/>
                  </a:cubicBezTo>
                  <a:cubicBezTo>
                    <a:pt x="1599" y="845"/>
                    <a:pt x="1598" y="851"/>
                    <a:pt x="1600" y="853"/>
                  </a:cubicBezTo>
                  <a:cubicBezTo>
                    <a:pt x="1604" y="853"/>
                    <a:pt x="1606" y="850"/>
                    <a:pt x="1607" y="846"/>
                  </a:cubicBezTo>
                  <a:close/>
                  <a:moveTo>
                    <a:pt x="1631" y="848"/>
                  </a:moveTo>
                  <a:cubicBezTo>
                    <a:pt x="1632" y="853"/>
                    <a:pt x="1632" y="858"/>
                    <a:pt x="1636" y="861"/>
                  </a:cubicBezTo>
                  <a:cubicBezTo>
                    <a:pt x="1638" y="856"/>
                    <a:pt x="1635" y="849"/>
                    <a:pt x="1631" y="848"/>
                  </a:cubicBezTo>
                  <a:close/>
                  <a:moveTo>
                    <a:pt x="1590" y="854"/>
                  </a:moveTo>
                  <a:cubicBezTo>
                    <a:pt x="1588" y="856"/>
                    <a:pt x="1585" y="858"/>
                    <a:pt x="1585" y="862"/>
                  </a:cubicBezTo>
                  <a:cubicBezTo>
                    <a:pt x="1586" y="863"/>
                    <a:pt x="1587" y="865"/>
                    <a:pt x="1589" y="865"/>
                  </a:cubicBezTo>
                  <a:cubicBezTo>
                    <a:pt x="1591" y="860"/>
                    <a:pt x="1592" y="864"/>
                    <a:pt x="1595" y="865"/>
                  </a:cubicBezTo>
                  <a:cubicBezTo>
                    <a:pt x="1597" y="865"/>
                    <a:pt x="1598" y="863"/>
                    <a:pt x="1598" y="861"/>
                  </a:cubicBezTo>
                  <a:cubicBezTo>
                    <a:pt x="1596" y="858"/>
                    <a:pt x="1593" y="856"/>
                    <a:pt x="1590" y="854"/>
                  </a:cubicBezTo>
                  <a:close/>
                  <a:moveTo>
                    <a:pt x="1604" y="854"/>
                  </a:moveTo>
                  <a:cubicBezTo>
                    <a:pt x="1600" y="860"/>
                    <a:pt x="1606" y="864"/>
                    <a:pt x="1609" y="867"/>
                  </a:cubicBezTo>
                  <a:cubicBezTo>
                    <a:pt x="1610" y="863"/>
                    <a:pt x="1612" y="867"/>
                    <a:pt x="1614" y="867"/>
                  </a:cubicBezTo>
                  <a:cubicBezTo>
                    <a:pt x="1614" y="863"/>
                    <a:pt x="1613" y="859"/>
                    <a:pt x="1612" y="856"/>
                  </a:cubicBezTo>
                  <a:cubicBezTo>
                    <a:pt x="1608" y="857"/>
                    <a:pt x="1608" y="855"/>
                    <a:pt x="1604" y="854"/>
                  </a:cubicBezTo>
                  <a:close/>
                  <a:moveTo>
                    <a:pt x="1616" y="858"/>
                  </a:moveTo>
                  <a:cubicBezTo>
                    <a:pt x="1615" y="860"/>
                    <a:pt x="1616" y="863"/>
                    <a:pt x="1619" y="863"/>
                  </a:cubicBezTo>
                  <a:cubicBezTo>
                    <a:pt x="1621" y="862"/>
                    <a:pt x="1620" y="857"/>
                    <a:pt x="1616" y="858"/>
                  </a:cubicBezTo>
                  <a:close/>
                  <a:moveTo>
                    <a:pt x="1693" y="877"/>
                  </a:moveTo>
                  <a:cubicBezTo>
                    <a:pt x="1694" y="880"/>
                    <a:pt x="1692" y="879"/>
                    <a:pt x="1692" y="882"/>
                  </a:cubicBezTo>
                  <a:cubicBezTo>
                    <a:pt x="1695" y="883"/>
                    <a:pt x="1697" y="876"/>
                    <a:pt x="1693" y="877"/>
                  </a:cubicBezTo>
                  <a:close/>
                  <a:moveTo>
                    <a:pt x="1121" y="1017"/>
                  </a:moveTo>
                  <a:cubicBezTo>
                    <a:pt x="1117" y="1003"/>
                    <a:pt x="1127" y="992"/>
                    <a:pt x="1132" y="979"/>
                  </a:cubicBezTo>
                  <a:cubicBezTo>
                    <a:pt x="1130" y="978"/>
                    <a:pt x="1130" y="977"/>
                    <a:pt x="1129" y="977"/>
                  </a:cubicBezTo>
                  <a:cubicBezTo>
                    <a:pt x="1125" y="984"/>
                    <a:pt x="1108" y="984"/>
                    <a:pt x="1116" y="998"/>
                  </a:cubicBezTo>
                  <a:cubicBezTo>
                    <a:pt x="1114" y="999"/>
                    <a:pt x="1113" y="1002"/>
                    <a:pt x="1111" y="1003"/>
                  </a:cubicBezTo>
                  <a:cubicBezTo>
                    <a:pt x="1111" y="999"/>
                    <a:pt x="1113" y="994"/>
                    <a:pt x="1108" y="995"/>
                  </a:cubicBezTo>
                  <a:cubicBezTo>
                    <a:pt x="1104" y="998"/>
                    <a:pt x="1111" y="1010"/>
                    <a:pt x="1105" y="1012"/>
                  </a:cubicBezTo>
                  <a:cubicBezTo>
                    <a:pt x="1099" y="1012"/>
                    <a:pt x="1095" y="1006"/>
                    <a:pt x="1089" y="1007"/>
                  </a:cubicBezTo>
                  <a:cubicBezTo>
                    <a:pt x="1089" y="1009"/>
                    <a:pt x="1089" y="1010"/>
                    <a:pt x="1088" y="1010"/>
                  </a:cubicBezTo>
                  <a:cubicBezTo>
                    <a:pt x="1089" y="1015"/>
                    <a:pt x="1096" y="1014"/>
                    <a:pt x="1094" y="1021"/>
                  </a:cubicBezTo>
                  <a:cubicBezTo>
                    <a:pt x="1101" y="1020"/>
                    <a:pt x="1097" y="1026"/>
                    <a:pt x="1099" y="1029"/>
                  </a:cubicBezTo>
                  <a:cubicBezTo>
                    <a:pt x="1103" y="1028"/>
                    <a:pt x="1107" y="1028"/>
                    <a:pt x="1108" y="1031"/>
                  </a:cubicBezTo>
                  <a:cubicBezTo>
                    <a:pt x="1109" y="1034"/>
                    <a:pt x="1107" y="1034"/>
                    <a:pt x="1108" y="1036"/>
                  </a:cubicBezTo>
                  <a:cubicBezTo>
                    <a:pt x="1109" y="1041"/>
                    <a:pt x="1115" y="1043"/>
                    <a:pt x="1119" y="1049"/>
                  </a:cubicBezTo>
                  <a:cubicBezTo>
                    <a:pt x="1122" y="1054"/>
                    <a:pt x="1123" y="1064"/>
                    <a:pt x="1132" y="1061"/>
                  </a:cubicBezTo>
                  <a:cubicBezTo>
                    <a:pt x="1134" y="1053"/>
                    <a:pt x="1126" y="1055"/>
                    <a:pt x="1126" y="1050"/>
                  </a:cubicBezTo>
                  <a:cubicBezTo>
                    <a:pt x="1126" y="1047"/>
                    <a:pt x="1126" y="1044"/>
                    <a:pt x="1129" y="1043"/>
                  </a:cubicBezTo>
                  <a:cubicBezTo>
                    <a:pt x="1135" y="1043"/>
                    <a:pt x="1135" y="1043"/>
                    <a:pt x="1135" y="1043"/>
                  </a:cubicBezTo>
                  <a:cubicBezTo>
                    <a:pt x="1137" y="1041"/>
                    <a:pt x="1138" y="1038"/>
                    <a:pt x="1138" y="1035"/>
                  </a:cubicBezTo>
                  <a:cubicBezTo>
                    <a:pt x="1132" y="1030"/>
                    <a:pt x="1127" y="1023"/>
                    <a:pt x="1121" y="1017"/>
                  </a:cubicBezTo>
                  <a:close/>
                  <a:moveTo>
                    <a:pt x="1194" y="1114"/>
                  </a:moveTo>
                  <a:cubicBezTo>
                    <a:pt x="1189" y="1106"/>
                    <a:pt x="1180" y="1101"/>
                    <a:pt x="1175" y="1094"/>
                  </a:cubicBezTo>
                  <a:cubicBezTo>
                    <a:pt x="1174" y="1092"/>
                    <a:pt x="1174" y="1090"/>
                    <a:pt x="1172" y="1087"/>
                  </a:cubicBezTo>
                  <a:cubicBezTo>
                    <a:pt x="1169" y="1083"/>
                    <a:pt x="1164" y="1082"/>
                    <a:pt x="1163" y="1079"/>
                  </a:cubicBezTo>
                  <a:cubicBezTo>
                    <a:pt x="1160" y="1069"/>
                    <a:pt x="1155" y="1062"/>
                    <a:pt x="1149" y="1055"/>
                  </a:cubicBezTo>
                  <a:cubicBezTo>
                    <a:pt x="1147" y="1057"/>
                    <a:pt x="1145" y="1058"/>
                    <a:pt x="1143" y="1060"/>
                  </a:cubicBezTo>
                  <a:cubicBezTo>
                    <a:pt x="1142" y="1059"/>
                    <a:pt x="1143" y="1057"/>
                    <a:pt x="1140" y="1057"/>
                  </a:cubicBezTo>
                  <a:cubicBezTo>
                    <a:pt x="1133" y="1073"/>
                    <a:pt x="1158" y="1081"/>
                    <a:pt x="1152" y="1096"/>
                  </a:cubicBezTo>
                  <a:cubicBezTo>
                    <a:pt x="1155" y="1097"/>
                    <a:pt x="1156" y="1097"/>
                    <a:pt x="1159" y="1097"/>
                  </a:cubicBezTo>
                  <a:cubicBezTo>
                    <a:pt x="1160" y="1103"/>
                    <a:pt x="1166" y="1106"/>
                    <a:pt x="1167" y="1111"/>
                  </a:cubicBezTo>
                  <a:cubicBezTo>
                    <a:pt x="1167" y="1112"/>
                    <a:pt x="1165" y="1113"/>
                    <a:pt x="1166" y="1114"/>
                  </a:cubicBezTo>
                  <a:cubicBezTo>
                    <a:pt x="1168" y="1117"/>
                    <a:pt x="1173" y="1119"/>
                    <a:pt x="1170" y="1125"/>
                  </a:cubicBezTo>
                  <a:cubicBezTo>
                    <a:pt x="1173" y="1127"/>
                    <a:pt x="1176" y="1130"/>
                    <a:pt x="1177" y="1135"/>
                  </a:cubicBezTo>
                  <a:cubicBezTo>
                    <a:pt x="1185" y="1138"/>
                    <a:pt x="1193" y="1135"/>
                    <a:pt x="1201" y="1139"/>
                  </a:cubicBezTo>
                  <a:cubicBezTo>
                    <a:pt x="1202" y="1136"/>
                    <a:pt x="1204" y="1135"/>
                    <a:pt x="1205" y="1133"/>
                  </a:cubicBezTo>
                  <a:cubicBezTo>
                    <a:pt x="1198" y="1129"/>
                    <a:pt x="1198" y="1121"/>
                    <a:pt x="1194" y="1114"/>
                  </a:cubicBezTo>
                  <a:close/>
                  <a:moveTo>
                    <a:pt x="1073" y="1080"/>
                  </a:moveTo>
                  <a:cubicBezTo>
                    <a:pt x="1077" y="1081"/>
                    <a:pt x="1078" y="1078"/>
                    <a:pt x="1079" y="1074"/>
                  </a:cubicBezTo>
                  <a:cubicBezTo>
                    <a:pt x="1077" y="1073"/>
                    <a:pt x="1076" y="1072"/>
                    <a:pt x="1074" y="1072"/>
                  </a:cubicBezTo>
                  <a:cubicBezTo>
                    <a:pt x="1073" y="1074"/>
                    <a:pt x="1071" y="1078"/>
                    <a:pt x="1073" y="1080"/>
                  </a:cubicBezTo>
                  <a:close/>
                  <a:moveTo>
                    <a:pt x="1399" y="1111"/>
                  </a:moveTo>
                  <a:cubicBezTo>
                    <a:pt x="1401" y="1111"/>
                    <a:pt x="1401" y="1110"/>
                    <a:pt x="1402" y="1110"/>
                  </a:cubicBezTo>
                  <a:cubicBezTo>
                    <a:pt x="1402" y="1109"/>
                    <a:pt x="1402" y="1107"/>
                    <a:pt x="1402" y="1105"/>
                  </a:cubicBezTo>
                  <a:cubicBezTo>
                    <a:pt x="1401" y="1103"/>
                    <a:pt x="1396" y="1104"/>
                    <a:pt x="1394" y="1103"/>
                  </a:cubicBezTo>
                  <a:cubicBezTo>
                    <a:pt x="1395" y="1106"/>
                    <a:pt x="1396" y="1110"/>
                    <a:pt x="1399" y="1111"/>
                  </a:cubicBezTo>
                  <a:close/>
                  <a:moveTo>
                    <a:pt x="1321" y="1124"/>
                  </a:moveTo>
                  <a:cubicBezTo>
                    <a:pt x="1324" y="1124"/>
                    <a:pt x="1324" y="1121"/>
                    <a:pt x="1324" y="1118"/>
                  </a:cubicBezTo>
                  <a:cubicBezTo>
                    <a:pt x="1321" y="1118"/>
                    <a:pt x="1319" y="1120"/>
                    <a:pt x="1319" y="1123"/>
                  </a:cubicBezTo>
                  <a:cubicBezTo>
                    <a:pt x="1319" y="1123"/>
                    <a:pt x="1321" y="1123"/>
                    <a:pt x="1321" y="1124"/>
                  </a:cubicBezTo>
                  <a:close/>
                  <a:moveTo>
                    <a:pt x="1318" y="1124"/>
                  </a:moveTo>
                  <a:cubicBezTo>
                    <a:pt x="1315" y="1123"/>
                    <a:pt x="1315" y="1125"/>
                    <a:pt x="1315" y="1127"/>
                  </a:cubicBezTo>
                  <a:cubicBezTo>
                    <a:pt x="1317" y="1128"/>
                    <a:pt x="1318" y="1126"/>
                    <a:pt x="1318" y="1124"/>
                  </a:cubicBezTo>
                  <a:close/>
                  <a:moveTo>
                    <a:pt x="1345" y="1125"/>
                  </a:moveTo>
                  <a:cubicBezTo>
                    <a:pt x="1345" y="1132"/>
                    <a:pt x="1345" y="1132"/>
                    <a:pt x="1345" y="1132"/>
                  </a:cubicBezTo>
                  <a:cubicBezTo>
                    <a:pt x="1349" y="1133"/>
                    <a:pt x="1349" y="1123"/>
                    <a:pt x="1345" y="1125"/>
                  </a:cubicBezTo>
                  <a:close/>
                  <a:moveTo>
                    <a:pt x="1341" y="1137"/>
                  </a:moveTo>
                  <a:cubicBezTo>
                    <a:pt x="1332" y="1139"/>
                    <a:pt x="1321" y="1137"/>
                    <a:pt x="1318" y="1129"/>
                  </a:cubicBezTo>
                  <a:cubicBezTo>
                    <a:pt x="1312" y="1142"/>
                    <a:pt x="1315" y="1151"/>
                    <a:pt x="1311" y="1163"/>
                  </a:cubicBezTo>
                  <a:cubicBezTo>
                    <a:pt x="1317" y="1161"/>
                    <a:pt x="1316" y="1168"/>
                    <a:pt x="1323" y="1170"/>
                  </a:cubicBezTo>
                  <a:cubicBezTo>
                    <a:pt x="1325" y="1164"/>
                    <a:pt x="1332" y="1162"/>
                    <a:pt x="1334" y="1155"/>
                  </a:cubicBezTo>
                  <a:cubicBezTo>
                    <a:pt x="1333" y="1154"/>
                    <a:pt x="1331" y="1155"/>
                    <a:pt x="1331" y="1152"/>
                  </a:cubicBezTo>
                  <a:cubicBezTo>
                    <a:pt x="1335" y="1148"/>
                    <a:pt x="1338" y="1143"/>
                    <a:pt x="1341" y="1137"/>
                  </a:cubicBezTo>
                  <a:close/>
                  <a:moveTo>
                    <a:pt x="1196" y="1143"/>
                  </a:moveTo>
                  <a:cubicBezTo>
                    <a:pt x="1192" y="1143"/>
                    <a:pt x="1192" y="1143"/>
                    <a:pt x="1192" y="1143"/>
                  </a:cubicBezTo>
                  <a:cubicBezTo>
                    <a:pt x="1191" y="1146"/>
                    <a:pt x="1191" y="1151"/>
                    <a:pt x="1195" y="1151"/>
                  </a:cubicBezTo>
                  <a:cubicBezTo>
                    <a:pt x="1194" y="1148"/>
                    <a:pt x="1197" y="1147"/>
                    <a:pt x="1196" y="1143"/>
                  </a:cubicBezTo>
                  <a:close/>
                  <a:moveTo>
                    <a:pt x="284" y="1289"/>
                  </a:moveTo>
                  <a:cubicBezTo>
                    <a:pt x="281" y="1281"/>
                    <a:pt x="276" y="1275"/>
                    <a:pt x="270" y="1271"/>
                  </a:cubicBezTo>
                  <a:cubicBezTo>
                    <a:pt x="272" y="1279"/>
                    <a:pt x="278" y="1284"/>
                    <a:pt x="284" y="1289"/>
                  </a:cubicBezTo>
                  <a:close/>
                  <a:moveTo>
                    <a:pt x="286" y="1293"/>
                  </a:moveTo>
                  <a:cubicBezTo>
                    <a:pt x="286" y="1295"/>
                    <a:pt x="287" y="1296"/>
                    <a:pt x="290" y="1296"/>
                  </a:cubicBezTo>
                  <a:cubicBezTo>
                    <a:pt x="290" y="1293"/>
                    <a:pt x="288" y="1293"/>
                    <a:pt x="286" y="1293"/>
                  </a:cubicBezTo>
                  <a:close/>
                  <a:moveTo>
                    <a:pt x="350" y="1358"/>
                  </a:moveTo>
                  <a:cubicBezTo>
                    <a:pt x="349" y="1355"/>
                    <a:pt x="347" y="1352"/>
                    <a:pt x="343" y="1351"/>
                  </a:cubicBezTo>
                  <a:cubicBezTo>
                    <a:pt x="344" y="1355"/>
                    <a:pt x="348" y="1356"/>
                    <a:pt x="350" y="1358"/>
                  </a:cubicBezTo>
                  <a:close/>
                  <a:moveTo>
                    <a:pt x="359" y="1369"/>
                  </a:moveTo>
                  <a:cubicBezTo>
                    <a:pt x="360" y="1371"/>
                    <a:pt x="361" y="1373"/>
                    <a:pt x="364" y="1374"/>
                  </a:cubicBezTo>
                  <a:cubicBezTo>
                    <a:pt x="363" y="1372"/>
                    <a:pt x="361" y="1367"/>
                    <a:pt x="359" y="1369"/>
                  </a:cubicBezTo>
                  <a:close/>
                  <a:moveTo>
                    <a:pt x="369" y="1383"/>
                  </a:moveTo>
                  <a:cubicBezTo>
                    <a:pt x="373" y="1382"/>
                    <a:pt x="369" y="1389"/>
                    <a:pt x="373" y="1388"/>
                  </a:cubicBezTo>
                  <a:cubicBezTo>
                    <a:pt x="374" y="1384"/>
                    <a:pt x="371" y="1380"/>
                    <a:pt x="369" y="1383"/>
                  </a:cubicBezTo>
                  <a:close/>
                  <a:moveTo>
                    <a:pt x="364" y="1432"/>
                  </a:moveTo>
                  <a:cubicBezTo>
                    <a:pt x="361" y="1431"/>
                    <a:pt x="359" y="1429"/>
                    <a:pt x="356" y="1428"/>
                  </a:cubicBezTo>
                  <a:cubicBezTo>
                    <a:pt x="358" y="1433"/>
                    <a:pt x="356" y="1436"/>
                    <a:pt x="360" y="1439"/>
                  </a:cubicBezTo>
                  <a:cubicBezTo>
                    <a:pt x="363" y="1440"/>
                    <a:pt x="365" y="1440"/>
                    <a:pt x="366" y="1438"/>
                  </a:cubicBezTo>
                  <a:cubicBezTo>
                    <a:pt x="363" y="1436"/>
                    <a:pt x="362" y="1435"/>
                    <a:pt x="364" y="1432"/>
                  </a:cubicBezTo>
                  <a:close/>
                  <a:moveTo>
                    <a:pt x="732" y="67"/>
                  </a:moveTo>
                  <a:cubicBezTo>
                    <a:pt x="718" y="64"/>
                    <a:pt x="703" y="59"/>
                    <a:pt x="689" y="58"/>
                  </a:cubicBezTo>
                  <a:cubicBezTo>
                    <a:pt x="682" y="54"/>
                    <a:pt x="675" y="54"/>
                    <a:pt x="668" y="48"/>
                  </a:cubicBezTo>
                  <a:cubicBezTo>
                    <a:pt x="680" y="51"/>
                    <a:pt x="684" y="46"/>
                    <a:pt x="696" y="47"/>
                  </a:cubicBezTo>
                  <a:cubicBezTo>
                    <a:pt x="697" y="42"/>
                    <a:pt x="691" y="44"/>
                    <a:pt x="691" y="41"/>
                  </a:cubicBezTo>
                  <a:cubicBezTo>
                    <a:pt x="694" y="41"/>
                    <a:pt x="697" y="42"/>
                    <a:pt x="701" y="42"/>
                  </a:cubicBezTo>
                  <a:cubicBezTo>
                    <a:pt x="702" y="40"/>
                    <a:pt x="703" y="39"/>
                    <a:pt x="704" y="37"/>
                  </a:cubicBezTo>
                  <a:cubicBezTo>
                    <a:pt x="702" y="34"/>
                    <a:pt x="698" y="39"/>
                    <a:pt x="697" y="36"/>
                  </a:cubicBezTo>
                  <a:cubicBezTo>
                    <a:pt x="700" y="35"/>
                    <a:pt x="702" y="35"/>
                    <a:pt x="703" y="32"/>
                  </a:cubicBezTo>
                  <a:cubicBezTo>
                    <a:pt x="693" y="28"/>
                    <a:pt x="680" y="24"/>
                    <a:pt x="665" y="25"/>
                  </a:cubicBezTo>
                  <a:cubicBezTo>
                    <a:pt x="664" y="22"/>
                    <a:pt x="665" y="22"/>
                    <a:pt x="661" y="21"/>
                  </a:cubicBezTo>
                  <a:cubicBezTo>
                    <a:pt x="670" y="20"/>
                    <a:pt x="687" y="24"/>
                    <a:pt x="692" y="14"/>
                  </a:cubicBezTo>
                  <a:cubicBezTo>
                    <a:pt x="678" y="11"/>
                    <a:pt x="670" y="15"/>
                    <a:pt x="657" y="14"/>
                  </a:cubicBezTo>
                  <a:cubicBezTo>
                    <a:pt x="662" y="10"/>
                    <a:pt x="670" y="9"/>
                    <a:pt x="675" y="5"/>
                  </a:cubicBezTo>
                  <a:cubicBezTo>
                    <a:pt x="669" y="3"/>
                    <a:pt x="658" y="6"/>
                    <a:pt x="655" y="0"/>
                  </a:cubicBezTo>
                  <a:cubicBezTo>
                    <a:pt x="626" y="0"/>
                    <a:pt x="595" y="8"/>
                    <a:pt x="569" y="17"/>
                  </a:cubicBezTo>
                  <a:cubicBezTo>
                    <a:pt x="555" y="11"/>
                    <a:pt x="540" y="23"/>
                    <a:pt x="526" y="24"/>
                  </a:cubicBezTo>
                  <a:cubicBezTo>
                    <a:pt x="527" y="24"/>
                    <a:pt x="527" y="23"/>
                    <a:pt x="525" y="23"/>
                  </a:cubicBezTo>
                  <a:cubicBezTo>
                    <a:pt x="524" y="25"/>
                    <a:pt x="522" y="24"/>
                    <a:pt x="524" y="26"/>
                  </a:cubicBezTo>
                  <a:cubicBezTo>
                    <a:pt x="515" y="28"/>
                    <a:pt x="507" y="32"/>
                    <a:pt x="499" y="35"/>
                  </a:cubicBezTo>
                  <a:cubicBezTo>
                    <a:pt x="460" y="51"/>
                    <a:pt x="419" y="76"/>
                    <a:pt x="386" y="98"/>
                  </a:cubicBezTo>
                  <a:cubicBezTo>
                    <a:pt x="324" y="140"/>
                    <a:pt x="261" y="193"/>
                    <a:pt x="212" y="249"/>
                  </a:cubicBezTo>
                  <a:cubicBezTo>
                    <a:pt x="191" y="272"/>
                    <a:pt x="179" y="300"/>
                    <a:pt x="165" y="324"/>
                  </a:cubicBezTo>
                  <a:cubicBezTo>
                    <a:pt x="168" y="328"/>
                    <a:pt x="160" y="331"/>
                    <a:pt x="163" y="334"/>
                  </a:cubicBezTo>
                  <a:cubicBezTo>
                    <a:pt x="165" y="330"/>
                    <a:pt x="166" y="337"/>
                    <a:pt x="164" y="337"/>
                  </a:cubicBezTo>
                  <a:cubicBezTo>
                    <a:pt x="166" y="338"/>
                    <a:pt x="167" y="335"/>
                    <a:pt x="168" y="337"/>
                  </a:cubicBezTo>
                  <a:cubicBezTo>
                    <a:pt x="166" y="341"/>
                    <a:pt x="165" y="346"/>
                    <a:pt x="170" y="347"/>
                  </a:cubicBezTo>
                  <a:cubicBezTo>
                    <a:pt x="168" y="379"/>
                    <a:pt x="140" y="395"/>
                    <a:pt x="144" y="426"/>
                  </a:cubicBezTo>
                  <a:cubicBezTo>
                    <a:pt x="152" y="412"/>
                    <a:pt x="160" y="398"/>
                    <a:pt x="167" y="384"/>
                  </a:cubicBezTo>
                  <a:cubicBezTo>
                    <a:pt x="167" y="372"/>
                    <a:pt x="176" y="369"/>
                    <a:pt x="181" y="360"/>
                  </a:cubicBezTo>
                  <a:cubicBezTo>
                    <a:pt x="183" y="361"/>
                    <a:pt x="182" y="364"/>
                    <a:pt x="185" y="363"/>
                  </a:cubicBezTo>
                  <a:cubicBezTo>
                    <a:pt x="191" y="353"/>
                    <a:pt x="203" y="345"/>
                    <a:pt x="215" y="346"/>
                  </a:cubicBezTo>
                  <a:cubicBezTo>
                    <a:pt x="213" y="351"/>
                    <a:pt x="211" y="355"/>
                    <a:pt x="208" y="359"/>
                  </a:cubicBezTo>
                  <a:cubicBezTo>
                    <a:pt x="211" y="358"/>
                    <a:pt x="213" y="355"/>
                    <a:pt x="216" y="354"/>
                  </a:cubicBezTo>
                  <a:cubicBezTo>
                    <a:pt x="216" y="354"/>
                    <a:pt x="214" y="356"/>
                    <a:pt x="215" y="356"/>
                  </a:cubicBezTo>
                  <a:cubicBezTo>
                    <a:pt x="221" y="356"/>
                    <a:pt x="223" y="349"/>
                    <a:pt x="231" y="343"/>
                  </a:cubicBezTo>
                  <a:cubicBezTo>
                    <a:pt x="233" y="343"/>
                    <a:pt x="232" y="346"/>
                    <a:pt x="234" y="345"/>
                  </a:cubicBezTo>
                  <a:cubicBezTo>
                    <a:pt x="237" y="341"/>
                    <a:pt x="241" y="339"/>
                    <a:pt x="245" y="337"/>
                  </a:cubicBezTo>
                  <a:cubicBezTo>
                    <a:pt x="245" y="340"/>
                    <a:pt x="245" y="340"/>
                    <a:pt x="245" y="340"/>
                  </a:cubicBezTo>
                  <a:cubicBezTo>
                    <a:pt x="250" y="342"/>
                    <a:pt x="251" y="335"/>
                    <a:pt x="253" y="337"/>
                  </a:cubicBezTo>
                  <a:cubicBezTo>
                    <a:pt x="252" y="340"/>
                    <a:pt x="251" y="342"/>
                    <a:pt x="252" y="345"/>
                  </a:cubicBezTo>
                  <a:cubicBezTo>
                    <a:pt x="256" y="348"/>
                    <a:pt x="261" y="345"/>
                    <a:pt x="263" y="345"/>
                  </a:cubicBezTo>
                  <a:cubicBezTo>
                    <a:pt x="265" y="350"/>
                    <a:pt x="267" y="353"/>
                    <a:pt x="269" y="356"/>
                  </a:cubicBezTo>
                  <a:cubicBezTo>
                    <a:pt x="267" y="362"/>
                    <a:pt x="262" y="369"/>
                    <a:pt x="263" y="376"/>
                  </a:cubicBezTo>
                  <a:cubicBezTo>
                    <a:pt x="264" y="376"/>
                    <a:pt x="266" y="375"/>
                    <a:pt x="267" y="377"/>
                  </a:cubicBezTo>
                  <a:cubicBezTo>
                    <a:pt x="267" y="409"/>
                    <a:pt x="253" y="443"/>
                    <a:pt x="230" y="460"/>
                  </a:cubicBezTo>
                  <a:cubicBezTo>
                    <a:pt x="223" y="457"/>
                    <a:pt x="211" y="460"/>
                    <a:pt x="206" y="465"/>
                  </a:cubicBezTo>
                  <a:cubicBezTo>
                    <a:pt x="208" y="459"/>
                    <a:pt x="203" y="460"/>
                    <a:pt x="201" y="457"/>
                  </a:cubicBezTo>
                  <a:cubicBezTo>
                    <a:pt x="199" y="450"/>
                    <a:pt x="204" y="445"/>
                    <a:pt x="201" y="438"/>
                  </a:cubicBezTo>
                  <a:cubicBezTo>
                    <a:pt x="190" y="438"/>
                    <a:pt x="182" y="442"/>
                    <a:pt x="174" y="446"/>
                  </a:cubicBezTo>
                  <a:cubicBezTo>
                    <a:pt x="173" y="457"/>
                    <a:pt x="179" y="464"/>
                    <a:pt x="176" y="479"/>
                  </a:cubicBezTo>
                  <a:cubicBezTo>
                    <a:pt x="179" y="479"/>
                    <a:pt x="178" y="476"/>
                    <a:pt x="181" y="477"/>
                  </a:cubicBezTo>
                  <a:cubicBezTo>
                    <a:pt x="176" y="481"/>
                    <a:pt x="181" y="491"/>
                    <a:pt x="178" y="499"/>
                  </a:cubicBezTo>
                  <a:cubicBezTo>
                    <a:pt x="179" y="500"/>
                    <a:pt x="183" y="499"/>
                    <a:pt x="182" y="503"/>
                  </a:cubicBezTo>
                  <a:cubicBezTo>
                    <a:pt x="175" y="505"/>
                    <a:pt x="172" y="508"/>
                    <a:pt x="165" y="512"/>
                  </a:cubicBezTo>
                  <a:cubicBezTo>
                    <a:pt x="153" y="509"/>
                    <a:pt x="145" y="524"/>
                    <a:pt x="138" y="532"/>
                  </a:cubicBezTo>
                  <a:cubicBezTo>
                    <a:pt x="139" y="542"/>
                    <a:pt x="138" y="555"/>
                    <a:pt x="141" y="565"/>
                  </a:cubicBezTo>
                  <a:cubicBezTo>
                    <a:pt x="140" y="581"/>
                    <a:pt x="132" y="593"/>
                    <a:pt x="128" y="608"/>
                  </a:cubicBezTo>
                  <a:cubicBezTo>
                    <a:pt x="123" y="608"/>
                    <a:pt x="123" y="614"/>
                    <a:pt x="119" y="615"/>
                  </a:cubicBezTo>
                  <a:cubicBezTo>
                    <a:pt x="116" y="611"/>
                    <a:pt x="111" y="615"/>
                    <a:pt x="109" y="611"/>
                  </a:cubicBezTo>
                  <a:cubicBezTo>
                    <a:pt x="101" y="617"/>
                    <a:pt x="97" y="627"/>
                    <a:pt x="92" y="636"/>
                  </a:cubicBezTo>
                  <a:cubicBezTo>
                    <a:pt x="89" y="634"/>
                    <a:pt x="87" y="631"/>
                    <a:pt x="84" y="629"/>
                  </a:cubicBezTo>
                  <a:cubicBezTo>
                    <a:pt x="84" y="624"/>
                    <a:pt x="85" y="617"/>
                    <a:pt x="82" y="615"/>
                  </a:cubicBezTo>
                  <a:cubicBezTo>
                    <a:pt x="78" y="614"/>
                    <a:pt x="79" y="617"/>
                    <a:pt x="76" y="617"/>
                  </a:cubicBezTo>
                  <a:cubicBezTo>
                    <a:pt x="76" y="616"/>
                    <a:pt x="77" y="614"/>
                    <a:pt x="76" y="614"/>
                  </a:cubicBezTo>
                  <a:cubicBezTo>
                    <a:pt x="75" y="615"/>
                    <a:pt x="74" y="617"/>
                    <a:pt x="72" y="617"/>
                  </a:cubicBezTo>
                  <a:cubicBezTo>
                    <a:pt x="71" y="614"/>
                    <a:pt x="70" y="614"/>
                    <a:pt x="67" y="615"/>
                  </a:cubicBezTo>
                  <a:cubicBezTo>
                    <a:pt x="67" y="612"/>
                    <a:pt x="67" y="610"/>
                    <a:pt x="65" y="610"/>
                  </a:cubicBezTo>
                  <a:cubicBezTo>
                    <a:pt x="63" y="612"/>
                    <a:pt x="60" y="614"/>
                    <a:pt x="60" y="619"/>
                  </a:cubicBezTo>
                  <a:cubicBezTo>
                    <a:pt x="60" y="621"/>
                    <a:pt x="64" y="620"/>
                    <a:pt x="64" y="623"/>
                  </a:cubicBezTo>
                  <a:cubicBezTo>
                    <a:pt x="61" y="625"/>
                    <a:pt x="63" y="631"/>
                    <a:pt x="60" y="633"/>
                  </a:cubicBezTo>
                  <a:cubicBezTo>
                    <a:pt x="60" y="630"/>
                    <a:pt x="55" y="632"/>
                    <a:pt x="53" y="630"/>
                  </a:cubicBezTo>
                  <a:cubicBezTo>
                    <a:pt x="46" y="635"/>
                    <a:pt x="49" y="645"/>
                    <a:pt x="45" y="651"/>
                  </a:cubicBezTo>
                  <a:cubicBezTo>
                    <a:pt x="43" y="654"/>
                    <a:pt x="39" y="655"/>
                    <a:pt x="37" y="657"/>
                  </a:cubicBezTo>
                  <a:cubicBezTo>
                    <a:pt x="34" y="661"/>
                    <a:pt x="36" y="668"/>
                    <a:pt x="31" y="671"/>
                  </a:cubicBezTo>
                  <a:cubicBezTo>
                    <a:pt x="30" y="671"/>
                    <a:pt x="29" y="670"/>
                    <a:pt x="27" y="671"/>
                  </a:cubicBezTo>
                  <a:cubicBezTo>
                    <a:pt x="21" y="675"/>
                    <a:pt x="25" y="682"/>
                    <a:pt x="22" y="689"/>
                  </a:cubicBezTo>
                  <a:cubicBezTo>
                    <a:pt x="20" y="687"/>
                    <a:pt x="23" y="681"/>
                    <a:pt x="19" y="681"/>
                  </a:cubicBezTo>
                  <a:cubicBezTo>
                    <a:pt x="21" y="694"/>
                    <a:pt x="15" y="700"/>
                    <a:pt x="19" y="711"/>
                  </a:cubicBezTo>
                  <a:cubicBezTo>
                    <a:pt x="16" y="710"/>
                    <a:pt x="18" y="714"/>
                    <a:pt x="15" y="714"/>
                  </a:cubicBezTo>
                  <a:cubicBezTo>
                    <a:pt x="8" y="753"/>
                    <a:pt x="0" y="800"/>
                    <a:pt x="3" y="845"/>
                  </a:cubicBezTo>
                  <a:cubicBezTo>
                    <a:pt x="4" y="874"/>
                    <a:pt x="7" y="900"/>
                    <a:pt x="10" y="925"/>
                  </a:cubicBezTo>
                  <a:cubicBezTo>
                    <a:pt x="22" y="1004"/>
                    <a:pt x="40" y="1074"/>
                    <a:pt x="66" y="1136"/>
                  </a:cubicBezTo>
                  <a:cubicBezTo>
                    <a:pt x="81" y="1172"/>
                    <a:pt x="97" y="1206"/>
                    <a:pt x="116" y="1234"/>
                  </a:cubicBezTo>
                  <a:cubicBezTo>
                    <a:pt x="115" y="1232"/>
                    <a:pt x="115" y="1229"/>
                    <a:pt x="117" y="1227"/>
                  </a:cubicBezTo>
                  <a:cubicBezTo>
                    <a:pt x="134" y="1241"/>
                    <a:pt x="145" y="1273"/>
                    <a:pt x="172" y="1283"/>
                  </a:cubicBezTo>
                  <a:cubicBezTo>
                    <a:pt x="177" y="1290"/>
                    <a:pt x="184" y="1296"/>
                    <a:pt x="193" y="1299"/>
                  </a:cubicBezTo>
                  <a:cubicBezTo>
                    <a:pt x="195" y="1290"/>
                    <a:pt x="188" y="1276"/>
                    <a:pt x="187" y="1270"/>
                  </a:cubicBezTo>
                  <a:cubicBezTo>
                    <a:pt x="197" y="1287"/>
                    <a:pt x="206" y="1311"/>
                    <a:pt x="224" y="1317"/>
                  </a:cubicBezTo>
                  <a:cubicBezTo>
                    <a:pt x="228" y="1313"/>
                    <a:pt x="231" y="1308"/>
                    <a:pt x="231" y="1303"/>
                  </a:cubicBezTo>
                  <a:cubicBezTo>
                    <a:pt x="238" y="1307"/>
                    <a:pt x="241" y="1316"/>
                    <a:pt x="248" y="1319"/>
                  </a:cubicBezTo>
                  <a:cubicBezTo>
                    <a:pt x="249" y="1319"/>
                    <a:pt x="249" y="1318"/>
                    <a:pt x="250" y="1319"/>
                  </a:cubicBezTo>
                  <a:cubicBezTo>
                    <a:pt x="251" y="1313"/>
                    <a:pt x="247" y="1308"/>
                    <a:pt x="248" y="1306"/>
                  </a:cubicBezTo>
                  <a:cubicBezTo>
                    <a:pt x="254" y="1312"/>
                    <a:pt x="261" y="1316"/>
                    <a:pt x="263" y="1325"/>
                  </a:cubicBezTo>
                  <a:cubicBezTo>
                    <a:pt x="261" y="1325"/>
                    <a:pt x="260" y="1324"/>
                    <a:pt x="259" y="1323"/>
                  </a:cubicBezTo>
                  <a:cubicBezTo>
                    <a:pt x="259" y="1328"/>
                    <a:pt x="262" y="1331"/>
                    <a:pt x="267" y="1332"/>
                  </a:cubicBezTo>
                  <a:cubicBezTo>
                    <a:pt x="266" y="1329"/>
                    <a:pt x="270" y="1330"/>
                    <a:pt x="271" y="1330"/>
                  </a:cubicBezTo>
                  <a:cubicBezTo>
                    <a:pt x="278" y="1334"/>
                    <a:pt x="279" y="1342"/>
                    <a:pt x="288" y="1343"/>
                  </a:cubicBezTo>
                  <a:cubicBezTo>
                    <a:pt x="307" y="1338"/>
                    <a:pt x="305" y="1369"/>
                    <a:pt x="319" y="1374"/>
                  </a:cubicBezTo>
                  <a:cubicBezTo>
                    <a:pt x="329" y="1373"/>
                    <a:pt x="332" y="1378"/>
                    <a:pt x="337" y="1382"/>
                  </a:cubicBezTo>
                  <a:cubicBezTo>
                    <a:pt x="352" y="1381"/>
                    <a:pt x="352" y="1394"/>
                    <a:pt x="361" y="1399"/>
                  </a:cubicBezTo>
                  <a:cubicBezTo>
                    <a:pt x="362" y="1395"/>
                    <a:pt x="375" y="1396"/>
                    <a:pt x="372" y="1400"/>
                  </a:cubicBezTo>
                  <a:cubicBezTo>
                    <a:pt x="371" y="1399"/>
                    <a:pt x="368" y="1399"/>
                    <a:pt x="365" y="1399"/>
                  </a:cubicBezTo>
                  <a:cubicBezTo>
                    <a:pt x="365" y="1407"/>
                    <a:pt x="373" y="1411"/>
                    <a:pt x="378" y="1416"/>
                  </a:cubicBezTo>
                  <a:cubicBezTo>
                    <a:pt x="383" y="1422"/>
                    <a:pt x="384" y="1431"/>
                    <a:pt x="391" y="1435"/>
                  </a:cubicBezTo>
                  <a:cubicBezTo>
                    <a:pt x="392" y="1431"/>
                    <a:pt x="391" y="1431"/>
                    <a:pt x="392" y="1429"/>
                  </a:cubicBezTo>
                  <a:cubicBezTo>
                    <a:pt x="393" y="1432"/>
                    <a:pt x="396" y="1428"/>
                    <a:pt x="397" y="1429"/>
                  </a:cubicBezTo>
                  <a:cubicBezTo>
                    <a:pt x="396" y="1422"/>
                    <a:pt x="390" y="1420"/>
                    <a:pt x="388" y="1414"/>
                  </a:cubicBezTo>
                  <a:cubicBezTo>
                    <a:pt x="390" y="1414"/>
                    <a:pt x="390" y="1416"/>
                    <a:pt x="392" y="1416"/>
                  </a:cubicBezTo>
                  <a:cubicBezTo>
                    <a:pt x="390" y="1411"/>
                    <a:pt x="387" y="1407"/>
                    <a:pt x="383" y="1404"/>
                  </a:cubicBezTo>
                  <a:cubicBezTo>
                    <a:pt x="383" y="1399"/>
                    <a:pt x="381" y="1394"/>
                    <a:pt x="375" y="1392"/>
                  </a:cubicBezTo>
                  <a:cubicBezTo>
                    <a:pt x="373" y="1393"/>
                    <a:pt x="370" y="1398"/>
                    <a:pt x="368" y="1393"/>
                  </a:cubicBezTo>
                  <a:cubicBezTo>
                    <a:pt x="370" y="1393"/>
                    <a:pt x="372" y="1393"/>
                    <a:pt x="373" y="1391"/>
                  </a:cubicBezTo>
                  <a:cubicBezTo>
                    <a:pt x="367" y="1388"/>
                    <a:pt x="368" y="1373"/>
                    <a:pt x="359" y="1376"/>
                  </a:cubicBezTo>
                  <a:cubicBezTo>
                    <a:pt x="362" y="1377"/>
                    <a:pt x="363" y="1378"/>
                    <a:pt x="362" y="1382"/>
                  </a:cubicBezTo>
                  <a:cubicBezTo>
                    <a:pt x="358" y="1381"/>
                    <a:pt x="356" y="1378"/>
                    <a:pt x="356" y="1374"/>
                  </a:cubicBezTo>
                  <a:cubicBezTo>
                    <a:pt x="357" y="1374"/>
                    <a:pt x="358" y="1376"/>
                    <a:pt x="358" y="1373"/>
                  </a:cubicBezTo>
                  <a:cubicBezTo>
                    <a:pt x="356" y="1370"/>
                    <a:pt x="351" y="1364"/>
                    <a:pt x="350" y="1363"/>
                  </a:cubicBezTo>
                  <a:cubicBezTo>
                    <a:pt x="352" y="1364"/>
                    <a:pt x="356" y="1368"/>
                    <a:pt x="359" y="1366"/>
                  </a:cubicBezTo>
                  <a:cubicBezTo>
                    <a:pt x="354" y="1361"/>
                    <a:pt x="347" y="1360"/>
                    <a:pt x="342" y="1354"/>
                  </a:cubicBezTo>
                  <a:cubicBezTo>
                    <a:pt x="342" y="1353"/>
                    <a:pt x="343" y="1350"/>
                    <a:pt x="342" y="1349"/>
                  </a:cubicBezTo>
                  <a:cubicBezTo>
                    <a:pt x="340" y="1344"/>
                    <a:pt x="329" y="1331"/>
                    <a:pt x="325" y="1332"/>
                  </a:cubicBezTo>
                  <a:cubicBezTo>
                    <a:pt x="324" y="1338"/>
                    <a:pt x="333" y="1340"/>
                    <a:pt x="332" y="1343"/>
                  </a:cubicBezTo>
                  <a:cubicBezTo>
                    <a:pt x="326" y="1344"/>
                    <a:pt x="328" y="1336"/>
                    <a:pt x="323" y="1336"/>
                  </a:cubicBezTo>
                  <a:cubicBezTo>
                    <a:pt x="322" y="1338"/>
                    <a:pt x="326" y="1339"/>
                    <a:pt x="323" y="1340"/>
                  </a:cubicBezTo>
                  <a:cubicBezTo>
                    <a:pt x="320" y="1338"/>
                    <a:pt x="321" y="1332"/>
                    <a:pt x="320" y="1329"/>
                  </a:cubicBezTo>
                  <a:cubicBezTo>
                    <a:pt x="314" y="1329"/>
                    <a:pt x="311" y="1319"/>
                    <a:pt x="316" y="1317"/>
                  </a:cubicBezTo>
                  <a:cubicBezTo>
                    <a:pt x="314" y="1313"/>
                    <a:pt x="309" y="1312"/>
                    <a:pt x="305" y="1310"/>
                  </a:cubicBezTo>
                  <a:cubicBezTo>
                    <a:pt x="303" y="1313"/>
                    <a:pt x="308" y="1317"/>
                    <a:pt x="309" y="1320"/>
                  </a:cubicBezTo>
                  <a:cubicBezTo>
                    <a:pt x="303" y="1316"/>
                    <a:pt x="299" y="1309"/>
                    <a:pt x="292" y="1307"/>
                  </a:cubicBezTo>
                  <a:cubicBezTo>
                    <a:pt x="297" y="1308"/>
                    <a:pt x="291" y="1304"/>
                    <a:pt x="295" y="1303"/>
                  </a:cubicBezTo>
                  <a:cubicBezTo>
                    <a:pt x="297" y="1306"/>
                    <a:pt x="299" y="1313"/>
                    <a:pt x="302" y="1310"/>
                  </a:cubicBezTo>
                  <a:cubicBezTo>
                    <a:pt x="299" y="1307"/>
                    <a:pt x="297" y="1303"/>
                    <a:pt x="293" y="1300"/>
                  </a:cubicBezTo>
                  <a:cubicBezTo>
                    <a:pt x="292" y="1301"/>
                    <a:pt x="293" y="1304"/>
                    <a:pt x="291" y="1303"/>
                  </a:cubicBezTo>
                  <a:cubicBezTo>
                    <a:pt x="285" y="1295"/>
                    <a:pt x="279" y="1286"/>
                    <a:pt x="269" y="1281"/>
                  </a:cubicBezTo>
                  <a:cubicBezTo>
                    <a:pt x="271" y="1275"/>
                    <a:pt x="265" y="1278"/>
                    <a:pt x="266" y="1272"/>
                  </a:cubicBezTo>
                  <a:cubicBezTo>
                    <a:pt x="268" y="1272"/>
                    <a:pt x="269" y="1275"/>
                    <a:pt x="268" y="1271"/>
                  </a:cubicBezTo>
                  <a:cubicBezTo>
                    <a:pt x="266" y="1260"/>
                    <a:pt x="254" y="1254"/>
                    <a:pt x="248" y="1245"/>
                  </a:cubicBezTo>
                  <a:cubicBezTo>
                    <a:pt x="244" y="1238"/>
                    <a:pt x="242" y="1230"/>
                    <a:pt x="237" y="1223"/>
                  </a:cubicBezTo>
                  <a:cubicBezTo>
                    <a:pt x="231" y="1216"/>
                    <a:pt x="220" y="1208"/>
                    <a:pt x="214" y="1202"/>
                  </a:cubicBezTo>
                  <a:cubicBezTo>
                    <a:pt x="209" y="1198"/>
                    <a:pt x="204" y="1191"/>
                    <a:pt x="201" y="1187"/>
                  </a:cubicBezTo>
                  <a:cubicBezTo>
                    <a:pt x="193" y="1176"/>
                    <a:pt x="191" y="1162"/>
                    <a:pt x="182" y="1150"/>
                  </a:cubicBezTo>
                  <a:cubicBezTo>
                    <a:pt x="180" y="1147"/>
                    <a:pt x="177" y="1146"/>
                    <a:pt x="175" y="1144"/>
                  </a:cubicBezTo>
                  <a:cubicBezTo>
                    <a:pt x="171" y="1137"/>
                    <a:pt x="170" y="1129"/>
                    <a:pt x="165" y="1122"/>
                  </a:cubicBezTo>
                  <a:cubicBezTo>
                    <a:pt x="155" y="1116"/>
                    <a:pt x="153" y="1102"/>
                    <a:pt x="146" y="1094"/>
                  </a:cubicBezTo>
                  <a:cubicBezTo>
                    <a:pt x="145" y="1085"/>
                    <a:pt x="139" y="1081"/>
                    <a:pt x="136" y="1075"/>
                  </a:cubicBezTo>
                  <a:cubicBezTo>
                    <a:pt x="137" y="1068"/>
                    <a:pt x="133" y="1067"/>
                    <a:pt x="130" y="1064"/>
                  </a:cubicBezTo>
                  <a:cubicBezTo>
                    <a:pt x="122" y="1042"/>
                    <a:pt x="108" y="1020"/>
                    <a:pt x="110" y="990"/>
                  </a:cubicBezTo>
                  <a:cubicBezTo>
                    <a:pt x="111" y="968"/>
                    <a:pt x="125" y="947"/>
                    <a:pt x="123" y="923"/>
                  </a:cubicBezTo>
                  <a:cubicBezTo>
                    <a:pt x="122" y="920"/>
                    <a:pt x="120" y="917"/>
                    <a:pt x="120" y="913"/>
                  </a:cubicBezTo>
                  <a:cubicBezTo>
                    <a:pt x="119" y="905"/>
                    <a:pt x="120" y="896"/>
                    <a:pt x="120" y="887"/>
                  </a:cubicBezTo>
                  <a:cubicBezTo>
                    <a:pt x="120" y="855"/>
                    <a:pt x="122" y="823"/>
                    <a:pt x="133" y="797"/>
                  </a:cubicBezTo>
                  <a:cubicBezTo>
                    <a:pt x="133" y="795"/>
                    <a:pt x="129" y="796"/>
                    <a:pt x="129" y="792"/>
                  </a:cubicBezTo>
                  <a:cubicBezTo>
                    <a:pt x="132" y="789"/>
                    <a:pt x="131" y="781"/>
                    <a:pt x="131" y="775"/>
                  </a:cubicBezTo>
                  <a:cubicBezTo>
                    <a:pt x="127" y="771"/>
                    <a:pt x="123" y="769"/>
                    <a:pt x="119" y="767"/>
                  </a:cubicBezTo>
                  <a:cubicBezTo>
                    <a:pt x="119" y="766"/>
                    <a:pt x="118" y="765"/>
                    <a:pt x="118" y="764"/>
                  </a:cubicBezTo>
                  <a:cubicBezTo>
                    <a:pt x="120" y="763"/>
                    <a:pt x="120" y="765"/>
                    <a:pt x="122" y="765"/>
                  </a:cubicBezTo>
                  <a:cubicBezTo>
                    <a:pt x="120" y="760"/>
                    <a:pt x="125" y="758"/>
                    <a:pt x="125" y="752"/>
                  </a:cubicBezTo>
                  <a:cubicBezTo>
                    <a:pt x="126" y="748"/>
                    <a:pt x="121" y="742"/>
                    <a:pt x="124" y="737"/>
                  </a:cubicBezTo>
                  <a:cubicBezTo>
                    <a:pt x="116" y="733"/>
                    <a:pt x="117" y="722"/>
                    <a:pt x="115" y="716"/>
                  </a:cubicBezTo>
                  <a:cubicBezTo>
                    <a:pt x="111" y="715"/>
                    <a:pt x="112" y="718"/>
                    <a:pt x="109" y="719"/>
                  </a:cubicBezTo>
                  <a:cubicBezTo>
                    <a:pt x="106" y="716"/>
                    <a:pt x="108" y="715"/>
                    <a:pt x="108" y="711"/>
                  </a:cubicBezTo>
                  <a:cubicBezTo>
                    <a:pt x="104" y="711"/>
                    <a:pt x="104" y="707"/>
                    <a:pt x="103" y="704"/>
                  </a:cubicBezTo>
                  <a:cubicBezTo>
                    <a:pt x="98" y="704"/>
                    <a:pt x="98" y="704"/>
                    <a:pt x="98" y="704"/>
                  </a:cubicBezTo>
                  <a:cubicBezTo>
                    <a:pt x="93" y="698"/>
                    <a:pt x="96" y="692"/>
                    <a:pt x="96" y="686"/>
                  </a:cubicBezTo>
                  <a:cubicBezTo>
                    <a:pt x="96" y="684"/>
                    <a:pt x="94" y="683"/>
                    <a:pt x="94" y="681"/>
                  </a:cubicBezTo>
                  <a:cubicBezTo>
                    <a:pt x="91" y="660"/>
                    <a:pt x="98" y="633"/>
                    <a:pt x="108" y="621"/>
                  </a:cubicBezTo>
                  <a:cubicBezTo>
                    <a:pt x="110" y="623"/>
                    <a:pt x="114" y="624"/>
                    <a:pt x="116" y="626"/>
                  </a:cubicBezTo>
                  <a:cubicBezTo>
                    <a:pt x="115" y="630"/>
                    <a:pt x="112" y="632"/>
                    <a:pt x="112" y="637"/>
                  </a:cubicBezTo>
                  <a:cubicBezTo>
                    <a:pt x="117" y="639"/>
                    <a:pt x="119" y="633"/>
                    <a:pt x="118" y="627"/>
                  </a:cubicBezTo>
                  <a:cubicBezTo>
                    <a:pt x="119" y="626"/>
                    <a:pt x="122" y="629"/>
                    <a:pt x="124" y="626"/>
                  </a:cubicBezTo>
                  <a:cubicBezTo>
                    <a:pt x="123" y="616"/>
                    <a:pt x="135" y="614"/>
                    <a:pt x="139" y="607"/>
                  </a:cubicBezTo>
                  <a:cubicBezTo>
                    <a:pt x="142" y="600"/>
                    <a:pt x="142" y="593"/>
                    <a:pt x="148" y="587"/>
                  </a:cubicBezTo>
                  <a:cubicBezTo>
                    <a:pt x="149" y="594"/>
                    <a:pt x="155" y="582"/>
                    <a:pt x="157" y="579"/>
                  </a:cubicBezTo>
                  <a:cubicBezTo>
                    <a:pt x="153" y="565"/>
                    <a:pt x="166" y="554"/>
                    <a:pt x="171" y="543"/>
                  </a:cubicBezTo>
                  <a:cubicBezTo>
                    <a:pt x="169" y="540"/>
                    <a:pt x="168" y="538"/>
                    <a:pt x="172" y="536"/>
                  </a:cubicBezTo>
                  <a:cubicBezTo>
                    <a:pt x="180" y="539"/>
                    <a:pt x="191" y="525"/>
                    <a:pt x="196" y="521"/>
                  </a:cubicBezTo>
                  <a:cubicBezTo>
                    <a:pt x="197" y="519"/>
                    <a:pt x="200" y="519"/>
                    <a:pt x="202" y="518"/>
                  </a:cubicBezTo>
                  <a:cubicBezTo>
                    <a:pt x="213" y="509"/>
                    <a:pt x="220" y="483"/>
                    <a:pt x="233" y="480"/>
                  </a:cubicBezTo>
                  <a:cubicBezTo>
                    <a:pt x="239" y="479"/>
                    <a:pt x="243" y="485"/>
                    <a:pt x="249" y="482"/>
                  </a:cubicBezTo>
                  <a:cubicBezTo>
                    <a:pt x="251" y="477"/>
                    <a:pt x="258" y="477"/>
                    <a:pt x="262" y="475"/>
                  </a:cubicBezTo>
                  <a:cubicBezTo>
                    <a:pt x="266" y="472"/>
                    <a:pt x="268" y="466"/>
                    <a:pt x="272" y="463"/>
                  </a:cubicBezTo>
                  <a:cubicBezTo>
                    <a:pt x="277" y="459"/>
                    <a:pt x="285" y="458"/>
                    <a:pt x="290" y="455"/>
                  </a:cubicBezTo>
                  <a:cubicBezTo>
                    <a:pt x="294" y="451"/>
                    <a:pt x="296" y="444"/>
                    <a:pt x="300" y="441"/>
                  </a:cubicBezTo>
                  <a:cubicBezTo>
                    <a:pt x="304" y="438"/>
                    <a:pt x="308" y="440"/>
                    <a:pt x="312" y="437"/>
                  </a:cubicBezTo>
                  <a:cubicBezTo>
                    <a:pt x="314" y="435"/>
                    <a:pt x="314" y="431"/>
                    <a:pt x="317" y="428"/>
                  </a:cubicBezTo>
                  <a:cubicBezTo>
                    <a:pt x="325" y="419"/>
                    <a:pt x="338" y="420"/>
                    <a:pt x="338" y="407"/>
                  </a:cubicBezTo>
                  <a:cubicBezTo>
                    <a:pt x="334" y="405"/>
                    <a:pt x="335" y="399"/>
                    <a:pt x="332" y="397"/>
                  </a:cubicBezTo>
                  <a:cubicBezTo>
                    <a:pt x="339" y="382"/>
                    <a:pt x="347" y="367"/>
                    <a:pt x="361" y="359"/>
                  </a:cubicBezTo>
                  <a:cubicBezTo>
                    <a:pt x="361" y="356"/>
                    <a:pt x="359" y="356"/>
                    <a:pt x="360" y="354"/>
                  </a:cubicBezTo>
                  <a:cubicBezTo>
                    <a:pt x="365" y="351"/>
                    <a:pt x="370" y="348"/>
                    <a:pt x="374" y="344"/>
                  </a:cubicBezTo>
                  <a:cubicBezTo>
                    <a:pt x="374" y="341"/>
                    <a:pt x="370" y="342"/>
                    <a:pt x="371" y="337"/>
                  </a:cubicBezTo>
                  <a:cubicBezTo>
                    <a:pt x="388" y="325"/>
                    <a:pt x="401" y="308"/>
                    <a:pt x="408" y="286"/>
                  </a:cubicBezTo>
                  <a:cubicBezTo>
                    <a:pt x="413" y="284"/>
                    <a:pt x="417" y="281"/>
                    <a:pt x="422" y="279"/>
                  </a:cubicBezTo>
                  <a:cubicBezTo>
                    <a:pt x="424" y="297"/>
                    <a:pt x="412" y="301"/>
                    <a:pt x="406" y="311"/>
                  </a:cubicBezTo>
                  <a:cubicBezTo>
                    <a:pt x="403" y="317"/>
                    <a:pt x="402" y="325"/>
                    <a:pt x="398" y="329"/>
                  </a:cubicBezTo>
                  <a:cubicBezTo>
                    <a:pt x="396" y="331"/>
                    <a:pt x="393" y="331"/>
                    <a:pt x="391" y="334"/>
                  </a:cubicBezTo>
                  <a:cubicBezTo>
                    <a:pt x="391" y="343"/>
                    <a:pt x="386" y="348"/>
                    <a:pt x="384" y="357"/>
                  </a:cubicBezTo>
                  <a:cubicBezTo>
                    <a:pt x="376" y="358"/>
                    <a:pt x="374" y="364"/>
                    <a:pt x="373" y="372"/>
                  </a:cubicBezTo>
                  <a:cubicBezTo>
                    <a:pt x="375" y="372"/>
                    <a:pt x="375" y="374"/>
                    <a:pt x="378" y="373"/>
                  </a:cubicBezTo>
                  <a:cubicBezTo>
                    <a:pt x="383" y="372"/>
                    <a:pt x="380" y="368"/>
                    <a:pt x="382" y="365"/>
                  </a:cubicBezTo>
                  <a:cubicBezTo>
                    <a:pt x="388" y="356"/>
                    <a:pt x="405" y="350"/>
                    <a:pt x="400" y="338"/>
                  </a:cubicBezTo>
                  <a:cubicBezTo>
                    <a:pt x="403" y="335"/>
                    <a:pt x="407" y="331"/>
                    <a:pt x="410" y="327"/>
                  </a:cubicBezTo>
                  <a:cubicBezTo>
                    <a:pt x="416" y="327"/>
                    <a:pt x="423" y="320"/>
                    <a:pt x="427" y="314"/>
                  </a:cubicBezTo>
                  <a:cubicBezTo>
                    <a:pt x="423" y="314"/>
                    <a:pt x="422" y="316"/>
                    <a:pt x="419" y="316"/>
                  </a:cubicBezTo>
                  <a:cubicBezTo>
                    <a:pt x="414" y="306"/>
                    <a:pt x="425" y="301"/>
                    <a:pt x="432" y="296"/>
                  </a:cubicBezTo>
                  <a:cubicBezTo>
                    <a:pt x="440" y="280"/>
                    <a:pt x="440" y="261"/>
                    <a:pt x="455" y="252"/>
                  </a:cubicBezTo>
                  <a:cubicBezTo>
                    <a:pt x="463" y="252"/>
                    <a:pt x="465" y="246"/>
                    <a:pt x="472" y="245"/>
                  </a:cubicBezTo>
                  <a:cubicBezTo>
                    <a:pt x="470" y="233"/>
                    <a:pt x="485" y="234"/>
                    <a:pt x="481" y="223"/>
                  </a:cubicBezTo>
                  <a:cubicBezTo>
                    <a:pt x="483" y="221"/>
                    <a:pt x="486" y="221"/>
                    <a:pt x="486" y="216"/>
                  </a:cubicBezTo>
                  <a:cubicBezTo>
                    <a:pt x="487" y="213"/>
                    <a:pt x="482" y="216"/>
                    <a:pt x="483" y="213"/>
                  </a:cubicBezTo>
                  <a:cubicBezTo>
                    <a:pt x="491" y="213"/>
                    <a:pt x="494" y="204"/>
                    <a:pt x="492" y="196"/>
                  </a:cubicBezTo>
                  <a:cubicBezTo>
                    <a:pt x="493" y="194"/>
                    <a:pt x="497" y="194"/>
                    <a:pt x="497" y="191"/>
                  </a:cubicBezTo>
                  <a:cubicBezTo>
                    <a:pt x="497" y="186"/>
                    <a:pt x="492" y="186"/>
                    <a:pt x="492" y="182"/>
                  </a:cubicBezTo>
                  <a:cubicBezTo>
                    <a:pt x="495" y="167"/>
                    <a:pt x="487" y="159"/>
                    <a:pt x="484" y="146"/>
                  </a:cubicBezTo>
                  <a:cubicBezTo>
                    <a:pt x="484" y="141"/>
                    <a:pt x="491" y="134"/>
                    <a:pt x="487" y="130"/>
                  </a:cubicBezTo>
                  <a:cubicBezTo>
                    <a:pt x="498" y="125"/>
                    <a:pt x="507" y="118"/>
                    <a:pt x="512" y="111"/>
                  </a:cubicBezTo>
                  <a:cubicBezTo>
                    <a:pt x="507" y="109"/>
                    <a:pt x="503" y="115"/>
                    <a:pt x="498" y="116"/>
                  </a:cubicBezTo>
                  <a:cubicBezTo>
                    <a:pt x="498" y="114"/>
                    <a:pt x="498" y="114"/>
                    <a:pt x="499" y="113"/>
                  </a:cubicBezTo>
                  <a:cubicBezTo>
                    <a:pt x="492" y="118"/>
                    <a:pt x="487" y="126"/>
                    <a:pt x="479" y="130"/>
                  </a:cubicBezTo>
                  <a:cubicBezTo>
                    <a:pt x="478" y="133"/>
                    <a:pt x="481" y="132"/>
                    <a:pt x="482" y="134"/>
                  </a:cubicBezTo>
                  <a:cubicBezTo>
                    <a:pt x="479" y="133"/>
                    <a:pt x="478" y="135"/>
                    <a:pt x="476" y="135"/>
                  </a:cubicBezTo>
                  <a:cubicBezTo>
                    <a:pt x="477" y="137"/>
                    <a:pt x="478" y="141"/>
                    <a:pt x="474" y="141"/>
                  </a:cubicBezTo>
                  <a:cubicBezTo>
                    <a:pt x="472" y="135"/>
                    <a:pt x="473" y="130"/>
                    <a:pt x="478" y="125"/>
                  </a:cubicBezTo>
                  <a:cubicBezTo>
                    <a:pt x="480" y="123"/>
                    <a:pt x="484" y="123"/>
                    <a:pt x="487" y="121"/>
                  </a:cubicBezTo>
                  <a:cubicBezTo>
                    <a:pt x="489" y="120"/>
                    <a:pt x="489" y="118"/>
                    <a:pt x="490" y="117"/>
                  </a:cubicBezTo>
                  <a:cubicBezTo>
                    <a:pt x="496" y="112"/>
                    <a:pt x="503" y="113"/>
                    <a:pt x="508" y="108"/>
                  </a:cubicBezTo>
                  <a:cubicBezTo>
                    <a:pt x="503" y="106"/>
                    <a:pt x="506" y="101"/>
                    <a:pt x="510" y="99"/>
                  </a:cubicBezTo>
                  <a:cubicBezTo>
                    <a:pt x="509" y="100"/>
                    <a:pt x="519" y="101"/>
                    <a:pt x="516" y="97"/>
                  </a:cubicBezTo>
                  <a:cubicBezTo>
                    <a:pt x="514" y="96"/>
                    <a:pt x="512" y="100"/>
                    <a:pt x="511" y="97"/>
                  </a:cubicBezTo>
                  <a:cubicBezTo>
                    <a:pt x="511" y="95"/>
                    <a:pt x="510" y="95"/>
                    <a:pt x="511" y="94"/>
                  </a:cubicBezTo>
                  <a:cubicBezTo>
                    <a:pt x="515" y="96"/>
                    <a:pt x="520" y="97"/>
                    <a:pt x="523" y="93"/>
                  </a:cubicBezTo>
                  <a:cubicBezTo>
                    <a:pt x="521" y="91"/>
                    <a:pt x="519" y="95"/>
                    <a:pt x="519" y="93"/>
                  </a:cubicBezTo>
                  <a:cubicBezTo>
                    <a:pt x="517" y="87"/>
                    <a:pt x="525" y="87"/>
                    <a:pt x="529" y="82"/>
                  </a:cubicBezTo>
                  <a:cubicBezTo>
                    <a:pt x="531" y="78"/>
                    <a:pt x="530" y="72"/>
                    <a:pt x="534" y="71"/>
                  </a:cubicBezTo>
                  <a:cubicBezTo>
                    <a:pt x="535" y="71"/>
                    <a:pt x="538" y="78"/>
                    <a:pt x="539" y="73"/>
                  </a:cubicBezTo>
                  <a:cubicBezTo>
                    <a:pt x="539" y="69"/>
                    <a:pt x="537" y="71"/>
                    <a:pt x="537" y="66"/>
                  </a:cubicBezTo>
                  <a:cubicBezTo>
                    <a:pt x="540" y="66"/>
                    <a:pt x="539" y="64"/>
                    <a:pt x="541" y="64"/>
                  </a:cubicBezTo>
                  <a:cubicBezTo>
                    <a:pt x="541" y="67"/>
                    <a:pt x="538" y="68"/>
                    <a:pt x="540" y="70"/>
                  </a:cubicBezTo>
                  <a:cubicBezTo>
                    <a:pt x="543" y="70"/>
                    <a:pt x="542" y="67"/>
                    <a:pt x="545" y="68"/>
                  </a:cubicBezTo>
                  <a:cubicBezTo>
                    <a:pt x="543" y="69"/>
                    <a:pt x="541" y="74"/>
                    <a:pt x="545" y="74"/>
                  </a:cubicBezTo>
                  <a:cubicBezTo>
                    <a:pt x="549" y="70"/>
                    <a:pt x="548" y="67"/>
                    <a:pt x="551" y="63"/>
                  </a:cubicBezTo>
                  <a:cubicBezTo>
                    <a:pt x="547" y="63"/>
                    <a:pt x="544" y="67"/>
                    <a:pt x="542" y="63"/>
                  </a:cubicBezTo>
                  <a:cubicBezTo>
                    <a:pt x="547" y="61"/>
                    <a:pt x="548" y="62"/>
                    <a:pt x="554" y="59"/>
                  </a:cubicBezTo>
                  <a:cubicBezTo>
                    <a:pt x="553" y="60"/>
                    <a:pt x="552" y="61"/>
                    <a:pt x="554" y="62"/>
                  </a:cubicBezTo>
                  <a:cubicBezTo>
                    <a:pt x="568" y="51"/>
                    <a:pt x="591" y="49"/>
                    <a:pt x="609" y="42"/>
                  </a:cubicBezTo>
                  <a:cubicBezTo>
                    <a:pt x="609" y="43"/>
                    <a:pt x="611" y="43"/>
                    <a:pt x="612" y="43"/>
                  </a:cubicBezTo>
                  <a:cubicBezTo>
                    <a:pt x="611" y="44"/>
                    <a:pt x="611" y="45"/>
                    <a:pt x="612" y="47"/>
                  </a:cubicBezTo>
                  <a:cubicBezTo>
                    <a:pt x="622" y="44"/>
                    <a:pt x="628" y="50"/>
                    <a:pt x="635" y="48"/>
                  </a:cubicBezTo>
                  <a:cubicBezTo>
                    <a:pt x="635" y="45"/>
                    <a:pt x="631" y="48"/>
                    <a:pt x="633" y="44"/>
                  </a:cubicBezTo>
                  <a:cubicBezTo>
                    <a:pt x="637" y="45"/>
                    <a:pt x="640" y="47"/>
                    <a:pt x="645" y="47"/>
                  </a:cubicBezTo>
                  <a:cubicBezTo>
                    <a:pt x="646" y="48"/>
                    <a:pt x="646" y="49"/>
                    <a:pt x="645" y="50"/>
                  </a:cubicBezTo>
                  <a:cubicBezTo>
                    <a:pt x="649" y="50"/>
                    <a:pt x="651" y="52"/>
                    <a:pt x="653" y="54"/>
                  </a:cubicBezTo>
                  <a:cubicBezTo>
                    <a:pt x="648" y="58"/>
                    <a:pt x="643" y="48"/>
                    <a:pt x="639" y="54"/>
                  </a:cubicBezTo>
                  <a:cubicBezTo>
                    <a:pt x="646" y="57"/>
                    <a:pt x="652" y="62"/>
                    <a:pt x="661" y="59"/>
                  </a:cubicBezTo>
                  <a:cubicBezTo>
                    <a:pt x="661" y="52"/>
                    <a:pt x="653" y="59"/>
                    <a:pt x="652" y="55"/>
                  </a:cubicBezTo>
                  <a:cubicBezTo>
                    <a:pt x="672" y="52"/>
                    <a:pt x="695" y="70"/>
                    <a:pt x="717" y="64"/>
                  </a:cubicBezTo>
                  <a:cubicBezTo>
                    <a:pt x="725" y="68"/>
                    <a:pt x="736" y="69"/>
                    <a:pt x="747" y="71"/>
                  </a:cubicBezTo>
                  <a:cubicBezTo>
                    <a:pt x="744" y="64"/>
                    <a:pt x="738" y="68"/>
                    <a:pt x="732" y="67"/>
                  </a:cubicBezTo>
                  <a:close/>
                  <a:moveTo>
                    <a:pt x="60" y="652"/>
                  </a:moveTo>
                  <a:cubicBezTo>
                    <a:pt x="56" y="649"/>
                    <a:pt x="61" y="641"/>
                    <a:pt x="61" y="636"/>
                  </a:cubicBezTo>
                  <a:cubicBezTo>
                    <a:pt x="66" y="642"/>
                    <a:pt x="62" y="646"/>
                    <a:pt x="60" y="652"/>
                  </a:cubicBezTo>
                  <a:close/>
                  <a:moveTo>
                    <a:pt x="380" y="1401"/>
                  </a:moveTo>
                  <a:cubicBezTo>
                    <a:pt x="381" y="1407"/>
                    <a:pt x="388" y="1407"/>
                    <a:pt x="384" y="1414"/>
                  </a:cubicBezTo>
                  <a:cubicBezTo>
                    <a:pt x="381" y="1414"/>
                    <a:pt x="383" y="1410"/>
                    <a:pt x="381" y="1410"/>
                  </a:cubicBezTo>
                  <a:cubicBezTo>
                    <a:pt x="381" y="1409"/>
                    <a:pt x="383" y="1409"/>
                    <a:pt x="384" y="1409"/>
                  </a:cubicBezTo>
                  <a:cubicBezTo>
                    <a:pt x="382" y="1407"/>
                    <a:pt x="382" y="1405"/>
                    <a:pt x="379" y="1405"/>
                  </a:cubicBezTo>
                  <a:cubicBezTo>
                    <a:pt x="380" y="1407"/>
                    <a:pt x="373" y="1409"/>
                    <a:pt x="373" y="1404"/>
                  </a:cubicBezTo>
                  <a:cubicBezTo>
                    <a:pt x="377" y="1403"/>
                    <a:pt x="375" y="1402"/>
                    <a:pt x="380" y="1401"/>
                  </a:cubicBezTo>
                  <a:close/>
                  <a:moveTo>
                    <a:pt x="119" y="1239"/>
                  </a:moveTo>
                  <a:cubicBezTo>
                    <a:pt x="118" y="1237"/>
                    <a:pt x="117" y="1236"/>
                    <a:pt x="116" y="1234"/>
                  </a:cubicBezTo>
                  <a:cubicBezTo>
                    <a:pt x="116" y="1236"/>
                    <a:pt x="117" y="1238"/>
                    <a:pt x="119" y="1239"/>
                  </a:cubicBezTo>
                  <a:close/>
                  <a:moveTo>
                    <a:pt x="1279" y="110"/>
                  </a:moveTo>
                  <a:cubicBezTo>
                    <a:pt x="1291" y="112"/>
                    <a:pt x="1291" y="124"/>
                    <a:pt x="1301" y="127"/>
                  </a:cubicBezTo>
                  <a:cubicBezTo>
                    <a:pt x="1304" y="123"/>
                    <a:pt x="1297" y="119"/>
                    <a:pt x="1301" y="115"/>
                  </a:cubicBezTo>
                  <a:cubicBezTo>
                    <a:pt x="1292" y="82"/>
                    <a:pt x="1253" y="76"/>
                    <a:pt x="1235" y="55"/>
                  </a:cubicBezTo>
                  <a:cubicBezTo>
                    <a:pt x="1241" y="60"/>
                    <a:pt x="1248" y="64"/>
                    <a:pt x="1255" y="68"/>
                  </a:cubicBezTo>
                  <a:cubicBezTo>
                    <a:pt x="1256" y="65"/>
                    <a:pt x="1251" y="64"/>
                    <a:pt x="1254" y="63"/>
                  </a:cubicBezTo>
                  <a:cubicBezTo>
                    <a:pt x="1269" y="69"/>
                    <a:pt x="1280" y="82"/>
                    <a:pt x="1295" y="85"/>
                  </a:cubicBezTo>
                  <a:cubicBezTo>
                    <a:pt x="1294" y="85"/>
                    <a:pt x="1292" y="83"/>
                    <a:pt x="1294" y="83"/>
                  </a:cubicBezTo>
                  <a:cubicBezTo>
                    <a:pt x="1321" y="93"/>
                    <a:pt x="1341" y="109"/>
                    <a:pt x="1361" y="126"/>
                  </a:cubicBezTo>
                  <a:cubicBezTo>
                    <a:pt x="1363" y="128"/>
                    <a:pt x="1364" y="125"/>
                    <a:pt x="1366" y="127"/>
                  </a:cubicBezTo>
                  <a:cubicBezTo>
                    <a:pt x="1365" y="131"/>
                    <a:pt x="1368" y="130"/>
                    <a:pt x="1368" y="133"/>
                  </a:cubicBezTo>
                  <a:cubicBezTo>
                    <a:pt x="1365" y="131"/>
                    <a:pt x="1363" y="128"/>
                    <a:pt x="1359" y="127"/>
                  </a:cubicBezTo>
                  <a:cubicBezTo>
                    <a:pt x="1359" y="129"/>
                    <a:pt x="1359" y="131"/>
                    <a:pt x="1358" y="131"/>
                  </a:cubicBezTo>
                  <a:cubicBezTo>
                    <a:pt x="1355" y="128"/>
                    <a:pt x="1352" y="125"/>
                    <a:pt x="1348" y="122"/>
                  </a:cubicBezTo>
                  <a:cubicBezTo>
                    <a:pt x="1357" y="133"/>
                    <a:pt x="1366" y="147"/>
                    <a:pt x="1370" y="159"/>
                  </a:cubicBezTo>
                  <a:cubicBezTo>
                    <a:pt x="1370" y="158"/>
                    <a:pt x="1372" y="157"/>
                    <a:pt x="1373" y="157"/>
                  </a:cubicBezTo>
                  <a:cubicBezTo>
                    <a:pt x="1376" y="162"/>
                    <a:pt x="1381" y="165"/>
                    <a:pt x="1383" y="170"/>
                  </a:cubicBezTo>
                  <a:cubicBezTo>
                    <a:pt x="1383" y="175"/>
                    <a:pt x="1380" y="175"/>
                    <a:pt x="1383" y="179"/>
                  </a:cubicBezTo>
                  <a:cubicBezTo>
                    <a:pt x="1386" y="177"/>
                    <a:pt x="1390" y="179"/>
                    <a:pt x="1393" y="183"/>
                  </a:cubicBezTo>
                  <a:cubicBezTo>
                    <a:pt x="1386" y="167"/>
                    <a:pt x="1375" y="155"/>
                    <a:pt x="1367" y="141"/>
                  </a:cubicBezTo>
                  <a:cubicBezTo>
                    <a:pt x="1395" y="168"/>
                    <a:pt x="1421" y="203"/>
                    <a:pt x="1450" y="226"/>
                  </a:cubicBezTo>
                  <a:cubicBezTo>
                    <a:pt x="1454" y="228"/>
                    <a:pt x="1451" y="223"/>
                    <a:pt x="1453" y="223"/>
                  </a:cubicBezTo>
                  <a:cubicBezTo>
                    <a:pt x="1457" y="230"/>
                    <a:pt x="1464" y="234"/>
                    <a:pt x="1469" y="241"/>
                  </a:cubicBezTo>
                  <a:cubicBezTo>
                    <a:pt x="1476" y="250"/>
                    <a:pt x="1489" y="260"/>
                    <a:pt x="1492" y="268"/>
                  </a:cubicBezTo>
                  <a:cubicBezTo>
                    <a:pt x="1492" y="271"/>
                    <a:pt x="1493" y="277"/>
                    <a:pt x="1493" y="280"/>
                  </a:cubicBezTo>
                  <a:cubicBezTo>
                    <a:pt x="1495" y="288"/>
                    <a:pt x="1495" y="297"/>
                    <a:pt x="1499" y="303"/>
                  </a:cubicBezTo>
                  <a:cubicBezTo>
                    <a:pt x="1502" y="307"/>
                    <a:pt x="1509" y="308"/>
                    <a:pt x="1513" y="311"/>
                  </a:cubicBezTo>
                  <a:cubicBezTo>
                    <a:pt x="1515" y="313"/>
                    <a:pt x="1514" y="318"/>
                    <a:pt x="1518" y="316"/>
                  </a:cubicBezTo>
                  <a:cubicBezTo>
                    <a:pt x="1513" y="306"/>
                    <a:pt x="1511" y="297"/>
                    <a:pt x="1505" y="287"/>
                  </a:cubicBezTo>
                  <a:cubicBezTo>
                    <a:pt x="1508" y="285"/>
                    <a:pt x="1510" y="289"/>
                    <a:pt x="1511" y="287"/>
                  </a:cubicBezTo>
                  <a:cubicBezTo>
                    <a:pt x="1508" y="282"/>
                    <a:pt x="1502" y="276"/>
                    <a:pt x="1502" y="271"/>
                  </a:cubicBezTo>
                  <a:cubicBezTo>
                    <a:pt x="1509" y="270"/>
                    <a:pt x="1514" y="284"/>
                    <a:pt x="1519" y="285"/>
                  </a:cubicBezTo>
                  <a:cubicBezTo>
                    <a:pt x="1515" y="279"/>
                    <a:pt x="1511" y="273"/>
                    <a:pt x="1507" y="267"/>
                  </a:cubicBezTo>
                  <a:cubicBezTo>
                    <a:pt x="1517" y="278"/>
                    <a:pt x="1527" y="289"/>
                    <a:pt x="1536" y="301"/>
                  </a:cubicBezTo>
                  <a:cubicBezTo>
                    <a:pt x="1534" y="301"/>
                    <a:pt x="1533" y="299"/>
                    <a:pt x="1533" y="301"/>
                  </a:cubicBezTo>
                  <a:cubicBezTo>
                    <a:pt x="1534" y="303"/>
                    <a:pt x="1536" y="304"/>
                    <a:pt x="1537" y="308"/>
                  </a:cubicBezTo>
                  <a:cubicBezTo>
                    <a:pt x="1532" y="303"/>
                    <a:pt x="1529" y="298"/>
                    <a:pt x="1523" y="297"/>
                  </a:cubicBezTo>
                  <a:cubicBezTo>
                    <a:pt x="1532" y="309"/>
                    <a:pt x="1543" y="319"/>
                    <a:pt x="1550" y="333"/>
                  </a:cubicBezTo>
                  <a:cubicBezTo>
                    <a:pt x="1545" y="340"/>
                    <a:pt x="1555" y="346"/>
                    <a:pt x="1552" y="356"/>
                  </a:cubicBezTo>
                  <a:cubicBezTo>
                    <a:pt x="1553" y="358"/>
                    <a:pt x="1556" y="358"/>
                    <a:pt x="1558" y="359"/>
                  </a:cubicBezTo>
                  <a:cubicBezTo>
                    <a:pt x="1557" y="362"/>
                    <a:pt x="1554" y="361"/>
                    <a:pt x="1555" y="364"/>
                  </a:cubicBezTo>
                  <a:cubicBezTo>
                    <a:pt x="1557" y="367"/>
                    <a:pt x="1563" y="371"/>
                    <a:pt x="1562" y="374"/>
                  </a:cubicBezTo>
                  <a:cubicBezTo>
                    <a:pt x="1559" y="373"/>
                    <a:pt x="1558" y="369"/>
                    <a:pt x="1554" y="369"/>
                  </a:cubicBezTo>
                  <a:cubicBezTo>
                    <a:pt x="1555" y="375"/>
                    <a:pt x="1560" y="377"/>
                    <a:pt x="1561" y="383"/>
                  </a:cubicBezTo>
                  <a:cubicBezTo>
                    <a:pt x="1586" y="415"/>
                    <a:pt x="1596" y="460"/>
                    <a:pt x="1625" y="487"/>
                  </a:cubicBezTo>
                  <a:cubicBezTo>
                    <a:pt x="1625" y="486"/>
                    <a:pt x="1625" y="484"/>
                    <a:pt x="1626" y="484"/>
                  </a:cubicBezTo>
                  <a:cubicBezTo>
                    <a:pt x="1632" y="501"/>
                    <a:pt x="1644" y="510"/>
                    <a:pt x="1648" y="528"/>
                  </a:cubicBezTo>
                  <a:cubicBezTo>
                    <a:pt x="1651" y="524"/>
                    <a:pt x="1644" y="518"/>
                    <a:pt x="1647" y="514"/>
                  </a:cubicBezTo>
                  <a:cubicBezTo>
                    <a:pt x="1656" y="534"/>
                    <a:pt x="1671" y="555"/>
                    <a:pt x="1668" y="580"/>
                  </a:cubicBezTo>
                  <a:cubicBezTo>
                    <a:pt x="1668" y="585"/>
                    <a:pt x="1664" y="588"/>
                    <a:pt x="1663" y="592"/>
                  </a:cubicBezTo>
                  <a:cubicBezTo>
                    <a:pt x="1663" y="595"/>
                    <a:pt x="1665" y="598"/>
                    <a:pt x="1665" y="600"/>
                  </a:cubicBezTo>
                  <a:cubicBezTo>
                    <a:pt x="1668" y="621"/>
                    <a:pt x="1667" y="635"/>
                    <a:pt x="1672" y="650"/>
                  </a:cubicBezTo>
                  <a:cubicBezTo>
                    <a:pt x="1674" y="657"/>
                    <a:pt x="1679" y="663"/>
                    <a:pt x="1682" y="671"/>
                  </a:cubicBezTo>
                  <a:cubicBezTo>
                    <a:pt x="1684" y="682"/>
                    <a:pt x="1682" y="693"/>
                    <a:pt x="1689" y="701"/>
                  </a:cubicBezTo>
                  <a:cubicBezTo>
                    <a:pt x="1689" y="678"/>
                    <a:pt x="1689" y="678"/>
                    <a:pt x="1689" y="678"/>
                  </a:cubicBezTo>
                  <a:cubicBezTo>
                    <a:pt x="1695" y="680"/>
                    <a:pt x="1688" y="666"/>
                    <a:pt x="1693" y="663"/>
                  </a:cubicBezTo>
                  <a:cubicBezTo>
                    <a:pt x="1698" y="672"/>
                    <a:pt x="1697" y="688"/>
                    <a:pt x="1701" y="699"/>
                  </a:cubicBezTo>
                  <a:cubicBezTo>
                    <a:pt x="1696" y="644"/>
                    <a:pt x="1684" y="595"/>
                    <a:pt x="1668" y="548"/>
                  </a:cubicBezTo>
                  <a:cubicBezTo>
                    <a:pt x="1631" y="438"/>
                    <a:pt x="1580" y="350"/>
                    <a:pt x="1516" y="270"/>
                  </a:cubicBezTo>
                  <a:cubicBezTo>
                    <a:pt x="1452" y="190"/>
                    <a:pt x="1375" y="128"/>
                    <a:pt x="1285" y="73"/>
                  </a:cubicBezTo>
                  <a:cubicBezTo>
                    <a:pt x="1257" y="57"/>
                    <a:pt x="1214" y="32"/>
                    <a:pt x="1183" y="25"/>
                  </a:cubicBezTo>
                  <a:cubicBezTo>
                    <a:pt x="1172" y="14"/>
                    <a:pt x="1152" y="22"/>
                    <a:pt x="1135" y="23"/>
                  </a:cubicBezTo>
                  <a:cubicBezTo>
                    <a:pt x="1140" y="27"/>
                    <a:pt x="1147" y="29"/>
                    <a:pt x="1150" y="34"/>
                  </a:cubicBezTo>
                  <a:cubicBezTo>
                    <a:pt x="1155" y="30"/>
                    <a:pt x="1165" y="32"/>
                    <a:pt x="1168" y="29"/>
                  </a:cubicBezTo>
                  <a:cubicBezTo>
                    <a:pt x="1169" y="36"/>
                    <a:pt x="1178" y="35"/>
                    <a:pt x="1182" y="38"/>
                  </a:cubicBezTo>
                  <a:cubicBezTo>
                    <a:pt x="1178" y="38"/>
                    <a:pt x="1181" y="41"/>
                    <a:pt x="1178" y="44"/>
                  </a:cubicBezTo>
                  <a:cubicBezTo>
                    <a:pt x="1195" y="45"/>
                    <a:pt x="1207" y="59"/>
                    <a:pt x="1222" y="63"/>
                  </a:cubicBezTo>
                  <a:cubicBezTo>
                    <a:pt x="1223" y="63"/>
                    <a:pt x="1226" y="62"/>
                    <a:pt x="1227" y="62"/>
                  </a:cubicBezTo>
                  <a:cubicBezTo>
                    <a:pt x="1230" y="62"/>
                    <a:pt x="1233" y="65"/>
                    <a:pt x="1237" y="67"/>
                  </a:cubicBezTo>
                  <a:cubicBezTo>
                    <a:pt x="1237" y="67"/>
                    <a:pt x="1237" y="64"/>
                    <a:pt x="1238" y="65"/>
                  </a:cubicBezTo>
                  <a:cubicBezTo>
                    <a:pt x="1246" y="68"/>
                    <a:pt x="1253" y="73"/>
                    <a:pt x="1259" y="80"/>
                  </a:cubicBezTo>
                  <a:cubicBezTo>
                    <a:pt x="1257" y="81"/>
                    <a:pt x="1255" y="77"/>
                    <a:pt x="1254" y="80"/>
                  </a:cubicBezTo>
                  <a:cubicBezTo>
                    <a:pt x="1259" y="82"/>
                    <a:pt x="1257" y="86"/>
                    <a:pt x="1258" y="89"/>
                  </a:cubicBezTo>
                  <a:cubicBezTo>
                    <a:pt x="1264" y="90"/>
                    <a:pt x="1267" y="93"/>
                    <a:pt x="1268" y="99"/>
                  </a:cubicBezTo>
                  <a:cubicBezTo>
                    <a:pt x="1272" y="101"/>
                    <a:pt x="1276" y="102"/>
                    <a:pt x="1278" y="104"/>
                  </a:cubicBezTo>
                  <a:cubicBezTo>
                    <a:pt x="1278" y="107"/>
                    <a:pt x="1279" y="108"/>
                    <a:pt x="1279" y="110"/>
                  </a:cubicBezTo>
                  <a:close/>
                  <a:moveTo>
                    <a:pt x="1357" y="178"/>
                  </a:moveTo>
                  <a:cubicBezTo>
                    <a:pt x="1361" y="180"/>
                    <a:pt x="1366" y="187"/>
                    <a:pt x="1370" y="186"/>
                  </a:cubicBezTo>
                  <a:cubicBezTo>
                    <a:pt x="1366" y="183"/>
                    <a:pt x="1362" y="176"/>
                    <a:pt x="1357" y="178"/>
                  </a:cubicBezTo>
                  <a:close/>
                  <a:moveTo>
                    <a:pt x="1406" y="207"/>
                  </a:moveTo>
                  <a:cubicBezTo>
                    <a:pt x="1400" y="202"/>
                    <a:pt x="1401" y="190"/>
                    <a:pt x="1393" y="188"/>
                  </a:cubicBezTo>
                  <a:cubicBezTo>
                    <a:pt x="1392" y="190"/>
                    <a:pt x="1392" y="193"/>
                    <a:pt x="1391" y="194"/>
                  </a:cubicBezTo>
                  <a:cubicBezTo>
                    <a:pt x="1382" y="196"/>
                    <a:pt x="1379" y="193"/>
                    <a:pt x="1373" y="189"/>
                  </a:cubicBezTo>
                  <a:cubicBezTo>
                    <a:pt x="1375" y="193"/>
                    <a:pt x="1380" y="193"/>
                    <a:pt x="1382" y="195"/>
                  </a:cubicBezTo>
                  <a:cubicBezTo>
                    <a:pt x="1383" y="198"/>
                    <a:pt x="1381" y="198"/>
                    <a:pt x="1381" y="200"/>
                  </a:cubicBezTo>
                  <a:cubicBezTo>
                    <a:pt x="1389" y="204"/>
                    <a:pt x="1394" y="209"/>
                    <a:pt x="1400" y="215"/>
                  </a:cubicBezTo>
                  <a:cubicBezTo>
                    <a:pt x="1404" y="211"/>
                    <a:pt x="1409" y="213"/>
                    <a:pt x="1413" y="215"/>
                  </a:cubicBezTo>
                  <a:cubicBezTo>
                    <a:pt x="1413" y="217"/>
                    <a:pt x="1411" y="217"/>
                    <a:pt x="1410" y="216"/>
                  </a:cubicBezTo>
                  <a:cubicBezTo>
                    <a:pt x="1411" y="221"/>
                    <a:pt x="1415" y="222"/>
                    <a:pt x="1419" y="224"/>
                  </a:cubicBezTo>
                  <a:cubicBezTo>
                    <a:pt x="1416" y="217"/>
                    <a:pt x="1415" y="208"/>
                    <a:pt x="1406" y="207"/>
                  </a:cubicBezTo>
                  <a:close/>
                  <a:moveTo>
                    <a:pt x="1504" y="338"/>
                  </a:moveTo>
                  <a:cubicBezTo>
                    <a:pt x="1504" y="338"/>
                    <a:pt x="1503" y="338"/>
                    <a:pt x="1503" y="337"/>
                  </a:cubicBezTo>
                  <a:cubicBezTo>
                    <a:pt x="1503" y="338"/>
                    <a:pt x="1503" y="339"/>
                    <a:pt x="1504" y="338"/>
                  </a:cubicBezTo>
                  <a:close/>
                  <a:moveTo>
                    <a:pt x="1506" y="326"/>
                  </a:moveTo>
                  <a:cubicBezTo>
                    <a:pt x="1504" y="318"/>
                    <a:pt x="1500" y="311"/>
                    <a:pt x="1492" y="313"/>
                  </a:cubicBezTo>
                  <a:cubicBezTo>
                    <a:pt x="1493" y="323"/>
                    <a:pt x="1498" y="333"/>
                    <a:pt x="1503" y="337"/>
                  </a:cubicBezTo>
                  <a:cubicBezTo>
                    <a:pt x="1503" y="336"/>
                    <a:pt x="1503" y="334"/>
                    <a:pt x="1504" y="335"/>
                  </a:cubicBezTo>
                  <a:cubicBezTo>
                    <a:pt x="1506" y="336"/>
                    <a:pt x="1505" y="340"/>
                    <a:pt x="1509" y="340"/>
                  </a:cubicBezTo>
                  <a:cubicBezTo>
                    <a:pt x="1508" y="331"/>
                    <a:pt x="1504" y="330"/>
                    <a:pt x="1502" y="323"/>
                  </a:cubicBezTo>
                  <a:cubicBezTo>
                    <a:pt x="1504" y="323"/>
                    <a:pt x="1504" y="326"/>
                    <a:pt x="1506" y="326"/>
                  </a:cubicBezTo>
                  <a:close/>
                  <a:moveTo>
                    <a:pt x="1696" y="874"/>
                  </a:moveTo>
                  <a:cubicBezTo>
                    <a:pt x="1696" y="872"/>
                    <a:pt x="1697" y="872"/>
                    <a:pt x="1698" y="873"/>
                  </a:cubicBezTo>
                  <a:cubicBezTo>
                    <a:pt x="1698" y="869"/>
                    <a:pt x="1702" y="864"/>
                    <a:pt x="1699" y="861"/>
                  </a:cubicBezTo>
                  <a:cubicBezTo>
                    <a:pt x="1699" y="866"/>
                    <a:pt x="1695" y="872"/>
                    <a:pt x="1696" y="874"/>
                  </a:cubicBezTo>
                  <a:close/>
                  <a:moveTo>
                    <a:pt x="824" y="1523"/>
                  </a:moveTo>
                  <a:cubicBezTo>
                    <a:pt x="826" y="1525"/>
                    <a:pt x="831" y="1524"/>
                    <a:pt x="833" y="1523"/>
                  </a:cubicBezTo>
                  <a:cubicBezTo>
                    <a:pt x="833" y="1525"/>
                    <a:pt x="833" y="1526"/>
                    <a:pt x="834" y="1527"/>
                  </a:cubicBezTo>
                  <a:cubicBezTo>
                    <a:pt x="832" y="1527"/>
                    <a:pt x="830" y="1528"/>
                    <a:pt x="829" y="1530"/>
                  </a:cubicBezTo>
                  <a:cubicBezTo>
                    <a:pt x="836" y="1537"/>
                    <a:pt x="841" y="1523"/>
                    <a:pt x="845" y="1528"/>
                  </a:cubicBezTo>
                  <a:cubicBezTo>
                    <a:pt x="847" y="1522"/>
                    <a:pt x="852" y="1519"/>
                    <a:pt x="855" y="1515"/>
                  </a:cubicBezTo>
                  <a:cubicBezTo>
                    <a:pt x="846" y="1516"/>
                    <a:pt x="829" y="1515"/>
                    <a:pt x="824" y="15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9017"/>
              <a:endParaRPr lang="de-DE" sz="239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_color1"/>
            <p:cNvSpPr>
              <a:spLocks noEditPoints="1"/>
            </p:cNvSpPr>
            <p:nvPr/>
          </p:nvSpPr>
          <p:spPr bwMode="gray">
            <a:xfrm>
              <a:off x="2804400" y="1911431"/>
              <a:ext cx="3533540" cy="3535200"/>
            </a:xfrm>
            <a:custGeom>
              <a:avLst/>
              <a:gdLst/>
              <a:ahLst/>
              <a:cxnLst>
                <a:cxn ang="0">
                  <a:pos x="43" y="519"/>
                </a:cxn>
                <a:cxn ang="0">
                  <a:pos x="688" y="16"/>
                </a:cxn>
                <a:cxn ang="0">
                  <a:pos x="710" y="20"/>
                </a:cxn>
                <a:cxn ang="0">
                  <a:pos x="799" y="22"/>
                </a:cxn>
                <a:cxn ang="0">
                  <a:pos x="581" y="42"/>
                </a:cxn>
                <a:cxn ang="0">
                  <a:pos x="530" y="61"/>
                </a:cxn>
                <a:cxn ang="0">
                  <a:pos x="991" y="49"/>
                </a:cxn>
                <a:cxn ang="0">
                  <a:pos x="372" y="115"/>
                </a:cxn>
                <a:cxn ang="0">
                  <a:pos x="428" y="107"/>
                </a:cxn>
                <a:cxn ang="0">
                  <a:pos x="818" y="92"/>
                </a:cxn>
                <a:cxn ang="0">
                  <a:pos x="1055" y="192"/>
                </a:cxn>
                <a:cxn ang="0">
                  <a:pos x="825" y="120"/>
                </a:cxn>
                <a:cxn ang="0">
                  <a:pos x="386" y="131"/>
                </a:cxn>
                <a:cxn ang="0">
                  <a:pos x="360" y="122"/>
                </a:cxn>
                <a:cxn ang="0">
                  <a:pos x="307" y="157"/>
                </a:cxn>
                <a:cxn ang="0">
                  <a:pos x="1281" y="215"/>
                </a:cxn>
                <a:cxn ang="0">
                  <a:pos x="262" y="197"/>
                </a:cxn>
                <a:cxn ang="0">
                  <a:pos x="342" y="207"/>
                </a:cxn>
                <a:cxn ang="0">
                  <a:pos x="515" y="222"/>
                </a:cxn>
                <a:cxn ang="0">
                  <a:pos x="1092" y="232"/>
                </a:cxn>
                <a:cxn ang="0">
                  <a:pos x="1054" y="395"/>
                </a:cxn>
                <a:cxn ang="0">
                  <a:pos x="286" y="259"/>
                </a:cxn>
                <a:cxn ang="0">
                  <a:pos x="422" y="400"/>
                </a:cxn>
                <a:cxn ang="0">
                  <a:pos x="139" y="360"/>
                </a:cxn>
                <a:cxn ang="0">
                  <a:pos x="735" y="383"/>
                </a:cxn>
                <a:cxn ang="0">
                  <a:pos x="401" y="453"/>
                </a:cxn>
                <a:cxn ang="0">
                  <a:pos x="1275" y="515"/>
                </a:cxn>
                <a:cxn ang="0">
                  <a:pos x="965" y="472"/>
                </a:cxn>
                <a:cxn ang="0">
                  <a:pos x="1457" y="507"/>
                </a:cxn>
                <a:cxn ang="0">
                  <a:pos x="1123" y="716"/>
                </a:cxn>
                <a:cxn ang="0">
                  <a:pos x="1284" y="635"/>
                </a:cxn>
                <a:cxn ang="0">
                  <a:pos x="109" y="683"/>
                </a:cxn>
                <a:cxn ang="0">
                  <a:pos x="320" y="836"/>
                </a:cxn>
                <a:cxn ang="0">
                  <a:pos x="942" y="737"/>
                </a:cxn>
                <a:cxn ang="0">
                  <a:pos x="1520" y="791"/>
                </a:cxn>
                <a:cxn ang="0">
                  <a:pos x="1506" y="837"/>
                </a:cxn>
                <a:cxn ang="0">
                  <a:pos x="1392" y="910"/>
                </a:cxn>
                <a:cxn ang="0">
                  <a:pos x="1322" y="936"/>
                </a:cxn>
                <a:cxn ang="0">
                  <a:pos x="497" y="992"/>
                </a:cxn>
                <a:cxn ang="0">
                  <a:pos x="637" y="1004"/>
                </a:cxn>
                <a:cxn ang="0">
                  <a:pos x="75" y="1026"/>
                </a:cxn>
                <a:cxn ang="0">
                  <a:pos x="155" y="1216"/>
                </a:cxn>
                <a:cxn ang="0">
                  <a:pos x="1376" y="1175"/>
                </a:cxn>
                <a:cxn ang="0">
                  <a:pos x="187" y="1148"/>
                </a:cxn>
                <a:cxn ang="0">
                  <a:pos x="163" y="1223"/>
                </a:cxn>
                <a:cxn ang="0">
                  <a:pos x="363" y="1201"/>
                </a:cxn>
                <a:cxn ang="0">
                  <a:pos x="535" y="1295"/>
                </a:cxn>
                <a:cxn ang="0">
                  <a:pos x="170" y="1239"/>
                </a:cxn>
                <a:cxn ang="0">
                  <a:pos x="195" y="1266"/>
                </a:cxn>
                <a:cxn ang="0">
                  <a:pos x="224" y="1300"/>
                </a:cxn>
                <a:cxn ang="0">
                  <a:pos x="309" y="1356"/>
                </a:cxn>
                <a:cxn ang="0">
                  <a:pos x="1151" y="1402"/>
                </a:cxn>
                <a:cxn ang="0">
                  <a:pos x="618" y="1375"/>
                </a:cxn>
                <a:cxn ang="0">
                  <a:pos x="956" y="1397"/>
                </a:cxn>
                <a:cxn ang="0">
                  <a:pos x="1038" y="1391"/>
                </a:cxn>
                <a:cxn ang="0">
                  <a:pos x="697" y="1413"/>
                </a:cxn>
                <a:cxn ang="0">
                  <a:pos x="987" y="1439"/>
                </a:cxn>
                <a:cxn ang="0">
                  <a:pos x="513" y="1480"/>
                </a:cxn>
                <a:cxn ang="0">
                  <a:pos x="749" y="1462"/>
                </a:cxn>
                <a:cxn ang="0">
                  <a:pos x="975" y="1464"/>
                </a:cxn>
                <a:cxn ang="0">
                  <a:pos x="782" y="1475"/>
                </a:cxn>
                <a:cxn ang="0">
                  <a:pos x="738" y="1484"/>
                </a:cxn>
                <a:cxn ang="0">
                  <a:pos x="845" y="1510"/>
                </a:cxn>
              </a:cxnLst>
              <a:rect l="0" t="0" r="r" b="b"/>
              <a:pathLst>
                <a:path w="1525" h="1529">
                  <a:moveTo>
                    <a:pt x="760" y="11"/>
                  </a:moveTo>
                  <a:cubicBezTo>
                    <a:pt x="764" y="10"/>
                    <a:pt x="762" y="3"/>
                    <a:pt x="767" y="3"/>
                  </a:cubicBezTo>
                  <a:cubicBezTo>
                    <a:pt x="772" y="2"/>
                    <a:pt x="769" y="11"/>
                    <a:pt x="774" y="8"/>
                  </a:cubicBezTo>
                  <a:cubicBezTo>
                    <a:pt x="798" y="0"/>
                    <a:pt x="832" y="6"/>
                    <a:pt x="860" y="10"/>
                  </a:cubicBezTo>
                  <a:cubicBezTo>
                    <a:pt x="920" y="18"/>
                    <a:pt x="979" y="31"/>
                    <a:pt x="1027" y="50"/>
                  </a:cubicBezTo>
                  <a:cubicBezTo>
                    <a:pt x="1077" y="70"/>
                    <a:pt x="1124" y="92"/>
                    <a:pt x="1166" y="119"/>
                  </a:cubicBezTo>
                  <a:cubicBezTo>
                    <a:pt x="1181" y="129"/>
                    <a:pt x="1197" y="136"/>
                    <a:pt x="1209" y="145"/>
                  </a:cubicBezTo>
                  <a:cubicBezTo>
                    <a:pt x="1217" y="151"/>
                    <a:pt x="1224" y="160"/>
                    <a:pt x="1232" y="167"/>
                  </a:cubicBezTo>
                  <a:cubicBezTo>
                    <a:pt x="1281" y="205"/>
                    <a:pt x="1322" y="252"/>
                    <a:pt x="1362" y="301"/>
                  </a:cubicBezTo>
                  <a:cubicBezTo>
                    <a:pt x="1369" y="310"/>
                    <a:pt x="1378" y="316"/>
                    <a:pt x="1383" y="323"/>
                  </a:cubicBezTo>
                  <a:cubicBezTo>
                    <a:pt x="1388" y="331"/>
                    <a:pt x="1392" y="340"/>
                    <a:pt x="1398" y="348"/>
                  </a:cubicBezTo>
                  <a:cubicBezTo>
                    <a:pt x="1468" y="449"/>
                    <a:pt x="1525" y="587"/>
                    <a:pt x="1522" y="761"/>
                  </a:cubicBezTo>
                  <a:cubicBezTo>
                    <a:pt x="1522" y="773"/>
                    <a:pt x="1525" y="784"/>
                    <a:pt x="1524" y="795"/>
                  </a:cubicBezTo>
                  <a:cubicBezTo>
                    <a:pt x="1524" y="805"/>
                    <a:pt x="1520" y="815"/>
                    <a:pt x="1518" y="826"/>
                  </a:cubicBezTo>
                  <a:cubicBezTo>
                    <a:pt x="1515" y="857"/>
                    <a:pt x="1508" y="890"/>
                    <a:pt x="1502" y="919"/>
                  </a:cubicBezTo>
                  <a:cubicBezTo>
                    <a:pt x="1495" y="950"/>
                    <a:pt x="1489" y="979"/>
                    <a:pt x="1481" y="1007"/>
                  </a:cubicBezTo>
                  <a:cubicBezTo>
                    <a:pt x="1478" y="1017"/>
                    <a:pt x="1477" y="1028"/>
                    <a:pt x="1474" y="1037"/>
                  </a:cubicBezTo>
                  <a:cubicBezTo>
                    <a:pt x="1472" y="1045"/>
                    <a:pt x="1468" y="1051"/>
                    <a:pt x="1465" y="1058"/>
                  </a:cubicBezTo>
                  <a:cubicBezTo>
                    <a:pt x="1455" y="1079"/>
                    <a:pt x="1446" y="1102"/>
                    <a:pt x="1436" y="1122"/>
                  </a:cubicBezTo>
                  <a:cubicBezTo>
                    <a:pt x="1414" y="1164"/>
                    <a:pt x="1392" y="1199"/>
                    <a:pt x="1364" y="1233"/>
                  </a:cubicBezTo>
                  <a:cubicBezTo>
                    <a:pt x="1355" y="1245"/>
                    <a:pt x="1347" y="1257"/>
                    <a:pt x="1337" y="1268"/>
                  </a:cubicBezTo>
                  <a:cubicBezTo>
                    <a:pt x="1318" y="1289"/>
                    <a:pt x="1295" y="1305"/>
                    <a:pt x="1274" y="1326"/>
                  </a:cubicBezTo>
                  <a:cubicBezTo>
                    <a:pt x="1232" y="1368"/>
                    <a:pt x="1185" y="1404"/>
                    <a:pt x="1136" y="1434"/>
                  </a:cubicBezTo>
                  <a:cubicBezTo>
                    <a:pt x="1110" y="1450"/>
                    <a:pt x="1082" y="1460"/>
                    <a:pt x="1052" y="1471"/>
                  </a:cubicBezTo>
                  <a:cubicBezTo>
                    <a:pt x="1037" y="1477"/>
                    <a:pt x="1023" y="1484"/>
                    <a:pt x="1008" y="1488"/>
                  </a:cubicBezTo>
                  <a:cubicBezTo>
                    <a:pt x="992" y="1493"/>
                    <a:pt x="976" y="1494"/>
                    <a:pt x="958" y="1499"/>
                  </a:cubicBezTo>
                  <a:cubicBezTo>
                    <a:pt x="948" y="1502"/>
                    <a:pt x="940" y="1508"/>
                    <a:pt x="930" y="1511"/>
                  </a:cubicBezTo>
                  <a:cubicBezTo>
                    <a:pt x="904" y="1518"/>
                    <a:pt x="872" y="1514"/>
                    <a:pt x="846" y="1522"/>
                  </a:cubicBezTo>
                  <a:cubicBezTo>
                    <a:pt x="840" y="1524"/>
                    <a:pt x="835" y="1527"/>
                    <a:pt x="828" y="1528"/>
                  </a:cubicBezTo>
                  <a:cubicBezTo>
                    <a:pt x="823" y="1528"/>
                    <a:pt x="818" y="1526"/>
                    <a:pt x="813" y="1526"/>
                  </a:cubicBezTo>
                  <a:cubicBezTo>
                    <a:pt x="796" y="1525"/>
                    <a:pt x="777" y="1527"/>
                    <a:pt x="758" y="1528"/>
                  </a:cubicBezTo>
                  <a:cubicBezTo>
                    <a:pt x="735" y="1529"/>
                    <a:pt x="713" y="1524"/>
                    <a:pt x="691" y="1523"/>
                  </a:cubicBezTo>
                  <a:cubicBezTo>
                    <a:pt x="683" y="1523"/>
                    <a:pt x="676" y="1525"/>
                    <a:pt x="669" y="1524"/>
                  </a:cubicBezTo>
                  <a:cubicBezTo>
                    <a:pt x="656" y="1523"/>
                    <a:pt x="646" y="1514"/>
                    <a:pt x="635" y="1512"/>
                  </a:cubicBezTo>
                  <a:cubicBezTo>
                    <a:pt x="620" y="1510"/>
                    <a:pt x="607" y="1512"/>
                    <a:pt x="594" y="1511"/>
                  </a:cubicBezTo>
                  <a:cubicBezTo>
                    <a:pt x="571" y="1507"/>
                    <a:pt x="551" y="1496"/>
                    <a:pt x="531" y="1489"/>
                  </a:cubicBezTo>
                  <a:cubicBezTo>
                    <a:pt x="520" y="1486"/>
                    <a:pt x="508" y="1484"/>
                    <a:pt x="497" y="1481"/>
                  </a:cubicBezTo>
                  <a:cubicBezTo>
                    <a:pt x="454" y="1468"/>
                    <a:pt x="414" y="1451"/>
                    <a:pt x="380" y="1429"/>
                  </a:cubicBezTo>
                  <a:cubicBezTo>
                    <a:pt x="363" y="1418"/>
                    <a:pt x="347" y="1404"/>
                    <a:pt x="330" y="1393"/>
                  </a:cubicBezTo>
                  <a:cubicBezTo>
                    <a:pt x="287" y="1366"/>
                    <a:pt x="251" y="1334"/>
                    <a:pt x="216" y="1296"/>
                  </a:cubicBezTo>
                  <a:cubicBezTo>
                    <a:pt x="202" y="1282"/>
                    <a:pt x="187" y="1270"/>
                    <a:pt x="174" y="1252"/>
                  </a:cubicBezTo>
                  <a:cubicBezTo>
                    <a:pt x="169" y="1244"/>
                    <a:pt x="165" y="1234"/>
                    <a:pt x="159" y="1225"/>
                  </a:cubicBezTo>
                  <a:cubicBezTo>
                    <a:pt x="147" y="1209"/>
                    <a:pt x="133" y="1193"/>
                    <a:pt x="123" y="1177"/>
                  </a:cubicBezTo>
                  <a:cubicBezTo>
                    <a:pt x="60" y="1083"/>
                    <a:pt x="16" y="977"/>
                    <a:pt x="6" y="830"/>
                  </a:cubicBezTo>
                  <a:cubicBezTo>
                    <a:pt x="5" y="816"/>
                    <a:pt x="0" y="804"/>
                    <a:pt x="0" y="791"/>
                  </a:cubicBezTo>
                  <a:cubicBezTo>
                    <a:pt x="0" y="782"/>
                    <a:pt x="4" y="772"/>
                    <a:pt x="5" y="762"/>
                  </a:cubicBezTo>
                  <a:cubicBezTo>
                    <a:pt x="11" y="698"/>
                    <a:pt x="14" y="634"/>
                    <a:pt x="27" y="577"/>
                  </a:cubicBezTo>
                  <a:cubicBezTo>
                    <a:pt x="29" y="567"/>
                    <a:pt x="29" y="558"/>
                    <a:pt x="31" y="549"/>
                  </a:cubicBezTo>
                  <a:cubicBezTo>
                    <a:pt x="34" y="539"/>
                    <a:pt x="40" y="529"/>
                    <a:pt x="43" y="519"/>
                  </a:cubicBezTo>
                  <a:cubicBezTo>
                    <a:pt x="65" y="448"/>
                    <a:pt x="100" y="386"/>
                    <a:pt x="137" y="330"/>
                  </a:cubicBezTo>
                  <a:cubicBezTo>
                    <a:pt x="170" y="280"/>
                    <a:pt x="209" y="240"/>
                    <a:pt x="252" y="202"/>
                  </a:cubicBezTo>
                  <a:cubicBezTo>
                    <a:pt x="266" y="190"/>
                    <a:pt x="282" y="179"/>
                    <a:pt x="296" y="166"/>
                  </a:cubicBezTo>
                  <a:cubicBezTo>
                    <a:pt x="303" y="159"/>
                    <a:pt x="307" y="151"/>
                    <a:pt x="315" y="145"/>
                  </a:cubicBezTo>
                  <a:cubicBezTo>
                    <a:pt x="323" y="139"/>
                    <a:pt x="332" y="137"/>
                    <a:pt x="341" y="132"/>
                  </a:cubicBezTo>
                  <a:cubicBezTo>
                    <a:pt x="354" y="124"/>
                    <a:pt x="367" y="114"/>
                    <a:pt x="380" y="106"/>
                  </a:cubicBezTo>
                  <a:cubicBezTo>
                    <a:pt x="419" y="82"/>
                    <a:pt x="466" y="61"/>
                    <a:pt x="514" y="46"/>
                  </a:cubicBezTo>
                  <a:cubicBezTo>
                    <a:pt x="531" y="40"/>
                    <a:pt x="546" y="33"/>
                    <a:pt x="563" y="29"/>
                  </a:cubicBezTo>
                  <a:cubicBezTo>
                    <a:pt x="605" y="19"/>
                    <a:pt x="652" y="8"/>
                    <a:pt x="702" y="5"/>
                  </a:cubicBezTo>
                  <a:cubicBezTo>
                    <a:pt x="711" y="5"/>
                    <a:pt x="721" y="5"/>
                    <a:pt x="731" y="3"/>
                  </a:cubicBezTo>
                  <a:cubicBezTo>
                    <a:pt x="741" y="1"/>
                    <a:pt x="752" y="5"/>
                    <a:pt x="760" y="11"/>
                  </a:cubicBezTo>
                  <a:close/>
                  <a:moveTo>
                    <a:pt x="765" y="11"/>
                  </a:moveTo>
                  <a:cubicBezTo>
                    <a:pt x="767" y="11"/>
                    <a:pt x="769" y="11"/>
                    <a:pt x="770" y="9"/>
                  </a:cubicBezTo>
                  <a:cubicBezTo>
                    <a:pt x="768" y="9"/>
                    <a:pt x="769" y="6"/>
                    <a:pt x="767" y="5"/>
                  </a:cubicBezTo>
                  <a:cubicBezTo>
                    <a:pt x="766" y="7"/>
                    <a:pt x="764" y="8"/>
                    <a:pt x="765" y="11"/>
                  </a:cubicBezTo>
                  <a:close/>
                  <a:moveTo>
                    <a:pt x="737" y="6"/>
                  </a:moveTo>
                  <a:cubicBezTo>
                    <a:pt x="736" y="6"/>
                    <a:pt x="735" y="6"/>
                    <a:pt x="735" y="7"/>
                  </a:cubicBezTo>
                  <a:cubicBezTo>
                    <a:pt x="736" y="7"/>
                    <a:pt x="737" y="7"/>
                    <a:pt x="737" y="6"/>
                  </a:cubicBezTo>
                  <a:close/>
                  <a:moveTo>
                    <a:pt x="800" y="6"/>
                  </a:moveTo>
                  <a:cubicBezTo>
                    <a:pt x="790" y="5"/>
                    <a:pt x="794" y="9"/>
                    <a:pt x="800" y="6"/>
                  </a:cubicBezTo>
                  <a:close/>
                  <a:moveTo>
                    <a:pt x="744" y="7"/>
                  </a:moveTo>
                  <a:cubicBezTo>
                    <a:pt x="742" y="8"/>
                    <a:pt x="738" y="6"/>
                    <a:pt x="738" y="8"/>
                  </a:cubicBezTo>
                  <a:cubicBezTo>
                    <a:pt x="740" y="8"/>
                    <a:pt x="744" y="9"/>
                    <a:pt x="744" y="7"/>
                  </a:cubicBezTo>
                  <a:close/>
                  <a:moveTo>
                    <a:pt x="792" y="7"/>
                  </a:moveTo>
                  <a:cubicBezTo>
                    <a:pt x="790" y="8"/>
                    <a:pt x="785" y="6"/>
                    <a:pt x="785" y="8"/>
                  </a:cubicBezTo>
                  <a:cubicBezTo>
                    <a:pt x="787" y="8"/>
                    <a:pt x="791" y="9"/>
                    <a:pt x="792" y="7"/>
                  </a:cubicBezTo>
                  <a:close/>
                  <a:moveTo>
                    <a:pt x="727" y="8"/>
                  </a:moveTo>
                  <a:cubicBezTo>
                    <a:pt x="726" y="8"/>
                    <a:pt x="725" y="8"/>
                    <a:pt x="725" y="9"/>
                  </a:cubicBezTo>
                  <a:cubicBezTo>
                    <a:pt x="726" y="9"/>
                    <a:pt x="727" y="9"/>
                    <a:pt x="727" y="8"/>
                  </a:cubicBezTo>
                  <a:close/>
                  <a:moveTo>
                    <a:pt x="747" y="8"/>
                  </a:moveTo>
                  <a:cubicBezTo>
                    <a:pt x="746" y="8"/>
                    <a:pt x="745" y="8"/>
                    <a:pt x="745" y="9"/>
                  </a:cubicBezTo>
                  <a:cubicBezTo>
                    <a:pt x="745" y="9"/>
                    <a:pt x="747" y="9"/>
                    <a:pt x="747" y="8"/>
                  </a:cubicBezTo>
                  <a:close/>
                  <a:moveTo>
                    <a:pt x="784" y="8"/>
                  </a:moveTo>
                  <a:cubicBezTo>
                    <a:pt x="783" y="8"/>
                    <a:pt x="781" y="8"/>
                    <a:pt x="781" y="9"/>
                  </a:cubicBezTo>
                  <a:cubicBezTo>
                    <a:pt x="782" y="9"/>
                    <a:pt x="784" y="9"/>
                    <a:pt x="784" y="8"/>
                  </a:cubicBezTo>
                  <a:close/>
                  <a:moveTo>
                    <a:pt x="748" y="10"/>
                  </a:moveTo>
                  <a:cubicBezTo>
                    <a:pt x="747" y="10"/>
                    <a:pt x="748" y="11"/>
                    <a:pt x="748" y="10"/>
                  </a:cubicBezTo>
                  <a:close/>
                  <a:moveTo>
                    <a:pt x="778" y="10"/>
                  </a:moveTo>
                  <a:cubicBezTo>
                    <a:pt x="778" y="10"/>
                    <a:pt x="779" y="11"/>
                    <a:pt x="778" y="10"/>
                  </a:cubicBezTo>
                  <a:close/>
                  <a:moveTo>
                    <a:pt x="688" y="10"/>
                  </a:moveTo>
                  <a:cubicBezTo>
                    <a:pt x="686" y="11"/>
                    <a:pt x="682" y="9"/>
                    <a:pt x="682" y="11"/>
                  </a:cubicBezTo>
                  <a:cubicBezTo>
                    <a:pt x="684" y="10"/>
                    <a:pt x="688" y="12"/>
                    <a:pt x="688" y="10"/>
                  </a:cubicBezTo>
                  <a:close/>
                  <a:moveTo>
                    <a:pt x="841" y="11"/>
                  </a:moveTo>
                  <a:cubicBezTo>
                    <a:pt x="836" y="10"/>
                    <a:pt x="840" y="14"/>
                    <a:pt x="841" y="11"/>
                  </a:cubicBezTo>
                  <a:close/>
                  <a:moveTo>
                    <a:pt x="857" y="12"/>
                  </a:moveTo>
                  <a:cubicBezTo>
                    <a:pt x="856" y="12"/>
                    <a:pt x="854" y="12"/>
                    <a:pt x="854" y="13"/>
                  </a:cubicBezTo>
                  <a:cubicBezTo>
                    <a:pt x="855" y="13"/>
                    <a:pt x="857" y="13"/>
                    <a:pt x="857" y="12"/>
                  </a:cubicBezTo>
                  <a:close/>
                  <a:moveTo>
                    <a:pt x="688" y="16"/>
                  </a:moveTo>
                  <a:cubicBezTo>
                    <a:pt x="680" y="15"/>
                    <a:pt x="684" y="19"/>
                    <a:pt x="688" y="16"/>
                  </a:cubicBezTo>
                  <a:close/>
                  <a:moveTo>
                    <a:pt x="678" y="17"/>
                  </a:moveTo>
                  <a:cubicBezTo>
                    <a:pt x="676" y="17"/>
                    <a:pt x="671" y="16"/>
                    <a:pt x="671" y="18"/>
                  </a:cubicBezTo>
                  <a:cubicBezTo>
                    <a:pt x="673" y="17"/>
                    <a:pt x="677" y="19"/>
                    <a:pt x="678" y="17"/>
                  </a:cubicBezTo>
                  <a:close/>
                  <a:moveTo>
                    <a:pt x="842" y="17"/>
                  </a:moveTo>
                  <a:cubicBezTo>
                    <a:pt x="836" y="16"/>
                    <a:pt x="840" y="20"/>
                    <a:pt x="842" y="17"/>
                  </a:cubicBezTo>
                  <a:close/>
                  <a:moveTo>
                    <a:pt x="664" y="19"/>
                  </a:moveTo>
                  <a:cubicBezTo>
                    <a:pt x="674" y="17"/>
                    <a:pt x="664" y="18"/>
                    <a:pt x="658" y="19"/>
                  </a:cubicBezTo>
                  <a:cubicBezTo>
                    <a:pt x="655" y="19"/>
                    <a:pt x="652" y="18"/>
                    <a:pt x="651" y="21"/>
                  </a:cubicBezTo>
                  <a:cubicBezTo>
                    <a:pt x="656" y="20"/>
                    <a:pt x="660" y="19"/>
                    <a:pt x="664" y="19"/>
                  </a:cubicBezTo>
                  <a:close/>
                  <a:moveTo>
                    <a:pt x="700" y="19"/>
                  </a:moveTo>
                  <a:cubicBezTo>
                    <a:pt x="699" y="18"/>
                    <a:pt x="700" y="19"/>
                    <a:pt x="700" y="19"/>
                  </a:cubicBezTo>
                  <a:close/>
                  <a:moveTo>
                    <a:pt x="698" y="81"/>
                  </a:moveTo>
                  <a:cubicBezTo>
                    <a:pt x="716" y="81"/>
                    <a:pt x="734" y="81"/>
                    <a:pt x="751" y="81"/>
                  </a:cubicBezTo>
                  <a:cubicBezTo>
                    <a:pt x="753" y="60"/>
                    <a:pt x="757" y="36"/>
                    <a:pt x="759" y="18"/>
                  </a:cubicBezTo>
                  <a:cubicBezTo>
                    <a:pt x="733" y="34"/>
                    <a:pt x="714" y="56"/>
                    <a:pt x="698" y="81"/>
                  </a:cubicBezTo>
                  <a:close/>
                  <a:moveTo>
                    <a:pt x="852" y="19"/>
                  </a:moveTo>
                  <a:cubicBezTo>
                    <a:pt x="852" y="19"/>
                    <a:pt x="852" y="19"/>
                    <a:pt x="852" y="20"/>
                  </a:cubicBezTo>
                  <a:cubicBezTo>
                    <a:pt x="870" y="21"/>
                    <a:pt x="885" y="24"/>
                    <a:pt x="901" y="26"/>
                  </a:cubicBezTo>
                  <a:moveTo>
                    <a:pt x="901" y="26"/>
                  </a:moveTo>
                  <a:cubicBezTo>
                    <a:pt x="902" y="29"/>
                    <a:pt x="906" y="25"/>
                    <a:pt x="901" y="26"/>
                  </a:cubicBezTo>
                  <a:moveTo>
                    <a:pt x="901" y="26"/>
                  </a:moveTo>
                  <a:cubicBezTo>
                    <a:pt x="901" y="26"/>
                    <a:pt x="901" y="26"/>
                    <a:pt x="901" y="25"/>
                  </a:cubicBezTo>
                  <a:cubicBezTo>
                    <a:pt x="887" y="21"/>
                    <a:pt x="870" y="20"/>
                    <a:pt x="852" y="19"/>
                  </a:cubicBezTo>
                  <a:moveTo>
                    <a:pt x="852" y="19"/>
                  </a:moveTo>
                  <a:cubicBezTo>
                    <a:pt x="846" y="16"/>
                    <a:pt x="842" y="20"/>
                    <a:pt x="852" y="19"/>
                  </a:cubicBezTo>
                  <a:moveTo>
                    <a:pt x="693" y="19"/>
                  </a:moveTo>
                  <a:cubicBezTo>
                    <a:pt x="683" y="17"/>
                    <a:pt x="687" y="22"/>
                    <a:pt x="693" y="19"/>
                  </a:cubicBezTo>
                  <a:close/>
                  <a:moveTo>
                    <a:pt x="751" y="20"/>
                  </a:moveTo>
                  <a:cubicBezTo>
                    <a:pt x="751" y="19"/>
                    <a:pt x="752" y="20"/>
                    <a:pt x="751" y="20"/>
                  </a:cubicBezTo>
                  <a:close/>
                  <a:moveTo>
                    <a:pt x="754" y="81"/>
                  </a:moveTo>
                  <a:cubicBezTo>
                    <a:pt x="762" y="81"/>
                    <a:pt x="770" y="81"/>
                    <a:pt x="778" y="81"/>
                  </a:cubicBezTo>
                  <a:cubicBezTo>
                    <a:pt x="774" y="59"/>
                    <a:pt x="781" y="26"/>
                    <a:pt x="762" y="19"/>
                  </a:cubicBezTo>
                  <a:cubicBezTo>
                    <a:pt x="759" y="39"/>
                    <a:pt x="756" y="59"/>
                    <a:pt x="754" y="81"/>
                  </a:cubicBezTo>
                  <a:close/>
                  <a:moveTo>
                    <a:pt x="826" y="19"/>
                  </a:moveTo>
                  <a:cubicBezTo>
                    <a:pt x="820" y="18"/>
                    <a:pt x="824" y="22"/>
                    <a:pt x="826" y="19"/>
                  </a:cubicBezTo>
                  <a:close/>
                  <a:moveTo>
                    <a:pt x="641" y="21"/>
                  </a:moveTo>
                  <a:cubicBezTo>
                    <a:pt x="619" y="23"/>
                    <a:pt x="596" y="25"/>
                    <a:pt x="580" y="33"/>
                  </a:cubicBezTo>
                  <a:moveTo>
                    <a:pt x="580" y="33"/>
                  </a:moveTo>
                  <a:cubicBezTo>
                    <a:pt x="576" y="32"/>
                    <a:pt x="579" y="36"/>
                    <a:pt x="580" y="33"/>
                  </a:cubicBezTo>
                  <a:moveTo>
                    <a:pt x="580" y="33"/>
                  </a:moveTo>
                  <a:cubicBezTo>
                    <a:pt x="600" y="29"/>
                    <a:pt x="622" y="26"/>
                    <a:pt x="641" y="21"/>
                  </a:cubicBezTo>
                  <a:moveTo>
                    <a:pt x="641" y="21"/>
                  </a:moveTo>
                  <a:cubicBezTo>
                    <a:pt x="646" y="22"/>
                    <a:pt x="642" y="18"/>
                    <a:pt x="641" y="21"/>
                  </a:cubicBezTo>
                  <a:moveTo>
                    <a:pt x="632" y="29"/>
                  </a:moveTo>
                  <a:cubicBezTo>
                    <a:pt x="649" y="25"/>
                    <a:pt x="668" y="24"/>
                    <a:pt x="684" y="20"/>
                  </a:cubicBezTo>
                  <a:cubicBezTo>
                    <a:pt x="666" y="22"/>
                    <a:pt x="644" y="21"/>
                    <a:pt x="632" y="29"/>
                  </a:cubicBezTo>
                  <a:close/>
                  <a:moveTo>
                    <a:pt x="710" y="20"/>
                  </a:moveTo>
                  <a:cubicBezTo>
                    <a:pt x="709" y="20"/>
                    <a:pt x="707" y="19"/>
                    <a:pt x="707" y="21"/>
                  </a:cubicBezTo>
                  <a:cubicBezTo>
                    <a:pt x="708" y="20"/>
                    <a:pt x="710" y="21"/>
                    <a:pt x="710" y="20"/>
                  </a:cubicBezTo>
                  <a:close/>
                  <a:moveTo>
                    <a:pt x="726" y="21"/>
                  </a:moveTo>
                  <a:cubicBezTo>
                    <a:pt x="725" y="20"/>
                    <a:pt x="726" y="21"/>
                    <a:pt x="726" y="21"/>
                  </a:cubicBezTo>
                  <a:close/>
                  <a:moveTo>
                    <a:pt x="739" y="21"/>
                  </a:moveTo>
                  <a:cubicBezTo>
                    <a:pt x="739" y="20"/>
                    <a:pt x="740" y="21"/>
                    <a:pt x="739" y="21"/>
                  </a:cubicBezTo>
                  <a:close/>
                  <a:moveTo>
                    <a:pt x="749" y="21"/>
                  </a:moveTo>
                  <a:cubicBezTo>
                    <a:pt x="725" y="27"/>
                    <a:pt x="705" y="37"/>
                    <a:pt x="686" y="48"/>
                  </a:cubicBezTo>
                  <a:cubicBezTo>
                    <a:pt x="681" y="59"/>
                    <a:pt x="675" y="70"/>
                    <a:pt x="672" y="82"/>
                  </a:cubicBezTo>
                  <a:cubicBezTo>
                    <a:pt x="679" y="82"/>
                    <a:pt x="686" y="82"/>
                    <a:pt x="693" y="82"/>
                  </a:cubicBezTo>
                  <a:cubicBezTo>
                    <a:pt x="709" y="59"/>
                    <a:pt x="727" y="38"/>
                    <a:pt x="749" y="21"/>
                  </a:cubicBezTo>
                  <a:moveTo>
                    <a:pt x="749" y="21"/>
                  </a:moveTo>
                  <a:cubicBezTo>
                    <a:pt x="753" y="22"/>
                    <a:pt x="749" y="18"/>
                    <a:pt x="749" y="21"/>
                  </a:cubicBezTo>
                  <a:moveTo>
                    <a:pt x="793" y="21"/>
                  </a:moveTo>
                  <a:cubicBezTo>
                    <a:pt x="792" y="20"/>
                    <a:pt x="793" y="21"/>
                    <a:pt x="793" y="21"/>
                  </a:cubicBezTo>
                  <a:close/>
                  <a:moveTo>
                    <a:pt x="810" y="20"/>
                  </a:moveTo>
                  <a:cubicBezTo>
                    <a:pt x="809" y="20"/>
                    <a:pt x="808" y="20"/>
                    <a:pt x="808" y="21"/>
                  </a:cubicBezTo>
                  <a:cubicBezTo>
                    <a:pt x="809" y="20"/>
                    <a:pt x="810" y="21"/>
                    <a:pt x="810" y="20"/>
                  </a:cubicBezTo>
                  <a:close/>
                  <a:moveTo>
                    <a:pt x="837" y="21"/>
                  </a:moveTo>
                  <a:cubicBezTo>
                    <a:pt x="837" y="22"/>
                    <a:pt x="839" y="22"/>
                    <a:pt x="839" y="21"/>
                  </a:cubicBezTo>
                  <a:cubicBezTo>
                    <a:pt x="834" y="18"/>
                    <a:pt x="826" y="21"/>
                    <a:pt x="837" y="21"/>
                  </a:cubicBezTo>
                  <a:close/>
                  <a:moveTo>
                    <a:pt x="699" y="22"/>
                  </a:moveTo>
                  <a:cubicBezTo>
                    <a:pt x="667" y="27"/>
                    <a:pt x="629" y="26"/>
                    <a:pt x="610" y="45"/>
                  </a:cubicBezTo>
                  <a:moveTo>
                    <a:pt x="610" y="45"/>
                  </a:moveTo>
                  <a:cubicBezTo>
                    <a:pt x="606" y="44"/>
                    <a:pt x="610" y="47"/>
                    <a:pt x="610" y="45"/>
                  </a:cubicBezTo>
                  <a:moveTo>
                    <a:pt x="699" y="22"/>
                  </a:moveTo>
                  <a:cubicBezTo>
                    <a:pt x="668" y="28"/>
                    <a:pt x="639" y="36"/>
                    <a:pt x="610" y="45"/>
                  </a:cubicBezTo>
                  <a:moveTo>
                    <a:pt x="699" y="22"/>
                  </a:moveTo>
                  <a:cubicBezTo>
                    <a:pt x="703" y="22"/>
                    <a:pt x="699" y="19"/>
                    <a:pt x="699" y="22"/>
                  </a:cubicBezTo>
                  <a:moveTo>
                    <a:pt x="720" y="22"/>
                  </a:moveTo>
                  <a:cubicBezTo>
                    <a:pt x="713" y="23"/>
                    <a:pt x="705" y="22"/>
                    <a:pt x="702" y="26"/>
                  </a:cubicBezTo>
                  <a:cubicBezTo>
                    <a:pt x="708" y="25"/>
                    <a:pt x="714" y="24"/>
                    <a:pt x="720" y="22"/>
                  </a:cubicBezTo>
                  <a:moveTo>
                    <a:pt x="720" y="22"/>
                  </a:moveTo>
                  <a:cubicBezTo>
                    <a:pt x="725" y="23"/>
                    <a:pt x="721" y="19"/>
                    <a:pt x="720" y="22"/>
                  </a:cubicBezTo>
                  <a:moveTo>
                    <a:pt x="690" y="43"/>
                  </a:moveTo>
                  <a:cubicBezTo>
                    <a:pt x="689" y="43"/>
                    <a:pt x="690" y="44"/>
                    <a:pt x="690" y="43"/>
                  </a:cubicBezTo>
                  <a:moveTo>
                    <a:pt x="690" y="43"/>
                  </a:moveTo>
                  <a:cubicBezTo>
                    <a:pt x="705" y="35"/>
                    <a:pt x="721" y="28"/>
                    <a:pt x="737" y="21"/>
                  </a:cubicBezTo>
                  <a:cubicBezTo>
                    <a:pt x="720" y="26"/>
                    <a:pt x="695" y="25"/>
                    <a:pt x="690" y="43"/>
                  </a:cubicBezTo>
                  <a:moveTo>
                    <a:pt x="812" y="81"/>
                  </a:moveTo>
                  <a:cubicBezTo>
                    <a:pt x="830" y="82"/>
                    <a:pt x="849" y="82"/>
                    <a:pt x="867" y="83"/>
                  </a:cubicBezTo>
                  <a:cubicBezTo>
                    <a:pt x="844" y="58"/>
                    <a:pt x="811" y="35"/>
                    <a:pt x="774" y="21"/>
                  </a:cubicBezTo>
                  <a:cubicBezTo>
                    <a:pt x="788" y="40"/>
                    <a:pt x="803" y="58"/>
                    <a:pt x="812" y="81"/>
                  </a:cubicBezTo>
                  <a:close/>
                  <a:moveTo>
                    <a:pt x="852" y="66"/>
                  </a:moveTo>
                  <a:cubicBezTo>
                    <a:pt x="863" y="75"/>
                    <a:pt x="870" y="86"/>
                    <a:pt x="887" y="84"/>
                  </a:cubicBezTo>
                  <a:cubicBezTo>
                    <a:pt x="882" y="71"/>
                    <a:pt x="874" y="61"/>
                    <a:pt x="867" y="49"/>
                  </a:cubicBezTo>
                  <a:cubicBezTo>
                    <a:pt x="840" y="39"/>
                    <a:pt x="812" y="26"/>
                    <a:pt x="783" y="22"/>
                  </a:cubicBezTo>
                  <a:cubicBezTo>
                    <a:pt x="810" y="32"/>
                    <a:pt x="831" y="48"/>
                    <a:pt x="852" y="66"/>
                  </a:cubicBezTo>
                  <a:close/>
                  <a:moveTo>
                    <a:pt x="799" y="22"/>
                  </a:moveTo>
                  <a:cubicBezTo>
                    <a:pt x="821" y="29"/>
                    <a:pt x="844" y="36"/>
                    <a:pt x="863" y="46"/>
                  </a:cubicBezTo>
                  <a:cubicBezTo>
                    <a:pt x="854" y="26"/>
                    <a:pt x="823" y="27"/>
                    <a:pt x="799" y="22"/>
                  </a:cubicBezTo>
                  <a:moveTo>
                    <a:pt x="799" y="22"/>
                  </a:moveTo>
                  <a:cubicBezTo>
                    <a:pt x="797" y="19"/>
                    <a:pt x="793" y="23"/>
                    <a:pt x="799" y="22"/>
                  </a:cubicBezTo>
                  <a:moveTo>
                    <a:pt x="817" y="21"/>
                  </a:moveTo>
                  <a:cubicBezTo>
                    <a:pt x="811" y="19"/>
                    <a:pt x="815" y="24"/>
                    <a:pt x="817" y="21"/>
                  </a:cubicBezTo>
                  <a:close/>
                  <a:moveTo>
                    <a:pt x="928" y="41"/>
                  </a:moveTo>
                  <a:cubicBezTo>
                    <a:pt x="928" y="44"/>
                    <a:pt x="932" y="40"/>
                    <a:pt x="928" y="41"/>
                  </a:cubicBezTo>
                  <a:moveTo>
                    <a:pt x="928" y="41"/>
                  </a:moveTo>
                  <a:cubicBezTo>
                    <a:pt x="909" y="25"/>
                    <a:pt x="871" y="25"/>
                    <a:pt x="844" y="22"/>
                  </a:cubicBezTo>
                  <a:cubicBezTo>
                    <a:pt x="872" y="28"/>
                    <a:pt x="901" y="33"/>
                    <a:pt x="928" y="41"/>
                  </a:cubicBezTo>
                  <a:moveTo>
                    <a:pt x="901" y="21"/>
                  </a:moveTo>
                  <a:cubicBezTo>
                    <a:pt x="900" y="21"/>
                    <a:pt x="899" y="21"/>
                    <a:pt x="899" y="22"/>
                  </a:cubicBezTo>
                  <a:cubicBezTo>
                    <a:pt x="900" y="21"/>
                    <a:pt x="901" y="22"/>
                    <a:pt x="901" y="21"/>
                  </a:cubicBezTo>
                  <a:close/>
                  <a:moveTo>
                    <a:pt x="847" y="28"/>
                  </a:moveTo>
                  <a:cubicBezTo>
                    <a:pt x="848" y="30"/>
                    <a:pt x="849" y="28"/>
                    <a:pt x="847" y="28"/>
                  </a:cubicBezTo>
                  <a:moveTo>
                    <a:pt x="847" y="28"/>
                  </a:moveTo>
                  <a:cubicBezTo>
                    <a:pt x="842" y="22"/>
                    <a:pt x="827" y="22"/>
                    <a:pt x="818" y="23"/>
                  </a:cubicBezTo>
                  <a:cubicBezTo>
                    <a:pt x="829" y="23"/>
                    <a:pt x="837" y="27"/>
                    <a:pt x="847" y="28"/>
                  </a:cubicBezTo>
                  <a:moveTo>
                    <a:pt x="909" y="22"/>
                  </a:moveTo>
                  <a:cubicBezTo>
                    <a:pt x="904" y="21"/>
                    <a:pt x="908" y="24"/>
                    <a:pt x="909" y="22"/>
                  </a:cubicBezTo>
                  <a:close/>
                  <a:moveTo>
                    <a:pt x="916" y="23"/>
                  </a:moveTo>
                  <a:cubicBezTo>
                    <a:pt x="914" y="23"/>
                    <a:pt x="913" y="22"/>
                    <a:pt x="913" y="23"/>
                  </a:cubicBezTo>
                  <a:cubicBezTo>
                    <a:pt x="914" y="23"/>
                    <a:pt x="915" y="24"/>
                    <a:pt x="916" y="23"/>
                  </a:cubicBezTo>
                  <a:close/>
                  <a:moveTo>
                    <a:pt x="922" y="24"/>
                  </a:moveTo>
                  <a:cubicBezTo>
                    <a:pt x="922" y="25"/>
                    <a:pt x="922" y="25"/>
                    <a:pt x="922" y="25"/>
                  </a:cubicBezTo>
                  <a:cubicBezTo>
                    <a:pt x="927" y="25"/>
                    <a:pt x="928" y="27"/>
                    <a:pt x="932" y="26"/>
                  </a:cubicBezTo>
                  <a:moveTo>
                    <a:pt x="932" y="26"/>
                  </a:moveTo>
                  <a:cubicBezTo>
                    <a:pt x="934" y="29"/>
                    <a:pt x="938" y="25"/>
                    <a:pt x="932" y="26"/>
                  </a:cubicBezTo>
                  <a:moveTo>
                    <a:pt x="932" y="26"/>
                  </a:moveTo>
                  <a:cubicBezTo>
                    <a:pt x="932" y="26"/>
                    <a:pt x="932" y="26"/>
                    <a:pt x="932" y="25"/>
                  </a:cubicBezTo>
                  <a:cubicBezTo>
                    <a:pt x="928" y="26"/>
                    <a:pt x="927" y="24"/>
                    <a:pt x="922" y="24"/>
                  </a:cubicBezTo>
                  <a:moveTo>
                    <a:pt x="922" y="24"/>
                  </a:moveTo>
                  <a:cubicBezTo>
                    <a:pt x="919" y="22"/>
                    <a:pt x="915" y="26"/>
                    <a:pt x="922" y="24"/>
                  </a:cubicBezTo>
                  <a:moveTo>
                    <a:pt x="907" y="25"/>
                  </a:moveTo>
                  <a:cubicBezTo>
                    <a:pt x="907" y="26"/>
                    <a:pt x="907" y="26"/>
                    <a:pt x="907" y="26"/>
                  </a:cubicBezTo>
                  <a:cubicBezTo>
                    <a:pt x="934" y="34"/>
                    <a:pt x="965" y="42"/>
                    <a:pt x="990" y="47"/>
                  </a:cubicBezTo>
                  <a:cubicBezTo>
                    <a:pt x="967" y="36"/>
                    <a:pt x="938" y="29"/>
                    <a:pt x="907" y="25"/>
                  </a:cubicBezTo>
                  <a:moveTo>
                    <a:pt x="907" y="25"/>
                  </a:moveTo>
                  <a:cubicBezTo>
                    <a:pt x="907" y="23"/>
                    <a:pt x="903" y="26"/>
                    <a:pt x="907" y="25"/>
                  </a:cubicBezTo>
                  <a:moveTo>
                    <a:pt x="602" y="50"/>
                  </a:moveTo>
                  <a:cubicBezTo>
                    <a:pt x="598" y="55"/>
                    <a:pt x="592" y="59"/>
                    <a:pt x="587" y="64"/>
                  </a:cubicBezTo>
                  <a:cubicBezTo>
                    <a:pt x="583" y="68"/>
                    <a:pt x="576" y="75"/>
                    <a:pt x="577" y="78"/>
                  </a:cubicBezTo>
                  <a:cubicBezTo>
                    <a:pt x="587" y="77"/>
                    <a:pt x="597" y="71"/>
                    <a:pt x="606" y="66"/>
                  </a:cubicBezTo>
                  <a:cubicBezTo>
                    <a:pt x="631" y="53"/>
                    <a:pt x="656" y="41"/>
                    <a:pt x="683" y="32"/>
                  </a:cubicBezTo>
                  <a:cubicBezTo>
                    <a:pt x="687" y="31"/>
                    <a:pt x="696" y="31"/>
                    <a:pt x="695" y="25"/>
                  </a:cubicBezTo>
                  <a:cubicBezTo>
                    <a:pt x="662" y="32"/>
                    <a:pt x="632" y="41"/>
                    <a:pt x="602" y="50"/>
                  </a:cubicBezTo>
                  <a:close/>
                  <a:moveTo>
                    <a:pt x="530" y="58"/>
                  </a:moveTo>
                  <a:cubicBezTo>
                    <a:pt x="526" y="57"/>
                    <a:pt x="529" y="61"/>
                    <a:pt x="530" y="58"/>
                  </a:cubicBezTo>
                  <a:moveTo>
                    <a:pt x="530" y="58"/>
                  </a:moveTo>
                  <a:cubicBezTo>
                    <a:pt x="546" y="53"/>
                    <a:pt x="563" y="47"/>
                    <a:pt x="581" y="42"/>
                  </a:cubicBezTo>
                  <a:cubicBezTo>
                    <a:pt x="598" y="37"/>
                    <a:pt x="617" y="35"/>
                    <a:pt x="631" y="26"/>
                  </a:cubicBezTo>
                  <a:cubicBezTo>
                    <a:pt x="593" y="33"/>
                    <a:pt x="554" y="38"/>
                    <a:pt x="530" y="58"/>
                  </a:cubicBezTo>
                  <a:moveTo>
                    <a:pt x="969" y="73"/>
                  </a:moveTo>
                  <a:cubicBezTo>
                    <a:pt x="947" y="41"/>
                    <a:pt x="895" y="34"/>
                    <a:pt x="850" y="27"/>
                  </a:cubicBezTo>
                  <a:cubicBezTo>
                    <a:pt x="890" y="42"/>
                    <a:pt x="933" y="54"/>
                    <a:pt x="969" y="73"/>
                  </a:cubicBezTo>
                  <a:close/>
                  <a:moveTo>
                    <a:pt x="939" y="27"/>
                  </a:moveTo>
                  <a:cubicBezTo>
                    <a:pt x="938" y="28"/>
                    <a:pt x="937" y="27"/>
                    <a:pt x="937" y="28"/>
                  </a:cubicBezTo>
                  <a:cubicBezTo>
                    <a:pt x="937" y="28"/>
                    <a:pt x="939" y="28"/>
                    <a:pt x="939" y="27"/>
                  </a:cubicBezTo>
                  <a:close/>
                  <a:moveTo>
                    <a:pt x="574" y="32"/>
                  </a:moveTo>
                  <a:cubicBezTo>
                    <a:pt x="574" y="33"/>
                    <a:pt x="573" y="32"/>
                    <a:pt x="574" y="32"/>
                  </a:cubicBezTo>
                  <a:close/>
                  <a:moveTo>
                    <a:pt x="781" y="81"/>
                  </a:moveTo>
                  <a:cubicBezTo>
                    <a:pt x="790" y="80"/>
                    <a:pt x="801" y="82"/>
                    <a:pt x="808" y="80"/>
                  </a:cubicBezTo>
                  <a:cubicBezTo>
                    <a:pt x="798" y="63"/>
                    <a:pt x="789" y="45"/>
                    <a:pt x="776" y="31"/>
                  </a:cubicBezTo>
                  <a:cubicBezTo>
                    <a:pt x="778" y="48"/>
                    <a:pt x="779" y="65"/>
                    <a:pt x="781" y="81"/>
                  </a:cubicBezTo>
                  <a:close/>
                  <a:moveTo>
                    <a:pt x="526" y="47"/>
                  </a:moveTo>
                  <a:cubicBezTo>
                    <a:pt x="524" y="48"/>
                    <a:pt x="526" y="49"/>
                    <a:pt x="526" y="47"/>
                  </a:cubicBezTo>
                  <a:moveTo>
                    <a:pt x="526" y="47"/>
                  </a:moveTo>
                  <a:cubicBezTo>
                    <a:pt x="543" y="43"/>
                    <a:pt x="560" y="40"/>
                    <a:pt x="573" y="32"/>
                  </a:cubicBezTo>
                  <a:cubicBezTo>
                    <a:pt x="557" y="37"/>
                    <a:pt x="537" y="38"/>
                    <a:pt x="526" y="47"/>
                  </a:cubicBezTo>
                  <a:moveTo>
                    <a:pt x="963" y="32"/>
                  </a:moveTo>
                  <a:cubicBezTo>
                    <a:pt x="962" y="32"/>
                    <a:pt x="961" y="32"/>
                    <a:pt x="961" y="33"/>
                  </a:cubicBezTo>
                  <a:cubicBezTo>
                    <a:pt x="961" y="33"/>
                    <a:pt x="963" y="33"/>
                    <a:pt x="963" y="32"/>
                  </a:cubicBezTo>
                  <a:close/>
                  <a:moveTo>
                    <a:pt x="585" y="80"/>
                  </a:moveTo>
                  <a:cubicBezTo>
                    <a:pt x="601" y="82"/>
                    <a:pt x="616" y="87"/>
                    <a:pt x="632" y="84"/>
                  </a:cubicBezTo>
                  <a:cubicBezTo>
                    <a:pt x="648" y="70"/>
                    <a:pt x="665" y="58"/>
                    <a:pt x="683" y="47"/>
                  </a:cubicBezTo>
                  <a:cubicBezTo>
                    <a:pt x="683" y="42"/>
                    <a:pt x="693" y="36"/>
                    <a:pt x="689" y="33"/>
                  </a:cubicBezTo>
                  <a:cubicBezTo>
                    <a:pt x="652" y="46"/>
                    <a:pt x="617" y="61"/>
                    <a:pt x="585" y="80"/>
                  </a:cubicBezTo>
                  <a:close/>
                  <a:moveTo>
                    <a:pt x="966" y="34"/>
                  </a:moveTo>
                  <a:cubicBezTo>
                    <a:pt x="968" y="37"/>
                    <a:pt x="972" y="33"/>
                    <a:pt x="966" y="34"/>
                  </a:cubicBezTo>
                  <a:moveTo>
                    <a:pt x="966" y="34"/>
                  </a:moveTo>
                  <a:cubicBezTo>
                    <a:pt x="965" y="31"/>
                    <a:pt x="961" y="35"/>
                    <a:pt x="966" y="34"/>
                  </a:cubicBezTo>
                  <a:moveTo>
                    <a:pt x="575" y="35"/>
                  </a:moveTo>
                  <a:cubicBezTo>
                    <a:pt x="574" y="35"/>
                    <a:pt x="575" y="36"/>
                    <a:pt x="575" y="35"/>
                  </a:cubicBezTo>
                  <a:close/>
                  <a:moveTo>
                    <a:pt x="859" y="35"/>
                  </a:moveTo>
                  <a:cubicBezTo>
                    <a:pt x="861" y="40"/>
                    <a:pt x="866" y="43"/>
                    <a:pt x="869" y="48"/>
                  </a:cubicBezTo>
                  <a:cubicBezTo>
                    <a:pt x="878" y="53"/>
                    <a:pt x="889" y="57"/>
                    <a:pt x="900" y="64"/>
                  </a:cubicBezTo>
                  <a:cubicBezTo>
                    <a:pt x="909" y="69"/>
                    <a:pt x="921" y="80"/>
                    <a:pt x="930" y="81"/>
                  </a:cubicBezTo>
                  <a:cubicBezTo>
                    <a:pt x="940" y="82"/>
                    <a:pt x="953" y="76"/>
                    <a:pt x="965" y="73"/>
                  </a:cubicBezTo>
                  <a:cubicBezTo>
                    <a:pt x="931" y="59"/>
                    <a:pt x="898" y="44"/>
                    <a:pt x="859" y="35"/>
                  </a:cubicBezTo>
                  <a:moveTo>
                    <a:pt x="859" y="35"/>
                  </a:moveTo>
                  <a:cubicBezTo>
                    <a:pt x="858" y="34"/>
                    <a:pt x="858" y="35"/>
                    <a:pt x="859" y="35"/>
                  </a:cubicBezTo>
                  <a:moveTo>
                    <a:pt x="993" y="63"/>
                  </a:moveTo>
                  <a:cubicBezTo>
                    <a:pt x="997" y="61"/>
                    <a:pt x="1000" y="59"/>
                    <a:pt x="1001" y="55"/>
                  </a:cubicBezTo>
                  <a:cubicBezTo>
                    <a:pt x="977" y="47"/>
                    <a:pt x="949" y="38"/>
                    <a:pt x="924" y="35"/>
                  </a:cubicBezTo>
                  <a:cubicBezTo>
                    <a:pt x="943" y="48"/>
                    <a:pt x="970" y="54"/>
                    <a:pt x="993" y="63"/>
                  </a:cubicBezTo>
                  <a:close/>
                  <a:moveTo>
                    <a:pt x="973" y="35"/>
                  </a:moveTo>
                  <a:cubicBezTo>
                    <a:pt x="972" y="35"/>
                    <a:pt x="970" y="35"/>
                    <a:pt x="970" y="36"/>
                  </a:cubicBezTo>
                  <a:cubicBezTo>
                    <a:pt x="971" y="36"/>
                    <a:pt x="973" y="36"/>
                    <a:pt x="973" y="35"/>
                  </a:cubicBezTo>
                  <a:close/>
                  <a:moveTo>
                    <a:pt x="530" y="61"/>
                  </a:moveTo>
                  <a:cubicBezTo>
                    <a:pt x="542" y="76"/>
                    <a:pt x="556" y="66"/>
                    <a:pt x="573" y="59"/>
                  </a:cubicBezTo>
                  <a:cubicBezTo>
                    <a:pt x="588" y="53"/>
                    <a:pt x="599" y="49"/>
                    <a:pt x="608" y="42"/>
                  </a:cubicBezTo>
                  <a:cubicBezTo>
                    <a:pt x="611" y="39"/>
                    <a:pt x="617" y="37"/>
                    <a:pt x="614" y="36"/>
                  </a:cubicBezTo>
                  <a:cubicBezTo>
                    <a:pt x="585" y="43"/>
                    <a:pt x="557" y="52"/>
                    <a:pt x="530" y="61"/>
                  </a:cubicBezTo>
                  <a:close/>
                  <a:moveTo>
                    <a:pt x="976" y="36"/>
                  </a:moveTo>
                  <a:cubicBezTo>
                    <a:pt x="975" y="36"/>
                    <a:pt x="974" y="36"/>
                    <a:pt x="974" y="37"/>
                  </a:cubicBezTo>
                  <a:cubicBezTo>
                    <a:pt x="975" y="37"/>
                    <a:pt x="976" y="37"/>
                    <a:pt x="976" y="36"/>
                  </a:cubicBezTo>
                  <a:close/>
                  <a:moveTo>
                    <a:pt x="978" y="38"/>
                  </a:moveTo>
                  <a:cubicBezTo>
                    <a:pt x="978" y="37"/>
                    <a:pt x="979" y="39"/>
                    <a:pt x="978" y="38"/>
                  </a:cubicBezTo>
                  <a:close/>
                  <a:moveTo>
                    <a:pt x="982" y="39"/>
                  </a:moveTo>
                  <a:cubicBezTo>
                    <a:pt x="981" y="38"/>
                    <a:pt x="982" y="39"/>
                    <a:pt x="982" y="39"/>
                  </a:cubicBezTo>
                  <a:close/>
                  <a:moveTo>
                    <a:pt x="931" y="43"/>
                  </a:moveTo>
                  <a:cubicBezTo>
                    <a:pt x="931" y="42"/>
                    <a:pt x="932" y="43"/>
                    <a:pt x="931" y="43"/>
                  </a:cubicBezTo>
                  <a:close/>
                  <a:moveTo>
                    <a:pt x="985" y="43"/>
                  </a:moveTo>
                  <a:cubicBezTo>
                    <a:pt x="984" y="42"/>
                    <a:pt x="985" y="43"/>
                    <a:pt x="985" y="43"/>
                  </a:cubicBezTo>
                  <a:close/>
                  <a:moveTo>
                    <a:pt x="1000" y="48"/>
                  </a:moveTo>
                  <a:cubicBezTo>
                    <a:pt x="997" y="46"/>
                    <a:pt x="991" y="42"/>
                    <a:pt x="987" y="44"/>
                  </a:cubicBezTo>
                  <a:cubicBezTo>
                    <a:pt x="992" y="44"/>
                    <a:pt x="996" y="50"/>
                    <a:pt x="1000" y="48"/>
                  </a:cubicBezTo>
                  <a:close/>
                  <a:moveTo>
                    <a:pt x="489" y="60"/>
                  </a:moveTo>
                  <a:cubicBezTo>
                    <a:pt x="488" y="60"/>
                    <a:pt x="487" y="60"/>
                    <a:pt x="486" y="61"/>
                  </a:cubicBezTo>
                  <a:moveTo>
                    <a:pt x="486" y="61"/>
                  </a:moveTo>
                  <a:cubicBezTo>
                    <a:pt x="485" y="61"/>
                    <a:pt x="485" y="61"/>
                    <a:pt x="485" y="62"/>
                  </a:cubicBezTo>
                  <a:moveTo>
                    <a:pt x="485" y="62"/>
                  </a:moveTo>
                  <a:cubicBezTo>
                    <a:pt x="481" y="61"/>
                    <a:pt x="484" y="65"/>
                    <a:pt x="485" y="62"/>
                  </a:cubicBezTo>
                  <a:moveTo>
                    <a:pt x="485" y="62"/>
                  </a:moveTo>
                  <a:cubicBezTo>
                    <a:pt x="486" y="62"/>
                    <a:pt x="486" y="62"/>
                    <a:pt x="486" y="61"/>
                  </a:cubicBezTo>
                  <a:moveTo>
                    <a:pt x="486" y="61"/>
                  </a:moveTo>
                  <a:cubicBezTo>
                    <a:pt x="488" y="61"/>
                    <a:pt x="489" y="61"/>
                    <a:pt x="489" y="60"/>
                  </a:cubicBezTo>
                  <a:moveTo>
                    <a:pt x="489" y="60"/>
                  </a:moveTo>
                  <a:cubicBezTo>
                    <a:pt x="500" y="55"/>
                    <a:pt x="516" y="55"/>
                    <a:pt x="523" y="46"/>
                  </a:cubicBezTo>
                  <a:cubicBezTo>
                    <a:pt x="511" y="50"/>
                    <a:pt x="500" y="54"/>
                    <a:pt x="489" y="60"/>
                  </a:cubicBezTo>
                  <a:moveTo>
                    <a:pt x="542" y="47"/>
                  </a:moveTo>
                  <a:cubicBezTo>
                    <a:pt x="535" y="47"/>
                    <a:pt x="530" y="50"/>
                    <a:pt x="523" y="51"/>
                  </a:cubicBezTo>
                  <a:cubicBezTo>
                    <a:pt x="523" y="54"/>
                    <a:pt x="523" y="56"/>
                    <a:pt x="524" y="57"/>
                  </a:cubicBezTo>
                  <a:cubicBezTo>
                    <a:pt x="531" y="55"/>
                    <a:pt x="537" y="50"/>
                    <a:pt x="542" y="47"/>
                  </a:cubicBezTo>
                  <a:moveTo>
                    <a:pt x="542" y="47"/>
                  </a:moveTo>
                  <a:cubicBezTo>
                    <a:pt x="546" y="47"/>
                    <a:pt x="542" y="44"/>
                    <a:pt x="542" y="47"/>
                  </a:cubicBezTo>
                  <a:moveTo>
                    <a:pt x="1113" y="98"/>
                  </a:moveTo>
                  <a:cubicBezTo>
                    <a:pt x="1113" y="99"/>
                    <a:pt x="1115" y="99"/>
                    <a:pt x="1115" y="99"/>
                  </a:cubicBezTo>
                  <a:moveTo>
                    <a:pt x="1115" y="99"/>
                  </a:moveTo>
                  <a:cubicBezTo>
                    <a:pt x="1116" y="101"/>
                    <a:pt x="1116" y="99"/>
                    <a:pt x="1115" y="99"/>
                  </a:cubicBezTo>
                  <a:moveTo>
                    <a:pt x="1115" y="99"/>
                  </a:moveTo>
                  <a:cubicBezTo>
                    <a:pt x="1115" y="98"/>
                    <a:pt x="1114" y="99"/>
                    <a:pt x="1113" y="98"/>
                  </a:cubicBezTo>
                  <a:moveTo>
                    <a:pt x="1113" y="98"/>
                  </a:moveTo>
                  <a:cubicBezTo>
                    <a:pt x="1081" y="77"/>
                    <a:pt x="1043" y="57"/>
                    <a:pt x="1002" y="48"/>
                  </a:cubicBezTo>
                  <a:cubicBezTo>
                    <a:pt x="1008" y="57"/>
                    <a:pt x="1020" y="58"/>
                    <a:pt x="1029" y="62"/>
                  </a:cubicBezTo>
                  <a:cubicBezTo>
                    <a:pt x="1057" y="72"/>
                    <a:pt x="1086" y="86"/>
                    <a:pt x="1113" y="98"/>
                  </a:cubicBezTo>
                  <a:moveTo>
                    <a:pt x="991" y="49"/>
                  </a:moveTo>
                  <a:cubicBezTo>
                    <a:pt x="991" y="49"/>
                    <a:pt x="992" y="50"/>
                    <a:pt x="991" y="49"/>
                  </a:cubicBezTo>
                  <a:close/>
                  <a:moveTo>
                    <a:pt x="948" y="50"/>
                  </a:moveTo>
                  <a:cubicBezTo>
                    <a:pt x="957" y="57"/>
                    <a:pt x="965" y="65"/>
                    <a:pt x="974" y="71"/>
                  </a:cubicBezTo>
                  <a:cubicBezTo>
                    <a:pt x="979" y="69"/>
                    <a:pt x="987" y="69"/>
                    <a:pt x="990" y="64"/>
                  </a:cubicBezTo>
                  <a:cubicBezTo>
                    <a:pt x="975" y="60"/>
                    <a:pt x="963" y="54"/>
                    <a:pt x="948" y="50"/>
                  </a:cubicBezTo>
                  <a:moveTo>
                    <a:pt x="948" y="50"/>
                  </a:moveTo>
                  <a:cubicBezTo>
                    <a:pt x="948" y="49"/>
                    <a:pt x="947" y="50"/>
                    <a:pt x="948" y="50"/>
                  </a:cubicBezTo>
                  <a:moveTo>
                    <a:pt x="399" y="114"/>
                  </a:moveTo>
                  <a:cubicBezTo>
                    <a:pt x="405" y="112"/>
                    <a:pt x="411" y="111"/>
                    <a:pt x="416" y="110"/>
                  </a:cubicBezTo>
                  <a:cubicBezTo>
                    <a:pt x="433" y="101"/>
                    <a:pt x="450" y="91"/>
                    <a:pt x="468" y="83"/>
                  </a:cubicBezTo>
                  <a:cubicBezTo>
                    <a:pt x="486" y="75"/>
                    <a:pt x="506" y="70"/>
                    <a:pt x="522" y="58"/>
                  </a:cubicBezTo>
                  <a:cubicBezTo>
                    <a:pt x="520" y="58"/>
                    <a:pt x="520" y="56"/>
                    <a:pt x="520" y="53"/>
                  </a:cubicBezTo>
                  <a:cubicBezTo>
                    <a:pt x="473" y="66"/>
                    <a:pt x="432" y="86"/>
                    <a:pt x="399" y="114"/>
                  </a:cubicBezTo>
                  <a:close/>
                  <a:moveTo>
                    <a:pt x="593" y="54"/>
                  </a:moveTo>
                  <a:cubicBezTo>
                    <a:pt x="578" y="59"/>
                    <a:pt x="564" y="65"/>
                    <a:pt x="550" y="71"/>
                  </a:cubicBezTo>
                  <a:cubicBezTo>
                    <a:pt x="556" y="74"/>
                    <a:pt x="564" y="75"/>
                    <a:pt x="570" y="77"/>
                  </a:cubicBezTo>
                  <a:cubicBezTo>
                    <a:pt x="579" y="71"/>
                    <a:pt x="585" y="62"/>
                    <a:pt x="593" y="54"/>
                  </a:cubicBezTo>
                  <a:moveTo>
                    <a:pt x="593" y="54"/>
                  </a:moveTo>
                  <a:cubicBezTo>
                    <a:pt x="594" y="54"/>
                    <a:pt x="593" y="53"/>
                    <a:pt x="593" y="54"/>
                  </a:cubicBezTo>
                  <a:moveTo>
                    <a:pt x="637" y="84"/>
                  </a:moveTo>
                  <a:cubicBezTo>
                    <a:pt x="647" y="83"/>
                    <a:pt x="659" y="84"/>
                    <a:pt x="668" y="82"/>
                  </a:cubicBezTo>
                  <a:cubicBezTo>
                    <a:pt x="669" y="72"/>
                    <a:pt x="679" y="60"/>
                    <a:pt x="678" y="53"/>
                  </a:cubicBezTo>
                  <a:cubicBezTo>
                    <a:pt x="664" y="64"/>
                    <a:pt x="649" y="72"/>
                    <a:pt x="637" y="84"/>
                  </a:cubicBezTo>
                  <a:close/>
                  <a:moveTo>
                    <a:pt x="890" y="84"/>
                  </a:moveTo>
                  <a:cubicBezTo>
                    <a:pt x="901" y="85"/>
                    <a:pt x="916" y="86"/>
                    <a:pt x="924" y="81"/>
                  </a:cubicBezTo>
                  <a:cubicBezTo>
                    <a:pt x="907" y="73"/>
                    <a:pt x="890" y="59"/>
                    <a:pt x="872" y="54"/>
                  </a:cubicBezTo>
                  <a:cubicBezTo>
                    <a:pt x="879" y="63"/>
                    <a:pt x="885" y="73"/>
                    <a:pt x="890" y="84"/>
                  </a:cubicBezTo>
                  <a:close/>
                  <a:moveTo>
                    <a:pt x="1063" y="94"/>
                  </a:moveTo>
                  <a:cubicBezTo>
                    <a:pt x="1063" y="94"/>
                    <a:pt x="1063" y="94"/>
                    <a:pt x="1063" y="95"/>
                  </a:cubicBezTo>
                  <a:cubicBezTo>
                    <a:pt x="1064" y="95"/>
                    <a:pt x="1065" y="96"/>
                    <a:pt x="1066" y="95"/>
                  </a:cubicBezTo>
                  <a:moveTo>
                    <a:pt x="1066" y="95"/>
                  </a:moveTo>
                  <a:cubicBezTo>
                    <a:pt x="1067" y="97"/>
                    <a:pt x="1067" y="95"/>
                    <a:pt x="1066" y="95"/>
                  </a:cubicBezTo>
                  <a:moveTo>
                    <a:pt x="1066" y="95"/>
                  </a:moveTo>
                  <a:cubicBezTo>
                    <a:pt x="1066" y="94"/>
                    <a:pt x="1065" y="94"/>
                    <a:pt x="1063" y="94"/>
                  </a:cubicBezTo>
                  <a:moveTo>
                    <a:pt x="1063" y="94"/>
                  </a:moveTo>
                  <a:cubicBezTo>
                    <a:pt x="1046" y="79"/>
                    <a:pt x="1027" y="67"/>
                    <a:pt x="1006" y="56"/>
                  </a:cubicBezTo>
                  <a:cubicBezTo>
                    <a:pt x="1001" y="58"/>
                    <a:pt x="1000" y="63"/>
                    <a:pt x="996" y="65"/>
                  </a:cubicBezTo>
                  <a:cubicBezTo>
                    <a:pt x="1020" y="73"/>
                    <a:pt x="1041" y="84"/>
                    <a:pt x="1063" y="94"/>
                  </a:cubicBezTo>
                  <a:moveTo>
                    <a:pt x="482" y="60"/>
                  </a:moveTo>
                  <a:cubicBezTo>
                    <a:pt x="482" y="61"/>
                    <a:pt x="481" y="60"/>
                    <a:pt x="482" y="60"/>
                  </a:cubicBezTo>
                  <a:close/>
                  <a:moveTo>
                    <a:pt x="526" y="60"/>
                  </a:moveTo>
                  <a:cubicBezTo>
                    <a:pt x="526" y="61"/>
                    <a:pt x="525" y="60"/>
                    <a:pt x="526" y="60"/>
                  </a:cubicBezTo>
                  <a:close/>
                  <a:moveTo>
                    <a:pt x="479" y="61"/>
                  </a:moveTo>
                  <a:cubicBezTo>
                    <a:pt x="478" y="61"/>
                    <a:pt x="477" y="61"/>
                    <a:pt x="477" y="62"/>
                  </a:cubicBezTo>
                  <a:moveTo>
                    <a:pt x="477" y="62"/>
                  </a:moveTo>
                  <a:cubicBezTo>
                    <a:pt x="441" y="76"/>
                    <a:pt x="407" y="92"/>
                    <a:pt x="377" y="112"/>
                  </a:cubicBezTo>
                  <a:moveTo>
                    <a:pt x="377" y="112"/>
                  </a:moveTo>
                  <a:cubicBezTo>
                    <a:pt x="375" y="112"/>
                    <a:pt x="375" y="113"/>
                    <a:pt x="374" y="114"/>
                  </a:cubicBezTo>
                  <a:moveTo>
                    <a:pt x="374" y="114"/>
                  </a:moveTo>
                  <a:cubicBezTo>
                    <a:pt x="373" y="114"/>
                    <a:pt x="372" y="114"/>
                    <a:pt x="372" y="115"/>
                  </a:cubicBezTo>
                  <a:moveTo>
                    <a:pt x="372" y="115"/>
                  </a:moveTo>
                  <a:cubicBezTo>
                    <a:pt x="371" y="115"/>
                    <a:pt x="371" y="115"/>
                    <a:pt x="370" y="116"/>
                  </a:cubicBezTo>
                  <a:moveTo>
                    <a:pt x="370" y="116"/>
                  </a:moveTo>
                  <a:cubicBezTo>
                    <a:pt x="370" y="115"/>
                    <a:pt x="369" y="116"/>
                    <a:pt x="369" y="117"/>
                  </a:cubicBezTo>
                  <a:moveTo>
                    <a:pt x="369" y="117"/>
                  </a:moveTo>
                  <a:cubicBezTo>
                    <a:pt x="368" y="116"/>
                    <a:pt x="368" y="117"/>
                    <a:pt x="367" y="118"/>
                  </a:cubicBezTo>
                  <a:moveTo>
                    <a:pt x="367" y="118"/>
                  </a:moveTo>
                  <a:cubicBezTo>
                    <a:pt x="366" y="118"/>
                    <a:pt x="368" y="119"/>
                    <a:pt x="367" y="118"/>
                  </a:cubicBezTo>
                  <a:moveTo>
                    <a:pt x="367" y="118"/>
                  </a:moveTo>
                  <a:cubicBezTo>
                    <a:pt x="369" y="118"/>
                    <a:pt x="369" y="117"/>
                    <a:pt x="369" y="117"/>
                  </a:cubicBezTo>
                  <a:moveTo>
                    <a:pt x="369" y="117"/>
                  </a:moveTo>
                  <a:cubicBezTo>
                    <a:pt x="370" y="117"/>
                    <a:pt x="370" y="116"/>
                    <a:pt x="370" y="116"/>
                  </a:cubicBezTo>
                  <a:moveTo>
                    <a:pt x="370" y="116"/>
                  </a:moveTo>
                  <a:cubicBezTo>
                    <a:pt x="371" y="116"/>
                    <a:pt x="372" y="115"/>
                    <a:pt x="372" y="115"/>
                  </a:cubicBezTo>
                  <a:moveTo>
                    <a:pt x="372" y="115"/>
                  </a:moveTo>
                  <a:cubicBezTo>
                    <a:pt x="373" y="115"/>
                    <a:pt x="374" y="114"/>
                    <a:pt x="374" y="114"/>
                  </a:cubicBezTo>
                  <a:moveTo>
                    <a:pt x="374" y="114"/>
                  </a:moveTo>
                  <a:cubicBezTo>
                    <a:pt x="376" y="114"/>
                    <a:pt x="377" y="113"/>
                    <a:pt x="377" y="112"/>
                  </a:cubicBezTo>
                  <a:moveTo>
                    <a:pt x="377" y="112"/>
                  </a:moveTo>
                  <a:cubicBezTo>
                    <a:pt x="409" y="94"/>
                    <a:pt x="445" y="80"/>
                    <a:pt x="477" y="62"/>
                  </a:cubicBezTo>
                  <a:moveTo>
                    <a:pt x="477" y="62"/>
                  </a:moveTo>
                  <a:cubicBezTo>
                    <a:pt x="478" y="62"/>
                    <a:pt x="479" y="62"/>
                    <a:pt x="479" y="61"/>
                  </a:cubicBezTo>
                  <a:moveTo>
                    <a:pt x="479" y="61"/>
                  </a:moveTo>
                  <a:cubicBezTo>
                    <a:pt x="483" y="62"/>
                    <a:pt x="479" y="58"/>
                    <a:pt x="479" y="61"/>
                  </a:cubicBezTo>
                  <a:moveTo>
                    <a:pt x="481" y="64"/>
                  </a:moveTo>
                  <a:cubicBezTo>
                    <a:pt x="480" y="63"/>
                    <a:pt x="481" y="64"/>
                    <a:pt x="481" y="64"/>
                  </a:cubicBezTo>
                  <a:close/>
                  <a:moveTo>
                    <a:pt x="524" y="63"/>
                  </a:moveTo>
                  <a:cubicBezTo>
                    <a:pt x="510" y="69"/>
                    <a:pt x="495" y="80"/>
                    <a:pt x="484" y="90"/>
                  </a:cubicBezTo>
                  <a:cubicBezTo>
                    <a:pt x="480" y="92"/>
                    <a:pt x="475" y="96"/>
                    <a:pt x="476" y="99"/>
                  </a:cubicBezTo>
                  <a:cubicBezTo>
                    <a:pt x="504" y="96"/>
                    <a:pt x="519" y="80"/>
                    <a:pt x="542" y="71"/>
                  </a:cubicBezTo>
                  <a:cubicBezTo>
                    <a:pt x="535" y="69"/>
                    <a:pt x="530" y="65"/>
                    <a:pt x="524" y="63"/>
                  </a:cubicBezTo>
                  <a:close/>
                  <a:moveTo>
                    <a:pt x="479" y="65"/>
                  </a:moveTo>
                  <a:cubicBezTo>
                    <a:pt x="478" y="64"/>
                    <a:pt x="479" y="65"/>
                    <a:pt x="479" y="65"/>
                  </a:cubicBezTo>
                  <a:close/>
                  <a:moveTo>
                    <a:pt x="1028" y="65"/>
                  </a:moveTo>
                  <a:cubicBezTo>
                    <a:pt x="1048" y="78"/>
                    <a:pt x="1066" y="92"/>
                    <a:pt x="1086" y="106"/>
                  </a:cubicBezTo>
                  <a:cubicBezTo>
                    <a:pt x="1106" y="107"/>
                    <a:pt x="1124" y="115"/>
                    <a:pt x="1141" y="117"/>
                  </a:cubicBezTo>
                  <a:cubicBezTo>
                    <a:pt x="1105" y="97"/>
                    <a:pt x="1069" y="79"/>
                    <a:pt x="1028" y="65"/>
                  </a:cubicBezTo>
                  <a:moveTo>
                    <a:pt x="1028" y="65"/>
                  </a:moveTo>
                  <a:cubicBezTo>
                    <a:pt x="1028" y="62"/>
                    <a:pt x="1024" y="66"/>
                    <a:pt x="1028" y="65"/>
                  </a:cubicBezTo>
                  <a:moveTo>
                    <a:pt x="993" y="66"/>
                  </a:moveTo>
                  <a:cubicBezTo>
                    <a:pt x="989" y="70"/>
                    <a:pt x="981" y="71"/>
                    <a:pt x="975" y="74"/>
                  </a:cubicBezTo>
                  <a:cubicBezTo>
                    <a:pt x="984" y="83"/>
                    <a:pt x="999" y="87"/>
                    <a:pt x="1009" y="95"/>
                  </a:cubicBezTo>
                  <a:cubicBezTo>
                    <a:pt x="1032" y="95"/>
                    <a:pt x="1054" y="102"/>
                    <a:pt x="1074" y="102"/>
                  </a:cubicBezTo>
                  <a:cubicBezTo>
                    <a:pt x="1048" y="89"/>
                    <a:pt x="1021" y="77"/>
                    <a:pt x="993" y="66"/>
                  </a:cubicBezTo>
                  <a:close/>
                  <a:moveTo>
                    <a:pt x="504" y="71"/>
                  </a:moveTo>
                  <a:cubicBezTo>
                    <a:pt x="503" y="71"/>
                    <a:pt x="504" y="72"/>
                    <a:pt x="504" y="71"/>
                  </a:cubicBezTo>
                  <a:close/>
                  <a:moveTo>
                    <a:pt x="502" y="72"/>
                  </a:moveTo>
                  <a:cubicBezTo>
                    <a:pt x="476" y="83"/>
                    <a:pt x="450" y="93"/>
                    <a:pt x="428" y="107"/>
                  </a:cubicBezTo>
                  <a:moveTo>
                    <a:pt x="428" y="107"/>
                  </a:moveTo>
                  <a:cubicBezTo>
                    <a:pt x="424" y="106"/>
                    <a:pt x="428" y="110"/>
                    <a:pt x="428" y="107"/>
                  </a:cubicBezTo>
                  <a:moveTo>
                    <a:pt x="428" y="107"/>
                  </a:moveTo>
                  <a:cubicBezTo>
                    <a:pt x="442" y="105"/>
                    <a:pt x="455" y="103"/>
                    <a:pt x="468" y="100"/>
                  </a:cubicBezTo>
                  <a:cubicBezTo>
                    <a:pt x="479" y="91"/>
                    <a:pt x="490" y="82"/>
                    <a:pt x="502" y="72"/>
                  </a:cubicBezTo>
                  <a:moveTo>
                    <a:pt x="502" y="72"/>
                  </a:moveTo>
                  <a:cubicBezTo>
                    <a:pt x="503" y="72"/>
                    <a:pt x="502" y="71"/>
                    <a:pt x="502" y="72"/>
                  </a:cubicBezTo>
                  <a:moveTo>
                    <a:pt x="544" y="73"/>
                  </a:moveTo>
                  <a:cubicBezTo>
                    <a:pt x="530" y="79"/>
                    <a:pt x="513" y="89"/>
                    <a:pt x="501" y="95"/>
                  </a:cubicBezTo>
                  <a:cubicBezTo>
                    <a:pt x="522" y="94"/>
                    <a:pt x="540" y="90"/>
                    <a:pt x="561" y="90"/>
                  </a:cubicBezTo>
                  <a:cubicBezTo>
                    <a:pt x="565" y="87"/>
                    <a:pt x="567" y="83"/>
                    <a:pt x="570" y="79"/>
                  </a:cubicBezTo>
                  <a:cubicBezTo>
                    <a:pt x="561" y="81"/>
                    <a:pt x="551" y="71"/>
                    <a:pt x="544" y="73"/>
                  </a:cubicBezTo>
                  <a:close/>
                  <a:moveTo>
                    <a:pt x="933" y="85"/>
                  </a:moveTo>
                  <a:cubicBezTo>
                    <a:pt x="948" y="90"/>
                    <a:pt x="970" y="89"/>
                    <a:pt x="988" y="92"/>
                  </a:cubicBezTo>
                  <a:cubicBezTo>
                    <a:pt x="981" y="71"/>
                    <a:pt x="952" y="78"/>
                    <a:pt x="933" y="85"/>
                  </a:cubicBezTo>
                  <a:close/>
                  <a:moveTo>
                    <a:pt x="569" y="86"/>
                  </a:moveTo>
                  <a:cubicBezTo>
                    <a:pt x="568" y="86"/>
                    <a:pt x="569" y="87"/>
                    <a:pt x="569" y="86"/>
                  </a:cubicBezTo>
                  <a:moveTo>
                    <a:pt x="569" y="86"/>
                  </a:moveTo>
                  <a:cubicBezTo>
                    <a:pt x="572" y="85"/>
                    <a:pt x="575" y="84"/>
                    <a:pt x="577" y="81"/>
                  </a:cubicBezTo>
                  <a:cubicBezTo>
                    <a:pt x="574" y="81"/>
                    <a:pt x="575" y="79"/>
                    <a:pt x="572" y="80"/>
                  </a:cubicBezTo>
                  <a:cubicBezTo>
                    <a:pt x="572" y="84"/>
                    <a:pt x="569" y="82"/>
                    <a:pt x="569" y="86"/>
                  </a:cubicBezTo>
                  <a:moveTo>
                    <a:pt x="573" y="88"/>
                  </a:moveTo>
                  <a:cubicBezTo>
                    <a:pt x="569" y="87"/>
                    <a:pt x="573" y="91"/>
                    <a:pt x="573" y="88"/>
                  </a:cubicBezTo>
                  <a:moveTo>
                    <a:pt x="573" y="88"/>
                  </a:moveTo>
                  <a:cubicBezTo>
                    <a:pt x="583" y="87"/>
                    <a:pt x="594" y="88"/>
                    <a:pt x="602" y="85"/>
                  </a:cubicBezTo>
                  <a:cubicBezTo>
                    <a:pt x="590" y="84"/>
                    <a:pt x="579" y="79"/>
                    <a:pt x="573" y="88"/>
                  </a:cubicBezTo>
                  <a:moveTo>
                    <a:pt x="1092" y="83"/>
                  </a:moveTo>
                  <a:cubicBezTo>
                    <a:pt x="1092" y="83"/>
                    <a:pt x="1093" y="84"/>
                    <a:pt x="1092" y="83"/>
                  </a:cubicBezTo>
                  <a:close/>
                  <a:moveTo>
                    <a:pt x="695" y="84"/>
                  </a:moveTo>
                  <a:cubicBezTo>
                    <a:pt x="694" y="87"/>
                    <a:pt x="692" y="89"/>
                    <a:pt x="690" y="92"/>
                  </a:cubicBezTo>
                  <a:cubicBezTo>
                    <a:pt x="710" y="92"/>
                    <a:pt x="729" y="93"/>
                    <a:pt x="750" y="93"/>
                  </a:cubicBezTo>
                  <a:cubicBezTo>
                    <a:pt x="750" y="88"/>
                    <a:pt x="752" y="87"/>
                    <a:pt x="751" y="83"/>
                  </a:cubicBezTo>
                  <a:cubicBezTo>
                    <a:pt x="732" y="82"/>
                    <a:pt x="715" y="85"/>
                    <a:pt x="695" y="84"/>
                  </a:cubicBezTo>
                  <a:close/>
                  <a:moveTo>
                    <a:pt x="753" y="94"/>
                  </a:moveTo>
                  <a:cubicBezTo>
                    <a:pt x="763" y="94"/>
                    <a:pt x="770" y="92"/>
                    <a:pt x="779" y="93"/>
                  </a:cubicBezTo>
                  <a:cubicBezTo>
                    <a:pt x="780" y="89"/>
                    <a:pt x="778" y="87"/>
                    <a:pt x="778" y="83"/>
                  </a:cubicBezTo>
                  <a:cubicBezTo>
                    <a:pt x="768" y="84"/>
                    <a:pt x="749" y="77"/>
                    <a:pt x="753" y="94"/>
                  </a:cubicBezTo>
                  <a:close/>
                  <a:moveTo>
                    <a:pt x="781" y="93"/>
                  </a:moveTo>
                  <a:cubicBezTo>
                    <a:pt x="792" y="92"/>
                    <a:pt x="805" y="94"/>
                    <a:pt x="814" y="92"/>
                  </a:cubicBezTo>
                  <a:cubicBezTo>
                    <a:pt x="812" y="90"/>
                    <a:pt x="811" y="87"/>
                    <a:pt x="810" y="84"/>
                  </a:cubicBezTo>
                  <a:cubicBezTo>
                    <a:pt x="800" y="84"/>
                    <a:pt x="792" y="82"/>
                    <a:pt x="781" y="83"/>
                  </a:cubicBezTo>
                  <a:cubicBezTo>
                    <a:pt x="781" y="86"/>
                    <a:pt x="781" y="89"/>
                    <a:pt x="781" y="93"/>
                  </a:cubicBezTo>
                  <a:close/>
                  <a:moveTo>
                    <a:pt x="1094" y="84"/>
                  </a:moveTo>
                  <a:cubicBezTo>
                    <a:pt x="1095" y="85"/>
                    <a:pt x="1094" y="84"/>
                    <a:pt x="1094" y="84"/>
                  </a:cubicBezTo>
                  <a:close/>
                  <a:moveTo>
                    <a:pt x="670" y="85"/>
                  </a:moveTo>
                  <a:cubicBezTo>
                    <a:pt x="671" y="88"/>
                    <a:pt x="668" y="87"/>
                    <a:pt x="669" y="90"/>
                  </a:cubicBezTo>
                  <a:cubicBezTo>
                    <a:pt x="675" y="90"/>
                    <a:pt x="681" y="91"/>
                    <a:pt x="688" y="91"/>
                  </a:cubicBezTo>
                  <a:cubicBezTo>
                    <a:pt x="688" y="88"/>
                    <a:pt x="691" y="86"/>
                    <a:pt x="692" y="84"/>
                  </a:cubicBezTo>
                  <a:cubicBezTo>
                    <a:pt x="685" y="84"/>
                    <a:pt x="678" y="85"/>
                    <a:pt x="670" y="85"/>
                  </a:cubicBezTo>
                  <a:close/>
                  <a:moveTo>
                    <a:pt x="818" y="92"/>
                  </a:moveTo>
                  <a:cubicBezTo>
                    <a:pt x="837" y="91"/>
                    <a:pt x="856" y="90"/>
                    <a:pt x="873" y="88"/>
                  </a:cubicBezTo>
                  <a:cubicBezTo>
                    <a:pt x="858" y="83"/>
                    <a:pt x="832" y="84"/>
                    <a:pt x="814" y="85"/>
                  </a:cubicBezTo>
                  <a:cubicBezTo>
                    <a:pt x="816" y="86"/>
                    <a:pt x="816" y="90"/>
                    <a:pt x="818" y="92"/>
                  </a:cubicBezTo>
                  <a:close/>
                  <a:moveTo>
                    <a:pt x="1096" y="85"/>
                  </a:moveTo>
                  <a:cubicBezTo>
                    <a:pt x="1096" y="85"/>
                    <a:pt x="1097" y="86"/>
                    <a:pt x="1096" y="85"/>
                  </a:cubicBezTo>
                  <a:close/>
                  <a:moveTo>
                    <a:pt x="639" y="88"/>
                  </a:moveTo>
                  <a:cubicBezTo>
                    <a:pt x="648" y="88"/>
                    <a:pt x="656" y="89"/>
                    <a:pt x="665" y="90"/>
                  </a:cubicBezTo>
                  <a:cubicBezTo>
                    <a:pt x="664" y="87"/>
                    <a:pt x="666" y="87"/>
                    <a:pt x="666" y="85"/>
                  </a:cubicBezTo>
                  <a:cubicBezTo>
                    <a:pt x="658" y="87"/>
                    <a:pt x="645" y="84"/>
                    <a:pt x="639" y="88"/>
                  </a:cubicBezTo>
                  <a:close/>
                  <a:moveTo>
                    <a:pt x="931" y="86"/>
                  </a:moveTo>
                  <a:cubicBezTo>
                    <a:pt x="930" y="85"/>
                    <a:pt x="923" y="84"/>
                    <a:pt x="922" y="86"/>
                  </a:cubicBezTo>
                  <a:cubicBezTo>
                    <a:pt x="926" y="85"/>
                    <a:pt x="929" y="89"/>
                    <a:pt x="931" y="86"/>
                  </a:cubicBezTo>
                  <a:close/>
                  <a:moveTo>
                    <a:pt x="988" y="86"/>
                  </a:moveTo>
                  <a:cubicBezTo>
                    <a:pt x="988" y="86"/>
                    <a:pt x="988" y="87"/>
                    <a:pt x="988" y="87"/>
                  </a:cubicBezTo>
                  <a:cubicBezTo>
                    <a:pt x="990" y="88"/>
                    <a:pt x="991" y="90"/>
                    <a:pt x="992" y="93"/>
                  </a:cubicBezTo>
                  <a:cubicBezTo>
                    <a:pt x="995" y="93"/>
                    <a:pt x="998" y="93"/>
                    <a:pt x="1000" y="93"/>
                  </a:cubicBezTo>
                  <a:moveTo>
                    <a:pt x="1000" y="93"/>
                  </a:moveTo>
                  <a:cubicBezTo>
                    <a:pt x="1001" y="94"/>
                    <a:pt x="1001" y="93"/>
                    <a:pt x="1000" y="93"/>
                  </a:cubicBezTo>
                  <a:moveTo>
                    <a:pt x="1000" y="93"/>
                  </a:moveTo>
                  <a:cubicBezTo>
                    <a:pt x="996" y="90"/>
                    <a:pt x="993" y="87"/>
                    <a:pt x="988" y="86"/>
                  </a:cubicBezTo>
                  <a:moveTo>
                    <a:pt x="988" y="86"/>
                  </a:moveTo>
                  <a:cubicBezTo>
                    <a:pt x="987" y="84"/>
                    <a:pt x="986" y="86"/>
                    <a:pt x="988" y="86"/>
                  </a:cubicBezTo>
                  <a:moveTo>
                    <a:pt x="1173" y="127"/>
                  </a:moveTo>
                  <a:cubicBezTo>
                    <a:pt x="1173" y="128"/>
                    <a:pt x="1174" y="128"/>
                    <a:pt x="1175" y="128"/>
                  </a:cubicBezTo>
                  <a:moveTo>
                    <a:pt x="1175" y="128"/>
                  </a:moveTo>
                  <a:cubicBezTo>
                    <a:pt x="1175" y="130"/>
                    <a:pt x="1176" y="128"/>
                    <a:pt x="1175" y="128"/>
                  </a:cubicBezTo>
                  <a:moveTo>
                    <a:pt x="1175" y="128"/>
                  </a:moveTo>
                  <a:cubicBezTo>
                    <a:pt x="1175" y="127"/>
                    <a:pt x="1174" y="127"/>
                    <a:pt x="1173" y="127"/>
                  </a:cubicBezTo>
                  <a:moveTo>
                    <a:pt x="1173" y="127"/>
                  </a:moveTo>
                  <a:cubicBezTo>
                    <a:pt x="1150" y="112"/>
                    <a:pt x="1124" y="95"/>
                    <a:pt x="1098" y="86"/>
                  </a:cubicBezTo>
                  <a:cubicBezTo>
                    <a:pt x="1125" y="98"/>
                    <a:pt x="1141" y="120"/>
                    <a:pt x="1173" y="127"/>
                  </a:cubicBezTo>
                  <a:moveTo>
                    <a:pt x="885" y="86"/>
                  </a:moveTo>
                  <a:cubicBezTo>
                    <a:pt x="882" y="86"/>
                    <a:pt x="877" y="85"/>
                    <a:pt x="875" y="87"/>
                  </a:cubicBezTo>
                  <a:cubicBezTo>
                    <a:pt x="877" y="88"/>
                    <a:pt x="885" y="90"/>
                    <a:pt x="885" y="86"/>
                  </a:cubicBezTo>
                  <a:close/>
                  <a:moveTo>
                    <a:pt x="430" y="89"/>
                  </a:moveTo>
                  <a:cubicBezTo>
                    <a:pt x="429" y="88"/>
                    <a:pt x="430" y="89"/>
                    <a:pt x="430" y="89"/>
                  </a:cubicBezTo>
                  <a:close/>
                  <a:moveTo>
                    <a:pt x="564" y="92"/>
                  </a:moveTo>
                  <a:cubicBezTo>
                    <a:pt x="535" y="128"/>
                    <a:pt x="514" y="173"/>
                    <a:pt x="497" y="221"/>
                  </a:cubicBezTo>
                  <a:cubicBezTo>
                    <a:pt x="502" y="220"/>
                    <a:pt x="508" y="220"/>
                    <a:pt x="513" y="219"/>
                  </a:cubicBezTo>
                  <a:cubicBezTo>
                    <a:pt x="545" y="174"/>
                    <a:pt x="578" y="131"/>
                    <a:pt x="619" y="95"/>
                  </a:cubicBezTo>
                  <a:cubicBezTo>
                    <a:pt x="620" y="94"/>
                    <a:pt x="628" y="90"/>
                    <a:pt x="624" y="89"/>
                  </a:cubicBezTo>
                  <a:cubicBezTo>
                    <a:pt x="604" y="86"/>
                    <a:pt x="584" y="91"/>
                    <a:pt x="564" y="92"/>
                  </a:cubicBezTo>
                  <a:close/>
                  <a:moveTo>
                    <a:pt x="1055" y="192"/>
                  </a:moveTo>
                  <a:cubicBezTo>
                    <a:pt x="1019" y="154"/>
                    <a:pt x="980" y="120"/>
                    <a:pt x="937" y="90"/>
                  </a:cubicBezTo>
                  <a:cubicBezTo>
                    <a:pt x="922" y="89"/>
                    <a:pt x="906" y="86"/>
                    <a:pt x="893" y="90"/>
                  </a:cubicBezTo>
                  <a:cubicBezTo>
                    <a:pt x="901" y="111"/>
                    <a:pt x="911" y="126"/>
                    <a:pt x="923" y="142"/>
                  </a:cubicBezTo>
                  <a:cubicBezTo>
                    <a:pt x="942" y="166"/>
                    <a:pt x="959" y="189"/>
                    <a:pt x="973" y="216"/>
                  </a:cubicBezTo>
                  <a:cubicBezTo>
                    <a:pt x="1006" y="219"/>
                    <a:pt x="1038" y="222"/>
                    <a:pt x="1069" y="226"/>
                  </a:cubicBezTo>
                  <a:cubicBezTo>
                    <a:pt x="1065" y="214"/>
                    <a:pt x="1059" y="204"/>
                    <a:pt x="1055" y="192"/>
                  </a:cubicBezTo>
                  <a:close/>
                  <a:moveTo>
                    <a:pt x="366" y="122"/>
                  </a:moveTo>
                  <a:cubicBezTo>
                    <a:pt x="394" y="118"/>
                    <a:pt x="410" y="101"/>
                    <a:pt x="429" y="89"/>
                  </a:cubicBezTo>
                  <a:cubicBezTo>
                    <a:pt x="407" y="99"/>
                    <a:pt x="386" y="110"/>
                    <a:pt x="366" y="122"/>
                  </a:cubicBezTo>
                  <a:close/>
                  <a:moveTo>
                    <a:pt x="631" y="90"/>
                  </a:moveTo>
                  <a:cubicBezTo>
                    <a:pt x="632" y="88"/>
                    <a:pt x="629" y="90"/>
                    <a:pt x="629" y="91"/>
                  </a:cubicBezTo>
                  <a:cubicBezTo>
                    <a:pt x="589" y="125"/>
                    <a:pt x="552" y="168"/>
                    <a:pt x="523" y="212"/>
                  </a:cubicBezTo>
                  <a:cubicBezTo>
                    <a:pt x="522" y="214"/>
                    <a:pt x="517" y="216"/>
                    <a:pt x="519" y="219"/>
                  </a:cubicBezTo>
                  <a:cubicBezTo>
                    <a:pt x="554" y="215"/>
                    <a:pt x="591" y="214"/>
                    <a:pt x="629" y="212"/>
                  </a:cubicBezTo>
                  <a:cubicBezTo>
                    <a:pt x="645" y="177"/>
                    <a:pt x="650" y="130"/>
                    <a:pt x="663" y="93"/>
                  </a:cubicBezTo>
                  <a:cubicBezTo>
                    <a:pt x="653" y="91"/>
                    <a:pt x="643" y="90"/>
                    <a:pt x="631" y="90"/>
                  </a:cubicBezTo>
                  <a:close/>
                  <a:moveTo>
                    <a:pt x="899" y="111"/>
                  </a:moveTo>
                  <a:cubicBezTo>
                    <a:pt x="900" y="112"/>
                    <a:pt x="900" y="111"/>
                    <a:pt x="899" y="111"/>
                  </a:cubicBezTo>
                  <a:moveTo>
                    <a:pt x="899" y="111"/>
                  </a:moveTo>
                  <a:cubicBezTo>
                    <a:pt x="897" y="103"/>
                    <a:pt x="893" y="97"/>
                    <a:pt x="891" y="90"/>
                  </a:cubicBezTo>
                  <a:cubicBezTo>
                    <a:pt x="886" y="90"/>
                    <a:pt x="882" y="89"/>
                    <a:pt x="880" y="92"/>
                  </a:cubicBezTo>
                  <a:cubicBezTo>
                    <a:pt x="887" y="97"/>
                    <a:pt x="892" y="105"/>
                    <a:pt x="899" y="111"/>
                  </a:cubicBezTo>
                  <a:moveTo>
                    <a:pt x="943" y="91"/>
                  </a:moveTo>
                  <a:cubicBezTo>
                    <a:pt x="979" y="114"/>
                    <a:pt x="1013" y="148"/>
                    <a:pt x="1044" y="177"/>
                  </a:cubicBezTo>
                  <a:cubicBezTo>
                    <a:pt x="1045" y="178"/>
                    <a:pt x="1047" y="183"/>
                    <a:pt x="1049" y="180"/>
                  </a:cubicBezTo>
                  <a:cubicBezTo>
                    <a:pt x="1032" y="150"/>
                    <a:pt x="1014" y="120"/>
                    <a:pt x="991" y="95"/>
                  </a:cubicBezTo>
                  <a:cubicBezTo>
                    <a:pt x="975" y="94"/>
                    <a:pt x="961" y="91"/>
                    <a:pt x="943" y="91"/>
                  </a:cubicBezTo>
                  <a:moveTo>
                    <a:pt x="943" y="91"/>
                  </a:moveTo>
                  <a:cubicBezTo>
                    <a:pt x="943" y="88"/>
                    <a:pt x="939" y="92"/>
                    <a:pt x="943" y="91"/>
                  </a:cubicBezTo>
                  <a:moveTo>
                    <a:pt x="904" y="120"/>
                  </a:moveTo>
                  <a:cubicBezTo>
                    <a:pt x="894" y="111"/>
                    <a:pt x="886" y="98"/>
                    <a:pt x="874" y="91"/>
                  </a:cubicBezTo>
                  <a:cubicBezTo>
                    <a:pt x="857" y="93"/>
                    <a:pt x="838" y="94"/>
                    <a:pt x="820" y="95"/>
                  </a:cubicBezTo>
                  <a:cubicBezTo>
                    <a:pt x="835" y="132"/>
                    <a:pt x="849" y="170"/>
                    <a:pt x="860" y="211"/>
                  </a:cubicBezTo>
                  <a:cubicBezTo>
                    <a:pt x="885" y="210"/>
                    <a:pt x="907" y="212"/>
                    <a:pt x="931" y="214"/>
                  </a:cubicBezTo>
                  <a:cubicBezTo>
                    <a:pt x="924" y="180"/>
                    <a:pt x="914" y="150"/>
                    <a:pt x="904" y="120"/>
                  </a:cubicBezTo>
                  <a:close/>
                  <a:moveTo>
                    <a:pt x="558" y="93"/>
                  </a:moveTo>
                  <a:cubicBezTo>
                    <a:pt x="558" y="92"/>
                    <a:pt x="559" y="93"/>
                    <a:pt x="558" y="93"/>
                  </a:cubicBezTo>
                  <a:close/>
                  <a:moveTo>
                    <a:pt x="492" y="99"/>
                  </a:moveTo>
                  <a:cubicBezTo>
                    <a:pt x="485" y="102"/>
                    <a:pt x="476" y="109"/>
                    <a:pt x="468" y="114"/>
                  </a:cubicBezTo>
                  <a:cubicBezTo>
                    <a:pt x="460" y="119"/>
                    <a:pt x="450" y="123"/>
                    <a:pt x="444" y="128"/>
                  </a:cubicBezTo>
                  <a:cubicBezTo>
                    <a:pt x="432" y="139"/>
                    <a:pt x="421" y="155"/>
                    <a:pt x="411" y="169"/>
                  </a:cubicBezTo>
                  <a:cubicBezTo>
                    <a:pt x="400" y="185"/>
                    <a:pt x="389" y="201"/>
                    <a:pt x="382" y="216"/>
                  </a:cubicBezTo>
                  <a:cubicBezTo>
                    <a:pt x="390" y="219"/>
                    <a:pt x="399" y="220"/>
                    <a:pt x="407" y="223"/>
                  </a:cubicBezTo>
                  <a:cubicBezTo>
                    <a:pt x="452" y="175"/>
                    <a:pt x="501" y="130"/>
                    <a:pt x="558" y="93"/>
                  </a:cubicBezTo>
                  <a:cubicBezTo>
                    <a:pt x="533" y="97"/>
                    <a:pt x="512" y="93"/>
                    <a:pt x="492" y="99"/>
                  </a:cubicBezTo>
                  <a:close/>
                  <a:moveTo>
                    <a:pt x="667" y="93"/>
                  </a:moveTo>
                  <a:cubicBezTo>
                    <a:pt x="661" y="115"/>
                    <a:pt x="652" y="139"/>
                    <a:pt x="650" y="163"/>
                  </a:cubicBezTo>
                  <a:cubicBezTo>
                    <a:pt x="660" y="138"/>
                    <a:pt x="673" y="116"/>
                    <a:pt x="685" y="94"/>
                  </a:cubicBezTo>
                  <a:cubicBezTo>
                    <a:pt x="678" y="94"/>
                    <a:pt x="674" y="92"/>
                    <a:pt x="667" y="93"/>
                  </a:cubicBezTo>
                  <a:close/>
                  <a:moveTo>
                    <a:pt x="639" y="211"/>
                  </a:moveTo>
                  <a:cubicBezTo>
                    <a:pt x="674" y="211"/>
                    <a:pt x="707" y="208"/>
                    <a:pt x="743" y="209"/>
                  </a:cubicBezTo>
                  <a:cubicBezTo>
                    <a:pt x="745" y="170"/>
                    <a:pt x="747" y="132"/>
                    <a:pt x="750" y="95"/>
                  </a:cubicBezTo>
                  <a:cubicBezTo>
                    <a:pt x="729" y="96"/>
                    <a:pt x="708" y="95"/>
                    <a:pt x="689" y="94"/>
                  </a:cubicBezTo>
                  <a:cubicBezTo>
                    <a:pt x="669" y="129"/>
                    <a:pt x="646" y="162"/>
                    <a:pt x="639" y="211"/>
                  </a:cubicBezTo>
                  <a:close/>
                  <a:moveTo>
                    <a:pt x="825" y="120"/>
                  </a:moveTo>
                  <a:cubicBezTo>
                    <a:pt x="823" y="113"/>
                    <a:pt x="819" y="96"/>
                    <a:pt x="811" y="95"/>
                  </a:cubicBezTo>
                  <a:cubicBezTo>
                    <a:pt x="803" y="93"/>
                    <a:pt x="791" y="98"/>
                    <a:pt x="782" y="95"/>
                  </a:cubicBezTo>
                  <a:cubicBezTo>
                    <a:pt x="784" y="133"/>
                    <a:pt x="786" y="171"/>
                    <a:pt x="787" y="209"/>
                  </a:cubicBezTo>
                  <a:cubicBezTo>
                    <a:pt x="811" y="208"/>
                    <a:pt x="832" y="210"/>
                    <a:pt x="855" y="210"/>
                  </a:cubicBezTo>
                  <a:cubicBezTo>
                    <a:pt x="848" y="183"/>
                    <a:pt x="836" y="148"/>
                    <a:pt x="825" y="120"/>
                  </a:cubicBezTo>
                  <a:close/>
                  <a:moveTo>
                    <a:pt x="499" y="96"/>
                  </a:moveTo>
                  <a:cubicBezTo>
                    <a:pt x="499" y="96"/>
                    <a:pt x="500" y="97"/>
                    <a:pt x="499" y="96"/>
                  </a:cubicBezTo>
                  <a:close/>
                  <a:moveTo>
                    <a:pt x="752" y="98"/>
                  </a:moveTo>
                  <a:cubicBezTo>
                    <a:pt x="750" y="135"/>
                    <a:pt x="747" y="171"/>
                    <a:pt x="746" y="209"/>
                  </a:cubicBezTo>
                  <a:cubicBezTo>
                    <a:pt x="758" y="209"/>
                    <a:pt x="771" y="209"/>
                    <a:pt x="784" y="209"/>
                  </a:cubicBezTo>
                  <a:cubicBezTo>
                    <a:pt x="783" y="170"/>
                    <a:pt x="781" y="133"/>
                    <a:pt x="779" y="95"/>
                  </a:cubicBezTo>
                  <a:cubicBezTo>
                    <a:pt x="771" y="97"/>
                    <a:pt x="756" y="92"/>
                    <a:pt x="752" y="98"/>
                  </a:cubicBezTo>
                  <a:close/>
                  <a:moveTo>
                    <a:pt x="1056" y="191"/>
                  </a:moveTo>
                  <a:cubicBezTo>
                    <a:pt x="1069" y="202"/>
                    <a:pt x="1077" y="217"/>
                    <a:pt x="1090" y="228"/>
                  </a:cubicBezTo>
                  <a:cubicBezTo>
                    <a:pt x="1115" y="224"/>
                    <a:pt x="1137" y="218"/>
                    <a:pt x="1159" y="212"/>
                  </a:cubicBezTo>
                  <a:cubicBezTo>
                    <a:pt x="1152" y="199"/>
                    <a:pt x="1138" y="190"/>
                    <a:pt x="1126" y="180"/>
                  </a:cubicBezTo>
                  <a:cubicBezTo>
                    <a:pt x="1101" y="159"/>
                    <a:pt x="1078" y="141"/>
                    <a:pt x="1049" y="122"/>
                  </a:cubicBezTo>
                  <a:cubicBezTo>
                    <a:pt x="1032" y="112"/>
                    <a:pt x="1016" y="96"/>
                    <a:pt x="996" y="96"/>
                  </a:cubicBezTo>
                  <a:cubicBezTo>
                    <a:pt x="1020" y="124"/>
                    <a:pt x="1040" y="155"/>
                    <a:pt x="1056" y="191"/>
                  </a:cubicBezTo>
                  <a:close/>
                  <a:moveTo>
                    <a:pt x="1095" y="150"/>
                  </a:moveTo>
                  <a:cubicBezTo>
                    <a:pt x="1112" y="165"/>
                    <a:pt x="1132" y="180"/>
                    <a:pt x="1149" y="195"/>
                  </a:cubicBezTo>
                  <a:cubicBezTo>
                    <a:pt x="1154" y="200"/>
                    <a:pt x="1159" y="209"/>
                    <a:pt x="1167" y="209"/>
                  </a:cubicBezTo>
                  <a:cubicBezTo>
                    <a:pt x="1146" y="171"/>
                    <a:pt x="1113" y="136"/>
                    <a:pt x="1081" y="107"/>
                  </a:cubicBezTo>
                  <a:cubicBezTo>
                    <a:pt x="1060" y="104"/>
                    <a:pt x="1036" y="99"/>
                    <a:pt x="1015" y="98"/>
                  </a:cubicBezTo>
                  <a:cubicBezTo>
                    <a:pt x="1044" y="113"/>
                    <a:pt x="1069" y="132"/>
                    <a:pt x="1095" y="150"/>
                  </a:cubicBezTo>
                  <a:close/>
                  <a:moveTo>
                    <a:pt x="555" y="99"/>
                  </a:moveTo>
                  <a:cubicBezTo>
                    <a:pt x="506" y="130"/>
                    <a:pt x="457" y="172"/>
                    <a:pt x="418" y="216"/>
                  </a:cubicBezTo>
                  <a:cubicBezTo>
                    <a:pt x="417" y="218"/>
                    <a:pt x="411" y="220"/>
                    <a:pt x="414" y="224"/>
                  </a:cubicBezTo>
                  <a:cubicBezTo>
                    <a:pt x="438" y="232"/>
                    <a:pt x="467" y="223"/>
                    <a:pt x="494" y="221"/>
                  </a:cubicBezTo>
                  <a:cubicBezTo>
                    <a:pt x="510" y="176"/>
                    <a:pt x="530" y="135"/>
                    <a:pt x="555" y="99"/>
                  </a:cubicBezTo>
                  <a:moveTo>
                    <a:pt x="555" y="99"/>
                  </a:moveTo>
                  <a:cubicBezTo>
                    <a:pt x="556" y="99"/>
                    <a:pt x="555" y="98"/>
                    <a:pt x="555" y="99"/>
                  </a:cubicBezTo>
                  <a:moveTo>
                    <a:pt x="484" y="101"/>
                  </a:moveTo>
                  <a:cubicBezTo>
                    <a:pt x="483" y="101"/>
                    <a:pt x="484" y="102"/>
                    <a:pt x="484" y="101"/>
                  </a:cubicBezTo>
                  <a:close/>
                  <a:moveTo>
                    <a:pt x="1118" y="101"/>
                  </a:moveTo>
                  <a:cubicBezTo>
                    <a:pt x="1119" y="103"/>
                    <a:pt x="1119" y="101"/>
                    <a:pt x="1118" y="101"/>
                  </a:cubicBezTo>
                  <a:moveTo>
                    <a:pt x="1118" y="101"/>
                  </a:moveTo>
                  <a:cubicBezTo>
                    <a:pt x="1118" y="100"/>
                    <a:pt x="1117" y="101"/>
                    <a:pt x="1118" y="101"/>
                  </a:cubicBezTo>
                  <a:moveTo>
                    <a:pt x="454" y="119"/>
                  </a:moveTo>
                  <a:cubicBezTo>
                    <a:pt x="452" y="119"/>
                    <a:pt x="454" y="120"/>
                    <a:pt x="454" y="119"/>
                  </a:cubicBezTo>
                  <a:moveTo>
                    <a:pt x="454" y="119"/>
                  </a:moveTo>
                  <a:cubicBezTo>
                    <a:pt x="464" y="113"/>
                    <a:pt x="474" y="108"/>
                    <a:pt x="483" y="101"/>
                  </a:cubicBezTo>
                  <a:cubicBezTo>
                    <a:pt x="466" y="100"/>
                    <a:pt x="462" y="111"/>
                    <a:pt x="454" y="119"/>
                  </a:cubicBezTo>
                  <a:moveTo>
                    <a:pt x="1120" y="103"/>
                  </a:moveTo>
                  <a:cubicBezTo>
                    <a:pt x="1120" y="103"/>
                    <a:pt x="1121" y="104"/>
                    <a:pt x="1120" y="103"/>
                  </a:cubicBezTo>
                  <a:close/>
                  <a:moveTo>
                    <a:pt x="1075" y="104"/>
                  </a:moveTo>
                  <a:cubicBezTo>
                    <a:pt x="1075" y="104"/>
                    <a:pt x="1076" y="105"/>
                    <a:pt x="1075" y="104"/>
                  </a:cubicBezTo>
                  <a:close/>
                  <a:moveTo>
                    <a:pt x="417" y="112"/>
                  </a:moveTo>
                  <a:cubicBezTo>
                    <a:pt x="407" y="115"/>
                    <a:pt x="396" y="125"/>
                    <a:pt x="386" y="131"/>
                  </a:cubicBezTo>
                  <a:cubicBezTo>
                    <a:pt x="357" y="148"/>
                    <a:pt x="335" y="165"/>
                    <a:pt x="317" y="191"/>
                  </a:cubicBezTo>
                  <a:cubicBezTo>
                    <a:pt x="325" y="195"/>
                    <a:pt x="332" y="200"/>
                    <a:pt x="342" y="203"/>
                  </a:cubicBezTo>
                  <a:cubicBezTo>
                    <a:pt x="374" y="176"/>
                    <a:pt x="406" y="149"/>
                    <a:pt x="442" y="127"/>
                  </a:cubicBezTo>
                  <a:cubicBezTo>
                    <a:pt x="445" y="123"/>
                    <a:pt x="449" y="119"/>
                    <a:pt x="453" y="115"/>
                  </a:cubicBezTo>
                  <a:cubicBezTo>
                    <a:pt x="455" y="112"/>
                    <a:pt x="466" y="105"/>
                    <a:pt x="461" y="104"/>
                  </a:cubicBezTo>
                  <a:cubicBezTo>
                    <a:pt x="446" y="109"/>
                    <a:pt x="430" y="107"/>
                    <a:pt x="417" y="112"/>
                  </a:cubicBezTo>
                  <a:close/>
                  <a:moveTo>
                    <a:pt x="1210" y="188"/>
                  </a:moveTo>
                  <a:cubicBezTo>
                    <a:pt x="1213" y="187"/>
                    <a:pt x="1214" y="184"/>
                    <a:pt x="1216" y="183"/>
                  </a:cubicBezTo>
                  <a:cubicBezTo>
                    <a:pt x="1210" y="171"/>
                    <a:pt x="1197" y="162"/>
                    <a:pt x="1185" y="152"/>
                  </a:cubicBezTo>
                  <a:cubicBezTo>
                    <a:pt x="1175" y="143"/>
                    <a:pt x="1164" y="130"/>
                    <a:pt x="1151" y="123"/>
                  </a:cubicBezTo>
                  <a:cubicBezTo>
                    <a:pt x="1135" y="116"/>
                    <a:pt x="1116" y="117"/>
                    <a:pt x="1097" y="110"/>
                  </a:cubicBezTo>
                  <a:cubicBezTo>
                    <a:pt x="1096" y="110"/>
                    <a:pt x="1094" y="110"/>
                    <a:pt x="1094" y="111"/>
                  </a:cubicBezTo>
                  <a:cubicBezTo>
                    <a:pt x="1136" y="132"/>
                    <a:pt x="1174" y="163"/>
                    <a:pt x="1210" y="188"/>
                  </a:cubicBezTo>
                  <a:close/>
                  <a:moveTo>
                    <a:pt x="1090" y="112"/>
                  </a:moveTo>
                  <a:cubicBezTo>
                    <a:pt x="1090" y="112"/>
                    <a:pt x="1090" y="113"/>
                    <a:pt x="1090" y="113"/>
                  </a:cubicBezTo>
                  <a:cubicBezTo>
                    <a:pt x="1124" y="138"/>
                    <a:pt x="1146" y="175"/>
                    <a:pt x="1173" y="207"/>
                  </a:cubicBezTo>
                  <a:cubicBezTo>
                    <a:pt x="1185" y="202"/>
                    <a:pt x="1198" y="198"/>
                    <a:pt x="1206" y="190"/>
                  </a:cubicBezTo>
                  <a:cubicBezTo>
                    <a:pt x="1170" y="161"/>
                    <a:pt x="1132" y="134"/>
                    <a:pt x="1090" y="112"/>
                  </a:cubicBezTo>
                  <a:moveTo>
                    <a:pt x="1090" y="112"/>
                  </a:moveTo>
                  <a:cubicBezTo>
                    <a:pt x="1090" y="110"/>
                    <a:pt x="1089" y="112"/>
                    <a:pt x="1090" y="112"/>
                  </a:cubicBezTo>
                  <a:moveTo>
                    <a:pt x="405" y="116"/>
                  </a:moveTo>
                  <a:cubicBezTo>
                    <a:pt x="389" y="116"/>
                    <a:pt x="383" y="126"/>
                    <a:pt x="374" y="134"/>
                  </a:cubicBezTo>
                  <a:moveTo>
                    <a:pt x="374" y="134"/>
                  </a:moveTo>
                  <a:cubicBezTo>
                    <a:pt x="373" y="134"/>
                    <a:pt x="372" y="135"/>
                    <a:pt x="371" y="136"/>
                  </a:cubicBezTo>
                  <a:moveTo>
                    <a:pt x="371" y="136"/>
                  </a:moveTo>
                  <a:cubicBezTo>
                    <a:pt x="370" y="136"/>
                    <a:pt x="370" y="136"/>
                    <a:pt x="370" y="137"/>
                  </a:cubicBezTo>
                  <a:moveTo>
                    <a:pt x="370" y="137"/>
                  </a:moveTo>
                  <a:cubicBezTo>
                    <a:pt x="369" y="137"/>
                    <a:pt x="370" y="138"/>
                    <a:pt x="370" y="137"/>
                  </a:cubicBezTo>
                  <a:moveTo>
                    <a:pt x="370" y="137"/>
                  </a:moveTo>
                  <a:cubicBezTo>
                    <a:pt x="371" y="137"/>
                    <a:pt x="371" y="136"/>
                    <a:pt x="371" y="136"/>
                  </a:cubicBezTo>
                  <a:moveTo>
                    <a:pt x="371" y="136"/>
                  </a:moveTo>
                  <a:cubicBezTo>
                    <a:pt x="373" y="136"/>
                    <a:pt x="374" y="135"/>
                    <a:pt x="374" y="134"/>
                  </a:cubicBezTo>
                  <a:moveTo>
                    <a:pt x="374" y="134"/>
                  </a:moveTo>
                  <a:cubicBezTo>
                    <a:pt x="385" y="129"/>
                    <a:pt x="395" y="122"/>
                    <a:pt x="405" y="116"/>
                  </a:cubicBezTo>
                  <a:moveTo>
                    <a:pt x="405" y="116"/>
                  </a:moveTo>
                  <a:cubicBezTo>
                    <a:pt x="409" y="117"/>
                    <a:pt x="405" y="113"/>
                    <a:pt x="405" y="116"/>
                  </a:cubicBezTo>
                  <a:moveTo>
                    <a:pt x="1142" y="119"/>
                  </a:moveTo>
                  <a:cubicBezTo>
                    <a:pt x="1142" y="118"/>
                    <a:pt x="1143" y="119"/>
                    <a:pt x="1142" y="119"/>
                  </a:cubicBezTo>
                  <a:close/>
                  <a:moveTo>
                    <a:pt x="365" y="119"/>
                  </a:moveTo>
                  <a:cubicBezTo>
                    <a:pt x="364" y="119"/>
                    <a:pt x="365" y="120"/>
                    <a:pt x="365" y="119"/>
                  </a:cubicBezTo>
                  <a:close/>
                  <a:moveTo>
                    <a:pt x="363" y="120"/>
                  </a:moveTo>
                  <a:cubicBezTo>
                    <a:pt x="361" y="121"/>
                    <a:pt x="363" y="122"/>
                    <a:pt x="363" y="120"/>
                  </a:cubicBezTo>
                  <a:moveTo>
                    <a:pt x="363" y="120"/>
                  </a:moveTo>
                  <a:cubicBezTo>
                    <a:pt x="364" y="120"/>
                    <a:pt x="363" y="119"/>
                    <a:pt x="363" y="120"/>
                  </a:cubicBezTo>
                  <a:moveTo>
                    <a:pt x="326" y="147"/>
                  </a:moveTo>
                  <a:cubicBezTo>
                    <a:pt x="312" y="157"/>
                    <a:pt x="291" y="166"/>
                    <a:pt x="308" y="182"/>
                  </a:cubicBezTo>
                  <a:cubicBezTo>
                    <a:pt x="333" y="161"/>
                    <a:pt x="362" y="143"/>
                    <a:pt x="385" y="120"/>
                  </a:cubicBezTo>
                  <a:cubicBezTo>
                    <a:pt x="360" y="124"/>
                    <a:pt x="343" y="136"/>
                    <a:pt x="326" y="147"/>
                  </a:cubicBezTo>
                  <a:close/>
                  <a:moveTo>
                    <a:pt x="360" y="122"/>
                  </a:moveTo>
                  <a:cubicBezTo>
                    <a:pt x="359" y="122"/>
                    <a:pt x="360" y="123"/>
                    <a:pt x="360" y="122"/>
                  </a:cubicBezTo>
                  <a:close/>
                  <a:moveTo>
                    <a:pt x="365" y="123"/>
                  </a:moveTo>
                  <a:cubicBezTo>
                    <a:pt x="364" y="123"/>
                    <a:pt x="365" y="124"/>
                    <a:pt x="365" y="123"/>
                  </a:cubicBezTo>
                  <a:close/>
                  <a:moveTo>
                    <a:pt x="357" y="124"/>
                  </a:moveTo>
                  <a:cubicBezTo>
                    <a:pt x="356" y="124"/>
                    <a:pt x="358" y="125"/>
                    <a:pt x="357" y="124"/>
                  </a:cubicBezTo>
                  <a:close/>
                  <a:moveTo>
                    <a:pt x="354" y="126"/>
                  </a:moveTo>
                  <a:cubicBezTo>
                    <a:pt x="354" y="126"/>
                    <a:pt x="355" y="127"/>
                    <a:pt x="354" y="126"/>
                  </a:cubicBezTo>
                  <a:close/>
                  <a:moveTo>
                    <a:pt x="910" y="129"/>
                  </a:moveTo>
                  <a:cubicBezTo>
                    <a:pt x="919" y="156"/>
                    <a:pt x="927" y="184"/>
                    <a:pt x="934" y="214"/>
                  </a:cubicBezTo>
                  <a:cubicBezTo>
                    <a:pt x="946" y="215"/>
                    <a:pt x="959" y="215"/>
                    <a:pt x="970" y="216"/>
                  </a:cubicBezTo>
                  <a:cubicBezTo>
                    <a:pt x="952" y="185"/>
                    <a:pt x="933" y="155"/>
                    <a:pt x="910" y="129"/>
                  </a:cubicBezTo>
                  <a:moveTo>
                    <a:pt x="910" y="129"/>
                  </a:moveTo>
                  <a:cubicBezTo>
                    <a:pt x="911" y="125"/>
                    <a:pt x="907" y="129"/>
                    <a:pt x="910" y="129"/>
                  </a:cubicBezTo>
                  <a:moveTo>
                    <a:pt x="1166" y="129"/>
                  </a:moveTo>
                  <a:cubicBezTo>
                    <a:pt x="1166" y="129"/>
                    <a:pt x="1167" y="130"/>
                    <a:pt x="1166" y="129"/>
                  </a:cubicBezTo>
                  <a:close/>
                  <a:moveTo>
                    <a:pt x="1222" y="166"/>
                  </a:moveTo>
                  <a:cubicBezTo>
                    <a:pt x="1218" y="155"/>
                    <a:pt x="1206" y="150"/>
                    <a:pt x="1198" y="144"/>
                  </a:cubicBezTo>
                  <a:cubicBezTo>
                    <a:pt x="1189" y="138"/>
                    <a:pt x="1180" y="130"/>
                    <a:pt x="1168" y="130"/>
                  </a:cubicBezTo>
                  <a:cubicBezTo>
                    <a:pt x="1187" y="141"/>
                    <a:pt x="1204" y="154"/>
                    <a:pt x="1222" y="166"/>
                  </a:cubicBezTo>
                  <a:close/>
                  <a:moveTo>
                    <a:pt x="1165" y="132"/>
                  </a:moveTo>
                  <a:cubicBezTo>
                    <a:pt x="1166" y="133"/>
                    <a:pt x="1165" y="132"/>
                    <a:pt x="1165" y="132"/>
                  </a:cubicBezTo>
                  <a:close/>
                  <a:moveTo>
                    <a:pt x="1169" y="134"/>
                  </a:moveTo>
                  <a:cubicBezTo>
                    <a:pt x="1187" y="147"/>
                    <a:pt x="1204" y="167"/>
                    <a:pt x="1220" y="178"/>
                  </a:cubicBezTo>
                  <a:cubicBezTo>
                    <a:pt x="1220" y="175"/>
                    <a:pt x="1223" y="174"/>
                    <a:pt x="1222" y="170"/>
                  </a:cubicBezTo>
                  <a:cubicBezTo>
                    <a:pt x="1206" y="157"/>
                    <a:pt x="1188" y="145"/>
                    <a:pt x="1169" y="134"/>
                  </a:cubicBezTo>
                  <a:moveTo>
                    <a:pt x="1169" y="134"/>
                  </a:moveTo>
                  <a:cubicBezTo>
                    <a:pt x="1168" y="132"/>
                    <a:pt x="1168" y="134"/>
                    <a:pt x="1169" y="134"/>
                  </a:cubicBezTo>
                  <a:moveTo>
                    <a:pt x="434" y="136"/>
                  </a:moveTo>
                  <a:cubicBezTo>
                    <a:pt x="433" y="136"/>
                    <a:pt x="433" y="136"/>
                    <a:pt x="433" y="137"/>
                  </a:cubicBezTo>
                  <a:moveTo>
                    <a:pt x="433" y="137"/>
                  </a:moveTo>
                  <a:cubicBezTo>
                    <a:pt x="401" y="157"/>
                    <a:pt x="372" y="180"/>
                    <a:pt x="345" y="205"/>
                  </a:cubicBezTo>
                  <a:cubicBezTo>
                    <a:pt x="357" y="209"/>
                    <a:pt x="367" y="213"/>
                    <a:pt x="379" y="215"/>
                  </a:cubicBezTo>
                  <a:cubicBezTo>
                    <a:pt x="394" y="187"/>
                    <a:pt x="413" y="162"/>
                    <a:pt x="433" y="137"/>
                  </a:cubicBezTo>
                  <a:moveTo>
                    <a:pt x="433" y="137"/>
                  </a:moveTo>
                  <a:cubicBezTo>
                    <a:pt x="434" y="137"/>
                    <a:pt x="434" y="136"/>
                    <a:pt x="434" y="136"/>
                  </a:cubicBezTo>
                  <a:moveTo>
                    <a:pt x="434" y="136"/>
                  </a:moveTo>
                  <a:cubicBezTo>
                    <a:pt x="435" y="135"/>
                    <a:pt x="434" y="135"/>
                    <a:pt x="434" y="136"/>
                  </a:cubicBezTo>
                  <a:moveTo>
                    <a:pt x="327" y="142"/>
                  </a:moveTo>
                  <a:cubicBezTo>
                    <a:pt x="327" y="141"/>
                    <a:pt x="328" y="142"/>
                    <a:pt x="327" y="142"/>
                  </a:cubicBezTo>
                  <a:close/>
                  <a:moveTo>
                    <a:pt x="325" y="143"/>
                  </a:moveTo>
                  <a:cubicBezTo>
                    <a:pt x="319" y="146"/>
                    <a:pt x="312" y="150"/>
                    <a:pt x="308" y="156"/>
                  </a:cubicBezTo>
                  <a:moveTo>
                    <a:pt x="308" y="156"/>
                  </a:moveTo>
                  <a:cubicBezTo>
                    <a:pt x="307" y="156"/>
                    <a:pt x="307" y="156"/>
                    <a:pt x="307" y="157"/>
                  </a:cubicBezTo>
                  <a:moveTo>
                    <a:pt x="307" y="157"/>
                  </a:moveTo>
                  <a:cubicBezTo>
                    <a:pt x="306" y="157"/>
                    <a:pt x="306" y="157"/>
                    <a:pt x="306" y="158"/>
                  </a:cubicBezTo>
                  <a:moveTo>
                    <a:pt x="306" y="158"/>
                  </a:moveTo>
                  <a:cubicBezTo>
                    <a:pt x="305" y="158"/>
                    <a:pt x="306" y="159"/>
                    <a:pt x="306" y="158"/>
                  </a:cubicBezTo>
                  <a:moveTo>
                    <a:pt x="306" y="158"/>
                  </a:moveTo>
                  <a:cubicBezTo>
                    <a:pt x="307" y="158"/>
                    <a:pt x="307" y="158"/>
                    <a:pt x="307" y="157"/>
                  </a:cubicBezTo>
                  <a:moveTo>
                    <a:pt x="307" y="157"/>
                  </a:moveTo>
                  <a:cubicBezTo>
                    <a:pt x="308" y="157"/>
                    <a:pt x="308" y="157"/>
                    <a:pt x="308" y="156"/>
                  </a:cubicBezTo>
                  <a:moveTo>
                    <a:pt x="308" y="156"/>
                  </a:moveTo>
                  <a:cubicBezTo>
                    <a:pt x="314" y="152"/>
                    <a:pt x="320" y="147"/>
                    <a:pt x="325" y="143"/>
                  </a:cubicBezTo>
                  <a:moveTo>
                    <a:pt x="325" y="143"/>
                  </a:moveTo>
                  <a:cubicBezTo>
                    <a:pt x="327" y="142"/>
                    <a:pt x="325" y="141"/>
                    <a:pt x="325" y="143"/>
                  </a:cubicBezTo>
                  <a:moveTo>
                    <a:pt x="338" y="163"/>
                  </a:moveTo>
                  <a:cubicBezTo>
                    <a:pt x="337" y="163"/>
                    <a:pt x="337" y="163"/>
                    <a:pt x="337" y="164"/>
                  </a:cubicBezTo>
                  <a:moveTo>
                    <a:pt x="337" y="164"/>
                  </a:moveTo>
                  <a:cubicBezTo>
                    <a:pt x="327" y="170"/>
                    <a:pt x="317" y="176"/>
                    <a:pt x="310" y="185"/>
                  </a:cubicBezTo>
                  <a:cubicBezTo>
                    <a:pt x="312" y="185"/>
                    <a:pt x="312" y="188"/>
                    <a:pt x="315" y="188"/>
                  </a:cubicBezTo>
                  <a:cubicBezTo>
                    <a:pt x="322" y="180"/>
                    <a:pt x="330" y="172"/>
                    <a:pt x="337" y="164"/>
                  </a:cubicBezTo>
                  <a:moveTo>
                    <a:pt x="337" y="164"/>
                  </a:moveTo>
                  <a:cubicBezTo>
                    <a:pt x="338" y="164"/>
                    <a:pt x="338" y="163"/>
                    <a:pt x="338" y="163"/>
                  </a:cubicBezTo>
                  <a:moveTo>
                    <a:pt x="338" y="163"/>
                  </a:moveTo>
                  <a:cubicBezTo>
                    <a:pt x="339" y="162"/>
                    <a:pt x="338" y="162"/>
                    <a:pt x="338" y="163"/>
                  </a:cubicBezTo>
                  <a:moveTo>
                    <a:pt x="648" y="165"/>
                  </a:moveTo>
                  <a:cubicBezTo>
                    <a:pt x="647" y="164"/>
                    <a:pt x="648" y="165"/>
                    <a:pt x="648" y="165"/>
                  </a:cubicBezTo>
                  <a:close/>
                  <a:moveTo>
                    <a:pt x="1279" y="213"/>
                  </a:moveTo>
                  <a:cubicBezTo>
                    <a:pt x="1279" y="213"/>
                    <a:pt x="1280" y="214"/>
                    <a:pt x="1280" y="214"/>
                  </a:cubicBezTo>
                  <a:moveTo>
                    <a:pt x="1280" y="214"/>
                  </a:moveTo>
                  <a:cubicBezTo>
                    <a:pt x="1280" y="214"/>
                    <a:pt x="1281" y="214"/>
                    <a:pt x="1281" y="215"/>
                  </a:cubicBezTo>
                  <a:moveTo>
                    <a:pt x="1281" y="215"/>
                  </a:moveTo>
                  <a:cubicBezTo>
                    <a:pt x="1281" y="215"/>
                    <a:pt x="1282" y="215"/>
                    <a:pt x="1282" y="215"/>
                  </a:cubicBezTo>
                  <a:moveTo>
                    <a:pt x="1282" y="215"/>
                  </a:moveTo>
                  <a:cubicBezTo>
                    <a:pt x="1282" y="216"/>
                    <a:pt x="1283" y="216"/>
                    <a:pt x="1283" y="216"/>
                  </a:cubicBezTo>
                  <a:moveTo>
                    <a:pt x="1283" y="216"/>
                  </a:moveTo>
                  <a:cubicBezTo>
                    <a:pt x="1283" y="217"/>
                    <a:pt x="1284" y="217"/>
                    <a:pt x="1284" y="217"/>
                  </a:cubicBezTo>
                  <a:moveTo>
                    <a:pt x="1284" y="217"/>
                  </a:moveTo>
                  <a:cubicBezTo>
                    <a:pt x="1284" y="218"/>
                    <a:pt x="1285" y="218"/>
                    <a:pt x="1285" y="218"/>
                  </a:cubicBezTo>
                  <a:moveTo>
                    <a:pt x="1285" y="218"/>
                  </a:moveTo>
                  <a:cubicBezTo>
                    <a:pt x="1285" y="219"/>
                    <a:pt x="1286" y="219"/>
                    <a:pt x="1286" y="219"/>
                  </a:cubicBezTo>
                  <a:moveTo>
                    <a:pt x="1286" y="219"/>
                  </a:moveTo>
                  <a:cubicBezTo>
                    <a:pt x="1286" y="220"/>
                    <a:pt x="1287" y="220"/>
                    <a:pt x="1287" y="220"/>
                  </a:cubicBezTo>
                  <a:moveTo>
                    <a:pt x="1287" y="220"/>
                  </a:moveTo>
                  <a:cubicBezTo>
                    <a:pt x="1288" y="222"/>
                    <a:pt x="1288" y="220"/>
                    <a:pt x="1287" y="220"/>
                  </a:cubicBezTo>
                  <a:moveTo>
                    <a:pt x="1287" y="220"/>
                  </a:moveTo>
                  <a:cubicBezTo>
                    <a:pt x="1287" y="219"/>
                    <a:pt x="1287" y="219"/>
                    <a:pt x="1286" y="219"/>
                  </a:cubicBezTo>
                  <a:moveTo>
                    <a:pt x="1286" y="219"/>
                  </a:moveTo>
                  <a:cubicBezTo>
                    <a:pt x="1286" y="219"/>
                    <a:pt x="1286" y="218"/>
                    <a:pt x="1285" y="218"/>
                  </a:cubicBezTo>
                  <a:moveTo>
                    <a:pt x="1285" y="218"/>
                  </a:moveTo>
                  <a:cubicBezTo>
                    <a:pt x="1285" y="218"/>
                    <a:pt x="1285" y="217"/>
                    <a:pt x="1284" y="217"/>
                  </a:cubicBezTo>
                  <a:moveTo>
                    <a:pt x="1284" y="217"/>
                  </a:moveTo>
                  <a:cubicBezTo>
                    <a:pt x="1284" y="217"/>
                    <a:pt x="1284" y="216"/>
                    <a:pt x="1283" y="216"/>
                  </a:cubicBezTo>
                  <a:moveTo>
                    <a:pt x="1283" y="216"/>
                  </a:moveTo>
                  <a:cubicBezTo>
                    <a:pt x="1283" y="216"/>
                    <a:pt x="1283" y="216"/>
                    <a:pt x="1282" y="215"/>
                  </a:cubicBezTo>
                  <a:moveTo>
                    <a:pt x="1282" y="215"/>
                  </a:moveTo>
                  <a:cubicBezTo>
                    <a:pt x="1283" y="215"/>
                    <a:pt x="1282" y="215"/>
                    <a:pt x="1281" y="215"/>
                  </a:cubicBezTo>
                  <a:moveTo>
                    <a:pt x="1281" y="215"/>
                  </a:moveTo>
                  <a:cubicBezTo>
                    <a:pt x="1282" y="214"/>
                    <a:pt x="1281" y="214"/>
                    <a:pt x="1280" y="214"/>
                  </a:cubicBezTo>
                  <a:moveTo>
                    <a:pt x="1280" y="214"/>
                  </a:moveTo>
                  <a:cubicBezTo>
                    <a:pt x="1281" y="213"/>
                    <a:pt x="1280" y="213"/>
                    <a:pt x="1279" y="213"/>
                  </a:cubicBezTo>
                  <a:moveTo>
                    <a:pt x="1279" y="213"/>
                  </a:moveTo>
                  <a:cubicBezTo>
                    <a:pt x="1262" y="195"/>
                    <a:pt x="1245" y="179"/>
                    <a:pt x="1225" y="165"/>
                  </a:cubicBezTo>
                  <a:cubicBezTo>
                    <a:pt x="1226" y="171"/>
                    <a:pt x="1233" y="175"/>
                    <a:pt x="1237" y="178"/>
                  </a:cubicBezTo>
                  <a:cubicBezTo>
                    <a:pt x="1251" y="189"/>
                    <a:pt x="1265" y="201"/>
                    <a:pt x="1279" y="213"/>
                  </a:cubicBezTo>
                  <a:moveTo>
                    <a:pt x="188" y="288"/>
                  </a:moveTo>
                  <a:cubicBezTo>
                    <a:pt x="205" y="283"/>
                    <a:pt x="212" y="269"/>
                    <a:pt x="223" y="257"/>
                  </a:cubicBezTo>
                  <a:cubicBezTo>
                    <a:pt x="250" y="230"/>
                    <a:pt x="277" y="206"/>
                    <a:pt x="305" y="183"/>
                  </a:cubicBezTo>
                  <a:cubicBezTo>
                    <a:pt x="301" y="179"/>
                    <a:pt x="300" y="173"/>
                    <a:pt x="298" y="167"/>
                  </a:cubicBezTo>
                  <a:cubicBezTo>
                    <a:pt x="257" y="204"/>
                    <a:pt x="219" y="243"/>
                    <a:pt x="188" y="288"/>
                  </a:cubicBezTo>
                  <a:close/>
                  <a:moveTo>
                    <a:pt x="1351" y="296"/>
                  </a:moveTo>
                  <a:cubicBezTo>
                    <a:pt x="1351" y="297"/>
                    <a:pt x="1352" y="297"/>
                    <a:pt x="1352" y="297"/>
                  </a:cubicBezTo>
                  <a:moveTo>
                    <a:pt x="1352" y="297"/>
                  </a:moveTo>
                  <a:cubicBezTo>
                    <a:pt x="1353" y="298"/>
                    <a:pt x="1354" y="297"/>
                    <a:pt x="1352" y="297"/>
                  </a:cubicBezTo>
                  <a:moveTo>
                    <a:pt x="1352" y="297"/>
                  </a:moveTo>
                  <a:cubicBezTo>
                    <a:pt x="1353" y="296"/>
                    <a:pt x="1352" y="296"/>
                    <a:pt x="1351" y="296"/>
                  </a:cubicBezTo>
                  <a:moveTo>
                    <a:pt x="1351" y="296"/>
                  </a:moveTo>
                  <a:cubicBezTo>
                    <a:pt x="1351" y="295"/>
                    <a:pt x="1351" y="293"/>
                    <a:pt x="1350" y="293"/>
                  </a:cubicBezTo>
                  <a:cubicBezTo>
                    <a:pt x="1320" y="252"/>
                    <a:pt x="1281" y="217"/>
                    <a:pt x="1241" y="185"/>
                  </a:cubicBezTo>
                  <a:cubicBezTo>
                    <a:pt x="1236" y="181"/>
                    <a:pt x="1231" y="174"/>
                    <a:pt x="1224" y="173"/>
                  </a:cubicBezTo>
                  <a:cubicBezTo>
                    <a:pt x="1218" y="183"/>
                    <a:pt x="1228" y="188"/>
                    <a:pt x="1233" y="194"/>
                  </a:cubicBezTo>
                  <a:cubicBezTo>
                    <a:pt x="1239" y="201"/>
                    <a:pt x="1244" y="208"/>
                    <a:pt x="1250" y="214"/>
                  </a:cubicBezTo>
                  <a:cubicBezTo>
                    <a:pt x="1267" y="233"/>
                    <a:pt x="1280" y="256"/>
                    <a:pt x="1300" y="274"/>
                  </a:cubicBezTo>
                  <a:cubicBezTo>
                    <a:pt x="1319" y="279"/>
                    <a:pt x="1335" y="288"/>
                    <a:pt x="1351" y="296"/>
                  </a:cubicBezTo>
                  <a:moveTo>
                    <a:pt x="1218" y="184"/>
                  </a:moveTo>
                  <a:cubicBezTo>
                    <a:pt x="1217" y="187"/>
                    <a:pt x="1213" y="188"/>
                    <a:pt x="1211" y="191"/>
                  </a:cubicBezTo>
                  <a:cubicBezTo>
                    <a:pt x="1231" y="205"/>
                    <a:pt x="1249" y="226"/>
                    <a:pt x="1267" y="239"/>
                  </a:cubicBezTo>
                  <a:cubicBezTo>
                    <a:pt x="1250" y="220"/>
                    <a:pt x="1237" y="199"/>
                    <a:pt x="1218" y="184"/>
                  </a:cubicBezTo>
                  <a:close/>
                  <a:moveTo>
                    <a:pt x="207" y="280"/>
                  </a:moveTo>
                  <a:cubicBezTo>
                    <a:pt x="206" y="280"/>
                    <a:pt x="207" y="281"/>
                    <a:pt x="207" y="280"/>
                  </a:cubicBezTo>
                  <a:moveTo>
                    <a:pt x="207" y="280"/>
                  </a:moveTo>
                  <a:cubicBezTo>
                    <a:pt x="225" y="274"/>
                    <a:pt x="241" y="267"/>
                    <a:pt x="260" y="263"/>
                  </a:cubicBezTo>
                  <a:cubicBezTo>
                    <a:pt x="272" y="244"/>
                    <a:pt x="285" y="224"/>
                    <a:pt x="299" y="206"/>
                  </a:cubicBezTo>
                  <a:cubicBezTo>
                    <a:pt x="304" y="200"/>
                    <a:pt x="311" y="196"/>
                    <a:pt x="312" y="189"/>
                  </a:cubicBezTo>
                  <a:cubicBezTo>
                    <a:pt x="306" y="183"/>
                    <a:pt x="301" y="190"/>
                    <a:pt x="297" y="193"/>
                  </a:cubicBezTo>
                  <a:cubicBezTo>
                    <a:pt x="268" y="218"/>
                    <a:pt x="231" y="250"/>
                    <a:pt x="207" y="280"/>
                  </a:cubicBezTo>
                  <a:moveTo>
                    <a:pt x="267" y="192"/>
                  </a:moveTo>
                  <a:cubicBezTo>
                    <a:pt x="266" y="192"/>
                    <a:pt x="266" y="193"/>
                    <a:pt x="266" y="193"/>
                  </a:cubicBezTo>
                  <a:moveTo>
                    <a:pt x="266" y="193"/>
                  </a:moveTo>
                  <a:cubicBezTo>
                    <a:pt x="265" y="193"/>
                    <a:pt x="265" y="194"/>
                    <a:pt x="265" y="194"/>
                  </a:cubicBezTo>
                  <a:moveTo>
                    <a:pt x="265" y="194"/>
                  </a:moveTo>
                  <a:cubicBezTo>
                    <a:pt x="264" y="194"/>
                    <a:pt x="264" y="195"/>
                    <a:pt x="264" y="195"/>
                  </a:cubicBezTo>
                  <a:moveTo>
                    <a:pt x="264" y="195"/>
                  </a:moveTo>
                  <a:cubicBezTo>
                    <a:pt x="263" y="195"/>
                    <a:pt x="263" y="196"/>
                    <a:pt x="263" y="196"/>
                  </a:cubicBezTo>
                  <a:moveTo>
                    <a:pt x="263" y="196"/>
                  </a:moveTo>
                  <a:cubicBezTo>
                    <a:pt x="262" y="196"/>
                    <a:pt x="262" y="197"/>
                    <a:pt x="262" y="197"/>
                  </a:cubicBezTo>
                  <a:moveTo>
                    <a:pt x="262" y="197"/>
                  </a:moveTo>
                  <a:cubicBezTo>
                    <a:pt x="261" y="197"/>
                    <a:pt x="261" y="198"/>
                    <a:pt x="261" y="198"/>
                  </a:cubicBezTo>
                  <a:moveTo>
                    <a:pt x="261" y="198"/>
                  </a:moveTo>
                  <a:cubicBezTo>
                    <a:pt x="222" y="229"/>
                    <a:pt x="189" y="265"/>
                    <a:pt x="159" y="305"/>
                  </a:cubicBezTo>
                  <a:moveTo>
                    <a:pt x="159" y="305"/>
                  </a:moveTo>
                  <a:cubicBezTo>
                    <a:pt x="158" y="305"/>
                    <a:pt x="158" y="305"/>
                    <a:pt x="158" y="306"/>
                  </a:cubicBezTo>
                  <a:moveTo>
                    <a:pt x="158" y="306"/>
                  </a:moveTo>
                  <a:cubicBezTo>
                    <a:pt x="157" y="306"/>
                    <a:pt x="158" y="307"/>
                    <a:pt x="158" y="306"/>
                  </a:cubicBezTo>
                  <a:moveTo>
                    <a:pt x="158" y="306"/>
                  </a:moveTo>
                  <a:cubicBezTo>
                    <a:pt x="159" y="306"/>
                    <a:pt x="159" y="305"/>
                    <a:pt x="159" y="305"/>
                  </a:cubicBezTo>
                  <a:moveTo>
                    <a:pt x="159" y="305"/>
                  </a:moveTo>
                  <a:cubicBezTo>
                    <a:pt x="167" y="301"/>
                    <a:pt x="173" y="295"/>
                    <a:pt x="182" y="292"/>
                  </a:cubicBezTo>
                  <a:cubicBezTo>
                    <a:pt x="205" y="258"/>
                    <a:pt x="232" y="227"/>
                    <a:pt x="261" y="198"/>
                  </a:cubicBezTo>
                  <a:moveTo>
                    <a:pt x="261" y="198"/>
                  </a:moveTo>
                  <a:cubicBezTo>
                    <a:pt x="262" y="198"/>
                    <a:pt x="262" y="198"/>
                    <a:pt x="262" y="197"/>
                  </a:cubicBezTo>
                  <a:moveTo>
                    <a:pt x="262" y="197"/>
                  </a:moveTo>
                  <a:cubicBezTo>
                    <a:pt x="263" y="197"/>
                    <a:pt x="263" y="197"/>
                    <a:pt x="263" y="196"/>
                  </a:cubicBezTo>
                  <a:moveTo>
                    <a:pt x="263" y="196"/>
                  </a:moveTo>
                  <a:cubicBezTo>
                    <a:pt x="264" y="196"/>
                    <a:pt x="264" y="196"/>
                    <a:pt x="264" y="195"/>
                  </a:cubicBezTo>
                  <a:moveTo>
                    <a:pt x="264" y="195"/>
                  </a:moveTo>
                  <a:cubicBezTo>
                    <a:pt x="265" y="195"/>
                    <a:pt x="265" y="195"/>
                    <a:pt x="265" y="194"/>
                  </a:cubicBezTo>
                  <a:moveTo>
                    <a:pt x="265" y="194"/>
                  </a:moveTo>
                  <a:cubicBezTo>
                    <a:pt x="266" y="195"/>
                    <a:pt x="266" y="194"/>
                    <a:pt x="266" y="193"/>
                  </a:cubicBezTo>
                  <a:moveTo>
                    <a:pt x="266" y="193"/>
                  </a:moveTo>
                  <a:cubicBezTo>
                    <a:pt x="266" y="194"/>
                    <a:pt x="267" y="193"/>
                    <a:pt x="267" y="192"/>
                  </a:cubicBezTo>
                  <a:moveTo>
                    <a:pt x="267" y="192"/>
                  </a:moveTo>
                  <a:cubicBezTo>
                    <a:pt x="268" y="192"/>
                    <a:pt x="267" y="191"/>
                    <a:pt x="267" y="192"/>
                  </a:cubicBezTo>
                  <a:moveTo>
                    <a:pt x="265" y="261"/>
                  </a:moveTo>
                  <a:cubicBezTo>
                    <a:pt x="263" y="261"/>
                    <a:pt x="265" y="262"/>
                    <a:pt x="265" y="261"/>
                  </a:cubicBezTo>
                  <a:moveTo>
                    <a:pt x="265" y="261"/>
                  </a:moveTo>
                  <a:cubicBezTo>
                    <a:pt x="274" y="259"/>
                    <a:pt x="281" y="256"/>
                    <a:pt x="291" y="255"/>
                  </a:cubicBezTo>
                  <a:cubicBezTo>
                    <a:pt x="305" y="236"/>
                    <a:pt x="324" y="222"/>
                    <a:pt x="340" y="205"/>
                  </a:cubicBezTo>
                  <a:cubicBezTo>
                    <a:pt x="330" y="202"/>
                    <a:pt x="323" y="196"/>
                    <a:pt x="315" y="192"/>
                  </a:cubicBezTo>
                  <a:cubicBezTo>
                    <a:pt x="296" y="214"/>
                    <a:pt x="279" y="236"/>
                    <a:pt x="265" y="261"/>
                  </a:cubicBezTo>
                  <a:moveTo>
                    <a:pt x="1208" y="192"/>
                  </a:moveTo>
                  <a:cubicBezTo>
                    <a:pt x="1198" y="200"/>
                    <a:pt x="1184" y="204"/>
                    <a:pt x="1173" y="211"/>
                  </a:cubicBezTo>
                  <a:cubicBezTo>
                    <a:pt x="1184" y="223"/>
                    <a:pt x="1187" y="240"/>
                    <a:pt x="1203" y="247"/>
                  </a:cubicBezTo>
                  <a:cubicBezTo>
                    <a:pt x="1215" y="253"/>
                    <a:pt x="1231" y="253"/>
                    <a:pt x="1246" y="257"/>
                  </a:cubicBezTo>
                  <a:cubicBezTo>
                    <a:pt x="1260" y="261"/>
                    <a:pt x="1274" y="266"/>
                    <a:pt x="1287" y="269"/>
                  </a:cubicBezTo>
                  <a:cubicBezTo>
                    <a:pt x="1267" y="238"/>
                    <a:pt x="1237" y="216"/>
                    <a:pt x="1208" y="192"/>
                  </a:cubicBezTo>
                  <a:close/>
                  <a:moveTo>
                    <a:pt x="637" y="198"/>
                  </a:moveTo>
                  <a:cubicBezTo>
                    <a:pt x="636" y="202"/>
                    <a:pt x="630" y="210"/>
                    <a:pt x="633" y="212"/>
                  </a:cubicBezTo>
                  <a:cubicBezTo>
                    <a:pt x="638" y="210"/>
                    <a:pt x="636" y="203"/>
                    <a:pt x="637" y="198"/>
                  </a:cubicBezTo>
                  <a:moveTo>
                    <a:pt x="637" y="198"/>
                  </a:moveTo>
                  <a:cubicBezTo>
                    <a:pt x="640" y="198"/>
                    <a:pt x="636" y="194"/>
                    <a:pt x="637" y="198"/>
                  </a:cubicBezTo>
                  <a:moveTo>
                    <a:pt x="1072" y="226"/>
                  </a:moveTo>
                  <a:cubicBezTo>
                    <a:pt x="1076" y="226"/>
                    <a:pt x="1083" y="228"/>
                    <a:pt x="1085" y="227"/>
                  </a:cubicBezTo>
                  <a:cubicBezTo>
                    <a:pt x="1077" y="219"/>
                    <a:pt x="1070" y="209"/>
                    <a:pt x="1062" y="201"/>
                  </a:cubicBezTo>
                  <a:cubicBezTo>
                    <a:pt x="1065" y="210"/>
                    <a:pt x="1069" y="217"/>
                    <a:pt x="1072" y="226"/>
                  </a:cubicBezTo>
                  <a:close/>
                  <a:moveTo>
                    <a:pt x="342" y="207"/>
                  </a:moveTo>
                  <a:cubicBezTo>
                    <a:pt x="327" y="222"/>
                    <a:pt x="310" y="236"/>
                    <a:pt x="296" y="253"/>
                  </a:cubicBezTo>
                  <a:cubicBezTo>
                    <a:pt x="319" y="247"/>
                    <a:pt x="343" y="243"/>
                    <a:pt x="366" y="239"/>
                  </a:cubicBezTo>
                  <a:cubicBezTo>
                    <a:pt x="370" y="231"/>
                    <a:pt x="374" y="225"/>
                    <a:pt x="377" y="217"/>
                  </a:cubicBezTo>
                  <a:cubicBezTo>
                    <a:pt x="364" y="215"/>
                    <a:pt x="354" y="210"/>
                    <a:pt x="342" y="207"/>
                  </a:cubicBezTo>
                  <a:close/>
                  <a:moveTo>
                    <a:pt x="745" y="212"/>
                  </a:moveTo>
                  <a:cubicBezTo>
                    <a:pt x="745" y="226"/>
                    <a:pt x="744" y="240"/>
                    <a:pt x="743" y="254"/>
                  </a:cubicBezTo>
                  <a:cubicBezTo>
                    <a:pt x="757" y="253"/>
                    <a:pt x="774" y="255"/>
                    <a:pt x="786" y="253"/>
                  </a:cubicBezTo>
                  <a:cubicBezTo>
                    <a:pt x="784" y="241"/>
                    <a:pt x="786" y="224"/>
                    <a:pt x="784" y="212"/>
                  </a:cubicBezTo>
                  <a:cubicBezTo>
                    <a:pt x="773" y="210"/>
                    <a:pt x="756" y="210"/>
                    <a:pt x="745" y="212"/>
                  </a:cubicBezTo>
                  <a:close/>
                  <a:moveTo>
                    <a:pt x="1176" y="220"/>
                  </a:moveTo>
                  <a:cubicBezTo>
                    <a:pt x="1176" y="221"/>
                    <a:pt x="1176" y="221"/>
                    <a:pt x="1177" y="221"/>
                  </a:cubicBezTo>
                  <a:moveTo>
                    <a:pt x="1177" y="221"/>
                  </a:moveTo>
                  <a:cubicBezTo>
                    <a:pt x="1177" y="223"/>
                    <a:pt x="1178" y="221"/>
                    <a:pt x="1177" y="221"/>
                  </a:cubicBezTo>
                  <a:moveTo>
                    <a:pt x="1177" y="221"/>
                  </a:moveTo>
                  <a:cubicBezTo>
                    <a:pt x="1177" y="220"/>
                    <a:pt x="1176" y="220"/>
                    <a:pt x="1176" y="220"/>
                  </a:cubicBezTo>
                  <a:moveTo>
                    <a:pt x="1176" y="220"/>
                  </a:moveTo>
                  <a:cubicBezTo>
                    <a:pt x="1174" y="216"/>
                    <a:pt x="1171" y="207"/>
                    <a:pt x="1166" y="213"/>
                  </a:cubicBezTo>
                  <a:cubicBezTo>
                    <a:pt x="1170" y="214"/>
                    <a:pt x="1172" y="218"/>
                    <a:pt x="1176" y="220"/>
                  </a:cubicBezTo>
                  <a:moveTo>
                    <a:pt x="639" y="214"/>
                  </a:moveTo>
                  <a:cubicBezTo>
                    <a:pt x="637" y="225"/>
                    <a:pt x="635" y="238"/>
                    <a:pt x="633" y="251"/>
                  </a:cubicBezTo>
                  <a:cubicBezTo>
                    <a:pt x="669" y="252"/>
                    <a:pt x="704" y="254"/>
                    <a:pt x="741" y="254"/>
                  </a:cubicBezTo>
                  <a:cubicBezTo>
                    <a:pt x="741" y="239"/>
                    <a:pt x="742" y="225"/>
                    <a:pt x="743" y="212"/>
                  </a:cubicBezTo>
                  <a:cubicBezTo>
                    <a:pt x="707" y="211"/>
                    <a:pt x="673" y="213"/>
                    <a:pt x="639" y="214"/>
                  </a:cubicBezTo>
                  <a:close/>
                  <a:moveTo>
                    <a:pt x="787" y="212"/>
                  </a:moveTo>
                  <a:cubicBezTo>
                    <a:pt x="786" y="227"/>
                    <a:pt x="789" y="239"/>
                    <a:pt x="788" y="254"/>
                  </a:cubicBezTo>
                  <a:cubicBezTo>
                    <a:pt x="815" y="254"/>
                    <a:pt x="840" y="252"/>
                    <a:pt x="867" y="252"/>
                  </a:cubicBezTo>
                  <a:cubicBezTo>
                    <a:pt x="863" y="238"/>
                    <a:pt x="860" y="225"/>
                    <a:pt x="856" y="213"/>
                  </a:cubicBezTo>
                  <a:cubicBezTo>
                    <a:pt x="834" y="212"/>
                    <a:pt x="811" y="211"/>
                    <a:pt x="787" y="212"/>
                  </a:cubicBezTo>
                  <a:close/>
                  <a:moveTo>
                    <a:pt x="870" y="251"/>
                  </a:moveTo>
                  <a:cubicBezTo>
                    <a:pt x="891" y="251"/>
                    <a:pt x="917" y="249"/>
                    <a:pt x="938" y="247"/>
                  </a:cubicBezTo>
                  <a:cubicBezTo>
                    <a:pt x="937" y="236"/>
                    <a:pt x="934" y="227"/>
                    <a:pt x="932" y="216"/>
                  </a:cubicBezTo>
                  <a:cubicBezTo>
                    <a:pt x="909" y="214"/>
                    <a:pt x="884" y="214"/>
                    <a:pt x="861" y="213"/>
                  </a:cubicBezTo>
                  <a:cubicBezTo>
                    <a:pt x="864" y="226"/>
                    <a:pt x="868" y="237"/>
                    <a:pt x="870" y="251"/>
                  </a:cubicBezTo>
                  <a:close/>
                  <a:moveTo>
                    <a:pt x="1190" y="244"/>
                  </a:moveTo>
                  <a:cubicBezTo>
                    <a:pt x="1191" y="246"/>
                    <a:pt x="1191" y="244"/>
                    <a:pt x="1190" y="244"/>
                  </a:cubicBezTo>
                  <a:moveTo>
                    <a:pt x="1190" y="244"/>
                  </a:moveTo>
                  <a:cubicBezTo>
                    <a:pt x="1184" y="231"/>
                    <a:pt x="1173" y="222"/>
                    <a:pt x="1162" y="213"/>
                  </a:cubicBezTo>
                  <a:cubicBezTo>
                    <a:pt x="1143" y="221"/>
                    <a:pt x="1120" y="224"/>
                    <a:pt x="1099" y="230"/>
                  </a:cubicBezTo>
                  <a:cubicBezTo>
                    <a:pt x="1131" y="233"/>
                    <a:pt x="1160" y="239"/>
                    <a:pt x="1190" y="244"/>
                  </a:cubicBezTo>
                  <a:moveTo>
                    <a:pt x="632" y="214"/>
                  </a:moveTo>
                  <a:cubicBezTo>
                    <a:pt x="625" y="223"/>
                    <a:pt x="622" y="237"/>
                    <a:pt x="618" y="250"/>
                  </a:cubicBezTo>
                  <a:cubicBezTo>
                    <a:pt x="622" y="250"/>
                    <a:pt x="626" y="250"/>
                    <a:pt x="630" y="250"/>
                  </a:cubicBezTo>
                  <a:cubicBezTo>
                    <a:pt x="631" y="238"/>
                    <a:pt x="633" y="225"/>
                    <a:pt x="635" y="214"/>
                  </a:cubicBezTo>
                  <a:cubicBezTo>
                    <a:pt x="634" y="214"/>
                    <a:pt x="633" y="214"/>
                    <a:pt x="632" y="214"/>
                  </a:cubicBezTo>
                  <a:close/>
                  <a:moveTo>
                    <a:pt x="515" y="222"/>
                  </a:moveTo>
                  <a:cubicBezTo>
                    <a:pt x="512" y="228"/>
                    <a:pt x="507" y="233"/>
                    <a:pt x="505" y="239"/>
                  </a:cubicBezTo>
                  <a:cubicBezTo>
                    <a:pt x="541" y="243"/>
                    <a:pt x="576" y="248"/>
                    <a:pt x="615" y="249"/>
                  </a:cubicBezTo>
                  <a:cubicBezTo>
                    <a:pt x="619" y="237"/>
                    <a:pt x="623" y="226"/>
                    <a:pt x="628" y="215"/>
                  </a:cubicBezTo>
                  <a:cubicBezTo>
                    <a:pt x="589" y="216"/>
                    <a:pt x="552" y="218"/>
                    <a:pt x="515" y="222"/>
                  </a:cubicBezTo>
                  <a:close/>
                  <a:moveTo>
                    <a:pt x="941" y="247"/>
                  </a:moveTo>
                  <a:cubicBezTo>
                    <a:pt x="956" y="246"/>
                    <a:pt x="972" y="245"/>
                    <a:pt x="986" y="242"/>
                  </a:cubicBezTo>
                  <a:cubicBezTo>
                    <a:pt x="980" y="235"/>
                    <a:pt x="978" y="225"/>
                    <a:pt x="971" y="219"/>
                  </a:cubicBezTo>
                  <a:cubicBezTo>
                    <a:pt x="960" y="218"/>
                    <a:pt x="947" y="217"/>
                    <a:pt x="935" y="216"/>
                  </a:cubicBezTo>
                  <a:cubicBezTo>
                    <a:pt x="936" y="227"/>
                    <a:pt x="939" y="236"/>
                    <a:pt x="941" y="247"/>
                  </a:cubicBezTo>
                  <a:close/>
                  <a:moveTo>
                    <a:pt x="370" y="238"/>
                  </a:moveTo>
                  <a:cubicBezTo>
                    <a:pt x="369" y="238"/>
                    <a:pt x="370" y="239"/>
                    <a:pt x="370" y="238"/>
                  </a:cubicBezTo>
                  <a:moveTo>
                    <a:pt x="370" y="238"/>
                  </a:moveTo>
                  <a:cubicBezTo>
                    <a:pt x="384" y="235"/>
                    <a:pt x="401" y="237"/>
                    <a:pt x="406" y="225"/>
                  </a:cubicBezTo>
                  <a:cubicBezTo>
                    <a:pt x="396" y="224"/>
                    <a:pt x="389" y="220"/>
                    <a:pt x="379" y="219"/>
                  </a:cubicBezTo>
                  <a:cubicBezTo>
                    <a:pt x="377" y="226"/>
                    <a:pt x="372" y="230"/>
                    <a:pt x="370" y="238"/>
                  </a:cubicBezTo>
                  <a:moveTo>
                    <a:pt x="989" y="242"/>
                  </a:moveTo>
                  <a:cubicBezTo>
                    <a:pt x="1017" y="239"/>
                    <a:pt x="1047" y="238"/>
                    <a:pt x="1071" y="230"/>
                  </a:cubicBezTo>
                  <a:cubicBezTo>
                    <a:pt x="1042" y="224"/>
                    <a:pt x="1008" y="222"/>
                    <a:pt x="976" y="219"/>
                  </a:cubicBezTo>
                  <a:cubicBezTo>
                    <a:pt x="980" y="227"/>
                    <a:pt x="984" y="235"/>
                    <a:pt x="989" y="242"/>
                  </a:cubicBezTo>
                  <a:close/>
                  <a:moveTo>
                    <a:pt x="497" y="223"/>
                  </a:moveTo>
                  <a:cubicBezTo>
                    <a:pt x="494" y="227"/>
                    <a:pt x="494" y="233"/>
                    <a:pt x="491" y="238"/>
                  </a:cubicBezTo>
                  <a:cubicBezTo>
                    <a:pt x="495" y="237"/>
                    <a:pt x="497" y="239"/>
                    <a:pt x="502" y="239"/>
                  </a:cubicBezTo>
                  <a:cubicBezTo>
                    <a:pt x="504" y="232"/>
                    <a:pt x="509" y="228"/>
                    <a:pt x="511" y="222"/>
                  </a:cubicBezTo>
                  <a:cubicBezTo>
                    <a:pt x="507" y="223"/>
                    <a:pt x="503" y="224"/>
                    <a:pt x="497" y="223"/>
                  </a:cubicBezTo>
                  <a:close/>
                  <a:moveTo>
                    <a:pt x="1178" y="224"/>
                  </a:moveTo>
                  <a:cubicBezTo>
                    <a:pt x="1177" y="224"/>
                    <a:pt x="1178" y="225"/>
                    <a:pt x="1178" y="224"/>
                  </a:cubicBezTo>
                  <a:close/>
                  <a:moveTo>
                    <a:pt x="445" y="231"/>
                  </a:moveTo>
                  <a:cubicBezTo>
                    <a:pt x="460" y="233"/>
                    <a:pt x="475" y="235"/>
                    <a:pt x="489" y="238"/>
                  </a:cubicBezTo>
                  <a:cubicBezTo>
                    <a:pt x="490" y="232"/>
                    <a:pt x="492" y="229"/>
                    <a:pt x="493" y="224"/>
                  </a:cubicBezTo>
                  <a:cubicBezTo>
                    <a:pt x="477" y="226"/>
                    <a:pt x="459" y="226"/>
                    <a:pt x="445" y="231"/>
                  </a:cubicBezTo>
                  <a:close/>
                  <a:moveTo>
                    <a:pt x="421" y="230"/>
                  </a:moveTo>
                  <a:cubicBezTo>
                    <a:pt x="423" y="230"/>
                    <a:pt x="429" y="229"/>
                    <a:pt x="424" y="229"/>
                  </a:cubicBezTo>
                  <a:cubicBezTo>
                    <a:pt x="419" y="228"/>
                    <a:pt x="414" y="227"/>
                    <a:pt x="409" y="226"/>
                  </a:cubicBezTo>
                  <a:cubicBezTo>
                    <a:pt x="407" y="229"/>
                    <a:pt x="404" y="230"/>
                    <a:pt x="403" y="233"/>
                  </a:cubicBezTo>
                  <a:cubicBezTo>
                    <a:pt x="409" y="232"/>
                    <a:pt x="416" y="231"/>
                    <a:pt x="421" y="230"/>
                  </a:cubicBezTo>
                  <a:close/>
                  <a:moveTo>
                    <a:pt x="1079" y="230"/>
                  </a:moveTo>
                  <a:cubicBezTo>
                    <a:pt x="1078" y="229"/>
                    <a:pt x="1073" y="228"/>
                    <a:pt x="1073" y="230"/>
                  </a:cubicBezTo>
                  <a:cubicBezTo>
                    <a:pt x="1074" y="231"/>
                    <a:pt x="1078" y="232"/>
                    <a:pt x="1079" y="230"/>
                  </a:cubicBezTo>
                  <a:close/>
                  <a:moveTo>
                    <a:pt x="309" y="418"/>
                  </a:moveTo>
                  <a:cubicBezTo>
                    <a:pt x="307" y="419"/>
                    <a:pt x="309" y="419"/>
                    <a:pt x="309" y="418"/>
                  </a:cubicBezTo>
                  <a:moveTo>
                    <a:pt x="309" y="418"/>
                  </a:moveTo>
                  <a:cubicBezTo>
                    <a:pt x="345" y="412"/>
                    <a:pt x="381" y="406"/>
                    <a:pt x="418" y="401"/>
                  </a:cubicBezTo>
                  <a:cubicBezTo>
                    <a:pt x="436" y="359"/>
                    <a:pt x="455" y="318"/>
                    <a:pt x="477" y="281"/>
                  </a:cubicBezTo>
                  <a:cubicBezTo>
                    <a:pt x="479" y="266"/>
                    <a:pt x="484" y="253"/>
                    <a:pt x="488" y="239"/>
                  </a:cubicBezTo>
                  <a:cubicBezTo>
                    <a:pt x="458" y="236"/>
                    <a:pt x="431" y="227"/>
                    <a:pt x="401" y="236"/>
                  </a:cubicBezTo>
                  <a:cubicBezTo>
                    <a:pt x="376" y="263"/>
                    <a:pt x="355" y="294"/>
                    <a:pt x="333" y="324"/>
                  </a:cubicBezTo>
                  <a:cubicBezTo>
                    <a:pt x="324" y="355"/>
                    <a:pt x="314" y="384"/>
                    <a:pt x="309" y="418"/>
                  </a:cubicBezTo>
                  <a:moveTo>
                    <a:pt x="1092" y="232"/>
                  </a:moveTo>
                  <a:cubicBezTo>
                    <a:pt x="1137" y="288"/>
                    <a:pt x="1175" y="350"/>
                    <a:pt x="1208" y="417"/>
                  </a:cubicBezTo>
                  <a:cubicBezTo>
                    <a:pt x="1224" y="419"/>
                    <a:pt x="1240" y="426"/>
                    <a:pt x="1256" y="425"/>
                  </a:cubicBezTo>
                  <a:cubicBezTo>
                    <a:pt x="1244" y="360"/>
                    <a:pt x="1220" y="299"/>
                    <a:pt x="1192" y="247"/>
                  </a:cubicBezTo>
                  <a:cubicBezTo>
                    <a:pt x="1159" y="242"/>
                    <a:pt x="1128" y="235"/>
                    <a:pt x="1092" y="232"/>
                  </a:cubicBezTo>
                  <a:moveTo>
                    <a:pt x="1092" y="232"/>
                  </a:moveTo>
                  <a:cubicBezTo>
                    <a:pt x="1092" y="230"/>
                    <a:pt x="1091" y="232"/>
                    <a:pt x="1092" y="232"/>
                  </a:cubicBezTo>
                  <a:moveTo>
                    <a:pt x="1104" y="252"/>
                  </a:moveTo>
                  <a:cubicBezTo>
                    <a:pt x="1096" y="241"/>
                    <a:pt x="1089" y="225"/>
                    <a:pt x="1075" y="235"/>
                  </a:cubicBezTo>
                  <a:cubicBezTo>
                    <a:pt x="1096" y="285"/>
                    <a:pt x="1109" y="342"/>
                    <a:pt x="1119" y="403"/>
                  </a:cubicBezTo>
                  <a:cubicBezTo>
                    <a:pt x="1148" y="406"/>
                    <a:pt x="1178" y="413"/>
                    <a:pt x="1205" y="415"/>
                  </a:cubicBezTo>
                  <a:cubicBezTo>
                    <a:pt x="1178" y="360"/>
                    <a:pt x="1141" y="300"/>
                    <a:pt x="1104" y="252"/>
                  </a:cubicBezTo>
                  <a:close/>
                  <a:moveTo>
                    <a:pt x="990" y="245"/>
                  </a:moveTo>
                  <a:cubicBezTo>
                    <a:pt x="1015" y="293"/>
                    <a:pt x="1038" y="342"/>
                    <a:pt x="1057" y="395"/>
                  </a:cubicBezTo>
                  <a:cubicBezTo>
                    <a:pt x="1077" y="398"/>
                    <a:pt x="1097" y="399"/>
                    <a:pt x="1116" y="403"/>
                  </a:cubicBezTo>
                  <a:cubicBezTo>
                    <a:pt x="1108" y="349"/>
                    <a:pt x="1096" y="297"/>
                    <a:pt x="1080" y="252"/>
                  </a:cubicBezTo>
                  <a:cubicBezTo>
                    <a:pt x="1078" y="246"/>
                    <a:pt x="1076" y="238"/>
                    <a:pt x="1070" y="235"/>
                  </a:cubicBezTo>
                  <a:cubicBezTo>
                    <a:pt x="1044" y="239"/>
                    <a:pt x="1018" y="243"/>
                    <a:pt x="990" y="245"/>
                  </a:cubicBezTo>
                  <a:close/>
                  <a:moveTo>
                    <a:pt x="368" y="240"/>
                  </a:moveTo>
                  <a:cubicBezTo>
                    <a:pt x="357" y="263"/>
                    <a:pt x="345" y="288"/>
                    <a:pt x="339" y="312"/>
                  </a:cubicBezTo>
                  <a:cubicBezTo>
                    <a:pt x="353" y="289"/>
                    <a:pt x="373" y="265"/>
                    <a:pt x="390" y="245"/>
                  </a:cubicBezTo>
                  <a:cubicBezTo>
                    <a:pt x="392" y="243"/>
                    <a:pt x="395" y="239"/>
                    <a:pt x="394" y="237"/>
                  </a:cubicBezTo>
                  <a:cubicBezTo>
                    <a:pt x="386" y="238"/>
                    <a:pt x="378" y="240"/>
                    <a:pt x="368" y="240"/>
                  </a:cubicBezTo>
                  <a:close/>
                  <a:moveTo>
                    <a:pt x="483" y="268"/>
                  </a:moveTo>
                  <a:cubicBezTo>
                    <a:pt x="480" y="268"/>
                    <a:pt x="484" y="272"/>
                    <a:pt x="483" y="268"/>
                  </a:cubicBezTo>
                  <a:moveTo>
                    <a:pt x="483" y="268"/>
                  </a:moveTo>
                  <a:cubicBezTo>
                    <a:pt x="489" y="260"/>
                    <a:pt x="494" y="251"/>
                    <a:pt x="499" y="241"/>
                  </a:cubicBezTo>
                  <a:cubicBezTo>
                    <a:pt x="496" y="241"/>
                    <a:pt x="494" y="240"/>
                    <a:pt x="490" y="240"/>
                  </a:cubicBezTo>
                  <a:cubicBezTo>
                    <a:pt x="488" y="250"/>
                    <a:pt x="484" y="258"/>
                    <a:pt x="483" y="268"/>
                  </a:cubicBezTo>
                  <a:moveTo>
                    <a:pt x="327" y="249"/>
                  </a:moveTo>
                  <a:cubicBezTo>
                    <a:pt x="315" y="252"/>
                    <a:pt x="301" y="252"/>
                    <a:pt x="294" y="256"/>
                  </a:cubicBezTo>
                  <a:cubicBezTo>
                    <a:pt x="288" y="259"/>
                    <a:pt x="279" y="270"/>
                    <a:pt x="273" y="277"/>
                  </a:cubicBezTo>
                  <a:cubicBezTo>
                    <a:pt x="242" y="313"/>
                    <a:pt x="211" y="348"/>
                    <a:pt x="198" y="402"/>
                  </a:cubicBezTo>
                  <a:cubicBezTo>
                    <a:pt x="222" y="411"/>
                    <a:pt x="245" y="420"/>
                    <a:pt x="271" y="426"/>
                  </a:cubicBezTo>
                  <a:cubicBezTo>
                    <a:pt x="285" y="399"/>
                    <a:pt x="300" y="372"/>
                    <a:pt x="316" y="347"/>
                  </a:cubicBezTo>
                  <a:cubicBezTo>
                    <a:pt x="321" y="339"/>
                    <a:pt x="328" y="330"/>
                    <a:pt x="332" y="322"/>
                  </a:cubicBezTo>
                  <a:cubicBezTo>
                    <a:pt x="344" y="296"/>
                    <a:pt x="348" y="268"/>
                    <a:pt x="365" y="243"/>
                  </a:cubicBezTo>
                  <a:cubicBezTo>
                    <a:pt x="364" y="243"/>
                    <a:pt x="365" y="241"/>
                    <a:pt x="364" y="241"/>
                  </a:cubicBezTo>
                  <a:cubicBezTo>
                    <a:pt x="353" y="243"/>
                    <a:pt x="340" y="246"/>
                    <a:pt x="327" y="249"/>
                  </a:cubicBezTo>
                  <a:close/>
                  <a:moveTo>
                    <a:pt x="504" y="242"/>
                  </a:moveTo>
                  <a:cubicBezTo>
                    <a:pt x="472" y="274"/>
                    <a:pt x="465" y="338"/>
                    <a:pt x="457" y="396"/>
                  </a:cubicBezTo>
                  <a:cubicBezTo>
                    <a:pt x="495" y="392"/>
                    <a:pt x="535" y="389"/>
                    <a:pt x="575" y="385"/>
                  </a:cubicBezTo>
                  <a:cubicBezTo>
                    <a:pt x="587" y="340"/>
                    <a:pt x="599" y="294"/>
                    <a:pt x="614" y="252"/>
                  </a:cubicBezTo>
                  <a:cubicBezTo>
                    <a:pt x="576" y="250"/>
                    <a:pt x="540" y="246"/>
                    <a:pt x="504" y="242"/>
                  </a:cubicBezTo>
                  <a:close/>
                  <a:moveTo>
                    <a:pt x="1194" y="244"/>
                  </a:moveTo>
                  <a:cubicBezTo>
                    <a:pt x="1194" y="245"/>
                    <a:pt x="1194" y="245"/>
                    <a:pt x="1195" y="245"/>
                  </a:cubicBezTo>
                  <a:moveTo>
                    <a:pt x="1195" y="245"/>
                  </a:moveTo>
                  <a:cubicBezTo>
                    <a:pt x="1196" y="247"/>
                    <a:pt x="1196" y="245"/>
                    <a:pt x="1195" y="245"/>
                  </a:cubicBezTo>
                  <a:moveTo>
                    <a:pt x="1195" y="245"/>
                  </a:moveTo>
                  <a:cubicBezTo>
                    <a:pt x="1195" y="244"/>
                    <a:pt x="1195" y="244"/>
                    <a:pt x="1194" y="244"/>
                  </a:cubicBezTo>
                  <a:moveTo>
                    <a:pt x="1194" y="244"/>
                  </a:moveTo>
                  <a:cubicBezTo>
                    <a:pt x="1193" y="243"/>
                    <a:pt x="1193" y="244"/>
                    <a:pt x="1194" y="244"/>
                  </a:cubicBezTo>
                  <a:moveTo>
                    <a:pt x="942" y="250"/>
                  </a:moveTo>
                  <a:cubicBezTo>
                    <a:pt x="949" y="294"/>
                    <a:pt x="955" y="339"/>
                    <a:pt x="960" y="386"/>
                  </a:cubicBezTo>
                  <a:cubicBezTo>
                    <a:pt x="991" y="389"/>
                    <a:pt x="1024" y="391"/>
                    <a:pt x="1054" y="395"/>
                  </a:cubicBezTo>
                  <a:cubicBezTo>
                    <a:pt x="1035" y="342"/>
                    <a:pt x="1013" y="293"/>
                    <a:pt x="988" y="246"/>
                  </a:cubicBezTo>
                  <a:cubicBezTo>
                    <a:pt x="972" y="247"/>
                    <a:pt x="957" y="249"/>
                    <a:pt x="942" y="250"/>
                  </a:cubicBezTo>
                  <a:close/>
                  <a:moveTo>
                    <a:pt x="1259" y="424"/>
                  </a:moveTo>
                  <a:cubicBezTo>
                    <a:pt x="1279" y="419"/>
                    <a:pt x="1296" y="412"/>
                    <a:pt x="1314" y="407"/>
                  </a:cubicBezTo>
                  <a:cubicBezTo>
                    <a:pt x="1282" y="347"/>
                    <a:pt x="1242" y="296"/>
                    <a:pt x="1198" y="249"/>
                  </a:cubicBezTo>
                  <a:cubicBezTo>
                    <a:pt x="1197" y="249"/>
                    <a:pt x="1196" y="249"/>
                    <a:pt x="1196" y="250"/>
                  </a:cubicBezTo>
                  <a:cubicBezTo>
                    <a:pt x="1224" y="301"/>
                    <a:pt x="1245" y="359"/>
                    <a:pt x="1259" y="424"/>
                  </a:cubicBezTo>
                  <a:close/>
                  <a:moveTo>
                    <a:pt x="871" y="255"/>
                  </a:moveTo>
                  <a:cubicBezTo>
                    <a:pt x="883" y="296"/>
                    <a:pt x="891" y="339"/>
                    <a:pt x="899" y="383"/>
                  </a:cubicBezTo>
                  <a:cubicBezTo>
                    <a:pt x="918" y="384"/>
                    <a:pt x="938" y="384"/>
                    <a:pt x="957" y="386"/>
                  </a:cubicBezTo>
                  <a:cubicBezTo>
                    <a:pt x="953" y="345"/>
                    <a:pt x="948" y="301"/>
                    <a:pt x="942" y="264"/>
                  </a:cubicBezTo>
                  <a:cubicBezTo>
                    <a:pt x="941" y="260"/>
                    <a:pt x="941" y="252"/>
                    <a:pt x="936" y="250"/>
                  </a:cubicBezTo>
                  <a:cubicBezTo>
                    <a:pt x="915" y="253"/>
                    <a:pt x="892" y="252"/>
                    <a:pt x="871" y="255"/>
                  </a:cubicBezTo>
                  <a:close/>
                  <a:moveTo>
                    <a:pt x="1317" y="405"/>
                  </a:moveTo>
                  <a:cubicBezTo>
                    <a:pt x="1328" y="400"/>
                    <a:pt x="1340" y="395"/>
                    <a:pt x="1350" y="388"/>
                  </a:cubicBezTo>
                  <a:cubicBezTo>
                    <a:pt x="1332" y="347"/>
                    <a:pt x="1314" y="307"/>
                    <a:pt x="1289" y="273"/>
                  </a:cubicBezTo>
                  <a:cubicBezTo>
                    <a:pt x="1263" y="264"/>
                    <a:pt x="1231" y="255"/>
                    <a:pt x="1204" y="251"/>
                  </a:cubicBezTo>
                  <a:cubicBezTo>
                    <a:pt x="1247" y="297"/>
                    <a:pt x="1284" y="348"/>
                    <a:pt x="1317" y="405"/>
                  </a:cubicBezTo>
                  <a:close/>
                  <a:moveTo>
                    <a:pt x="616" y="253"/>
                  </a:moveTo>
                  <a:cubicBezTo>
                    <a:pt x="602" y="296"/>
                    <a:pt x="589" y="340"/>
                    <a:pt x="578" y="385"/>
                  </a:cubicBezTo>
                  <a:cubicBezTo>
                    <a:pt x="591" y="385"/>
                    <a:pt x="603" y="384"/>
                    <a:pt x="617" y="383"/>
                  </a:cubicBezTo>
                  <a:cubicBezTo>
                    <a:pt x="619" y="338"/>
                    <a:pt x="624" y="295"/>
                    <a:pt x="630" y="253"/>
                  </a:cubicBezTo>
                  <a:cubicBezTo>
                    <a:pt x="625" y="254"/>
                    <a:pt x="618" y="252"/>
                    <a:pt x="616" y="253"/>
                  </a:cubicBezTo>
                  <a:close/>
                  <a:moveTo>
                    <a:pt x="632" y="256"/>
                  </a:moveTo>
                  <a:cubicBezTo>
                    <a:pt x="628" y="298"/>
                    <a:pt x="623" y="339"/>
                    <a:pt x="621" y="383"/>
                  </a:cubicBezTo>
                  <a:cubicBezTo>
                    <a:pt x="658" y="381"/>
                    <a:pt x="697" y="381"/>
                    <a:pt x="735" y="380"/>
                  </a:cubicBezTo>
                  <a:cubicBezTo>
                    <a:pt x="737" y="339"/>
                    <a:pt x="739" y="298"/>
                    <a:pt x="740" y="257"/>
                  </a:cubicBezTo>
                  <a:cubicBezTo>
                    <a:pt x="704" y="257"/>
                    <a:pt x="670" y="255"/>
                    <a:pt x="634" y="254"/>
                  </a:cubicBezTo>
                  <a:cubicBezTo>
                    <a:pt x="634" y="252"/>
                    <a:pt x="632" y="254"/>
                    <a:pt x="632" y="256"/>
                  </a:cubicBezTo>
                  <a:close/>
                  <a:moveTo>
                    <a:pt x="788" y="257"/>
                  </a:moveTo>
                  <a:cubicBezTo>
                    <a:pt x="789" y="297"/>
                    <a:pt x="790" y="338"/>
                    <a:pt x="790" y="380"/>
                  </a:cubicBezTo>
                  <a:cubicBezTo>
                    <a:pt x="825" y="380"/>
                    <a:pt x="860" y="381"/>
                    <a:pt x="894" y="383"/>
                  </a:cubicBezTo>
                  <a:cubicBezTo>
                    <a:pt x="888" y="338"/>
                    <a:pt x="878" y="296"/>
                    <a:pt x="868" y="255"/>
                  </a:cubicBezTo>
                  <a:cubicBezTo>
                    <a:pt x="841" y="255"/>
                    <a:pt x="815" y="257"/>
                    <a:pt x="788" y="257"/>
                  </a:cubicBezTo>
                  <a:close/>
                  <a:moveTo>
                    <a:pt x="744" y="257"/>
                  </a:moveTo>
                  <a:cubicBezTo>
                    <a:pt x="740" y="296"/>
                    <a:pt x="740" y="339"/>
                    <a:pt x="738" y="380"/>
                  </a:cubicBezTo>
                  <a:cubicBezTo>
                    <a:pt x="755" y="380"/>
                    <a:pt x="771" y="380"/>
                    <a:pt x="788" y="380"/>
                  </a:cubicBezTo>
                  <a:cubicBezTo>
                    <a:pt x="788" y="338"/>
                    <a:pt x="786" y="298"/>
                    <a:pt x="786" y="257"/>
                  </a:cubicBezTo>
                  <a:cubicBezTo>
                    <a:pt x="772" y="257"/>
                    <a:pt x="758" y="257"/>
                    <a:pt x="744" y="257"/>
                  </a:cubicBezTo>
                  <a:close/>
                  <a:moveTo>
                    <a:pt x="286" y="259"/>
                  </a:moveTo>
                  <a:cubicBezTo>
                    <a:pt x="277" y="260"/>
                    <a:pt x="270" y="263"/>
                    <a:pt x="262" y="264"/>
                  </a:cubicBezTo>
                  <a:cubicBezTo>
                    <a:pt x="249" y="285"/>
                    <a:pt x="237" y="306"/>
                    <a:pt x="227" y="329"/>
                  </a:cubicBezTo>
                  <a:moveTo>
                    <a:pt x="227" y="329"/>
                  </a:moveTo>
                  <a:cubicBezTo>
                    <a:pt x="226" y="329"/>
                    <a:pt x="227" y="330"/>
                    <a:pt x="226" y="331"/>
                  </a:cubicBezTo>
                  <a:moveTo>
                    <a:pt x="226" y="331"/>
                  </a:moveTo>
                  <a:cubicBezTo>
                    <a:pt x="225" y="331"/>
                    <a:pt x="226" y="332"/>
                    <a:pt x="226" y="331"/>
                  </a:cubicBezTo>
                  <a:moveTo>
                    <a:pt x="226" y="331"/>
                  </a:moveTo>
                  <a:cubicBezTo>
                    <a:pt x="227" y="331"/>
                    <a:pt x="227" y="330"/>
                    <a:pt x="227" y="329"/>
                  </a:cubicBezTo>
                  <a:moveTo>
                    <a:pt x="286" y="259"/>
                  </a:moveTo>
                  <a:cubicBezTo>
                    <a:pt x="266" y="281"/>
                    <a:pt x="246" y="305"/>
                    <a:pt x="227" y="329"/>
                  </a:cubicBezTo>
                  <a:moveTo>
                    <a:pt x="286" y="259"/>
                  </a:moveTo>
                  <a:cubicBezTo>
                    <a:pt x="287" y="258"/>
                    <a:pt x="286" y="258"/>
                    <a:pt x="286" y="259"/>
                  </a:cubicBezTo>
                  <a:moveTo>
                    <a:pt x="257" y="266"/>
                  </a:moveTo>
                  <a:cubicBezTo>
                    <a:pt x="237" y="271"/>
                    <a:pt x="219" y="278"/>
                    <a:pt x="201" y="286"/>
                  </a:cubicBezTo>
                  <a:cubicBezTo>
                    <a:pt x="180" y="309"/>
                    <a:pt x="160" y="334"/>
                    <a:pt x="143" y="361"/>
                  </a:cubicBezTo>
                  <a:cubicBezTo>
                    <a:pt x="152" y="377"/>
                    <a:pt x="168" y="386"/>
                    <a:pt x="184" y="394"/>
                  </a:cubicBezTo>
                  <a:cubicBezTo>
                    <a:pt x="194" y="377"/>
                    <a:pt x="205" y="359"/>
                    <a:pt x="218" y="344"/>
                  </a:cubicBezTo>
                  <a:cubicBezTo>
                    <a:pt x="228" y="316"/>
                    <a:pt x="243" y="291"/>
                    <a:pt x="257" y="266"/>
                  </a:cubicBezTo>
                  <a:moveTo>
                    <a:pt x="257" y="266"/>
                  </a:moveTo>
                  <a:cubicBezTo>
                    <a:pt x="258" y="266"/>
                    <a:pt x="257" y="265"/>
                    <a:pt x="257" y="266"/>
                  </a:cubicBezTo>
                  <a:moveTo>
                    <a:pt x="1292" y="270"/>
                  </a:moveTo>
                  <a:cubicBezTo>
                    <a:pt x="1293" y="272"/>
                    <a:pt x="1293" y="270"/>
                    <a:pt x="1292" y="270"/>
                  </a:cubicBezTo>
                  <a:moveTo>
                    <a:pt x="1292" y="270"/>
                  </a:moveTo>
                  <a:cubicBezTo>
                    <a:pt x="1291" y="269"/>
                    <a:pt x="1291" y="270"/>
                    <a:pt x="1292" y="270"/>
                  </a:cubicBezTo>
                  <a:moveTo>
                    <a:pt x="1295" y="275"/>
                  </a:moveTo>
                  <a:cubicBezTo>
                    <a:pt x="1316" y="310"/>
                    <a:pt x="1336" y="347"/>
                    <a:pt x="1351" y="387"/>
                  </a:cubicBezTo>
                  <a:cubicBezTo>
                    <a:pt x="1360" y="383"/>
                    <a:pt x="1368" y="378"/>
                    <a:pt x="1373" y="371"/>
                  </a:cubicBezTo>
                  <a:cubicBezTo>
                    <a:pt x="1349" y="337"/>
                    <a:pt x="1324" y="306"/>
                    <a:pt x="1298" y="275"/>
                  </a:cubicBezTo>
                  <a:cubicBezTo>
                    <a:pt x="1297" y="275"/>
                    <a:pt x="1296" y="275"/>
                    <a:pt x="1295" y="275"/>
                  </a:cubicBezTo>
                  <a:moveTo>
                    <a:pt x="1295" y="275"/>
                  </a:moveTo>
                  <a:cubicBezTo>
                    <a:pt x="1294" y="274"/>
                    <a:pt x="1294" y="275"/>
                    <a:pt x="1295" y="275"/>
                  </a:cubicBezTo>
                  <a:moveTo>
                    <a:pt x="1375" y="370"/>
                  </a:moveTo>
                  <a:cubicBezTo>
                    <a:pt x="1380" y="364"/>
                    <a:pt x="1385" y="359"/>
                    <a:pt x="1387" y="350"/>
                  </a:cubicBezTo>
                  <a:cubicBezTo>
                    <a:pt x="1378" y="334"/>
                    <a:pt x="1367" y="319"/>
                    <a:pt x="1357" y="303"/>
                  </a:cubicBezTo>
                  <a:cubicBezTo>
                    <a:pt x="1341" y="294"/>
                    <a:pt x="1322" y="283"/>
                    <a:pt x="1303" y="279"/>
                  </a:cubicBezTo>
                  <a:cubicBezTo>
                    <a:pt x="1330" y="307"/>
                    <a:pt x="1352" y="339"/>
                    <a:pt x="1375" y="370"/>
                  </a:cubicBezTo>
                  <a:close/>
                  <a:moveTo>
                    <a:pt x="194" y="289"/>
                  </a:moveTo>
                  <a:cubicBezTo>
                    <a:pt x="177" y="295"/>
                    <a:pt x="173" y="313"/>
                    <a:pt x="164" y="326"/>
                  </a:cubicBezTo>
                  <a:moveTo>
                    <a:pt x="164" y="326"/>
                  </a:moveTo>
                  <a:cubicBezTo>
                    <a:pt x="163" y="326"/>
                    <a:pt x="163" y="326"/>
                    <a:pt x="163" y="327"/>
                  </a:cubicBezTo>
                  <a:moveTo>
                    <a:pt x="163" y="327"/>
                  </a:moveTo>
                  <a:cubicBezTo>
                    <a:pt x="162" y="327"/>
                    <a:pt x="162" y="328"/>
                    <a:pt x="162" y="329"/>
                  </a:cubicBezTo>
                  <a:moveTo>
                    <a:pt x="162" y="329"/>
                  </a:moveTo>
                  <a:cubicBezTo>
                    <a:pt x="161" y="329"/>
                    <a:pt x="162" y="330"/>
                    <a:pt x="162" y="329"/>
                  </a:cubicBezTo>
                  <a:moveTo>
                    <a:pt x="162" y="329"/>
                  </a:moveTo>
                  <a:cubicBezTo>
                    <a:pt x="163" y="329"/>
                    <a:pt x="163" y="328"/>
                    <a:pt x="163" y="327"/>
                  </a:cubicBezTo>
                  <a:moveTo>
                    <a:pt x="163" y="327"/>
                  </a:moveTo>
                  <a:cubicBezTo>
                    <a:pt x="164" y="327"/>
                    <a:pt x="164" y="326"/>
                    <a:pt x="164" y="326"/>
                  </a:cubicBezTo>
                  <a:moveTo>
                    <a:pt x="164" y="326"/>
                  </a:moveTo>
                  <a:cubicBezTo>
                    <a:pt x="174" y="314"/>
                    <a:pt x="184" y="302"/>
                    <a:pt x="194" y="289"/>
                  </a:cubicBezTo>
                  <a:moveTo>
                    <a:pt x="194" y="289"/>
                  </a:moveTo>
                  <a:cubicBezTo>
                    <a:pt x="195" y="289"/>
                    <a:pt x="194" y="288"/>
                    <a:pt x="194" y="289"/>
                  </a:cubicBezTo>
                  <a:moveTo>
                    <a:pt x="472" y="295"/>
                  </a:moveTo>
                  <a:cubicBezTo>
                    <a:pt x="472" y="295"/>
                    <a:pt x="471" y="295"/>
                    <a:pt x="471" y="295"/>
                  </a:cubicBezTo>
                  <a:cubicBezTo>
                    <a:pt x="454" y="329"/>
                    <a:pt x="436" y="362"/>
                    <a:pt x="422" y="400"/>
                  </a:cubicBezTo>
                  <a:moveTo>
                    <a:pt x="422" y="400"/>
                  </a:moveTo>
                  <a:cubicBezTo>
                    <a:pt x="421" y="400"/>
                    <a:pt x="422" y="401"/>
                    <a:pt x="422" y="400"/>
                  </a:cubicBezTo>
                  <a:moveTo>
                    <a:pt x="422" y="400"/>
                  </a:moveTo>
                  <a:cubicBezTo>
                    <a:pt x="434" y="400"/>
                    <a:pt x="442" y="397"/>
                    <a:pt x="454" y="397"/>
                  </a:cubicBezTo>
                  <a:cubicBezTo>
                    <a:pt x="458" y="361"/>
                    <a:pt x="466" y="329"/>
                    <a:pt x="472" y="295"/>
                  </a:cubicBezTo>
                  <a:moveTo>
                    <a:pt x="472" y="295"/>
                  </a:moveTo>
                  <a:cubicBezTo>
                    <a:pt x="475" y="295"/>
                    <a:pt x="471" y="291"/>
                    <a:pt x="472" y="295"/>
                  </a:cubicBezTo>
                  <a:moveTo>
                    <a:pt x="178" y="297"/>
                  </a:moveTo>
                  <a:cubicBezTo>
                    <a:pt x="158" y="308"/>
                    <a:pt x="126" y="328"/>
                    <a:pt x="141" y="359"/>
                  </a:cubicBezTo>
                  <a:cubicBezTo>
                    <a:pt x="153" y="338"/>
                    <a:pt x="165" y="317"/>
                    <a:pt x="178" y="297"/>
                  </a:cubicBezTo>
                  <a:moveTo>
                    <a:pt x="178" y="297"/>
                  </a:moveTo>
                  <a:cubicBezTo>
                    <a:pt x="180" y="296"/>
                    <a:pt x="178" y="296"/>
                    <a:pt x="178" y="297"/>
                  </a:cubicBezTo>
                  <a:moveTo>
                    <a:pt x="1364" y="309"/>
                  </a:moveTo>
                  <a:cubicBezTo>
                    <a:pt x="1364" y="309"/>
                    <a:pt x="1364" y="310"/>
                    <a:pt x="1365" y="310"/>
                  </a:cubicBezTo>
                  <a:moveTo>
                    <a:pt x="1365" y="310"/>
                  </a:moveTo>
                  <a:cubicBezTo>
                    <a:pt x="1365" y="310"/>
                    <a:pt x="1365" y="310"/>
                    <a:pt x="1366" y="311"/>
                  </a:cubicBezTo>
                  <a:moveTo>
                    <a:pt x="1366" y="311"/>
                  </a:moveTo>
                  <a:cubicBezTo>
                    <a:pt x="1366" y="312"/>
                    <a:pt x="1366" y="312"/>
                    <a:pt x="1367" y="312"/>
                  </a:cubicBezTo>
                  <a:moveTo>
                    <a:pt x="1367" y="312"/>
                  </a:moveTo>
                  <a:cubicBezTo>
                    <a:pt x="1367" y="313"/>
                    <a:pt x="1367" y="313"/>
                    <a:pt x="1368" y="313"/>
                  </a:cubicBezTo>
                  <a:moveTo>
                    <a:pt x="1368" y="313"/>
                  </a:moveTo>
                  <a:cubicBezTo>
                    <a:pt x="1374" y="324"/>
                    <a:pt x="1380" y="335"/>
                    <a:pt x="1388" y="345"/>
                  </a:cubicBezTo>
                  <a:cubicBezTo>
                    <a:pt x="1386" y="330"/>
                    <a:pt x="1375" y="324"/>
                    <a:pt x="1368" y="313"/>
                  </a:cubicBezTo>
                  <a:moveTo>
                    <a:pt x="1368" y="313"/>
                  </a:moveTo>
                  <a:cubicBezTo>
                    <a:pt x="1368" y="313"/>
                    <a:pt x="1367" y="312"/>
                    <a:pt x="1367" y="312"/>
                  </a:cubicBezTo>
                  <a:moveTo>
                    <a:pt x="1367" y="312"/>
                  </a:moveTo>
                  <a:cubicBezTo>
                    <a:pt x="1367" y="311"/>
                    <a:pt x="1367" y="311"/>
                    <a:pt x="1366" y="311"/>
                  </a:cubicBezTo>
                  <a:moveTo>
                    <a:pt x="1366" y="311"/>
                  </a:moveTo>
                  <a:cubicBezTo>
                    <a:pt x="1366" y="310"/>
                    <a:pt x="1365" y="310"/>
                    <a:pt x="1365" y="310"/>
                  </a:cubicBezTo>
                  <a:moveTo>
                    <a:pt x="1365" y="310"/>
                  </a:moveTo>
                  <a:cubicBezTo>
                    <a:pt x="1365" y="309"/>
                    <a:pt x="1365" y="309"/>
                    <a:pt x="1364" y="309"/>
                  </a:cubicBezTo>
                  <a:moveTo>
                    <a:pt x="1364" y="309"/>
                  </a:moveTo>
                  <a:cubicBezTo>
                    <a:pt x="1363" y="307"/>
                    <a:pt x="1363" y="309"/>
                    <a:pt x="1364" y="309"/>
                  </a:cubicBezTo>
                  <a:moveTo>
                    <a:pt x="1379" y="323"/>
                  </a:moveTo>
                  <a:cubicBezTo>
                    <a:pt x="1380" y="324"/>
                    <a:pt x="1380" y="323"/>
                    <a:pt x="1379" y="323"/>
                  </a:cubicBezTo>
                  <a:moveTo>
                    <a:pt x="1379" y="323"/>
                  </a:moveTo>
                  <a:cubicBezTo>
                    <a:pt x="1379" y="322"/>
                    <a:pt x="1378" y="323"/>
                    <a:pt x="1379" y="323"/>
                  </a:cubicBezTo>
                  <a:moveTo>
                    <a:pt x="160" y="332"/>
                  </a:moveTo>
                  <a:cubicBezTo>
                    <a:pt x="159" y="332"/>
                    <a:pt x="160" y="333"/>
                    <a:pt x="160" y="332"/>
                  </a:cubicBezTo>
                  <a:moveTo>
                    <a:pt x="160" y="332"/>
                  </a:moveTo>
                  <a:cubicBezTo>
                    <a:pt x="161" y="331"/>
                    <a:pt x="160" y="330"/>
                    <a:pt x="160" y="332"/>
                  </a:cubicBezTo>
                  <a:moveTo>
                    <a:pt x="224" y="334"/>
                  </a:moveTo>
                  <a:cubicBezTo>
                    <a:pt x="224" y="333"/>
                    <a:pt x="225" y="334"/>
                    <a:pt x="224" y="334"/>
                  </a:cubicBezTo>
                  <a:close/>
                  <a:moveTo>
                    <a:pt x="326" y="336"/>
                  </a:moveTo>
                  <a:cubicBezTo>
                    <a:pt x="307" y="364"/>
                    <a:pt x="290" y="395"/>
                    <a:pt x="274" y="426"/>
                  </a:cubicBezTo>
                  <a:cubicBezTo>
                    <a:pt x="285" y="423"/>
                    <a:pt x="296" y="421"/>
                    <a:pt x="306" y="419"/>
                  </a:cubicBezTo>
                  <a:cubicBezTo>
                    <a:pt x="311" y="390"/>
                    <a:pt x="319" y="364"/>
                    <a:pt x="326" y="336"/>
                  </a:cubicBezTo>
                  <a:moveTo>
                    <a:pt x="326" y="336"/>
                  </a:moveTo>
                  <a:cubicBezTo>
                    <a:pt x="329" y="336"/>
                    <a:pt x="325" y="332"/>
                    <a:pt x="326" y="336"/>
                  </a:cubicBezTo>
                  <a:moveTo>
                    <a:pt x="44" y="524"/>
                  </a:moveTo>
                  <a:cubicBezTo>
                    <a:pt x="49" y="523"/>
                    <a:pt x="54" y="514"/>
                    <a:pt x="59" y="510"/>
                  </a:cubicBezTo>
                  <a:cubicBezTo>
                    <a:pt x="80" y="455"/>
                    <a:pt x="109" y="407"/>
                    <a:pt x="139" y="360"/>
                  </a:cubicBezTo>
                  <a:cubicBezTo>
                    <a:pt x="134" y="356"/>
                    <a:pt x="135" y="347"/>
                    <a:pt x="133" y="339"/>
                  </a:cubicBezTo>
                  <a:cubicBezTo>
                    <a:pt x="97" y="394"/>
                    <a:pt x="66" y="454"/>
                    <a:pt x="44" y="524"/>
                  </a:cubicBezTo>
                  <a:close/>
                  <a:moveTo>
                    <a:pt x="1483" y="528"/>
                  </a:moveTo>
                  <a:cubicBezTo>
                    <a:pt x="1482" y="532"/>
                    <a:pt x="1486" y="529"/>
                    <a:pt x="1483" y="528"/>
                  </a:cubicBezTo>
                  <a:moveTo>
                    <a:pt x="1483" y="528"/>
                  </a:moveTo>
                  <a:cubicBezTo>
                    <a:pt x="1460" y="465"/>
                    <a:pt x="1432" y="396"/>
                    <a:pt x="1393" y="347"/>
                  </a:cubicBezTo>
                  <a:cubicBezTo>
                    <a:pt x="1393" y="347"/>
                    <a:pt x="1391" y="343"/>
                    <a:pt x="1390" y="345"/>
                  </a:cubicBezTo>
                  <a:cubicBezTo>
                    <a:pt x="1401" y="371"/>
                    <a:pt x="1415" y="395"/>
                    <a:pt x="1425" y="421"/>
                  </a:cubicBezTo>
                  <a:cubicBezTo>
                    <a:pt x="1436" y="447"/>
                    <a:pt x="1448" y="473"/>
                    <a:pt x="1455" y="503"/>
                  </a:cubicBezTo>
                  <a:cubicBezTo>
                    <a:pt x="1466" y="510"/>
                    <a:pt x="1474" y="519"/>
                    <a:pt x="1483" y="528"/>
                  </a:cubicBezTo>
                  <a:moveTo>
                    <a:pt x="1376" y="374"/>
                  </a:moveTo>
                  <a:cubicBezTo>
                    <a:pt x="1396" y="402"/>
                    <a:pt x="1417" y="437"/>
                    <a:pt x="1432" y="470"/>
                  </a:cubicBezTo>
                  <a:cubicBezTo>
                    <a:pt x="1437" y="481"/>
                    <a:pt x="1440" y="496"/>
                    <a:pt x="1452" y="499"/>
                  </a:cubicBezTo>
                  <a:cubicBezTo>
                    <a:pt x="1435" y="446"/>
                    <a:pt x="1415" y="397"/>
                    <a:pt x="1389" y="354"/>
                  </a:cubicBezTo>
                  <a:cubicBezTo>
                    <a:pt x="1386" y="362"/>
                    <a:pt x="1380" y="367"/>
                    <a:pt x="1376" y="374"/>
                  </a:cubicBezTo>
                  <a:close/>
                  <a:moveTo>
                    <a:pt x="212" y="356"/>
                  </a:moveTo>
                  <a:cubicBezTo>
                    <a:pt x="212" y="355"/>
                    <a:pt x="213" y="356"/>
                    <a:pt x="212" y="356"/>
                  </a:cubicBezTo>
                  <a:close/>
                  <a:moveTo>
                    <a:pt x="211" y="358"/>
                  </a:moveTo>
                  <a:cubicBezTo>
                    <a:pt x="202" y="370"/>
                    <a:pt x="193" y="382"/>
                    <a:pt x="186" y="396"/>
                  </a:cubicBezTo>
                  <a:cubicBezTo>
                    <a:pt x="190" y="396"/>
                    <a:pt x="192" y="399"/>
                    <a:pt x="196" y="400"/>
                  </a:cubicBezTo>
                  <a:cubicBezTo>
                    <a:pt x="201" y="386"/>
                    <a:pt x="206" y="372"/>
                    <a:pt x="211" y="358"/>
                  </a:cubicBezTo>
                  <a:moveTo>
                    <a:pt x="211" y="358"/>
                  </a:moveTo>
                  <a:cubicBezTo>
                    <a:pt x="212" y="357"/>
                    <a:pt x="211" y="356"/>
                    <a:pt x="211" y="358"/>
                  </a:cubicBezTo>
                  <a:moveTo>
                    <a:pt x="94" y="487"/>
                  </a:moveTo>
                  <a:cubicBezTo>
                    <a:pt x="109" y="477"/>
                    <a:pt x="127" y="470"/>
                    <a:pt x="146" y="463"/>
                  </a:cubicBezTo>
                  <a:cubicBezTo>
                    <a:pt x="156" y="439"/>
                    <a:pt x="170" y="418"/>
                    <a:pt x="182" y="396"/>
                  </a:cubicBezTo>
                  <a:cubicBezTo>
                    <a:pt x="166" y="389"/>
                    <a:pt x="152" y="378"/>
                    <a:pt x="141" y="365"/>
                  </a:cubicBezTo>
                  <a:cubicBezTo>
                    <a:pt x="123" y="403"/>
                    <a:pt x="103" y="444"/>
                    <a:pt x="94" y="487"/>
                  </a:cubicBezTo>
                  <a:close/>
                  <a:moveTo>
                    <a:pt x="132" y="376"/>
                  </a:moveTo>
                  <a:cubicBezTo>
                    <a:pt x="132" y="375"/>
                    <a:pt x="133" y="376"/>
                    <a:pt x="132" y="376"/>
                  </a:cubicBezTo>
                  <a:close/>
                  <a:moveTo>
                    <a:pt x="1374" y="375"/>
                  </a:moveTo>
                  <a:cubicBezTo>
                    <a:pt x="1368" y="382"/>
                    <a:pt x="1359" y="386"/>
                    <a:pt x="1352" y="391"/>
                  </a:cubicBezTo>
                  <a:cubicBezTo>
                    <a:pt x="1362" y="413"/>
                    <a:pt x="1369" y="437"/>
                    <a:pt x="1375" y="462"/>
                  </a:cubicBezTo>
                  <a:cubicBezTo>
                    <a:pt x="1398" y="469"/>
                    <a:pt x="1420" y="482"/>
                    <a:pt x="1439" y="490"/>
                  </a:cubicBezTo>
                  <a:cubicBezTo>
                    <a:pt x="1419" y="450"/>
                    <a:pt x="1399" y="409"/>
                    <a:pt x="1374" y="375"/>
                  </a:cubicBezTo>
                  <a:close/>
                  <a:moveTo>
                    <a:pt x="131" y="378"/>
                  </a:moveTo>
                  <a:cubicBezTo>
                    <a:pt x="131" y="378"/>
                    <a:pt x="131" y="378"/>
                    <a:pt x="130" y="378"/>
                  </a:cubicBezTo>
                  <a:cubicBezTo>
                    <a:pt x="106" y="418"/>
                    <a:pt x="82" y="459"/>
                    <a:pt x="64" y="505"/>
                  </a:cubicBezTo>
                  <a:moveTo>
                    <a:pt x="64" y="505"/>
                  </a:moveTo>
                  <a:cubicBezTo>
                    <a:pt x="63" y="506"/>
                    <a:pt x="64" y="507"/>
                    <a:pt x="64" y="505"/>
                  </a:cubicBezTo>
                  <a:moveTo>
                    <a:pt x="64" y="505"/>
                  </a:moveTo>
                  <a:cubicBezTo>
                    <a:pt x="73" y="500"/>
                    <a:pt x="80" y="494"/>
                    <a:pt x="90" y="489"/>
                  </a:cubicBezTo>
                  <a:cubicBezTo>
                    <a:pt x="100" y="448"/>
                    <a:pt x="116" y="413"/>
                    <a:pt x="131" y="378"/>
                  </a:cubicBezTo>
                  <a:moveTo>
                    <a:pt x="131" y="378"/>
                  </a:moveTo>
                  <a:cubicBezTo>
                    <a:pt x="133" y="377"/>
                    <a:pt x="131" y="377"/>
                    <a:pt x="131" y="378"/>
                  </a:cubicBezTo>
                  <a:moveTo>
                    <a:pt x="620" y="385"/>
                  </a:moveTo>
                  <a:cubicBezTo>
                    <a:pt x="619" y="415"/>
                    <a:pt x="617" y="444"/>
                    <a:pt x="616" y="473"/>
                  </a:cubicBezTo>
                  <a:cubicBezTo>
                    <a:pt x="654" y="475"/>
                    <a:pt x="693" y="476"/>
                    <a:pt x="732" y="477"/>
                  </a:cubicBezTo>
                  <a:cubicBezTo>
                    <a:pt x="733" y="445"/>
                    <a:pt x="734" y="414"/>
                    <a:pt x="735" y="383"/>
                  </a:cubicBezTo>
                  <a:cubicBezTo>
                    <a:pt x="695" y="382"/>
                    <a:pt x="658" y="384"/>
                    <a:pt x="620" y="385"/>
                  </a:cubicBezTo>
                  <a:close/>
                  <a:moveTo>
                    <a:pt x="739" y="383"/>
                  </a:moveTo>
                  <a:cubicBezTo>
                    <a:pt x="736" y="412"/>
                    <a:pt x="736" y="445"/>
                    <a:pt x="735" y="477"/>
                  </a:cubicBezTo>
                  <a:cubicBezTo>
                    <a:pt x="753" y="477"/>
                    <a:pt x="771" y="477"/>
                    <a:pt x="789" y="477"/>
                  </a:cubicBezTo>
                  <a:cubicBezTo>
                    <a:pt x="789" y="445"/>
                    <a:pt x="787" y="415"/>
                    <a:pt x="788" y="383"/>
                  </a:cubicBezTo>
                  <a:cubicBezTo>
                    <a:pt x="772" y="383"/>
                    <a:pt x="755" y="383"/>
                    <a:pt x="739" y="383"/>
                  </a:cubicBezTo>
                  <a:close/>
                  <a:moveTo>
                    <a:pt x="792" y="383"/>
                  </a:moveTo>
                  <a:cubicBezTo>
                    <a:pt x="790" y="412"/>
                    <a:pt x="791" y="446"/>
                    <a:pt x="791" y="477"/>
                  </a:cubicBezTo>
                  <a:cubicBezTo>
                    <a:pt x="831" y="476"/>
                    <a:pt x="871" y="475"/>
                    <a:pt x="910" y="473"/>
                  </a:cubicBezTo>
                  <a:cubicBezTo>
                    <a:pt x="905" y="443"/>
                    <a:pt x="901" y="414"/>
                    <a:pt x="895" y="385"/>
                  </a:cubicBezTo>
                  <a:cubicBezTo>
                    <a:pt x="862" y="384"/>
                    <a:pt x="827" y="382"/>
                    <a:pt x="792" y="383"/>
                  </a:cubicBezTo>
                  <a:close/>
                  <a:moveTo>
                    <a:pt x="616" y="385"/>
                  </a:moveTo>
                  <a:cubicBezTo>
                    <a:pt x="616" y="385"/>
                    <a:pt x="615" y="385"/>
                    <a:pt x="615" y="385"/>
                  </a:cubicBezTo>
                  <a:cubicBezTo>
                    <a:pt x="603" y="387"/>
                    <a:pt x="589" y="387"/>
                    <a:pt x="577" y="388"/>
                  </a:cubicBezTo>
                  <a:cubicBezTo>
                    <a:pt x="571" y="416"/>
                    <a:pt x="564" y="441"/>
                    <a:pt x="559" y="470"/>
                  </a:cubicBezTo>
                  <a:cubicBezTo>
                    <a:pt x="578" y="470"/>
                    <a:pt x="595" y="472"/>
                    <a:pt x="613" y="473"/>
                  </a:cubicBezTo>
                  <a:cubicBezTo>
                    <a:pt x="612" y="443"/>
                    <a:pt x="617" y="409"/>
                    <a:pt x="616" y="385"/>
                  </a:cubicBezTo>
                  <a:close/>
                  <a:moveTo>
                    <a:pt x="914" y="473"/>
                  </a:moveTo>
                  <a:cubicBezTo>
                    <a:pt x="930" y="472"/>
                    <a:pt x="946" y="470"/>
                    <a:pt x="963" y="470"/>
                  </a:cubicBezTo>
                  <a:cubicBezTo>
                    <a:pt x="960" y="443"/>
                    <a:pt x="960" y="414"/>
                    <a:pt x="957" y="388"/>
                  </a:cubicBezTo>
                  <a:cubicBezTo>
                    <a:pt x="937" y="388"/>
                    <a:pt x="919" y="386"/>
                    <a:pt x="900" y="385"/>
                  </a:cubicBezTo>
                  <a:cubicBezTo>
                    <a:pt x="904" y="415"/>
                    <a:pt x="910" y="442"/>
                    <a:pt x="914" y="473"/>
                  </a:cubicBezTo>
                  <a:close/>
                  <a:moveTo>
                    <a:pt x="456" y="399"/>
                  </a:moveTo>
                  <a:cubicBezTo>
                    <a:pt x="454" y="419"/>
                    <a:pt x="451" y="438"/>
                    <a:pt x="450" y="459"/>
                  </a:cubicBezTo>
                  <a:cubicBezTo>
                    <a:pt x="486" y="462"/>
                    <a:pt x="520" y="467"/>
                    <a:pt x="557" y="469"/>
                  </a:cubicBezTo>
                  <a:cubicBezTo>
                    <a:pt x="561" y="441"/>
                    <a:pt x="569" y="416"/>
                    <a:pt x="574" y="388"/>
                  </a:cubicBezTo>
                  <a:cubicBezTo>
                    <a:pt x="534" y="391"/>
                    <a:pt x="494" y="394"/>
                    <a:pt x="456" y="399"/>
                  </a:cubicBezTo>
                  <a:close/>
                  <a:moveTo>
                    <a:pt x="960" y="389"/>
                  </a:moveTo>
                  <a:cubicBezTo>
                    <a:pt x="962" y="415"/>
                    <a:pt x="964" y="441"/>
                    <a:pt x="965" y="469"/>
                  </a:cubicBezTo>
                  <a:cubicBezTo>
                    <a:pt x="1003" y="467"/>
                    <a:pt x="1042" y="464"/>
                    <a:pt x="1076" y="457"/>
                  </a:cubicBezTo>
                  <a:cubicBezTo>
                    <a:pt x="1068" y="438"/>
                    <a:pt x="1062" y="417"/>
                    <a:pt x="1055" y="397"/>
                  </a:cubicBezTo>
                  <a:cubicBezTo>
                    <a:pt x="1023" y="395"/>
                    <a:pt x="993" y="391"/>
                    <a:pt x="960" y="389"/>
                  </a:cubicBezTo>
                  <a:close/>
                  <a:moveTo>
                    <a:pt x="1349" y="392"/>
                  </a:moveTo>
                  <a:cubicBezTo>
                    <a:pt x="1340" y="398"/>
                    <a:pt x="1329" y="402"/>
                    <a:pt x="1319" y="407"/>
                  </a:cubicBezTo>
                  <a:cubicBezTo>
                    <a:pt x="1327" y="421"/>
                    <a:pt x="1335" y="436"/>
                    <a:pt x="1343" y="451"/>
                  </a:cubicBezTo>
                  <a:cubicBezTo>
                    <a:pt x="1354" y="453"/>
                    <a:pt x="1362" y="458"/>
                    <a:pt x="1373" y="460"/>
                  </a:cubicBezTo>
                  <a:cubicBezTo>
                    <a:pt x="1366" y="439"/>
                    <a:pt x="1359" y="407"/>
                    <a:pt x="1349" y="392"/>
                  </a:cubicBezTo>
                  <a:close/>
                  <a:moveTo>
                    <a:pt x="184" y="398"/>
                  </a:moveTo>
                  <a:cubicBezTo>
                    <a:pt x="173" y="419"/>
                    <a:pt x="160" y="439"/>
                    <a:pt x="150" y="461"/>
                  </a:cubicBezTo>
                  <a:cubicBezTo>
                    <a:pt x="160" y="458"/>
                    <a:pt x="170" y="454"/>
                    <a:pt x="181" y="451"/>
                  </a:cubicBezTo>
                  <a:cubicBezTo>
                    <a:pt x="185" y="434"/>
                    <a:pt x="190" y="419"/>
                    <a:pt x="195" y="403"/>
                  </a:cubicBezTo>
                  <a:cubicBezTo>
                    <a:pt x="191" y="401"/>
                    <a:pt x="188" y="399"/>
                    <a:pt x="184" y="398"/>
                  </a:cubicBezTo>
                  <a:close/>
                  <a:moveTo>
                    <a:pt x="1079" y="458"/>
                  </a:moveTo>
                  <a:cubicBezTo>
                    <a:pt x="1094" y="457"/>
                    <a:pt x="1108" y="454"/>
                    <a:pt x="1123" y="453"/>
                  </a:cubicBezTo>
                  <a:cubicBezTo>
                    <a:pt x="1122" y="436"/>
                    <a:pt x="1119" y="421"/>
                    <a:pt x="1117" y="405"/>
                  </a:cubicBezTo>
                  <a:cubicBezTo>
                    <a:pt x="1097" y="404"/>
                    <a:pt x="1077" y="398"/>
                    <a:pt x="1058" y="399"/>
                  </a:cubicBezTo>
                  <a:cubicBezTo>
                    <a:pt x="1066" y="417"/>
                    <a:pt x="1071" y="439"/>
                    <a:pt x="1079" y="458"/>
                  </a:cubicBezTo>
                  <a:close/>
                  <a:moveTo>
                    <a:pt x="420" y="403"/>
                  </a:moveTo>
                  <a:cubicBezTo>
                    <a:pt x="414" y="419"/>
                    <a:pt x="407" y="435"/>
                    <a:pt x="401" y="453"/>
                  </a:cubicBezTo>
                  <a:cubicBezTo>
                    <a:pt x="417" y="454"/>
                    <a:pt x="431" y="457"/>
                    <a:pt x="447" y="458"/>
                  </a:cubicBezTo>
                  <a:cubicBezTo>
                    <a:pt x="449" y="438"/>
                    <a:pt x="451" y="418"/>
                    <a:pt x="454" y="399"/>
                  </a:cubicBezTo>
                  <a:cubicBezTo>
                    <a:pt x="453" y="399"/>
                    <a:pt x="453" y="399"/>
                    <a:pt x="452" y="399"/>
                  </a:cubicBezTo>
                  <a:cubicBezTo>
                    <a:pt x="442" y="401"/>
                    <a:pt x="431" y="402"/>
                    <a:pt x="420" y="403"/>
                  </a:cubicBezTo>
                  <a:close/>
                  <a:moveTo>
                    <a:pt x="185" y="450"/>
                  </a:moveTo>
                  <a:cubicBezTo>
                    <a:pt x="210" y="440"/>
                    <a:pt x="240" y="435"/>
                    <a:pt x="266" y="427"/>
                  </a:cubicBezTo>
                  <a:cubicBezTo>
                    <a:pt x="241" y="421"/>
                    <a:pt x="219" y="413"/>
                    <a:pt x="198" y="404"/>
                  </a:cubicBezTo>
                  <a:cubicBezTo>
                    <a:pt x="193" y="418"/>
                    <a:pt x="187" y="436"/>
                    <a:pt x="185" y="450"/>
                  </a:cubicBezTo>
                  <a:close/>
                  <a:moveTo>
                    <a:pt x="308" y="421"/>
                  </a:moveTo>
                  <a:cubicBezTo>
                    <a:pt x="307" y="425"/>
                    <a:pt x="307" y="430"/>
                    <a:pt x="305" y="434"/>
                  </a:cubicBezTo>
                  <a:cubicBezTo>
                    <a:pt x="335" y="441"/>
                    <a:pt x="366" y="447"/>
                    <a:pt x="398" y="452"/>
                  </a:cubicBezTo>
                  <a:cubicBezTo>
                    <a:pt x="401" y="444"/>
                    <a:pt x="405" y="436"/>
                    <a:pt x="408" y="428"/>
                  </a:cubicBezTo>
                  <a:cubicBezTo>
                    <a:pt x="411" y="419"/>
                    <a:pt x="416" y="410"/>
                    <a:pt x="414" y="404"/>
                  </a:cubicBezTo>
                  <a:cubicBezTo>
                    <a:pt x="378" y="409"/>
                    <a:pt x="343" y="415"/>
                    <a:pt x="308" y="421"/>
                  </a:cubicBezTo>
                  <a:close/>
                  <a:moveTo>
                    <a:pt x="1126" y="452"/>
                  </a:moveTo>
                  <a:cubicBezTo>
                    <a:pt x="1156" y="447"/>
                    <a:pt x="1185" y="442"/>
                    <a:pt x="1213" y="435"/>
                  </a:cubicBezTo>
                  <a:cubicBezTo>
                    <a:pt x="1212" y="429"/>
                    <a:pt x="1208" y="425"/>
                    <a:pt x="1206" y="419"/>
                  </a:cubicBezTo>
                  <a:cubicBezTo>
                    <a:pt x="1178" y="415"/>
                    <a:pt x="1148" y="407"/>
                    <a:pt x="1119" y="407"/>
                  </a:cubicBezTo>
                  <a:cubicBezTo>
                    <a:pt x="1123" y="420"/>
                    <a:pt x="1123" y="437"/>
                    <a:pt x="1126" y="452"/>
                  </a:cubicBezTo>
                  <a:close/>
                  <a:moveTo>
                    <a:pt x="1317" y="408"/>
                  </a:moveTo>
                  <a:cubicBezTo>
                    <a:pt x="1298" y="416"/>
                    <a:pt x="1277" y="420"/>
                    <a:pt x="1260" y="429"/>
                  </a:cubicBezTo>
                  <a:cubicBezTo>
                    <a:pt x="1288" y="434"/>
                    <a:pt x="1313" y="441"/>
                    <a:pt x="1338" y="449"/>
                  </a:cubicBezTo>
                  <a:cubicBezTo>
                    <a:pt x="1332" y="434"/>
                    <a:pt x="1323" y="423"/>
                    <a:pt x="1317" y="408"/>
                  </a:cubicBezTo>
                  <a:close/>
                  <a:moveTo>
                    <a:pt x="1216" y="434"/>
                  </a:moveTo>
                  <a:cubicBezTo>
                    <a:pt x="1226" y="433"/>
                    <a:pt x="1237" y="431"/>
                    <a:pt x="1245" y="427"/>
                  </a:cubicBezTo>
                  <a:cubicBezTo>
                    <a:pt x="1232" y="426"/>
                    <a:pt x="1220" y="420"/>
                    <a:pt x="1209" y="421"/>
                  </a:cubicBezTo>
                  <a:cubicBezTo>
                    <a:pt x="1213" y="424"/>
                    <a:pt x="1214" y="430"/>
                    <a:pt x="1216" y="434"/>
                  </a:cubicBezTo>
                  <a:close/>
                  <a:moveTo>
                    <a:pt x="279" y="427"/>
                  </a:moveTo>
                  <a:cubicBezTo>
                    <a:pt x="285" y="431"/>
                    <a:pt x="295" y="431"/>
                    <a:pt x="303" y="433"/>
                  </a:cubicBezTo>
                  <a:cubicBezTo>
                    <a:pt x="303" y="429"/>
                    <a:pt x="305" y="426"/>
                    <a:pt x="305" y="422"/>
                  </a:cubicBezTo>
                  <a:cubicBezTo>
                    <a:pt x="296" y="423"/>
                    <a:pt x="289" y="426"/>
                    <a:pt x="279" y="427"/>
                  </a:cubicBezTo>
                  <a:close/>
                  <a:moveTo>
                    <a:pt x="1218" y="437"/>
                  </a:moveTo>
                  <a:cubicBezTo>
                    <a:pt x="1240" y="486"/>
                    <a:pt x="1259" y="538"/>
                    <a:pt x="1277" y="593"/>
                  </a:cubicBezTo>
                  <a:cubicBezTo>
                    <a:pt x="1275" y="533"/>
                    <a:pt x="1270" y="478"/>
                    <a:pt x="1257" y="430"/>
                  </a:cubicBezTo>
                  <a:cubicBezTo>
                    <a:pt x="1244" y="429"/>
                    <a:pt x="1232" y="435"/>
                    <a:pt x="1218" y="437"/>
                  </a:cubicBezTo>
                  <a:close/>
                  <a:moveTo>
                    <a:pt x="183" y="453"/>
                  </a:moveTo>
                  <a:cubicBezTo>
                    <a:pt x="169" y="514"/>
                    <a:pt x="159" y="583"/>
                    <a:pt x="163" y="659"/>
                  </a:cubicBezTo>
                  <a:cubicBezTo>
                    <a:pt x="171" y="655"/>
                    <a:pt x="179" y="652"/>
                    <a:pt x="188" y="650"/>
                  </a:cubicBezTo>
                  <a:cubicBezTo>
                    <a:pt x="208" y="570"/>
                    <a:pt x="235" y="496"/>
                    <a:pt x="270" y="430"/>
                  </a:cubicBezTo>
                  <a:cubicBezTo>
                    <a:pt x="269" y="430"/>
                    <a:pt x="268" y="430"/>
                    <a:pt x="268" y="430"/>
                  </a:cubicBezTo>
                  <a:cubicBezTo>
                    <a:pt x="239" y="437"/>
                    <a:pt x="210" y="444"/>
                    <a:pt x="183" y="453"/>
                  </a:cubicBezTo>
                  <a:close/>
                  <a:moveTo>
                    <a:pt x="192" y="648"/>
                  </a:moveTo>
                  <a:cubicBezTo>
                    <a:pt x="190" y="649"/>
                    <a:pt x="192" y="650"/>
                    <a:pt x="192" y="648"/>
                  </a:cubicBezTo>
                  <a:moveTo>
                    <a:pt x="192" y="648"/>
                  </a:moveTo>
                  <a:cubicBezTo>
                    <a:pt x="223" y="640"/>
                    <a:pt x="254" y="630"/>
                    <a:pt x="289" y="623"/>
                  </a:cubicBezTo>
                  <a:cubicBezTo>
                    <a:pt x="287" y="555"/>
                    <a:pt x="293" y="494"/>
                    <a:pt x="302" y="436"/>
                  </a:cubicBezTo>
                  <a:cubicBezTo>
                    <a:pt x="292" y="434"/>
                    <a:pt x="283" y="431"/>
                    <a:pt x="272" y="430"/>
                  </a:cubicBezTo>
                  <a:cubicBezTo>
                    <a:pt x="239" y="496"/>
                    <a:pt x="211" y="568"/>
                    <a:pt x="192" y="648"/>
                  </a:cubicBezTo>
                  <a:moveTo>
                    <a:pt x="1275" y="515"/>
                  </a:moveTo>
                  <a:cubicBezTo>
                    <a:pt x="1279" y="557"/>
                    <a:pt x="1276" y="605"/>
                    <a:pt x="1288" y="636"/>
                  </a:cubicBezTo>
                  <a:cubicBezTo>
                    <a:pt x="1316" y="643"/>
                    <a:pt x="1341" y="652"/>
                    <a:pt x="1367" y="660"/>
                  </a:cubicBezTo>
                  <a:cubicBezTo>
                    <a:pt x="1377" y="657"/>
                    <a:pt x="1386" y="652"/>
                    <a:pt x="1397" y="648"/>
                  </a:cubicBezTo>
                  <a:cubicBezTo>
                    <a:pt x="1395" y="622"/>
                    <a:pt x="1398" y="600"/>
                    <a:pt x="1394" y="577"/>
                  </a:cubicBezTo>
                  <a:cubicBezTo>
                    <a:pt x="1392" y="567"/>
                    <a:pt x="1386" y="555"/>
                    <a:pt x="1382" y="545"/>
                  </a:cubicBezTo>
                  <a:cubicBezTo>
                    <a:pt x="1370" y="512"/>
                    <a:pt x="1354" y="481"/>
                    <a:pt x="1340" y="452"/>
                  </a:cubicBezTo>
                  <a:cubicBezTo>
                    <a:pt x="1314" y="444"/>
                    <a:pt x="1288" y="437"/>
                    <a:pt x="1261" y="431"/>
                  </a:cubicBezTo>
                  <a:cubicBezTo>
                    <a:pt x="1266" y="456"/>
                    <a:pt x="1272" y="485"/>
                    <a:pt x="1275" y="515"/>
                  </a:cubicBezTo>
                  <a:close/>
                  <a:moveTo>
                    <a:pt x="305" y="437"/>
                  </a:moveTo>
                  <a:cubicBezTo>
                    <a:pt x="295" y="493"/>
                    <a:pt x="288" y="559"/>
                    <a:pt x="293" y="623"/>
                  </a:cubicBezTo>
                  <a:cubicBezTo>
                    <a:pt x="311" y="617"/>
                    <a:pt x="332" y="615"/>
                    <a:pt x="351" y="610"/>
                  </a:cubicBezTo>
                  <a:cubicBezTo>
                    <a:pt x="364" y="556"/>
                    <a:pt x="379" y="504"/>
                    <a:pt x="397" y="455"/>
                  </a:cubicBezTo>
                  <a:cubicBezTo>
                    <a:pt x="366" y="449"/>
                    <a:pt x="335" y="444"/>
                    <a:pt x="305" y="437"/>
                  </a:cubicBezTo>
                  <a:close/>
                  <a:moveTo>
                    <a:pt x="1126" y="455"/>
                  </a:moveTo>
                  <a:cubicBezTo>
                    <a:pt x="1131" y="501"/>
                    <a:pt x="1133" y="551"/>
                    <a:pt x="1133" y="603"/>
                  </a:cubicBezTo>
                  <a:cubicBezTo>
                    <a:pt x="1182" y="612"/>
                    <a:pt x="1231" y="620"/>
                    <a:pt x="1277" y="633"/>
                  </a:cubicBezTo>
                  <a:cubicBezTo>
                    <a:pt x="1279" y="602"/>
                    <a:pt x="1270" y="583"/>
                    <a:pt x="1263" y="561"/>
                  </a:cubicBezTo>
                  <a:cubicBezTo>
                    <a:pt x="1248" y="517"/>
                    <a:pt x="1234" y="477"/>
                    <a:pt x="1215" y="438"/>
                  </a:cubicBezTo>
                  <a:cubicBezTo>
                    <a:pt x="1214" y="438"/>
                    <a:pt x="1214" y="438"/>
                    <a:pt x="1213" y="438"/>
                  </a:cubicBezTo>
                  <a:cubicBezTo>
                    <a:pt x="1185" y="445"/>
                    <a:pt x="1156" y="450"/>
                    <a:pt x="1126" y="455"/>
                  </a:cubicBezTo>
                  <a:close/>
                  <a:moveTo>
                    <a:pt x="179" y="454"/>
                  </a:moveTo>
                  <a:cubicBezTo>
                    <a:pt x="168" y="457"/>
                    <a:pt x="158" y="461"/>
                    <a:pt x="147" y="465"/>
                  </a:cubicBezTo>
                  <a:cubicBezTo>
                    <a:pt x="123" y="516"/>
                    <a:pt x="101" y="568"/>
                    <a:pt x="85" y="627"/>
                  </a:cubicBezTo>
                  <a:cubicBezTo>
                    <a:pt x="108" y="640"/>
                    <a:pt x="131" y="652"/>
                    <a:pt x="159" y="660"/>
                  </a:cubicBezTo>
                  <a:cubicBezTo>
                    <a:pt x="157" y="583"/>
                    <a:pt x="168" y="513"/>
                    <a:pt x="179" y="454"/>
                  </a:cubicBezTo>
                  <a:close/>
                  <a:moveTo>
                    <a:pt x="1392" y="564"/>
                  </a:moveTo>
                  <a:cubicBezTo>
                    <a:pt x="1388" y="528"/>
                    <a:pt x="1381" y="495"/>
                    <a:pt x="1374" y="463"/>
                  </a:cubicBezTo>
                  <a:cubicBezTo>
                    <a:pt x="1363" y="461"/>
                    <a:pt x="1354" y="457"/>
                    <a:pt x="1345" y="454"/>
                  </a:cubicBezTo>
                  <a:cubicBezTo>
                    <a:pt x="1362" y="489"/>
                    <a:pt x="1378" y="525"/>
                    <a:pt x="1392" y="564"/>
                  </a:cubicBezTo>
                  <a:close/>
                  <a:moveTo>
                    <a:pt x="401" y="455"/>
                  </a:moveTo>
                  <a:cubicBezTo>
                    <a:pt x="382" y="503"/>
                    <a:pt x="367" y="556"/>
                    <a:pt x="354" y="610"/>
                  </a:cubicBezTo>
                  <a:cubicBezTo>
                    <a:pt x="383" y="605"/>
                    <a:pt x="412" y="600"/>
                    <a:pt x="442" y="597"/>
                  </a:cubicBezTo>
                  <a:cubicBezTo>
                    <a:pt x="442" y="550"/>
                    <a:pt x="443" y="504"/>
                    <a:pt x="447" y="461"/>
                  </a:cubicBezTo>
                  <a:cubicBezTo>
                    <a:pt x="432" y="459"/>
                    <a:pt x="415" y="458"/>
                    <a:pt x="401" y="455"/>
                  </a:cubicBezTo>
                  <a:close/>
                  <a:moveTo>
                    <a:pt x="1080" y="461"/>
                  </a:moveTo>
                  <a:cubicBezTo>
                    <a:pt x="1093" y="507"/>
                    <a:pt x="1106" y="553"/>
                    <a:pt x="1116" y="601"/>
                  </a:cubicBezTo>
                  <a:cubicBezTo>
                    <a:pt x="1121" y="602"/>
                    <a:pt x="1125" y="602"/>
                    <a:pt x="1130" y="603"/>
                  </a:cubicBezTo>
                  <a:cubicBezTo>
                    <a:pt x="1130" y="551"/>
                    <a:pt x="1129" y="501"/>
                    <a:pt x="1123" y="455"/>
                  </a:cubicBezTo>
                  <a:cubicBezTo>
                    <a:pt x="1108" y="457"/>
                    <a:pt x="1094" y="459"/>
                    <a:pt x="1080" y="461"/>
                  </a:cubicBezTo>
                  <a:close/>
                  <a:moveTo>
                    <a:pt x="445" y="596"/>
                  </a:moveTo>
                  <a:cubicBezTo>
                    <a:pt x="475" y="592"/>
                    <a:pt x="505" y="589"/>
                    <a:pt x="535" y="586"/>
                  </a:cubicBezTo>
                  <a:cubicBezTo>
                    <a:pt x="542" y="548"/>
                    <a:pt x="548" y="509"/>
                    <a:pt x="556" y="472"/>
                  </a:cubicBezTo>
                  <a:cubicBezTo>
                    <a:pt x="519" y="469"/>
                    <a:pt x="483" y="466"/>
                    <a:pt x="449" y="461"/>
                  </a:cubicBezTo>
                  <a:cubicBezTo>
                    <a:pt x="446" y="504"/>
                    <a:pt x="444" y="549"/>
                    <a:pt x="445" y="596"/>
                  </a:cubicBezTo>
                  <a:close/>
                  <a:moveTo>
                    <a:pt x="965" y="472"/>
                  </a:moveTo>
                  <a:cubicBezTo>
                    <a:pt x="967" y="507"/>
                    <a:pt x="966" y="546"/>
                    <a:pt x="966" y="584"/>
                  </a:cubicBezTo>
                  <a:cubicBezTo>
                    <a:pt x="1016" y="589"/>
                    <a:pt x="1065" y="594"/>
                    <a:pt x="1113" y="600"/>
                  </a:cubicBezTo>
                  <a:cubicBezTo>
                    <a:pt x="1102" y="553"/>
                    <a:pt x="1092" y="503"/>
                    <a:pt x="1075" y="461"/>
                  </a:cubicBezTo>
                  <a:cubicBezTo>
                    <a:pt x="1039" y="466"/>
                    <a:pt x="1003" y="470"/>
                    <a:pt x="965" y="472"/>
                  </a:cubicBezTo>
                  <a:close/>
                  <a:moveTo>
                    <a:pt x="1388" y="521"/>
                  </a:moveTo>
                  <a:cubicBezTo>
                    <a:pt x="1391" y="540"/>
                    <a:pt x="1392" y="559"/>
                    <a:pt x="1396" y="577"/>
                  </a:cubicBezTo>
                  <a:cubicBezTo>
                    <a:pt x="1400" y="600"/>
                    <a:pt x="1412" y="620"/>
                    <a:pt x="1416" y="640"/>
                  </a:cubicBezTo>
                  <a:cubicBezTo>
                    <a:pt x="1437" y="628"/>
                    <a:pt x="1459" y="617"/>
                    <a:pt x="1473" y="599"/>
                  </a:cubicBezTo>
                  <a:cubicBezTo>
                    <a:pt x="1470" y="557"/>
                    <a:pt x="1454" y="529"/>
                    <a:pt x="1442" y="496"/>
                  </a:cubicBezTo>
                  <a:cubicBezTo>
                    <a:pt x="1421" y="484"/>
                    <a:pt x="1400" y="473"/>
                    <a:pt x="1376" y="465"/>
                  </a:cubicBezTo>
                  <a:cubicBezTo>
                    <a:pt x="1381" y="483"/>
                    <a:pt x="1385" y="502"/>
                    <a:pt x="1388" y="521"/>
                  </a:cubicBezTo>
                  <a:close/>
                  <a:moveTo>
                    <a:pt x="91" y="491"/>
                  </a:moveTo>
                  <a:cubicBezTo>
                    <a:pt x="82" y="531"/>
                    <a:pt x="72" y="570"/>
                    <a:pt x="69" y="616"/>
                  </a:cubicBezTo>
                  <a:cubicBezTo>
                    <a:pt x="73" y="619"/>
                    <a:pt x="78" y="623"/>
                    <a:pt x="83" y="625"/>
                  </a:cubicBezTo>
                  <a:cubicBezTo>
                    <a:pt x="98" y="568"/>
                    <a:pt x="121" y="515"/>
                    <a:pt x="142" y="467"/>
                  </a:cubicBezTo>
                  <a:cubicBezTo>
                    <a:pt x="124" y="474"/>
                    <a:pt x="107" y="482"/>
                    <a:pt x="91" y="491"/>
                  </a:cubicBezTo>
                  <a:close/>
                  <a:moveTo>
                    <a:pt x="558" y="472"/>
                  </a:moveTo>
                  <a:cubicBezTo>
                    <a:pt x="551" y="509"/>
                    <a:pt x="545" y="548"/>
                    <a:pt x="538" y="586"/>
                  </a:cubicBezTo>
                  <a:cubicBezTo>
                    <a:pt x="562" y="584"/>
                    <a:pt x="586" y="582"/>
                    <a:pt x="611" y="581"/>
                  </a:cubicBezTo>
                  <a:cubicBezTo>
                    <a:pt x="611" y="545"/>
                    <a:pt x="613" y="511"/>
                    <a:pt x="612" y="476"/>
                  </a:cubicBezTo>
                  <a:cubicBezTo>
                    <a:pt x="594" y="474"/>
                    <a:pt x="576" y="474"/>
                    <a:pt x="558" y="472"/>
                  </a:cubicBezTo>
                  <a:close/>
                  <a:moveTo>
                    <a:pt x="915" y="476"/>
                  </a:moveTo>
                  <a:cubicBezTo>
                    <a:pt x="919" y="511"/>
                    <a:pt x="925" y="546"/>
                    <a:pt x="928" y="582"/>
                  </a:cubicBezTo>
                  <a:cubicBezTo>
                    <a:pt x="941" y="582"/>
                    <a:pt x="952" y="584"/>
                    <a:pt x="965" y="584"/>
                  </a:cubicBezTo>
                  <a:cubicBezTo>
                    <a:pt x="965" y="546"/>
                    <a:pt x="963" y="510"/>
                    <a:pt x="963" y="473"/>
                  </a:cubicBezTo>
                  <a:cubicBezTo>
                    <a:pt x="946" y="473"/>
                    <a:pt x="930" y="474"/>
                    <a:pt x="915" y="476"/>
                  </a:cubicBezTo>
                  <a:close/>
                  <a:moveTo>
                    <a:pt x="617" y="476"/>
                  </a:moveTo>
                  <a:cubicBezTo>
                    <a:pt x="614" y="508"/>
                    <a:pt x="615" y="545"/>
                    <a:pt x="615" y="580"/>
                  </a:cubicBezTo>
                  <a:cubicBezTo>
                    <a:pt x="653" y="579"/>
                    <a:pt x="691" y="577"/>
                    <a:pt x="729" y="576"/>
                  </a:cubicBezTo>
                  <a:cubicBezTo>
                    <a:pt x="731" y="545"/>
                    <a:pt x="731" y="511"/>
                    <a:pt x="732" y="479"/>
                  </a:cubicBezTo>
                  <a:cubicBezTo>
                    <a:pt x="693" y="479"/>
                    <a:pt x="654" y="478"/>
                    <a:pt x="617" y="476"/>
                  </a:cubicBezTo>
                  <a:close/>
                  <a:moveTo>
                    <a:pt x="791" y="479"/>
                  </a:moveTo>
                  <a:cubicBezTo>
                    <a:pt x="791" y="513"/>
                    <a:pt x="791" y="544"/>
                    <a:pt x="791" y="576"/>
                  </a:cubicBezTo>
                  <a:cubicBezTo>
                    <a:pt x="836" y="577"/>
                    <a:pt x="881" y="579"/>
                    <a:pt x="924" y="581"/>
                  </a:cubicBezTo>
                  <a:cubicBezTo>
                    <a:pt x="920" y="546"/>
                    <a:pt x="915" y="511"/>
                    <a:pt x="911" y="476"/>
                  </a:cubicBezTo>
                  <a:cubicBezTo>
                    <a:pt x="872" y="478"/>
                    <a:pt x="831" y="479"/>
                    <a:pt x="791" y="479"/>
                  </a:cubicBezTo>
                  <a:close/>
                  <a:moveTo>
                    <a:pt x="736" y="479"/>
                  </a:moveTo>
                  <a:cubicBezTo>
                    <a:pt x="732" y="509"/>
                    <a:pt x="734" y="545"/>
                    <a:pt x="732" y="576"/>
                  </a:cubicBezTo>
                  <a:cubicBezTo>
                    <a:pt x="751" y="576"/>
                    <a:pt x="770" y="576"/>
                    <a:pt x="789" y="576"/>
                  </a:cubicBezTo>
                  <a:cubicBezTo>
                    <a:pt x="789" y="544"/>
                    <a:pt x="789" y="512"/>
                    <a:pt x="789" y="479"/>
                  </a:cubicBezTo>
                  <a:cubicBezTo>
                    <a:pt x="771" y="479"/>
                    <a:pt x="754" y="479"/>
                    <a:pt x="736" y="479"/>
                  </a:cubicBezTo>
                  <a:close/>
                  <a:moveTo>
                    <a:pt x="60" y="512"/>
                  </a:moveTo>
                  <a:cubicBezTo>
                    <a:pt x="53" y="535"/>
                    <a:pt x="44" y="556"/>
                    <a:pt x="37" y="580"/>
                  </a:cubicBezTo>
                  <a:cubicBezTo>
                    <a:pt x="45" y="593"/>
                    <a:pt x="53" y="606"/>
                    <a:pt x="67" y="613"/>
                  </a:cubicBezTo>
                  <a:cubicBezTo>
                    <a:pt x="69" y="569"/>
                    <a:pt x="81" y="529"/>
                    <a:pt x="87" y="493"/>
                  </a:cubicBezTo>
                  <a:cubicBezTo>
                    <a:pt x="78" y="499"/>
                    <a:pt x="69" y="505"/>
                    <a:pt x="60" y="512"/>
                  </a:cubicBezTo>
                  <a:close/>
                  <a:moveTo>
                    <a:pt x="1462" y="539"/>
                  </a:moveTo>
                  <a:cubicBezTo>
                    <a:pt x="1461" y="543"/>
                    <a:pt x="1465" y="539"/>
                    <a:pt x="1462" y="539"/>
                  </a:cubicBezTo>
                  <a:moveTo>
                    <a:pt x="1462" y="539"/>
                  </a:moveTo>
                  <a:cubicBezTo>
                    <a:pt x="1458" y="526"/>
                    <a:pt x="1458" y="502"/>
                    <a:pt x="1446" y="501"/>
                  </a:cubicBezTo>
                  <a:cubicBezTo>
                    <a:pt x="1452" y="512"/>
                    <a:pt x="1456" y="526"/>
                    <a:pt x="1462" y="539"/>
                  </a:cubicBezTo>
                  <a:moveTo>
                    <a:pt x="1480" y="592"/>
                  </a:moveTo>
                  <a:cubicBezTo>
                    <a:pt x="1504" y="563"/>
                    <a:pt x="1482" y="521"/>
                    <a:pt x="1457" y="507"/>
                  </a:cubicBezTo>
                  <a:cubicBezTo>
                    <a:pt x="1465" y="535"/>
                    <a:pt x="1469" y="567"/>
                    <a:pt x="1480" y="592"/>
                  </a:cubicBezTo>
                  <a:close/>
                  <a:moveTo>
                    <a:pt x="36" y="575"/>
                  </a:moveTo>
                  <a:cubicBezTo>
                    <a:pt x="40" y="555"/>
                    <a:pt x="51" y="536"/>
                    <a:pt x="54" y="517"/>
                  </a:cubicBezTo>
                  <a:cubicBezTo>
                    <a:pt x="42" y="529"/>
                    <a:pt x="28" y="553"/>
                    <a:pt x="36" y="575"/>
                  </a:cubicBezTo>
                  <a:close/>
                  <a:moveTo>
                    <a:pt x="1463" y="544"/>
                  </a:moveTo>
                  <a:cubicBezTo>
                    <a:pt x="1462" y="543"/>
                    <a:pt x="1463" y="544"/>
                    <a:pt x="1463" y="544"/>
                  </a:cubicBezTo>
                  <a:close/>
                  <a:moveTo>
                    <a:pt x="1480" y="597"/>
                  </a:moveTo>
                  <a:cubicBezTo>
                    <a:pt x="1494" y="642"/>
                    <a:pt x="1503" y="692"/>
                    <a:pt x="1508" y="747"/>
                  </a:cubicBezTo>
                  <a:cubicBezTo>
                    <a:pt x="1512" y="753"/>
                    <a:pt x="1516" y="760"/>
                    <a:pt x="1519" y="767"/>
                  </a:cubicBezTo>
                  <a:cubicBezTo>
                    <a:pt x="1521" y="690"/>
                    <a:pt x="1511" y="622"/>
                    <a:pt x="1494" y="563"/>
                  </a:cubicBezTo>
                  <a:cubicBezTo>
                    <a:pt x="1493" y="578"/>
                    <a:pt x="1486" y="587"/>
                    <a:pt x="1480" y="597"/>
                  </a:cubicBezTo>
                  <a:close/>
                  <a:moveTo>
                    <a:pt x="17" y="654"/>
                  </a:moveTo>
                  <a:cubicBezTo>
                    <a:pt x="21" y="628"/>
                    <a:pt x="28" y="604"/>
                    <a:pt x="34" y="580"/>
                  </a:cubicBezTo>
                  <a:cubicBezTo>
                    <a:pt x="33" y="577"/>
                    <a:pt x="32" y="573"/>
                    <a:pt x="30" y="570"/>
                  </a:cubicBezTo>
                  <a:cubicBezTo>
                    <a:pt x="26" y="597"/>
                    <a:pt x="18" y="626"/>
                    <a:pt x="17" y="654"/>
                  </a:cubicBezTo>
                  <a:close/>
                  <a:moveTo>
                    <a:pt x="615" y="583"/>
                  </a:moveTo>
                  <a:cubicBezTo>
                    <a:pt x="616" y="635"/>
                    <a:pt x="617" y="686"/>
                    <a:pt x="620" y="736"/>
                  </a:cubicBezTo>
                  <a:cubicBezTo>
                    <a:pt x="655" y="737"/>
                    <a:pt x="690" y="739"/>
                    <a:pt x="726" y="739"/>
                  </a:cubicBezTo>
                  <a:cubicBezTo>
                    <a:pt x="728" y="686"/>
                    <a:pt x="729" y="633"/>
                    <a:pt x="729" y="579"/>
                  </a:cubicBezTo>
                  <a:cubicBezTo>
                    <a:pt x="690" y="580"/>
                    <a:pt x="652" y="581"/>
                    <a:pt x="615" y="583"/>
                  </a:cubicBezTo>
                  <a:close/>
                  <a:moveTo>
                    <a:pt x="729" y="739"/>
                  </a:moveTo>
                  <a:cubicBezTo>
                    <a:pt x="750" y="738"/>
                    <a:pt x="769" y="740"/>
                    <a:pt x="788" y="739"/>
                  </a:cubicBezTo>
                  <a:cubicBezTo>
                    <a:pt x="788" y="685"/>
                    <a:pt x="790" y="633"/>
                    <a:pt x="789" y="579"/>
                  </a:cubicBezTo>
                  <a:cubicBezTo>
                    <a:pt x="770" y="579"/>
                    <a:pt x="752" y="579"/>
                    <a:pt x="733" y="579"/>
                  </a:cubicBezTo>
                  <a:cubicBezTo>
                    <a:pt x="730" y="630"/>
                    <a:pt x="731" y="686"/>
                    <a:pt x="729" y="739"/>
                  </a:cubicBezTo>
                  <a:close/>
                  <a:moveTo>
                    <a:pt x="791" y="582"/>
                  </a:moveTo>
                  <a:cubicBezTo>
                    <a:pt x="791" y="634"/>
                    <a:pt x="791" y="687"/>
                    <a:pt x="791" y="739"/>
                  </a:cubicBezTo>
                  <a:cubicBezTo>
                    <a:pt x="842" y="739"/>
                    <a:pt x="890" y="736"/>
                    <a:pt x="938" y="734"/>
                  </a:cubicBezTo>
                  <a:cubicBezTo>
                    <a:pt x="934" y="683"/>
                    <a:pt x="930" y="633"/>
                    <a:pt x="924" y="584"/>
                  </a:cubicBezTo>
                  <a:cubicBezTo>
                    <a:pt x="881" y="581"/>
                    <a:pt x="837" y="580"/>
                    <a:pt x="792" y="579"/>
                  </a:cubicBezTo>
                  <a:cubicBezTo>
                    <a:pt x="791" y="579"/>
                    <a:pt x="791" y="581"/>
                    <a:pt x="791" y="582"/>
                  </a:cubicBezTo>
                  <a:close/>
                  <a:moveTo>
                    <a:pt x="538" y="588"/>
                  </a:moveTo>
                  <a:cubicBezTo>
                    <a:pt x="531" y="634"/>
                    <a:pt x="526" y="681"/>
                    <a:pt x="521" y="729"/>
                  </a:cubicBezTo>
                  <a:cubicBezTo>
                    <a:pt x="552" y="732"/>
                    <a:pt x="584" y="734"/>
                    <a:pt x="616" y="736"/>
                  </a:cubicBezTo>
                  <a:cubicBezTo>
                    <a:pt x="612" y="686"/>
                    <a:pt x="615" y="630"/>
                    <a:pt x="609" y="583"/>
                  </a:cubicBezTo>
                  <a:cubicBezTo>
                    <a:pt x="586" y="585"/>
                    <a:pt x="562" y="587"/>
                    <a:pt x="538" y="588"/>
                  </a:cubicBezTo>
                  <a:close/>
                  <a:moveTo>
                    <a:pt x="929" y="584"/>
                  </a:moveTo>
                  <a:cubicBezTo>
                    <a:pt x="933" y="634"/>
                    <a:pt x="939" y="682"/>
                    <a:pt x="942" y="734"/>
                  </a:cubicBezTo>
                  <a:cubicBezTo>
                    <a:pt x="946" y="733"/>
                    <a:pt x="953" y="733"/>
                    <a:pt x="959" y="733"/>
                  </a:cubicBezTo>
                  <a:cubicBezTo>
                    <a:pt x="962" y="685"/>
                    <a:pt x="963" y="636"/>
                    <a:pt x="965" y="587"/>
                  </a:cubicBezTo>
                  <a:cubicBezTo>
                    <a:pt x="953" y="585"/>
                    <a:pt x="941" y="585"/>
                    <a:pt x="929" y="584"/>
                  </a:cubicBezTo>
                  <a:close/>
                  <a:moveTo>
                    <a:pt x="13" y="752"/>
                  </a:moveTo>
                  <a:cubicBezTo>
                    <a:pt x="25" y="732"/>
                    <a:pt x="46" y="719"/>
                    <a:pt x="63" y="704"/>
                  </a:cubicBezTo>
                  <a:cubicBezTo>
                    <a:pt x="63" y="674"/>
                    <a:pt x="63" y="645"/>
                    <a:pt x="66" y="618"/>
                  </a:cubicBezTo>
                  <a:cubicBezTo>
                    <a:pt x="54" y="609"/>
                    <a:pt x="45" y="597"/>
                    <a:pt x="35" y="585"/>
                  </a:cubicBezTo>
                  <a:cubicBezTo>
                    <a:pt x="23" y="635"/>
                    <a:pt x="7" y="690"/>
                    <a:pt x="13" y="752"/>
                  </a:cubicBezTo>
                  <a:close/>
                  <a:moveTo>
                    <a:pt x="967" y="587"/>
                  </a:moveTo>
                  <a:cubicBezTo>
                    <a:pt x="965" y="635"/>
                    <a:pt x="965" y="686"/>
                    <a:pt x="961" y="732"/>
                  </a:cubicBezTo>
                  <a:cubicBezTo>
                    <a:pt x="1017" y="729"/>
                    <a:pt x="1071" y="723"/>
                    <a:pt x="1123" y="716"/>
                  </a:cubicBezTo>
                  <a:cubicBezTo>
                    <a:pt x="1132" y="675"/>
                    <a:pt x="1121" y="639"/>
                    <a:pt x="1114" y="603"/>
                  </a:cubicBezTo>
                  <a:cubicBezTo>
                    <a:pt x="1067" y="597"/>
                    <a:pt x="1018" y="591"/>
                    <a:pt x="967" y="587"/>
                  </a:cubicBezTo>
                  <a:close/>
                  <a:moveTo>
                    <a:pt x="1476" y="597"/>
                  </a:moveTo>
                  <a:cubicBezTo>
                    <a:pt x="1478" y="594"/>
                    <a:pt x="1476" y="589"/>
                    <a:pt x="1474" y="587"/>
                  </a:cubicBezTo>
                  <a:cubicBezTo>
                    <a:pt x="1475" y="590"/>
                    <a:pt x="1475" y="594"/>
                    <a:pt x="1476" y="597"/>
                  </a:cubicBezTo>
                  <a:close/>
                  <a:moveTo>
                    <a:pt x="445" y="599"/>
                  </a:moveTo>
                  <a:cubicBezTo>
                    <a:pt x="446" y="641"/>
                    <a:pt x="448" y="683"/>
                    <a:pt x="452" y="722"/>
                  </a:cubicBezTo>
                  <a:cubicBezTo>
                    <a:pt x="474" y="725"/>
                    <a:pt x="496" y="727"/>
                    <a:pt x="518" y="729"/>
                  </a:cubicBezTo>
                  <a:cubicBezTo>
                    <a:pt x="523" y="682"/>
                    <a:pt x="528" y="634"/>
                    <a:pt x="535" y="589"/>
                  </a:cubicBezTo>
                  <a:cubicBezTo>
                    <a:pt x="504" y="591"/>
                    <a:pt x="475" y="595"/>
                    <a:pt x="445" y="599"/>
                  </a:cubicBezTo>
                  <a:close/>
                  <a:moveTo>
                    <a:pt x="1398" y="592"/>
                  </a:moveTo>
                  <a:cubicBezTo>
                    <a:pt x="1398" y="610"/>
                    <a:pt x="1399" y="628"/>
                    <a:pt x="1399" y="647"/>
                  </a:cubicBezTo>
                  <a:cubicBezTo>
                    <a:pt x="1404" y="644"/>
                    <a:pt x="1410" y="644"/>
                    <a:pt x="1412" y="640"/>
                  </a:cubicBezTo>
                  <a:cubicBezTo>
                    <a:pt x="1407" y="624"/>
                    <a:pt x="1403" y="607"/>
                    <a:pt x="1398" y="592"/>
                  </a:cubicBezTo>
                  <a:moveTo>
                    <a:pt x="1398" y="592"/>
                  </a:moveTo>
                  <a:cubicBezTo>
                    <a:pt x="1399" y="587"/>
                    <a:pt x="1395" y="591"/>
                    <a:pt x="1398" y="592"/>
                  </a:cubicBezTo>
                  <a:moveTo>
                    <a:pt x="354" y="612"/>
                  </a:moveTo>
                  <a:cubicBezTo>
                    <a:pt x="346" y="641"/>
                    <a:pt x="341" y="673"/>
                    <a:pt x="335" y="705"/>
                  </a:cubicBezTo>
                  <a:cubicBezTo>
                    <a:pt x="372" y="712"/>
                    <a:pt x="409" y="718"/>
                    <a:pt x="449" y="721"/>
                  </a:cubicBezTo>
                  <a:cubicBezTo>
                    <a:pt x="445" y="682"/>
                    <a:pt x="445" y="639"/>
                    <a:pt x="441" y="599"/>
                  </a:cubicBezTo>
                  <a:cubicBezTo>
                    <a:pt x="412" y="603"/>
                    <a:pt x="383" y="607"/>
                    <a:pt x="354" y="612"/>
                  </a:cubicBezTo>
                  <a:close/>
                  <a:moveTo>
                    <a:pt x="1483" y="721"/>
                  </a:moveTo>
                  <a:cubicBezTo>
                    <a:pt x="1487" y="724"/>
                    <a:pt x="1490" y="729"/>
                    <a:pt x="1494" y="733"/>
                  </a:cubicBezTo>
                  <a:cubicBezTo>
                    <a:pt x="1498" y="736"/>
                    <a:pt x="1504" y="743"/>
                    <a:pt x="1505" y="742"/>
                  </a:cubicBezTo>
                  <a:cubicBezTo>
                    <a:pt x="1499" y="690"/>
                    <a:pt x="1492" y="641"/>
                    <a:pt x="1477" y="599"/>
                  </a:cubicBezTo>
                  <a:cubicBezTo>
                    <a:pt x="1480" y="635"/>
                    <a:pt x="1484" y="678"/>
                    <a:pt x="1483" y="721"/>
                  </a:cubicBezTo>
                  <a:close/>
                  <a:moveTo>
                    <a:pt x="1416" y="642"/>
                  </a:moveTo>
                  <a:cubicBezTo>
                    <a:pt x="1419" y="657"/>
                    <a:pt x="1423" y="671"/>
                    <a:pt x="1425" y="686"/>
                  </a:cubicBezTo>
                  <a:cubicBezTo>
                    <a:pt x="1441" y="692"/>
                    <a:pt x="1456" y="703"/>
                    <a:pt x="1468" y="711"/>
                  </a:cubicBezTo>
                  <a:cubicBezTo>
                    <a:pt x="1472" y="714"/>
                    <a:pt x="1478" y="718"/>
                    <a:pt x="1480" y="718"/>
                  </a:cubicBezTo>
                  <a:cubicBezTo>
                    <a:pt x="1480" y="677"/>
                    <a:pt x="1480" y="637"/>
                    <a:pt x="1473" y="603"/>
                  </a:cubicBezTo>
                  <a:cubicBezTo>
                    <a:pt x="1457" y="619"/>
                    <a:pt x="1438" y="632"/>
                    <a:pt x="1416" y="642"/>
                  </a:cubicBezTo>
                  <a:close/>
                  <a:moveTo>
                    <a:pt x="1128" y="658"/>
                  </a:moveTo>
                  <a:cubicBezTo>
                    <a:pt x="1128" y="640"/>
                    <a:pt x="1129" y="623"/>
                    <a:pt x="1130" y="605"/>
                  </a:cubicBezTo>
                  <a:cubicBezTo>
                    <a:pt x="1124" y="606"/>
                    <a:pt x="1122" y="604"/>
                    <a:pt x="1117" y="604"/>
                  </a:cubicBezTo>
                  <a:cubicBezTo>
                    <a:pt x="1120" y="623"/>
                    <a:pt x="1124" y="640"/>
                    <a:pt x="1128" y="658"/>
                  </a:cubicBezTo>
                  <a:close/>
                  <a:moveTo>
                    <a:pt x="1134" y="606"/>
                  </a:moveTo>
                  <a:cubicBezTo>
                    <a:pt x="1132" y="607"/>
                    <a:pt x="1132" y="607"/>
                    <a:pt x="1132" y="609"/>
                  </a:cubicBezTo>
                  <a:cubicBezTo>
                    <a:pt x="1131" y="648"/>
                    <a:pt x="1128" y="682"/>
                    <a:pt x="1136" y="714"/>
                  </a:cubicBezTo>
                  <a:cubicBezTo>
                    <a:pt x="1184" y="707"/>
                    <a:pt x="1230" y="698"/>
                    <a:pt x="1274" y="688"/>
                  </a:cubicBezTo>
                  <a:cubicBezTo>
                    <a:pt x="1276" y="671"/>
                    <a:pt x="1276" y="653"/>
                    <a:pt x="1277" y="635"/>
                  </a:cubicBezTo>
                  <a:cubicBezTo>
                    <a:pt x="1230" y="624"/>
                    <a:pt x="1183" y="614"/>
                    <a:pt x="1134" y="606"/>
                  </a:cubicBezTo>
                  <a:close/>
                  <a:moveTo>
                    <a:pt x="349" y="613"/>
                  </a:moveTo>
                  <a:cubicBezTo>
                    <a:pt x="330" y="617"/>
                    <a:pt x="311" y="621"/>
                    <a:pt x="292" y="624"/>
                  </a:cubicBezTo>
                  <a:cubicBezTo>
                    <a:pt x="292" y="650"/>
                    <a:pt x="293" y="674"/>
                    <a:pt x="295" y="697"/>
                  </a:cubicBezTo>
                  <a:cubicBezTo>
                    <a:pt x="307" y="700"/>
                    <a:pt x="319" y="703"/>
                    <a:pt x="332" y="704"/>
                  </a:cubicBezTo>
                  <a:cubicBezTo>
                    <a:pt x="337" y="674"/>
                    <a:pt x="345" y="641"/>
                    <a:pt x="349" y="613"/>
                  </a:cubicBezTo>
                  <a:close/>
                  <a:moveTo>
                    <a:pt x="1279" y="634"/>
                  </a:moveTo>
                  <a:cubicBezTo>
                    <a:pt x="1282" y="634"/>
                    <a:pt x="1283" y="634"/>
                    <a:pt x="1284" y="635"/>
                  </a:cubicBezTo>
                  <a:cubicBezTo>
                    <a:pt x="1283" y="628"/>
                    <a:pt x="1282" y="622"/>
                    <a:pt x="1279" y="617"/>
                  </a:cubicBezTo>
                  <a:cubicBezTo>
                    <a:pt x="1279" y="623"/>
                    <a:pt x="1279" y="628"/>
                    <a:pt x="1279" y="634"/>
                  </a:cubicBezTo>
                  <a:close/>
                  <a:moveTo>
                    <a:pt x="67" y="699"/>
                  </a:moveTo>
                  <a:cubicBezTo>
                    <a:pt x="70" y="674"/>
                    <a:pt x="76" y="651"/>
                    <a:pt x="82" y="628"/>
                  </a:cubicBezTo>
                  <a:cubicBezTo>
                    <a:pt x="77" y="626"/>
                    <a:pt x="74" y="621"/>
                    <a:pt x="68" y="620"/>
                  </a:cubicBezTo>
                  <a:cubicBezTo>
                    <a:pt x="67" y="645"/>
                    <a:pt x="64" y="674"/>
                    <a:pt x="67" y="699"/>
                  </a:cubicBezTo>
                  <a:close/>
                  <a:moveTo>
                    <a:pt x="288" y="625"/>
                  </a:moveTo>
                  <a:cubicBezTo>
                    <a:pt x="255" y="634"/>
                    <a:pt x="221" y="642"/>
                    <a:pt x="190" y="652"/>
                  </a:cubicBezTo>
                  <a:cubicBezTo>
                    <a:pt x="189" y="659"/>
                    <a:pt x="188" y="664"/>
                    <a:pt x="186" y="670"/>
                  </a:cubicBezTo>
                  <a:cubicBezTo>
                    <a:pt x="220" y="680"/>
                    <a:pt x="255" y="690"/>
                    <a:pt x="293" y="696"/>
                  </a:cubicBezTo>
                  <a:cubicBezTo>
                    <a:pt x="290" y="673"/>
                    <a:pt x="291" y="648"/>
                    <a:pt x="288" y="625"/>
                  </a:cubicBezTo>
                  <a:close/>
                  <a:moveTo>
                    <a:pt x="69" y="701"/>
                  </a:moveTo>
                  <a:cubicBezTo>
                    <a:pt x="95" y="687"/>
                    <a:pt x="122" y="673"/>
                    <a:pt x="152" y="663"/>
                  </a:cubicBezTo>
                  <a:cubicBezTo>
                    <a:pt x="130" y="651"/>
                    <a:pt x="104" y="643"/>
                    <a:pt x="84" y="629"/>
                  </a:cubicBezTo>
                  <a:cubicBezTo>
                    <a:pt x="79" y="653"/>
                    <a:pt x="73" y="676"/>
                    <a:pt x="69" y="701"/>
                  </a:cubicBezTo>
                  <a:close/>
                  <a:moveTo>
                    <a:pt x="1277" y="687"/>
                  </a:moveTo>
                  <a:cubicBezTo>
                    <a:pt x="1283" y="685"/>
                    <a:pt x="1289" y="684"/>
                    <a:pt x="1296" y="682"/>
                  </a:cubicBezTo>
                  <a:cubicBezTo>
                    <a:pt x="1292" y="667"/>
                    <a:pt x="1290" y="652"/>
                    <a:pt x="1285" y="638"/>
                  </a:cubicBezTo>
                  <a:cubicBezTo>
                    <a:pt x="1284" y="637"/>
                    <a:pt x="1281" y="637"/>
                    <a:pt x="1279" y="636"/>
                  </a:cubicBezTo>
                  <a:cubicBezTo>
                    <a:pt x="1278" y="652"/>
                    <a:pt x="1278" y="670"/>
                    <a:pt x="1277" y="687"/>
                  </a:cubicBezTo>
                  <a:close/>
                  <a:moveTo>
                    <a:pt x="1298" y="681"/>
                  </a:moveTo>
                  <a:cubicBezTo>
                    <a:pt x="1320" y="675"/>
                    <a:pt x="1342" y="670"/>
                    <a:pt x="1362" y="661"/>
                  </a:cubicBezTo>
                  <a:cubicBezTo>
                    <a:pt x="1338" y="654"/>
                    <a:pt x="1315" y="645"/>
                    <a:pt x="1289" y="639"/>
                  </a:cubicBezTo>
                  <a:cubicBezTo>
                    <a:pt x="1291" y="653"/>
                    <a:pt x="1296" y="666"/>
                    <a:pt x="1298" y="681"/>
                  </a:cubicBezTo>
                  <a:close/>
                  <a:moveTo>
                    <a:pt x="1399" y="649"/>
                  </a:moveTo>
                  <a:cubicBezTo>
                    <a:pt x="1399" y="657"/>
                    <a:pt x="1399" y="665"/>
                    <a:pt x="1399" y="673"/>
                  </a:cubicBezTo>
                  <a:cubicBezTo>
                    <a:pt x="1407" y="677"/>
                    <a:pt x="1415" y="680"/>
                    <a:pt x="1422" y="684"/>
                  </a:cubicBezTo>
                  <a:cubicBezTo>
                    <a:pt x="1419" y="671"/>
                    <a:pt x="1418" y="655"/>
                    <a:pt x="1412" y="644"/>
                  </a:cubicBezTo>
                  <a:cubicBezTo>
                    <a:pt x="1409" y="646"/>
                    <a:pt x="1404" y="648"/>
                    <a:pt x="1399" y="649"/>
                  </a:cubicBezTo>
                  <a:close/>
                  <a:moveTo>
                    <a:pt x="1371" y="662"/>
                  </a:moveTo>
                  <a:cubicBezTo>
                    <a:pt x="1379" y="665"/>
                    <a:pt x="1388" y="668"/>
                    <a:pt x="1397" y="672"/>
                  </a:cubicBezTo>
                  <a:cubicBezTo>
                    <a:pt x="1396" y="666"/>
                    <a:pt x="1398" y="656"/>
                    <a:pt x="1396" y="651"/>
                  </a:cubicBezTo>
                  <a:cubicBezTo>
                    <a:pt x="1388" y="655"/>
                    <a:pt x="1379" y="658"/>
                    <a:pt x="1371" y="662"/>
                  </a:cubicBezTo>
                  <a:close/>
                  <a:moveTo>
                    <a:pt x="162" y="662"/>
                  </a:moveTo>
                  <a:cubicBezTo>
                    <a:pt x="169" y="664"/>
                    <a:pt x="175" y="668"/>
                    <a:pt x="184" y="669"/>
                  </a:cubicBezTo>
                  <a:cubicBezTo>
                    <a:pt x="184" y="663"/>
                    <a:pt x="187" y="659"/>
                    <a:pt x="187" y="653"/>
                  </a:cubicBezTo>
                  <a:cubicBezTo>
                    <a:pt x="178" y="656"/>
                    <a:pt x="170" y="658"/>
                    <a:pt x="162" y="662"/>
                  </a:cubicBezTo>
                  <a:close/>
                  <a:moveTo>
                    <a:pt x="109" y="683"/>
                  </a:moveTo>
                  <a:cubicBezTo>
                    <a:pt x="98" y="688"/>
                    <a:pt x="72" y="698"/>
                    <a:pt x="68" y="707"/>
                  </a:cubicBezTo>
                  <a:cubicBezTo>
                    <a:pt x="63" y="717"/>
                    <a:pt x="68" y="742"/>
                    <a:pt x="70" y="755"/>
                  </a:cubicBezTo>
                  <a:cubicBezTo>
                    <a:pt x="76" y="807"/>
                    <a:pt x="83" y="853"/>
                    <a:pt x="96" y="893"/>
                  </a:cubicBezTo>
                  <a:cubicBezTo>
                    <a:pt x="107" y="898"/>
                    <a:pt x="117" y="903"/>
                    <a:pt x="127" y="908"/>
                  </a:cubicBezTo>
                  <a:cubicBezTo>
                    <a:pt x="138" y="901"/>
                    <a:pt x="150" y="898"/>
                    <a:pt x="158" y="889"/>
                  </a:cubicBezTo>
                  <a:cubicBezTo>
                    <a:pt x="157" y="859"/>
                    <a:pt x="160" y="834"/>
                    <a:pt x="162" y="808"/>
                  </a:cubicBezTo>
                  <a:cubicBezTo>
                    <a:pt x="163" y="790"/>
                    <a:pt x="168" y="772"/>
                    <a:pt x="168" y="756"/>
                  </a:cubicBezTo>
                  <a:cubicBezTo>
                    <a:pt x="168" y="741"/>
                    <a:pt x="163" y="727"/>
                    <a:pt x="162" y="712"/>
                  </a:cubicBezTo>
                  <a:cubicBezTo>
                    <a:pt x="161" y="696"/>
                    <a:pt x="161" y="681"/>
                    <a:pt x="159" y="665"/>
                  </a:cubicBezTo>
                  <a:cubicBezTo>
                    <a:pt x="159" y="664"/>
                    <a:pt x="159" y="664"/>
                    <a:pt x="158" y="664"/>
                  </a:cubicBezTo>
                  <a:cubicBezTo>
                    <a:pt x="145" y="667"/>
                    <a:pt x="128" y="674"/>
                    <a:pt x="109" y="683"/>
                  </a:cubicBezTo>
                  <a:close/>
                  <a:moveTo>
                    <a:pt x="1367" y="664"/>
                  </a:moveTo>
                  <a:cubicBezTo>
                    <a:pt x="1347" y="670"/>
                    <a:pt x="1321" y="678"/>
                    <a:pt x="1299" y="685"/>
                  </a:cubicBezTo>
                  <a:cubicBezTo>
                    <a:pt x="1311" y="742"/>
                    <a:pt x="1319" y="805"/>
                    <a:pt x="1322" y="872"/>
                  </a:cubicBezTo>
                  <a:cubicBezTo>
                    <a:pt x="1336" y="877"/>
                    <a:pt x="1347" y="884"/>
                    <a:pt x="1362" y="888"/>
                  </a:cubicBezTo>
                  <a:cubicBezTo>
                    <a:pt x="1380" y="824"/>
                    <a:pt x="1394" y="754"/>
                    <a:pt x="1397" y="674"/>
                  </a:cubicBezTo>
                  <a:cubicBezTo>
                    <a:pt x="1386" y="672"/>
                    <a:pt x="1378" y="666"/>
                    <a:pt x="1367" y="664"/>
                  </a:cubicBezTo>
                  <a:close/>
                  <a:moveTo>
                    <a:pt x="170" y="745"/>
                  </a:moveTo>
                  <a:cubicBezTo>
                    <a:pt x="172" y="719"/>
                    <a:pt x="178" y="695"/>
                    <a:pt x="183" y="671"/>
                  </a:cubicBezTo>
                  <a:cubicBezTo>
                    <a:pt x="175" y="670"/>
                    <a:pt x="169" y="667"/>
                    <a:pt x="162" y="665"/>
                  </a:cubicBezTo>
                  <a:cubicBezTo>
                    <a:pt x="164" y="692"/>
                    <a:pt x="164" y="722"/>
                    <a:pt x="170" y="745"/>
                  </a:cubicBezTo>
                  <a:close/>
                  <a:moveTo>
                    <a:pt x="185" y="672"/>
                  </a:moveTo>
                  <a:cubicBezTo>
                    <a:pt x="185" y="673"/>
                    <a:pt x="185" y="674"/>
                    <a:pt x="185" y="675"/>
                  </a:cubicBezTo>
                  <a:cubicBezTo>
                    <a:pt x="182" y="704"/>
                    <a:pt x="169" y="731"/>
                    <a:pt x="171" y="761"/>
                  </a:cubicBezTo>
                  <a:cubicBezTo>
                    <a:pt x="172" y="801"/>
                    <a:pt x="188" y="839"/>
                    <a:pt x="195" y="875"/>
                  </a:cubicBezTo>
                  <a:cubicBezTo>
                    <a:pt x="232" y="860"/>
                    <a:pt x="272" y="848"/>
                    <a:pt x="314" y="837"/>
                  </a:cubicBezTo>
                  <a:cubicBezTo>
                    <a:pt x="306" y="792"/>
                    <a:pt x="297" y="749"/>
                    <a:pt x="294" y="700"/>
                  </a:cubicBezTo>
                  <a:cubicBezTo>
                    <a:pt x="256" y="692"/>
                    <a:pt x="219" y="683"/>
                    <a:pt x="185" y="672"/>
                  </a:cubicBezTo>
                  <a:close/>
                  <a:moveTo>
                    <a:pt x="1364" y="890"/>
                  </a:moveTo>
                  <a:cubicBezTo>
                    <a:pt x="1375" y="896"/>
                    <a:pt x="1385" y="902"/>
                    <a:pt x="1397" y="908"/>
                  </a:cubicBezTo>
                  <a:cubicBezTo>
                    <a:pt x="1411" y="900"/>
                    <a:pt x="1428" y="894"/>
                    <a:pt x="1441" y="885"/>
                  </a:cubicBezTo>
                  <a:cubicBezTo>
                    <a:pt x="1442" y="811"/>
                    <a:pt x="1435" y="747"/>
                    <a:pt x="1423" y="687"/>
                  </a:cubicBezTo>
                  <a:cubicBezTo>
                    <a:pt x="1415" y="684"/>
                    <a:pt x="1408" y="679"/>
                    <a:pt x="1398" y="676"/>
                  </a:cubicBezTo>
                  <a:cubicBezTo>
                    <a:pt x="1397" y="757"/>
                    <a:pt x="1382" y="826"/>
                    <a:pt x="1364" y="890"/>
                  </a:cubicBezTo>
                  <a:close/>
                  <a:moveTo>
                    <a:pt x="1127" y="716"/>
                  </a:moveTo>
                  <a:cubicBezTo>
                    <a:pt x="1127" y="713"/>
                    <a:pt x="1132" y="715"/>
                    <a:pt x="1134" y="715"/>
                  </a:cubicBezTo>
                  <a:cubicBezTo>
                    <a:pt x="1132" y="705"/>
                    <a:pt x="1131" y="694"/>
                    <a:pt x="1129" y="685"/>
                  </a:cubicBezTo>
                  <a:cubicBezTo>
                    <a:pt x="1128" y="694"/>
                    <a:pt x="1125" y="707"/>
                    <a:pt x="1127" y="716"/>
                  </a:cubicBezTo>
                  <a:close/>
                  <a:moveTo>
                    <a:pt x="1277" y="690"/>
                  </a:moveTo>
                  <a:cubicBezTo>
                    <a:pt x="1272" y="746"/>
                    <a:pt x="1263" y="798"/>
                    <a:pt x="1252" y="848"/>
                  </a:cubicBezTo>
                  <a:cubicBezTo>
                    <a:pt x="1275" y="855"/>
                    <a:pt x="1298" y="862"/>
                    <a:pt x="1319" y="871"/>
                  </a:cubicBezTo>
                  <a:cubicBezTo>
                    <a:pt x="1316" y="804"/>
                    <a:pt x="1310" y="740"/>
                    <a:pt x="1295" y="685"/>
                  </a:cubicBezTo>
                  <a:cubicBezTo>
                    <a:pt x="1289" y="687"/>
                    <a:pt x="1283" y="688"/>
                    <a:pt x="1277" y="690"/>
                  </a:cubicBezTo>
                  <a:close/>
                  <a:moveTo>
                    <a:pt x="1443" y="884"/>
                  </a:moveTo>
                  <a:cubicBezTo>
                    <a:pt x="1447" y="884"/>
                    <a:pt x="1454" y="877"/>
                    <a:pt x="1459" y="875"/>
                  </a:cubicBezTo>
                  <a:cubicBezTo>
                    <a:pt x="1470" y="828"/>
                    <a:pt x="1478" y="779"/>
                    <a:pt x="1480" y="723"/>
                  </a:cubicBezTo>
                  <a:cubicBezTo>
                    <a:pt x="1465" y="709"/>
                    <a:pt x="1446" y="699"/>
                    <a:pt x="1426" y="689"/>
                  </a:cubicBezTo>
                  <a:cubicBezTo>
                    <a:pt x="1437" y="748"/>
                    <a:pt x="1446" y="814"/>
                    <a:pt x="1443" y="884"/>
                  </a:cubicBezTo>
                  <a:close/>
                  <a:moveTo>
                    <a:pt x="1136" y="718"/>
                  </a:moveTo>
                  <a:cubicBezTo>
                    <a:pt x="1142" y="751"/>
                    <a:pt x="1146" y="785"/>
                    <a:pt x="1148" y="822"/>
                  </a:cubicBezTo>
                  <a:cubicBezTo>
                    <a:pt x="1182" y="830"/>
                    <a:pt x="1216" y="838"/>
                    <a:pt x="1249" y="847"/>
                  </a:cubicBezTo>
                  <a:cubicBezTo>
                    <a:pt x="1260" y="798"/>
                    <a:pt x="1269" y="747"/>
                    <a:pt x="1274" y="691"/>
                  </a:cubicBezTo>
                  <a:cubicBezTo>
                    <a:pt x="1273" y="691"/>
                    <a:pt x="1272" y="691"/>
                    <a:pt x="1272" y="691"/>
                  </a:cubicBezTo>
                  <a:cubicBezTo>
                    <a:pt x="1229" y="702"/>
                    <a:pt x="1181" y="708"/>
                    <a:pt x="1136" y="718"/>
                  </a:cubicBezTo>
                  <a:close/>
                  <a:moveTo>
                    <a:pt x="317" y="834"/>
                  </a:moveTo>
                  <a:cubicBezTo>
                    <a:pt x="320" y="790"/>
                    <a:pt x="325" y="747"/>
                    <a:pt x="332" y="707"/>
                  </a:cubicBezTo>
                  <a:cubicBezTo>
                    <a:pt x="319" y="706"/>
                    <a:pt x="307" y="703"/>
                    <a:pt x="295" y="700"/>
                  </a:cubicBezTo>
                  <a:cubicBezTo>
                    <a:pt x="301" y="747"/>
                    <a:pt x="306" y="792"/>
                    <a:pt x="317" y="834"/>
                  </a:cubicBezTo>
                  <a:close/>
                  <a:moveTo>
                    <a:pt x="334" y="708"/>
                  </a:moveTo>
                  <a:cubicBezTo>
                    <a:pt x="329" y="749"/>
                    <a:pt x="320" y="792"/>
                    <a:pt x="320" y="836"/>
                  </a:cubicBezTo>
                  <a:cubicBezTo>
                    <a:pt x="364" y="824"/>
                    <a:pt x="411" y="815"/>
                    <a:pt x="460" y="809"/>
                  </a:cubicBezTo>
                  <a:cubicBezTo>
                    <a:pt x="456" y="781"/>
                    <a:pt x="452" y="754"/>
                    <a:pt x="450" y="724"/>
                  </a:cubicBezTo>
                  <a:cubicBezTo>
                    <a:pt x="410" y="721"/>
                    <a:pt x="372" y="714"/>
                    <a:pt x="334" y="708"/>
                  </a:cubicBezTo>
                  <a:close/>
                  <a:moveTo>
                    <a:pt x="12" y="759"/>
                  </a:moveTo>
                  <a:cubicBezTo>
                    <a:pt x="10" y="769"/>
                    <a:pt x="13" y="784"/>
                    <a:pt x="14" y="796"/>
                  </a:cubicBezTo>
                  <a:cubicBezTo>
                    <a:pt x="15" y="809"/>
                    <a:pt x="15" y="823"/>
                    <a:pt x="18" y="833"/>
                  </a:cubicBezTo>
                  <a:cubicBezTo>
                    <a:pt x="21" y="843"/>
                    <a:pt x="38" y="854"/>
                    <a:pt x="45" y="860"/>
                  </a:cubicBezTo>
                  <a:cubicBezTo>
                    <a:pt x="48" y="862"/>
                    <a:pt x="50" y="867"/>
                    <a:pt x="54" y="865"/>
                  </a:cubicBezTo>
                  <a:cubicBezTo>
                    <a:pt x="52" y="809"/>
                    <a:pt x="59" y="757"/>
                    <a:pt x="63" y="710"/>
                  </a:cubicBezTo>
                  <a:cubicBezTo>
                    <a:pt x="63" y="709"/>
                    <a:pt x="63" y="709"/>
                    <a:pt x="62" y="709"/>
                  </a:cubicBezTo>
                  <a:cubicBezTo>
                    <a:pt x="50" y="719"/>
                    <a:pt x="16" y="741"/>
                    <a:pt x="12" y="759"/>
                  </a:cubicBezTo>
                  <a:close/>
                  <a:moveTo>
                    <a:pt x="1134" y="718"/>
                  </a:moveTo>
                  <a:cubicBezTo>
                    <a:pt x="1133" y="716"/>
                    <a:pt x="1129" y="719"/>
                    <a:pt x="1126" y="718"/>
                  </a:cubicBezTo>
                  <a:cubicBezTo>
                    <a:pt x="1122" y="751"/>
                    <a:pt x="1118" y="785"/>
                    <a:pt x="1112" y="816"/>
                  </a:cubicBezTo>
                  <a:cubicBezTo>
                    <a:pt x="1124" y="818"/>
                    <a:pt x="1134" y="821"/>
                    <a:pt x="1146" y="822"/>
                  </a:cubicBezTo>
                  <a:cubicBezTo>
                    <a:pt x="1143" y="787"/>
                    <a:pt x="1139" y="752"/>
                    <a:pt x="1134" y="718"/>
                  </a:cubicBezTo>
                  <a:close/>
                  <a:moveTo>
                    <a:pt x="961" y="735"/>
                  </a:moveTo>
                  <a:cubicBezTo>
                    <a:pt x="960" y="755"/>
                    <a:pt x="958" y="775"/>
                    <a:pt x="956" y="795"/>
                  </a:cubicBezTo>
                  <a:cubicBezTo>
                    <a:pt x="1009" y="801"/>
                    <a:pt x="1060" y="807"/>
                    <a:pt x="1110" y="815"/>
                  </a:cubicBezTo>
                  <a:cubicBezTo>
                    <a:pt x="1113" y="784"/>
                    <a:pt x="1123" y="748"/>
                    <a:pt x="1121" y="719"/>
                  </a:cubicBezTo>
                  <a:cubicBezTo>
                    <a:pt x="1070" y="726"/>
                    <a:pt x="1016" y="732"/>
                    <a:pt x="961" y="735"/>
                  </a:cubicBezTo>
                  <a:close/>
                  <a:moveTo>
                    <a:pt x="1462" y="872"/>
                  </a:moveTo>
                  <a:cubicBezTo>
                    <a:pt x="1480" y="862"/>
                    <a:pt x="1495" y="848"/>
                    <a:pt x="1507" y="832"/>
                  </a:cubicBezTo>
                  <a:cubicBezTo>
                    <a:pt x="1507" y="814"/>
                    <a:pt x="1508" y="802"/>
                    <a:pt x="1507" y="786"/>
                  </a:cubicBezTo>
                  <a:cubicBezTo>
                    <a:pt x="1506" y="773"/>
                    <a:pt x="1508" y="759"/>
                    <a:pt x="1506" y="750"/>
                  </a:cubicBezTo>
                  <a:cubicBezTo>
                    <a:pt x="1503" y="738"/>
                    <a:pt x="1488" y="733"/>
                    <a:pt x="1482" y="724"/>
                  </a:cubicBezTo>
                  <a:cubicBezTo>
                    <a:pt x="1481" y="779"/>
                    <a:pt x="1472" y="827"/>
                    <a:pt x="1462" y="872"/>
                  </a:cubicBezTo>
                  <a:close/>
                  <a:moveTo>
                    <a:pt x="462" y="808"/>
                  </a:moveTo>
                  <a:cubicBezTo>
                    <a:pt x="479" y="806"/>
                    <a:pt x="496" y="804"/>
                    <a:pt x="512" y="801"/>
                  </a:cubicBezTo>
                  <a:cubicBezTo>
                    <a:pt x="515" y="778"/>
                    <a:pt x="516" y="755"/>
                    <a:pt x="518" y="732"/>
                  </a:cubicBezTo>
                  <a:cubicBezTo>
                    <a:pt x="496" y="729"/>
                    <a:pt x="474" y="727"/>
                    <a:pt x="452" y="725"/>
                  </a:cubicBezTo>
                  <a:cubicBezTo>
                    <a:pt x="455" y="753"/>
                    <a:pt x="458" y="780"/>
                    <a:pt x="462" y="808"/>
                  </a:cubicBezTo>
                  <a:close/>
                  <a:moveTo>
                    <a:pt x="56" y="868"/>
                  </a:moveTo>
                  <a:cubicBezTo>
                    <a:pt x="66" y="877"/>
                    <a:pt x="79" y="884"/>
                    <a:pt x="92" y="890"/>
                  </a:cubicBezTo>
                  <a:cubicBezTo>
                    <a:pt x="79" y="840"/>
                    <a:pt x="69" y="787"/>
                    <a:pt x="64" y="728"/>
                  </a:cubicBezTo>
                  <a:cubicBezTo>
                    <a:pt x="58" y="772"/>
                    <a:pt x="55" y="818"/>
                    <a:pt x="56" y="868"/>
                  </a:cubicBezTo>
                  <a:close/>
                  <a:moveTo>
                    <a:pt x="522" y="732"/>
                  </a:moveTo>
                  <a:cubicBezTo>
                    <a:pt x="518" y="753"/>
                    <a:pt x="518" y="778"/>
                    <a:pt x="515" y="801"/>
                  </a:cubicBezTo>
                  <a:cubicBezTo>
                    <a:pt x="549" y="797"/>
                    <a:pt x="584" y="794"/>
                    <a:pt x="619" y="791"/>
                  </a:cubicBezTo>
                  <a:cubicBezTo>
                    <a:pt x="619" y="773"/>
                    <a:pt x="617" y="756"/>
                    <a:pt x="616" y="739"/>
                  </a:cubicBezTo>
                  <a:cubicBezTo>
                    <a:pt x="585" y="736"/>
                    <a:pt x="553" y="735"/>
                    <a:pt x="522" y="732"/>
                  </a:cubicBezTo>
                  <a:close/>
                  <a:moveTo>
                    <a:pt x="8" y="761"/>
                  </a:moveTo>
                  <a:cubicBezTo>
                    <a:pt x="10" y="754"/>
                    <a:pt x="10" y="740"/>
                    <a:pt x="8" y="733"/>
                  </a:cubicBezTo>
                  <a:cubicBezTo>
                    <a:pt x="10" y="743"/>
                    <a:pt x="6" y="753"/>
                    <a:pt x="8" y="761"/>
                  </a:cubicBezTo>
                  <a:close/>
                  <a:moveTo>
                    <a:pt x="942" y="737"/>
                  </a:moveTo>
                  <a:cubicBezTo>
                    <a:pt x="943" y="757"/>
                    <a:pt x="945" y="775"/>
                    <a:pt x="945" y="795"/>
                  </a:cubicBezTo>
                  <a:cubicBezTo>
                    <a:pt x="948" y="795"/>
                    <a:pt x="950" y="795"/>
                    <a:pt x="953" y="795"/>
                  </a:cubicBezTo>
                  <a:cubicBezTo>
                    <a:pt x="956" y="776"/>
                    <a:pt x="957" y="756"/>
                    <a:pt x="958" y="736"/>
                  </a:cubicBezTo>
                  <a:cubicBezTo>
                    <a:pt x="953" y="736"/>
                    <a:pt x="946" y="735"/>
                    <a:pt x="942" y="737"/>
                  </a:cubicBezTo>
                  <a:close/>
                  <a:moveTo>
                    <a:pt x="790" y="742"/>
                  </a:moveTo>
                  <a:cubicBezTo>
                    <a:pt x="790" y="757"/>
                    <a:pt x="790" y="772"/>
                    <a:pt x="790" y="788"/>
                  </a:cubicBezTo>
                  <a:cubicBezTo>
                    <a:pt x="843" y="788"/>
                    <a:pt x="892" y="791"/>
                    <a:pt x="942" y="794"/>
                  </a:cubicBezTo>
                  <a:cubicBezTo>
                    <a:pt x="940" y="776"/>
                    <a:pt x="940" y="755"/>
                    <a:pt x="938" y="737"/>
                  </a:cubicBezTo>
                  <a:cubicBezTo>
                    <a:pt x="889" y="739"/>
                    <a:pt x="841" y="742"/>
                    <a:pt x="790" y="742"/>
                  </a:cubicBezTo>
                  <a:close/>
                  <a:moveTo>
                    <a:pt x="621" y="739"/>
                  </a:moveTo>
                  <a:cubicBezTo>
                    <a:pt x="619" y="755"/>
                    <a:pt x="623" y="774"/>
                    <a:pt x="623" y="791"/>
                  </a:cubicBezTo>
                  <a:cubicBezTo>
                    <a:pt x="657" y="790"/>
                    <a:pt x="691" y="788"/>
                    <a:pt x="726" y="788"/>
                  </a:cubicBezTo>
                  <a:cubicBezTo>
                    <a:pt x="726" y="772"/>
                    <a:pt x="726" y="757"/>
                    <a:pt x="726" y="742"/>
                  </a:cubicBezTo>
                  <a:cubicBezTo>
                    <a:pt x="690" y="742"/>
                    <a:pt x="656" y="740"/>
                    <a:pt x="621" y="739"/>
                  </a:cubicBezTo>
                  <a:close/>
                  <a:moveTo>
                    <a:pt x="729" y="742"/>
                  </a:moveTo>
                  <a:cubicBezTo>
                    <a:pt x="729" y="757"/>
                    <a:pt x="729" y="772"/>
                    <a:pt x="729" y="788"/>
                  </a:cubicBezTo>
                  <a:cubicBezTo>
                    <a:pt x="749" y="788"/>
                    <a:pt x="768" y="788"/>
                    <a:pt x="787" y="788"/>
                  </a:cubicBezTo>
                  <a:cubicBezTo>
                    <a:pt x="788" y="773"/>
                    <a:pt x="788" y="757"/>
                    <a:pt x="788" y="742"/>
                  </a:cubicBezTo>
                  <a:cubicBezTo>
                    <a:pt x="768" y="742"/>
                    <a:pt x="749" y="742"/>
                    <a:pt x="729" y="742"/>
                  </a:cubicBezTo>
                  <a:close/>
                  <a:moveTo>
                    <a:pt x="1508" y="753"/>
                  </a:moveTo>
                  <a:cubicBezTo>
                    <a:pt x="1508" y="753"/>
                    <a:pt x="1509" y="754"/>
                    <a:pt x="1508" y="753"/>
                  </a:cubicBezTo>
                  <a:close/>
                  <a:moveTo>
                    <a:pt x="1511" y="827"/>
                  </a:moveTo>
                  <a:cubicBezTo>
                    <a:pt x="1520" y="808"/>
                    <a:pt x="1524" y="768"/>
                    <a:pt x="1509" y="754"/>
                  </a:cubicBezTo>
                  <a:cubicBezTo>
                    <a:pt x="1510" y="778"/>
                    <a:pt x="1509" y="804"/>
                    <a:pt x="1511" y="827"/>
                  </a:cubicBezTo>
                  <a:close/>
                  <a:moveTo>
                    <a:pt x="15" y="828"/>
                  </a:moveTo>
                  <a:cubicBezTo>
                    <a:pt x="12" y="808"/>
                    <a:pt x="12" y="784"/>
                    <a:pt x="8" y="765"/>
                  </a:cubicBezTo>
                  <a:cubicBezTo>
                    <a:pt x="6" y="784"/>
                    <a:pt x="4" y="816"/>
                    <a:pt x="15" y="828"/>
                  </a:cubicBezTo>
                  <a:close/>
                  <a:moveTo>
                    <a:pt x="162" y="890"/>
                  </a:moveTo>
                  <a:cubicBezTo>
                    <a:pt x="171" y="884"/>
                    <a:pt x="184" y="881"/>
                    <a:pt x="193" y="875"/>
                  </a:cubicBezTo>
                  <a:cubicBezTo>
                    <a:pt x="182" y="842"/>
                    <a:pt x="176" y="805"/>
                    <a:pt x="169" y="768"/>
                  </a:cubicBezTo>
                  <a:cubicBezTo>
                    <a:pt x="165" y="806"/>
                    <a:pt x="159" y="852"/>
                    <a:pt x="162" y="890"/>
                  </a:cubicBezTo>
                  <a:close/>
                  <a:moveTo>
                    <a:pt x="5" y="797"/>
                  </a:moveTo>
                  <a:cubicBezTo>
                    <a:pt x="5" y="793"/>
                    <a:pt x="5" y="784"/>
                    <a:pt x="4" y="780"/>
                  </a:cubicBezTo>
                  <a:cubicBezTo>
                    <a:pt x="2" y="787"/>
                    <a:pt x="4" y="811"/>
                    <a:pt x="5" y="797"/>
                  </a:cubicBezTo>
                  <a:close/>
                  <a:moveTo>
                    <a:pt x="624" y="794"/>
                  </a:moveTo>
                  <a:cubicBezTo>
                    <a:pt x="627" y="863"/>
                    <a:pt x="635" y="934"/>
                    <a:pt x="643" y="1001"/>
                  </a:cubicBezTo>
                  <a:cubicBezTo>
                    <a:pt x="670" y="999"/>
                    <a:pt x="698" y="998"/>
                    <a:pt x="726" y="997"/>
                  </a:cubicBezTo>
                  <a:cubicBezTo>
                    <a:pt x="726" y="928"/>
                    <a:pt x="725" y="858"/>
                    <a:pt x="726" y="791"/>
                  </a:cubicBezTo>
                  <a:cubicBezTo>
                    <a:pt x="694" y="790"/>
                    <a:pt x="656" y="792"/>
                    <a:pt x="624" y="794"/>
                  </a:cubicBezTo>
                  <a:close/>
                  <a:moveTo>
                    <a:pt x="729" y="792"/>
                  </a:moveTo>
                  <a:cubicBezTo>
                    <a:pt x="727" y="859"/>
                    <a:pt x="729" y="929"/>
                    <a:pt x="728" y="997"/>
                  </a:cubicBezTo>
                  <a:cubicBezTo>
                    <a:pt x="747" y="997"/>
                    <a:pt x="765" y="997"/>
                    <a:pt x="783" y="997"/>
                  </a:cubicBezTo>
                  <a:cubicBezTo>
                    <a:pt x="785" y="929"/>
                    <a:pt x="787" y="860"/>
                    <a:pt x="787" y="790"/>
                  </a:cubicBezTo>
                  <a:cubicBezTo>
                    <a:pt x="768" y="790"/>
                    <a:pt x="749" y="790"/>
                    <a:pt x="730" y="790"/>
                  </a:cubicBezTo>
                  <a:cubicBezTo>
                    <a:pt x="729" y="790"/>
                    <a:pt x="729" y="791"/>
                    <a:pt x="729" y="792"/>
                  </a:cubicBezTo>
                  <a:close/>
                  <a:moveTo>
                    <a:pt x="790" y="792"/>
                  </a:moveTo>
                  <a:cubicBezTo>
                    <a:pt x="789" y="861"/>
                    <a:pt x="788" y="929"/>
                    <a:pt x="786" y="997"/>
                  </a:cubicBezTo>
                  <a:cubicBezTo>
                    <a:pt x="834" y="997"/>
                    <a:pt x="881" y="1003"/>
                    <a:pt x="927" y="998"/>
                  </a:cubicBezTo>
                  <a:cubicBezTo>
                    <a:pt x="937" y="935"/>
                    <a:pt x="950" y="870"/>
                    <a:pt x="942" y="797"/>
                  </a:cubicBezTo>
                  <a:cubicBezTo>
                    <a:pt x="894" y="792"/>
                    <a:pt x="842" y="791"/>
                    <a:pt x="791" y="790"/>
                  </a:cubicBezTo>
                  <a:cubicBezTo>
                    <a:pt x="790" y="790"/>
                    <a:pt x="790" y="791"/>
                    <a:pt x="790" y="792"/>
                  </a:cubicBezTo>
                  <a:close/>
                  <a:moveTo>
                    <a:pt x="1521" y="796"/>
                  </a:moveTo>
                  <a:cubicBezTo>
                    <a:pt x="1521" y="795"/>
                    <a:pt x="1522" y="788"/>
                    <a:pt x="1520" y="791"/>
                  </a:cubicBezTo>
                  <a:cubicBezTo>
                    <a:pt x="1520" y="793"/>
                    <a:pt x="1520" y="799"/>
                    <a:pt x="1521" y="796"/>
                  </a:cubicBezTo>
                  <a:close/>
                  <a:moveTo>
                    <a:pt x="515" y="804"/>
                  </a:moveTo>
                  <a:cubicBezTo>
                    <a:pt x="511" y="864"/>
                    <a:pt x="510" y="926"/>
                    <a:pt x="510" y="991"/>
                  </a:cubicBezTo>
                  <a:cubicBezTo>
                    <a:pt x="552" y="995"/>
                    <a:pt x="598" y="999"/>
                    <a:pt x="640" y="1000"/>
                  </a:cubicBezTo>
                  <a:cubicBezTo>
                    <a:pt x="631" y="934"/>
                    <a:pt x="624" y="865"/>
                    <a:pt x="620" y="794"/>
                  </a:cubicBezTo>
                  <a:cubicBezTo>
                    <a:pt x="584" y="797"/>
                    <a:pt x="549" y="799"/>
                    <a:pt x="515" y="804"/>
                  </a:cubicBezTo>
                  <a:close/>
                  <a:moveTo>
                    <a:pt x="948" y="845"/>
                  </a:moveTo>
                  <a:cubicBezTo>
                    <a:pt x="950" y="830"/>
                    <a:pt x="952" y="814"/>
                    <a:pt x="953" y="798"/>
                  </a:cubicBezTo>
                  <a:cubicBezTo>
                    <a:pt x="950" y="798"/>
                    <a:pt x="949" y="797"/>
                    <a:pt x="945" y="797"/>
                  </a:cubicBezTo>
                  <a:cubicBezTo>
                    <a:pt x="947" y="812"/>
                    <a:pt x="946" y="830"/>
                    <a:pt x="948" y="845"/>
                  </a:cubicBezTo>
                  <a:close/>
                  <a:moveTo>
                    <a:pt x="950" y="997"/>
                  </a:moveTo>
                  <a:cubicBezTo>
                    <a:pt x="991" y="993"/>
                    <a:pt x="1030" y="989"/>
                    <a:pt x="1070" y="985"/>
                  </a:cubicBezTo>
                  <a:cubicBezTo>
                    <a:pt x="1087" y="933"/>
                    <a:pt x="1099" y="877"/>
                    <a:pt x="1110" y="818"/>
                  </a:cubicBezTo>
                  <a:cubicBezTo>
                    <a:pt x="1061" y="809"/>
                    <a:pt x="1009" y="803"/>
                    <a:pt x="957" y="798"/>
                  </a:cubicBezTo>
                  <a:cubicBezTo>
                    <a:pt x="944" y="857"/>
                    <a:pt x="952" y="927"/>
                    <a:pt x="950" y="997"/>
                  </a:cubicBezTo>
                  <a:close/>
                  <a:moveTo>
                    <a:pt x="462" y="811"/>
                  </a:moveTo>
                  <a:cubicBezTo>
                    <a:pt x="470" y="866"/>
                    <a:pt x="483" y="925"/>
                    <a:pt x="495" y="975"/>
                  </a:cubicBezTo>
                  <a:cubicBezTo>
                    <a:pt x="497" y="982"/>
                    <a:pt x="496" y="993"/>
                    <a:pt x="508" y="991"/>
                  </a:cubicBezTo>
                  <a:cubicBezTo>
                    <a:pt x="507" y="935"/>
                    <a:pt x="508" y="873"/>
                    <a:pt x="511" y="820"/>
                  </a:cubicBezTo>
                  <a:cubicBezTo>
                    <a:pt x="512" y="816"/>
                    <a:pt x="515" y="807"/>
                    <a:pt x="510" y="804"/>
                  </a:cubicBezTo>
                  <a:cubicBezTo>
                    <a:pt x="494" y="807"/>
                    <a:pt x="477" y="808"/>
                    <a:pt x="462" y="811"/>
                  </a:cubicBezTo>
                  <a:close/>
                  <a:moveTo>
                    <a:pt x="318" y="839"/>
                  </a:moveTo>
                  <a:cubicBezTo>
                    <a:pt x="326" y="887"/>
                    <a:pt x="341" y="928"/>
                    <a:pt x="354" y="970"/>
                  </a:cubicBezTo>
                  <a:cubicBezTo>
                    <a:pt x="400" y="977"/>
                    <a:pt x="448" y="987"/>
                    <a:pt x="496" y="988"/>
                  </a:cubicBezTo>
                  <a:cubicBezTo>
                    <a:pt x="480" y="933"/>
                    <a:pt x="470" y="871"/>
                    <a:pt x="459" y="811"/>
                  </a:cubicBezTo>
                  <a:cubicBezTo>
                    <a:pt x="411" y="819"/>
                    <a:pt x="363" y="827"/>
                    <a:pt x="318" y="839"/>
                  </a:cubicBezTo>
                  <a:close/>
                  <a:moveTo>
                    <a:pt x="1113" y="819"/>
                  </a:moveTo>
                  <a:cubicBezTo>
                    <a:pt x="1113" y="819"/>
                    <a:pt x="1113" y="818"/>
                    <a:pt x="1112" y="818"/>
                  </a:cubicBezTo>
                  <a:cubicBezTo>
                    <a:pt x="1102" y="876"/>
                    <a:pt x="1089" y="932"/>
                    <a:pt x="1074" y="984"/>
                  </a:cubicBezTo>
                  <a:cubicBezTo>
                    <a:pt x="1100" y="981"/>
                    <a:pt x="1126" y="978"/>
                    <a:pt x="1151" y="973"/>
                  </a:cubicBezTo>
                  <a:cubicBezTo>
                    <a:pt x="1151" y="922"/>
                    <a:pt x="1149" y="873"/>
                    <a:pt x="1146" y="825"/>
                  </a:cubicBezTo>
                  <a:cubicBezTo>
                    <a:pt x="1135" y="823"/>
                    <a:pt x="1125" y="820"/>
                    <a:pt x="1113" y="819"/>
                  </a:cubicBezTo>
                  <a:close/>
                  <a:moveTo>
                    <a:pt x="46" y="1018"/>
                  </a:moveTo>
                  <a:cubicBezTo>
                    <a:pt x="45" y="1002"/>
                    <a:pt x="48" y="990"/>
                    <a:pt x="54" y="980"/>
                  </a:cubicBezTo>
                  <a:cubicBezTo>
                    <a:pt x="37" y="936"/>
                    <a:pt x="24" y="889"/>
                    <a:pt x="17" y="837"/>
                  </a:cubicBezTo>
                  <a:cubicBezTo>
                    <a:pt x="13" y="832"/>
                    <a:pt x="11" y="826"/>
                    <a:pt x="7" y="821"/>
                  </a:cubicBezTo>
                  <a:cubicBezTo>
                    <a:pt x="12" y="895"/>
                    <a:pt x="24" y="961"/>
                    <a:pt x="46" y="1018"/>
                  </a:cubicBezTo>
                  <a:close/>
                  <a:moveTo>
                    <a:pt x="1507" y="887"/>
                  </a:moveTo>
                  <a:cubicBezTo>
                    <a:pt x="1509" y="865"/>
                    <a:pt x="1516" y="844"/>
                    <a:pt x="1515" y="823"/>
                  </a:cubicBezTo>
                  <a:cubicBezTo>
                    <a:pt x="1506" y="838"/>
                    <a:pt x="1508" y="868"/>
                    <a:pt x="1507" y="887"/>
                  </a:cubicBezTo>
                  <a:close/>
                  <a:moveTo>
                    <a:pt x="1149" y="826"/>
                  </a:moveTo>
                  <a:cubicBezTo>
                    <a:pt x="1152" y="873"/>
                    <a:pt x="1154" y="922"/>
                    <a:pt x="1154" y="973"/>
                  </a:cubicBezTo>
                  <a:cubicBezTo>
                    <a:pt x="1174" y="969"/>
                    <a:pt x="1195" y="965"/>
                    <a:pt x="1215" y="961"/>
                  </a:cubicBezTo>
                  <a:cubicBezTo>
                    <a:pt x="1227" y="925"/>
                    <a:pt x="1240" y="889"/>
                    <a:pt x="1248" y="849"/>
                  </a:cubicBezTo>
                  <a:cubicBezTo>
                    <a:pt x="1215" y="841"/>
                    <a:pt x="1184" y="832"/>
                    <a:pt x="1149" y="826"/>
                  </a:cubicBezTo>
                  <a:close/>
                  <a:moveTo>
                    <a:pt x="1461" y="878"/>
                  </a:moveTo>
                  <a:cubicBezTo>
                    <a:pt x="1455" y="899"/>
                    <a:pt x="1449" y="921"/>
                    <a:pt x="1442" y="941"/>
                  </a:cubicBezTo>
                  <a:cubicBezTo>
                    <a:pt x="1456" y="956"/>
                    <a:pt x="1469" y="972"/>
                    <a:pt x="1476" y="993"/>
                  </a:cubicBezTo>
                  <a:cubicBezTo>
                    <a:pt x="1493" y="949"/>
                    <a:pt x="1507" y="896"/>
                    <a:pt x="1506" y="837"/>
                  </a:cubicBezTo>
                  <a:cubicBezTo>
                    <a:pt x="1495" y="854"/>
                    <a:pt x="1476" y="865"/>
                    <a:pt x="1461" y="878"/>
                  </a:cubicBezTo>
                  <a:close/>
                  <a:moveTo>
                    <a:pt x="196" y="877"/>
                  </a:moveTo>
                  <a:cubicBezTo>
                    <a:pt x="201" y="898"/>
                    <a:pt x="208" y="918"/>
                    <a:pt x="215" y="938"/>
                  </a:cubicBezTo>
                  <a:cubicBezTo>
                    <a:pt x="247" y="946"/>
                    <a:pt x="278" y="956"/>
                    <a:pt x="313" y="961"/>
                  </a:cubicBezTo>
                  <a:cubicBezTo>
                    <a:pt x="311" y="919"/>
                    <a:pt x="316" y="878"/>
                    <a:pt x="315" y="839"/>
                  </a:cubicBezTo>
                  <a:cubicBezTo>
                    <a:pt x="314" y="839"/>
                    <a:pt x="313" y="839"/>
                    <a:pt x="313" y="839"/>
                  </a:cubicBezTo>
                  <a:cubicBezTo>
                    <a:pt x="272" y="850"/>
                    <a:pt x="233" y="863"/>
                    <a:pt x="196" y="877"/>
                  </a:cubicBezTo>
                  <a:close/>
                  <a:moveTo>
                    <a:pt x="55" y="977"/>
                  </a:moveTo>
                  <a:cubicBezTo>
                    <a:pt x="56" y="970"/>
                    <a:pt x="61" y="968"/>
                    <a:pt x="63" y="962"/>
                  </a:cubicBezTo>
                  <a:cubicBezTo>
                    <a:pt x="57" y="935"/>
                    <a:pt x="56" y="902"/>
                    <a:pt x="54" y="871"/>
                  </a:cubicBezTo>
                  <a:cubicBezTo>
                    <a:pt x="42" y="861"/>
                    <a:pt x="30" y="852"/>
                    <a:pt x="20" y="840"/>
                  </a:cubicBezTo>
                  <a:cubicBezTo>
                    <a:pt x="27" y="890"/>
                    <a:pt x="39" y="936"/>
                    <a:pt x="55" y="977"/>
                  </a:cubicBezTo>
                  <a:close/>
                  <a:moveTo>
                    <a:pt x="1251" y="851"/>
                  </a:moveTo>
                  <a:cubicBezTo>
                    <a:pt x="1241" y="889"/>
                    <a:pt x="1230" y="925"/>
                    <a:pt x="1218" y="960"/>
                  </a:cubicBezTo>
                  <a:cubicBezTo>
                    <a:pt x="1253" y="953"/>
                    <a:pt x="1288" y="945"/>
                    <a:pt x="1320" y="935"/>
                  </a:cubicBezTo>
                  <a:cubicBezTo>
                    <a:pt x="1320" y="914"/>
                    <a:pt x="1320" y="893"/>
                    <a:pt x="1319" y="873"/>
                  </a:cubicBezTo>
                  <a:cubicBezTo>
                    <a:pt x="1296" y="866"/>
                    <a:pt x="1275" y="857"/>
                    <a:pt x="1251" y="851"/>
                  </a:cubicBezTo>
                  <a:close/>
                  <a:moveTo>
                    <a:pt x="316" y="962"/>
                  </a:moveTo>
                  <a:cubicBezTo>
                    <a:pt x="327" y="965"/>
                    <a:pt x="339" y="967"/>
                    <a:pt x="351" y="969"/>
                  </a:cubicBezTo>
                  <a:cubicBezTo>
                    <a:pt x="338" y="932"/>
                    <a:pt x="328" y="893"/>
                    <a:pt x="318" y="853"/>
                  </a:cubicBezTo>
                  <a:cubicBezTo>
                    <a:pt x="316" y="889"/>
                    <a:pt x="315" y="925"/>
                    <a:pt x="316" y="962"/>
                  </a:cubicBezTo>
                  <a:close/>
                  <a:moveTo>
                    <a:pt x="65" y="959"/>
                  </a:moveTo>
                  <a:cubicBezTo>
                    <a:pt x="75" y="948"/>
                    <a:pt x="90" y="935"/>
                    <a:pt x="102" y="923"/>
                  </a:cubicBezTo>
                  <a:cubicBezTo>
                    <a:pt x="99" y="914"/>
                    <a:pt x="96" y="904"/>
                    <a:pt x="94" y="894"/>
                  </a:cubicBezTo>
                  <a:cubicBezTo>
                    <a:pt x="80" y="889"/>
                    <a:pt x="69" y="880"/>
                    <a:pt x="56" y="873"/>
                  </a:cubicBezTo>
                  <a:cubicBezTo>
                    <a:pt x="59" y="902"/>
                    <a:pt x="60" y="932"/>
                    <a:pt x="65" y="959"/>
                  </a:cubicBezTo>
                  <a:close/>
                  <a:moveTo>
                    <a:pt x="1322" y="934"/>
                  </a:moveTo>
                  <a:cubicBezTo>
                    <a:pt x="1332" y="932"/>
                    <a:pt x="1340" y="928"/>
                    <a:pt x="1350" y="925"/>
                  </a:cubicBezTo>
                  <a:cubicBezTo>
                    <a:pt x="1354" y="914"/>
                    <a:pt x="1357" y="903"/>
                    <a:pt x="1360" y="891"/>
                  </a:cubicBezTo>
                  <a:cubicBezTo>
                    <a:pt x="1347" y="886"/>
                    <a:pt x="1335" y="880"/>
                    <a:pt x="1322" y="875"/>
                  </a:cubicBezTo>
                  <a:cubicBezTo>
                    <a:pt x="1323" y="895"/>
                    <a:pt x="1323" y="913"/>
                    <a:pt x="1322" y="934"/>
                  </a:cubicBezTo>
                  <a:close/>
                  <a:moveTo>
                    <a:pt x="194" y="879"/>
                  </a:moveTo>
                  <a:cubicBezTo>
                    <a:pt x="181" y="882"/>
                    <a:pt x="173" y="889"/>
                    <a:pt x="161" y="892"/>
                  </a:cubicBezTo>
                  <a:cubicBezTo>
                    <a:pt x="161" y="902"/>
                    <a:pt x="161" y="911"/>
                    <a:pt x="161" y="921"/>
                  </a:cubicBezTo>
                  <a:cubicBezTo>
                    <a:pt x="179" y="925"/>
                    <a:pt x="195" y="935"/>
                    <a:pt x="212" y="935"/>
                  </a:cubicBezTo>
                  <a:cubicBezTo>
                    <a:pt x="205" y="917"/>
                    <a:pt x="199" y="899"/>
                    <a:pt x="194" y="879"/>
                  </a:cubicBezTo>
                  <a:close/>
                  <a:moveTo>
                    <a:pt x="1457" y="881"/>
                  </a:moveTo>
                  <a:cubicBezTo>
                    <a:pt x="1457" y="880"/>
                    <a:pt x="1456" y="880"/>
                    <a:pt x="1455" y="880"/>
                  </a:cubicBezTo>
                  <a:cubicBezTo>
                    <a:pt x="1452" y="883"/>
                    <a:pt x="1447" y="885"/>
                    <a:pt x="1443" y="887"/>
                  </a:cubicBezTo>
                  <a:cubicBezTo>
                    <a:pt x="1443" y="905"/>
                    <a:pt x="1440" y="923"/>
                    <a:pt x="1441" y="937"/>
                  </a:cubicBezTo>
                  <a:cubicBezTo>
                    <a:pt x="1443" y="919"/>
                    <a:pt x="1456" y="899"/>
                    <a:pt x="1457" y="881"/>
                  </a:cubicBezTo>
                  <a:close/>
                  <a:moveTo>
                    <a:pt x="1505" y="889"/>
                  </a:moveTo>
                  <a:cubicBezTo>
                    <a:pt x="1506" y="893"/>
                    <a:pt x="1506" y="886"/>
                    <a:pt x="1505" y="889"/>
                  </a:cubicBezTo>
                  <a:close/>
                  <a:moveTo>
                    <a:pt x="1399" y="909"/>
                  </a:moveTo>
                  <a:cubicBezTo>
                    <a:pt x="1411" y="918"/>
                    <a:pt x="1425" y="927"/>
                    <a:pt x="1437" y="936"/>
                  </a:cubicBezTo>
                  <a:cubicBezTo>
                    <a:pt x="1438" y="922"/>
                    <a:pt x="1441" y="904"/>
                    <a:pt x="1439" y="889"/>
                  </a:cubicBezTo>
                  <a:cubicBezTo>
                    <a:pt x="1427" y="897"/>
                    <a:pt x="1413" y="903"/>
                    <a:pt x="1399" y="909"/>
                  </a:cubicBezTo>
                  <a:close/>
                  <a:moveTo>
                    <a:pt x="1354" y="924"/>
                  </a:moveTo>
                  <a:cubicBezTo>
                    <a:pt x="1366" y="919"/>
                    <a:pt x="1379" y="914"/>
                    <a:pt x="1392" y="910"/>
                  </a:cubicBezTo>
                  <a:cubicBezTo>
                    <a:pt x="1384" y="902"/>
                    <a:pt x="1373" y="898"/>
                    <a:pt x="1363" y="893"/>
                  </a:cubicBezTo>
                  <a:cubicBezTo>
                    <a:pt x="1360" y="903"/>
                    <a:pt x="1354" y="915"/>
                    <a:pt x="1354" y="924"/>
                  </a:cubicBezTo>
                  <a:close/>
                  <a:moveTo>
                    <a:pt x="131" y="910"/>
                  </a:moveTo>
                  <a:cubicBezTo>
                    <a:pt x="141" y="912"/>
                    <a:pt x="148" y="917"/>
                    <a:pt x="158" y="919"/>
                  </a:cubicBezTo>
                  <a:cubicBezTo>
                    <a:pt x="158" y="911"/>
                    <a:pt x="159" y="901"/>
                    <a:pt x="157" y="894"/>
                  </a:cubicBezTo>
                  <a:cubicBezTo>
                    <a:pt x="149" y="900"/>
                    <a:pt x="139" y="903"/>
                    <a:pt x="131" y="910"/>
                  </a:cubicBezTo>
                  <a:close/>
                  <a:moveTo>
                    <a:pt x="929" y="998"/>
                  </a:moveTo>
                  <a:cubicBezTo>
                    <a:pt x="936" y="999"/>
                    <a:pt x="939" y="996"/>
                    <a:pt x="945" y="997"/>
                  </a:cubicBezTo>
                  <a:cubicBezTo>
                    <a:pt x="947" y="964"/>
                    <a:pt x="945" y="928"/>
                    <a:pt x="944" y="895"/>
                  </a:cubicBezTo>
                  <a:cubicBezTo>
                    <a:pt x="941" y="931"/>
                    <a:pt x="935" y="964"/>
                    <a:pt x="929" y="998"/>
                  </a:cubicBezTo>
                  <a:close/>
                  <a:moveTo>
                    <a:pt x="98" y="897"/>
                  </a:moveTo>
                  <a:cubicBezTo>
                    <a:pt x="99" y="906"/>
                    <a:pt x="103" y="913"/>
                    <a:pt x="104" y="922"/>
                  </a:cubicBezTo>
                  <a:cubicBezTo>
                    <a:pt x="112" y="918"/>
                    <a:pt x="119" y="915"/>
                    <a:pt x="125" y="909"/>
                  </a:cubicBezTo>
                  <a:cubicBezTo>
                    <a:pt x="115" y="906"/>
                    <a:pt x="107" y="900"/>
                    <a:pt x="98" y="897"/>
                  </a:cubicBezTo>
                  <a:moveTo>
                    <a:pt x="98" y="897"/>
                  </a:moveTo>
                  <a:cubicBezTo>
                    <a:pt x="97" y="896"/>
                    <a:pt x="97" y="897"/>
                    <a:pt x="98" y="897"/>
                  </a:cubicBezTo>
                  <a:moveTo>
                    <a:pt x="128" y="911"/>
                  </a:moveTo>
                  <a:cubicBezTo>
                    <a:pt x="121" y="916"/>
                    <a:pt x="111" y="919"/>
                    <a:pt x="106" y="927"/>
                  </a:cubicBezTo>
                  <a:cubicBezTo>
                    <a:pt x="126" y="981"/>
                    <a:pt x="148" y="1032"/>
                    <a:pt x="176" y="1078"/>
                  </a:cubicBezTo>
                  <a:cubicBezTo>
                    <a:pt x="166" y="1030"/>
                    <a:pt x="160" y="978"/>
                    <a:pt x="158" y="922"/>
                  </a:cubicBezTo>
                  <a:cubicBezTo>
                    <a:pt x="148" y="919"/>
                    <a:pt x="138" y="915"/>
                    <a:pt x="128" y="911"/>
                  </a:cubicBezTo>
                  <a:close/>
                  <a:moveTo>
                    <a:pt x="1396" y="911"/>
                  </a:moveTo>
                  <a:cubicBezTo>
                    <a:pt x="1381" y="916"/>
                    <a:pt x="1367" y="923"/>
                    <a:pt x="1351" y="927"/>
                  </a:cubicBezTo>
                  <a:cubicBezTo>
                    <a:pt x="1341" y="957"/>
                    <a:pt x="1330" y="985"/>
                    <a:pt x="1317" y="1011"/>
                  </a:cubicBezTo>
                  <a:cubicBezTo>
                    <a:pt x="1313" y="1047"/>
                    <a:pt x="1308" y="1080"/>
                    <a:pt x="1301" y="1111"/>
                  </a:cubicBezTo>
                  <a:cubicBezTo>
                    <a:pt x="1314" y="1119"/>
                    <a:pt x="1324" y="1130"/>
                    <a:pt x="1336" y="1139"/>
                  </a:cubicBezTo>
                  <a:cubicBezTo>
                    <a:pt x="1376" y="1079"/>
                    <a:pt x="1414" y="1018"/>
                    <a:pt x="1437" y="941"/>
                  </a:cubicBezTo>
                  <a:cubicBezTo>
                    <a:pt x="1425" y="929"/>
                    <a:pt x="1410" y="920"/>
                    <a:pt x="1396" y="911"/>
                  </a:cubicBezTo>
                  <a:close/>
                  <a:moveTo>
                    <a:pt x="161" y="927"/>
                  </a:moveTo>
                  <a:cubicBezTo>
                    <a:pt x="163" y="985"/>
                    <a:pt x="170" y="1038"/>
                    <a:pt x="181" y="1087"/>
                  </a:cubicBezTo>
                  <a:cubicBezTo>
                    <a:pt x="190" y="1099"/>
                    <a:pt x="197" y="1113"/>
                    <a:pt x="206" y="1125"/>
                  </a:cubicBezTo>
                  <a:cubicBezTo>
                    <a:pt x="227" y="1107"/>
                    <a:pt x="251" y="1093"/>
                    <a:pt x="277" y="1081"/>
                  </a:cubicBezTo>
                  <a:cubicBezTo>
                    <a:pt x="255" y="1036"/>
                    <a:pt x="231" y="992"/>
                    <a:pt x="214" y="940"/>
                  </a:cubicBezTo>
                  <a:cubicBezTo>
                    <a:pt x="195" y="936"/>
                    <a:pt x="179" y="929"/>
                    <a:pt x="161" y="924"/>
                  </a:cubicBezTo>
                  <a:cubicBezTo>
                    <a:pt x="161" y="925"/>
                    <a:pt x="161" y="926"/>
                    <a:pt x="161" y="927"/>
                  </a:cubicBezTo>
                  <a:close/>
                  <a:moveTo>
                    <a:pt x="66" y="965"/>
                  </a:moveTo>
                  <a:cubicBezTo>
                    <a:pt x="64" y="977"/>
                    <a:pt x="71" y="992"/>
                    <a:pt x="74" y="1005"/>
                  </a:cubicBezTo>
                  <a:cubicBezTo>
                    <a:pt x="77" y="1019"/>
                    <a:pt x="78" y="1032"/>
                    <a:pt x="82" y="1043"/>
                  </a:cubicBezTo>
                  <a:cubicBezTo>
                    <a:pt x="93" y="1070"/>
                    <a:pt x="112" y="1092"/>
                    <a:pt x="122" y="1112"/>
                  </a:cubicBezTo>
                  <a:cubicBezTo>
                    <a:pt x="142" y="1123"/>
                    <a:pt x="164" y="1137"/>
                    <a:pt x="186" y="1144"/>
                  </a:cubicBezTo>
                  <a:cubicBezTo>
                    <a:pt x="195" y="1137"/>
                    <a:pt x="189" y="1127"/>
                    <a:pt x="186" y="1118"/>
                  </a:cubicBezTo>
                  <a:cubicBezTo>
                    <a:pt x="183" y="1108"/>
                    <a:pt x="181" y="1097"/>
                    <a:pt x="179" y="1087"/>
                  </a:cubicBezTo>
                  <a:cubicBezTo>
                    <a:pt x="149" y="1039"/>
                    <a:pt x="124" y="986"/>
                    <a:pt x="104" y="928"/>
                  </a:cubicBezTo>
                  <a:cubicBezTo>
                    <a:pt x="104" y="927"/>
                    <a:pt x="104" y="927"/>
                    <a:pt x="103" y="927"/>
                  </a:cubicBezTo>
                  <a:cubicBezTo>
                    <a:pt x="95" y="937"/>
                    <a:pt x="68" y="952"/>
                    <a:pt x="66" y="965"/>
                  </a:cubicBezTo>
                  <a:close/>
                  <a:moveTo>
                    <a:pt x="1322" y="936"/>
                  </a:moveTo>
                  <a:cubicBezTo>
                    <a:pt x="1322" y="959"/>
                    <a:pt x="1319" y="983"/>
                    <a:pt x="1319" y="1003"/>
                  </a:cubicBezTo>
                  <a:cubicBezTo>
                    <a:pt x="1329" y="979"/>
                    <a:pt x="1339" y="954"/>
                    <a:pt x="1349" y="929"/>
                  </a:cubicBezTo>
                  <a:cubicBezTo>
                    <a:pt x="1339" y="930"/>
                    <a:pt x="1332" y="935"/>
                    <a:pt x="1322" y="936"/>
                  </a:cubicBezTo>
                  <a:close/>
                  <a:moveTo>
                    <a:pt x="1216" y="963"/>
                  </a:moveTo>
                  <a:cubicBezTo>
                    <a:pt x="1206" y="996"/>
                    <a:pt x="1192" y="1025"/>
                    <a:pt x="1179" y="1055"/>
                  </a:cubicBezTo>
                  <a:cubicBezTo>
                    <a:pt x="1212" y="1065"/>
                    <a:pt x="1242" y="1078"/>
                    <a:pt x="1271" y="1093"/>
                  </a:cubicBezTo>
                  <a:cubicBezTo>
                    <a:pt x="1278" y="1080"/>
                    <a:pt x="1286" y="1067"/>
                    <a:pt x="1294" y="1053"/>
                  </a:cubicBezTo>
                  <a:cubicBezTo>
                    <a:pt x="1300" y="1041"/>
                    <a:pt x="1312" y="1023"/>
                    <a:pt x="1315" y="1010"/>
                  </a:cubicBezTo>
                  <a:cubicBezTo>
                    <a:pt x="1320" y="988"/>
                    <a:pt x="1316" y="966"/>
                    <a:pt x="1319" y="938"/>
                  </a:cubicBezTo>
                  <a:cubicBezTo>
                    <a:pt x="1318" y="938"/>
                    <a:pt x="1318" y="938"/>
                    <a:pt x="1317" y="938"/>
                  </a:cubicBezTo>
                  <a:cubicBezTo>
                    <a:pt x="1285" y="948"/>
                    <a:pt x="1252" y="957"/>
                    <a:pt x="1216" y="963"/>
                  </a:cubicBezTo>
                  <a:close/>
                  <a:moveTo>
                    <a:pt x="280" y="1079"/>
                  </a:moveTo>
                  <a:cubicBezTo>
                    <a:pt x="293" y="1075"/>
                    <a:pt x="305" y="1068"/>
                    <a:pt x="319" y="1064"/>
                  </a:cubicBezTo>
                  <a:cubicBezTo>
                    <a:pt x="315" y="1033"/>
                    <a:pt x="314" y="998"/>
                    <a:pt x="313" y="964"/>
                  </a:cubicBezTo>
                  <a:cubicBezTo>
                    <a:pt x="279" y="958"/>
                    <a:pt x="248" y="950"/>
                    <a:pt x="217" y="941"/>
                  </a:cubicBezTo>
                  <a:cubicBezTo>
                    <a:pt x="234" y="991"/>
                    <a:pt x="256" y="1036"/>
                    <a:pt x="280" y="1079"/>
                  </a:cubicBezTo>
                  <a:close/>
                  <a:moveTo>
                    <a:pt x="1403" y="1111"/>
                  </a:moveTo>
                  <a:cubicBezTo>
                    <a:pt x="1431" y="1098"/>
                    <a:pt x="1442" y="1073"/>
                    <a:pt x="1454" y="1045"/>
                  </a:cubicBezTo>
                  <a:cubicBezTo>
                    <a:pt x="1461" y="1029"/>
                    <a:pt x="1470" y="1013"/>
                    <a:pt x="1474" y="997"/>
                  </a:cubicBezTo>
                  <a:cubicBezTo>
                    <a:pt x="1468" y="975"/>
                    <a:pt x="1455" y="958"/>
                    <a:pt x="1440" y="944"/>
                  </a:cubicBezTo>
                  <a:cubicBezTo>
                    <a:pt x="1433" y="1004"/>
                    <a:pt x="1418" y="1062"/>
                    <a:pt x="1403" y="1111"/>
                  </a:cubicBezTo>
                  <a:close/>
                  <a:moveTo>
                    <a:pt x="1491" y="959"/>
                  </a:moveTo>
                  <a:cubicBezTo>
                    <a:pt x="1492" y="962"/>
                    <a:pt x="1492" y="955"/>
                    <a:pt x="1491" y="959"/>
                  </a:cubicBezTo>
                  <a:close/>
                  <a:moveTo>
                    <a:pt x="1434" y="961"/>
                  </a:moveTo>
                  <a:cubicBezTo>
                    <a:pt x="1434" y="961"/>
                    <a:pt x="1435" y="962"/>
                    <a:pt x="1434" y="961"/>
                  </a:cubicBezTo>
                  <a:close/>
                  <a:moveTo>
                    <a:pt x="1490" y="963"/>
                  </a:moveTo>
                  <a:cubicBezTo>
                    <a:pt x="1489" y="963"/>
                    <a:pt x="1489" y="963"/>
                    <a:pt x="1489" y="963"/>
                  </a:cubicBezTo>
                  <a:cubicBezTo>
                    <a:pt x="1487" y="979"/>
                    <a:pt x="1474" y="992"/>
                    <a:pt x="1479" y="1008"/>
                  </a:cubicBezTo>
                  <a:cubicBezTo>
                    <a:pt x="1482" y="992"/>
                    <a:pt x="1488" y="980"/>
                    <a:pt x="1490" y="963"/>
                  </a:cubicBezTo>
                  <a:moveTo>
                    <a:pt x="1490" y="963"/>
                  </a:moveTo>
                  <a:cubicBezTo>
                    <a:pt x="1493" y="962"/>
                    <a:pt x="1489" y="958"/>
                    <a:pt x="1490" y="963"/>
                  </a:cubicBezTo>
                  <a:moveTo>
                    <a:pt x="1350" y="1123"/>
                  </a:moveTo>
                  <a:cubicBezTo>
                    <a:pt x="1346" y="1129"/>
                    <a:pt x="1339" y="1135"/>
                    <a:pt x="1338" y="1144"/>
                  </a:cubicBezTo>
                  <a:cubicBezTo>
                    <a:pt x="1361" y="1136"/>
                    <a:pt x="1379" y="1125"/>
                    <a:pt x="1398" y="1114"/>
                  </a:cubicBezTo>
                  <a:cubicBezTo>
                    <a:pt x="1414" y="1068"/>
                    <a:pt x="1429" y="1017"/>
                    <a:pt x="1433" y="963"/>
                  </a:cubicBezTo>
                  <a:cubicBezTo>
                    <a:pt x="1411" y="1021"/>
                    <a:pt x="1383" y="1076"/>
                    <a:pt x="1350" y="1123"/>
                  </a:cubicBezTo>
                  <a:close/>
                  <a:moveTo>
                    <a:pt x="1213" y="965"/>
                  </a:moveTo>
                  <a:cubicBezTo>
                    <a:pt x="1195" y="967"/>
                    <a:pt x="1173" y="973"/>
                    <a:pt x="1153" y="976"/>
                  </a:cubicBezTo>
                  <a:cubicBezTo>
                    <a:pt x="1153" y="1000"/>
                    <a:pt x="1152" y="1023"/>
                    <a:pt x="1150" y="1046"/>
                  </a:cubicBezTo>
                  <a:cubicBezTo>
                    <a:pt x="1160" y="1048"/>
                    <a:pt x="1167" y="1052"/>
                    <a:pt x="1177" y="1054"/>
                  </a:cubicBezTo>
                  <a:cubicBezTo>
                    <a:pt x="1190" y="1025"/>
                    <a:pt x="1202" y="996"/>
                    <a:pt x="1213" y="965"/>
                  </a:cubicBezTo>
                  <a:close/>
                  <a:moveTo>
                    <a:pt x="321" y="1062"/>
                  </a:moveTo>
                  <a:cubicBezTo>
                    <a:pt x="341" y="1057"/>
                    <a:pt x="360" y="1049"/>
                    <a:pt x="380" y="1044"/>
                  </a:cubicBezTo>
                  <a:cubicBezTo>
                    <a:pt x="370" y="1020"/>
                    <a:pt x="361" y="996"/>
                    <a:pt x="352" y="972"/>
                  </a:cubicBezTo>
                  <a:cubicBezTo>
                    <a:pt x="339" y="970"/>
                    <a:pt x="328" y="967"/>
                    <a:pt x="316" y="965"/>
                  </a:cubicBezTo>
                  <a:cubicBezTo>
                    <a:pt x="316" y="999"/>
                    <a:pt x="319" y="1030"/>
                    <a:pt x="321" y="1062"/>
                  </a:cubicBezTo>
                  <a:close/>
                  <a:moveTo>
                    <a:pt x="75" y="1024"/>
                  </a:moveTo>
                  <a:cubicBezTo>
                    <a:pt x="70" y="1006"/>
                    <a:pt x="68" y="985"/>
                    <a:pt x="62" y="968"/>
                  </a:cubicBezTo>
                  <a:cubicBezTo>
                    <a:pt x="50" y="986"/>
                    <a:pt x="69" y="1007"/>
                    <a:pt x="75" y="1024"/>
                  </a:cubicBezTo>
                  <a:close/>
                  <a:moveTo>
                    <a:pt x="382" y="1043"/>
                  </a:moveTo>
                  <a:cubicBezTo>
                    <a:pt x="421" y="1032"/>
                    <a:pt x="463" y="1025"/>
                    <a:pt x="504" y="1016"/>
                  </a:cubicBezTo>
                  <a:cubicBezTo>
                    <a:pt x="501" y="1009"/>
                    <a:pt x="499" y="1001"/>
                    <a:pt x="497" y="992"/>
                  </a:cubicBezTo>
                  <a:cubicBezTo>
                    <a:pt x="448" y="988"/>
                    <a:pt x="402" y="981"/>
                    <a:pt x="356" y="973"/>
                  </a:cubicBezTo>
                  <a:cubicBezTo>
                    <a:pt x="363" y="998"/>
                    <a:pt x="374" y="1019"/>
                    <a:pt x="382" y="1043"/>
                  </a:cubicBezTo>
                  <a:close/>
                  <a:moveTo>
                    <a:pt x="1150" y="976"/>
                  </a:moveTo>
                  <a:cubicBezTo>
                    <a:pt x="1125" y="981"/>
                    <a:pt x="1099" y="984"/>
                    <a:pt x="1073" y="987"/>
                  </a:cubicBezTo>
                  <a:cubicBezTo>
                    <a:pt x="1069" y="1000"/>
                    <a:pt x="1065" y="1012"/>
                    <a:pt x="1062" y="1025"/>
                  </a:cubicBezTo>
                  <a:cubicBezTo>
                    <a:pt x="1092" y="1029"/>
                    <a:pt x="1121" y="1039"/>
                    <a:pt x="1148" y="1044"/>
                  </a:cubicBezTo>
                  <a:cubicBezTo>
                    <a:pt x="1148" y="1021"/>
                    <a:pt x="1151" y="996"/>
                    <a:pt x="1150" y="976"/>
                  </a:cubicBezTo>
                  <a:close/>
                  <a:moveTo>
                    <a:pt x="95" y="1092"/>
                  </a:moveTo>
                  <a:cubicBezTo>
                    <a:pt x="95" y="1093"/>
                    <a:pt x="96" y="1092"/>
                    <a:pt x="95" y="1092"/>
                  </a:cubicBezTo>
                  <a:moveTo>
                    <a:pt x="95" y="1092"/>
                  </a:moveTo>
                  <a:cubicBezTo>
                    <a:pt x="84" y="1053"/>
                    <a:pt x="70" y="1017"/>
                    <a:pt x="54" y="984"/>
                  </a:cubicBezTo>
                  <a:cubicBezTo>
                    <a:pt x="36" y="1032"/>
                    <a:pt x="67" y="1071"/>
                    <a:pt x="95" y="1092"/>
                  </a:cubicBezTo>
                  <a:moveTo>
                    <a:pt x="950" y="1000"/>
                  </a:moveTo>
                  <a:cubicBezTo>
                    <a:pt x="950" y="1002"/>
                    <a:pt x="950" y="1004"/>
                    <a:pt x="950" y="1007"/>
                  </a:cubicBezTo>
                  <a:cubicBezTo>
                    <a:pt x="986" y="1013"/>
                    <a:pt x="1024" y="1017"/>
                    <a:pt x="1059" y="1024"/>
                  </a:cubicBezTo>
                  <a:cubicBezTo>
                    <a:pt x="1063" y="1013"/>
                    <a:pt x="1066" y="1000"/>
                    <a:pt x="1070" y="988"/>
                  </a:cubicBezTo>
                  <a:cubicBezTo>
                    <a:pt x="1030" y="992"/>
                    <a:pt x="990" y="996"/>
                    <a:pt x="950" y="1000"/>
                  </a:cubicBezTo>
                  <a:close/>
                  <a:moveTo>
                    <a:pt x="508" y="1016"/>
                  </a:moveTo>
                  <a:cubicBezTo>
                    <a:pt x="508" y="1009"/>
                    <a:pt x="508" y="1001"/>
                    <a:pt x="508" y="994"/>
                  </a:cubicBezTo>
                  <a:cubicBezTo>
                    <a:pt x="506" y="993"/>
                    <a:pt x="503" y="993"/>
                    <a:pt x="500" y="993"/>
                  </a:cubicBezTo>
                  <a:cubicBezTo>
                    <a:pt x="502" y="1001"/>
                    <a:pt x="502" y="1011"/>
                    <a:pt x="508" y="1016"/>
                  </a:cubicBezTo>
                  <a:close/>
                  <a:moveTo>
                    <a:pt x="510" y="994"/>
                  </a:moveTo>
                  <a:cubicBezTo>
                    <a:pt x="511" y="1001"/>
                    <a:pt x="509" y="1011"/>
                    <a:pt x="511" y="1016"/>
                  </a:cubicBezTo>
                  <a:cubicBezTo>
                    <a:pt x="545" y="1009"/>
                    <a:pt x="584" y="1008"/>
                    <a:pt x="619" y="1002"/>
                  </a:cubicBezTo>
                  <a:cubicBezTo>
                    <a:pt x="581" y="1001"/>
                    <a:pt x="546" y="997"/>
                    <a:pt x="510" y="994"/>
                  </a:cubicBezTo>
                  <a:close/>
                  <a:moveTo>
                    <a:pt x="684" y="1002"/>
                  </a:moveTo>
                  <a:cubicBezTo>
                    <a:pt x="696" y="1003"/>
                    <a:pt x="716" y="1005"/>
                    <a:pt x="726" y="1001"/>
                  </a:cubicBezTo>
                  <a:cubicBezTo>
                    <a:pt x="714" y="999"/>
                    <a:pt x="697" y="1001"/>
                    <a:pt x="684" y="1002"/>
                  </a:cubicBezTo>
                  <a:close/>
                  <a:moveTo>
                    <a:pt x="728" y="1002"/>
                  </a:moveTo>
                  <a:cubicBezTo>
                    <a:pt x="729" y="1002"/>
                    <a:pt x="729" y="1003"/>
                    <a:pt x="730" y="1003"/>
                  </a:cubicBezTo>
                  <a:cubicBezTo>
                    <a:pt x="740" y="1004"/>
                    <a:pt x="752" y="1004"/>
                    <a:pt x="763" y="1004"/>
                  </a:cubicBezTo>
                  <a:cubicBezTo>
                    <a:pt x="770" y="1004"/>
                    <a:pt x="780" y="1006"/>
                    <a:pt x="783" y="1001"/>
                  </a:cubicBezTo>
                  <a:cubicBezTo>
                    <a:pt x="767" y="1000"/>
                    <a:pt x="743" y="998"/>
                    <a:pt x="728" y="1002"/>
                  </a:cubicBezTo>
                  <a:close/>
                  <a:moveTo>
                    <a:pt x="786" y="1002"/>
                  </a:moveTo>
                  <a:cubicBezTo>
                    <a:pt x="802" y="1003"/>
                    <a:pt x="826" y="1004"/>
                    <a:pt x="840" y="1001"/>
                  </a:cubicBezTo>
                  <a:cubicBezTo>
                    <a:pt x="822" y="1003"/>
                    <a:pt x="801" y="997"/>
                    <a:pt x="786" y="1002"/>
                  </a:cubicBezTo>
                  <a:close/>
                  <a:moveTo>
                    <a:pt x="928" y="1005"/>
                  </a:moveTo>
                  <a:cubicBezTo>
                    <a:pt x="933" y="1006"/>
                    <a:pt x="939" y="1006"/>
                    <a:pt x="945" y="1007"/>
                  </a:cubicBezTo>
                  <a:cubicBezTo>
                    <a:pt x="945" y="1004"/>
                    <a:pt x="945" y="1002"/>
                    <a:pt x="945" y="1000"/>
                  </a:cubicBezTo>
                  <a:cubicBezTo>
                    <a:pt x="939" y="1001"/>
                    <a:pt x="929" y="998"/>
                    <a:pt x="928" y="1005"/>
                  </a:cubicBezTo>
                  <a:close/>
                  <a:moveTo>
                    <a:pt x="905" y="1003"/>
                  </a:moveTo>
                  <a:cubicBezTo>
                    <a:pt x="911" y="1002"/>
                    <a:pt x="924" y="1008"/>
                    <a:pt x="926" y="1002"/>
                  </a:cubicBezTo>
                  <a:cubicBezTo>
                    <a:pt x="921" y="1001"/>
                    <a:pt x="911" y="1002"/>
                    <a:pt x="905" y="1003"/>
                  </a:cubicBezTo>
                  <a:close/>
                  <a:moveTo>
                    <a:pt x="510" y="1018"/>
                  </a:moveTo>
                  <a:cubicBezTo>
                    <a:pt x="512" y="1043"/>
                    <a:pt x="518" y="1061"/>
                    <a:pt x="525" y="1080"/>
                  </a:cubicBezTo>
                  <a:cubicBezTo>
                    <a:pt x="539" y="1124"/>
                    <a:pt x="556" y="1165"/>
                    <a:pt x="573" y="1204"/>
                  </a:cubicBezTo>
                  <a:cubicBezTo>
                    <a:pt x="605" y="1200"/>
                    <a:pt x="636" y="1195"/>
                    <a:pt x="671" y="1193"/>
                  </a:cubicBezTo>
                  <a:cubicBezTo>
                    <a:pt x="658" y="1137"/>
                    <a:pt x="651" y="1072"/>
                    <a:pt x="641" y="1014"/>
                  </a:cubicBezTo>
                  <a:cubicBezTo>
                    <a:pt x="641" y="1011"/>
                    <a:pt x="643" y="1004"/>
                    <a:pt x="637" y="1004"/>
                  </a:cubicBezTo>
                  <a:cubicBezTo>
                    <a:pt x="594" y="1007"/>
                    <a:pt x="552" y="1012"/>
                    <a:pt x="510" y="1018"/>
                  </a:cubicBezTo>
                  <a:close/>
                  <a:moveTo>
                    <a:pt x="675" y="1192"/>
                  </a:moveTo>
                  <a:cubicBezTo>
                    <a:pt x="693" y="1192"/>
                    <a:pt x="708" y="1189"/>
                    <a:pt x="726" y="1190"/>
                  </a:cubicBezTo>
                  <a:cubicBezTo>
                    <a:pt x="727" y="1128"/>
                    <a:pt x="725" y="1068"/>
                    <a:pt x="726" y="1006"/>
                  </a:cubicBezTo>
                  <a:cubicBezTo>
                    <a:pt x="697" y="1006"/>
                    <a:pt x="672" y="1004"/>
                    <a:pt x="645" y="1004"/>
                  </a:cubicBezTo>
                  <a:cubicBezTo>
                    <a:pt x="650" y="1067"/>
                    <a:pt x="663" y="1131"/>
                    <a:pt x="675" y="1192"/>
                  </a:cubicBezTo>
                  <a:close/>
                  <a:moveTo>
                    <a:pt x="786" y="1006"/>
                  </a:moveTo>
                  <a:cubicBezTo>
                    <a:pt x="784" y="1067"/>
                    <a:pt x="782" y="1128"/>
                    <a:pt x="780" y="1189"/>
                  </a:cubicBezTo>
                  <a:cubicBezTo>
                    <a:pt x="815" y="1190"/>
                    <a:pt x="851" y="1191"/>
                    <a:pt x="883" y="1196"/>
                  </a:cubicBezTo>
                  <a:cubicBezTo>
                    <a:pt x="899" y="1135"/>
                    <a:pt x="913" y="1072"/>
                    <a:pt x="925" y="1007"/>
                  </a:cubicBezTo>
                  <a:cubicBezTo>
                    <a:pt x="882" y="1000"/>
                    <a:pt x="834" y="1007"/>
                    <a:pt x="786" y="1006"/>
                  </a:cubicBezTo>
                  <a:close/>
                  <a:moveTo>
                    <a:pt x="1439" y="1083"/>
                  </a:moveTo>
                  <a:cubicBezTo>
                    <a:pt x="1437" y="1084"/>
                    <a:pt x="1439" y="1084"/>
                    <a:pt x="1439" y="1083"/>
                  </a:cubicBezTo>
                  <a:moveTo>
                    <a:pt x="1439" y="1083"/>
                  </a:moveTo>
                  <a:cubicBezTo>
                    <a:pt x="1439" y="1083"/>
                    <a:pt x="1440" y="1083"/>
                    <a:pt x="1440" y="1083"/>
                  </a:cubicBezTo>
                  <a:cubicBezTo>
                    <a:pt x="1458" y="1065"/>
                    <a:pt x="1478" y="1037"/>
                    <a:pt x="1474" y="1004"/>
                  </a:cubicBezTo>
                  <a:cubicBezTo>
                    <a:pt x="1465" y="1033"/>
                    <a:pt x="1451" y="1057"/>
                    <a:pt x="1439" y="1083"/>
                  </a:cubicBezTo>
                  <a:moveTo>
                    <a:pt x="729" y="1190"/>
                  </a:moveTo>
                  <a:cubicBezTo>
                    <a:pt x="744" y="1188"/>
                    <a:pt x="762" y="1189"/>
                    <a:pt x="777" y="1189"/>
                  </a:cubicBezTo>
                  <a:cubicBezTo>
                    <a:pt x="780" y="1129"/>
                    <a:pt x="782" y="1067"/>
                    <a:pt x="783" y="1006"/>
                  </a:cubicBezTo>
                  <a:cubicBezTo>
                    <a:pt x="765" y="1006"/>
                    <a:pt x="747" y="1006"/>
                    <a:pt x="729" y="1006"/>
                  </a:cubicBezTo>
                  <a:cubicBezTo>
                    <a:pt x="727" y="1066"/>
                    <a:pt x="729" y="1129"/>
                    <a:pt x="729" y="1190"/>
                  </a:cubicBezTo>
                  <a:close/>
                  <a:moveTo>
                    <a:pt x="928" y="1007"/>
                  </a:moveTo>
                  <a:cubicBezTo>
                    <a:pt x="915" y="1072"/>
                    <a:pt x="903" y="1136"/>
                    <a:pt x="885" y="1196"/>
                  </a:cubicBezTo>
                  <a:cubicBezTo>
                    <a:pt x="903" y="1197"/>
                    <a:pt x="920" y="1200"/>
                    <a:pt x="937" y="1202"/>
                  </a:cubicBezTo>
                  <a:cubicBezTo>
                    <a:pt x="941" y="1140"/>
                    <a:pt x="945" y="1077"/>
                    <a:pt x="945" y="1009"/>
                  </a:cubicBezTo>
                  <a:cubicBezTo>
                    <a:pt x="940" y="1009"/>
                    <a:pt x="934" y="1008"/>
                    <a:pt x="928" y="1007"/>
                  </a:cubicBezTo>
                  <a:close/>
                  <a:moveTo>
                    <a:pt x="951" y="1010"/>
                  </a:moveTo>
                  <a:cubicBezTo>
                    <a:pt x="947" y="1074"/>
                    <a:pt x="947" y="1142"/>
                    <a:pt x="941" y="1203"/>
                  </a:cubicBezTo>
                  <a:cubicBezTo>
                    <a:pt x="955" y="1205"/>
                    <a:pt x="968" y="1208"/>
                    <a:pt x="981" y="1211"/>
                  </a:cubicBezTo>
                  <a:cubicBezTo>
                    <a:pt x="1010" y="1153"/>
                    <a:pt x="1037" y="1093"/>
                    <a:pt x="1058" y="1026"/>
                  </a:cubicBezTo>
                  <a:cubicBezTo>
                    <a:pt x="1022" y="1020"/>
                    <a:pt x="989" y="1013"/>
                    <a:pt x="951" y="1010"/>
                  </a:cubicBezTo>
                  <a:close/>
                  <a:moveTo>
                    <a:pt x="507" y="1020"/>
                  </a:moveTo>
                  <a:cubicBezTo>
                    <a:pt x="508" y="1024"/>
                    <a:pt x="508" y="1016"/>
                    <a:pt x="507" y="1020"/>
                  </a:cubicBezTo>
                  <a:close/>
                  <a:moveTo>
                    <a:pt x="384" y="1045"/>
                  </a:moveTo>
                  <a:cubicBezTo>
                    <a:pt x="411" y="1107"/>
                    <a:pt x="441" y="1167"/>
                    <a:pt x="479" y="1218"/>
                  </a:cubicBezTo>
                  <a:cubicBezTo>
                    <a:pt x="493" y="1223"/>
                    <a:pt x="508" y="1219"/>
                    <a:pt x="522" y="1216"/>
                  </a:cubicBezTo>
                  <a:cubicBezTo>
                    <a:pt x="517" y="1173"/>
                    <a:pt x="513" y="1126"/>
                    <a:pt x="510" y="1081"/>
                  </a:cubicBezTo>
                  <a:cubicBezTo>
                    <a:pt x="509" y="1066"/>
                    <a:pt x="511" y="1049"/>
                    <a:pt x="509" y="1034"/>
                  </a:cubicBezTo>
                  <a:cubicBezTo>
                    <a:pt x="508" y="1030"/>
                    <a:pt x="506" y="1023"/>
                    <a:pt x="502" y="1020"/>
                  </a:cubicBezTo>
                  <a:cubicBezTo>
                    <a:pt x="460" y="1026"/>
                    <a:pt x="422" y="1036"/>
                    <a:pt x="384" y="1045"/>
                  </a:cubicBezTo>
                  <a:close/>
                  <a:moveTo>
                    <a:pt x="1274" y="1095"/>
                  </a:moveTo>
                  <a:cubicBezTo>
                    <a:pt x="1283" y="1099"/>
                    <a:pt x="1290" y="1105"/>
                    <a:pt x="1299" y="1109"/>
                  </a:cubicBezTo>
                  <a:cubicBezTo>
                    <a:pt x="1304" y="1081"/>
                    <a:pt x="1312" y="1050"/>
                    <a:pt x="1312" y="1021"/>
                  </a:cubicBezTo>
                  <a:cubicBezTo>
                    <a:pt x="1301" y="1047"/>
                    <a:pt x="1286" y="1070"/>
                    <a:pt x="1274" y="1095"/>
                  </a:cubicBezTo>
                  <a:close/>
                  <a:moveTo>
                    <a:pt x="508" y="1025"/>
                  </a:moveTo>
                  <a:cubicBezTo>
                    <a:pt x="507" y="1024"/>
                    <a:pt x="508" y="1025"/>
                    <a:pt x="508" y="1025"/>
                  </a:cubicBezTo>
                  <a:close/>
                  <a:moveTo>
                    <a:pt x="75" y="1026"/>
                  </a:moveTo>
                  <a:cubicBezTo>
                    <a:pt x="75" y="1026"/>
                    <a:pt x="74" y="1025"/>
                    <a:pt x="75" y="1026"/>
                  </a:cubicBezTo>
                  <a:close/>
                  <a:moveTo>
                    <a:pt x="1062" y="1027"/>
                  </a:moveTo>
                  <a:cubicBezTo>
                    <a:pt x="1038" y="1091"/>
                    <a:pt x="1014" y="1154"/>
                    <a:pt x="984" y="1211"/>
                  </a:cubicBezTo>
                  <a:cubicBezTo>
                    <a:pt x="1013" y="1223"/>
                    <a:pt x="1049" y="1219"/>
                    <a:pt x="1083" y="1213"/>
                  </a:cubicBezTo>
                  <a:cubicBezTo>
                    <a:pt x="1092" y="1199"/>
                    <a:pt x="1103" y="1185"/>
                    <a:pt x="1112" y="1170"/>
                  </a:cubicBezTo>
                  <a:cubicBezTo>
                    <a:pt x="1121" y="1156"/>
                    <a:pt x="1134" y="1140"/>
                    <a:pt x="1139" y="1124"/>
                  </a:cubicBezTo>
                  <a:cubicBezTo>
                    <a:pt x="1146" y="1101"/>
                    <a:pt x="1143" y="1075"/>
                    <a:pt x="1147" y="1047"/>
                  </a:cubicBezTo>
                  <a:cubicBezTo>
                    <a:pt x="1119" y="1040"/>
                    <a:pt x="1091" y="1033"/>
                    <a:pt x="1062" y="1027"/>
                  </a:cubicBezTo>
                  <a:close/>
                  <a:moveTo>
                    <a:pt x="526" y="1215"/>
                  </a:moveTo>
                  <a:cubicBezTo>
                    <a:pt x="539" y="1211"/>
                    <a:pt x="555" y="1208"/>
                    <a:pt x="570" y="1205"/>
                  </a:cubicBezTo>
                  <a:cubicBezTo>
                    <a:pt x="548" y="1154"/>
                    <a:pt x="529" y="1101"/>
                    <a:pt x="511" y="1046"/>
                  </a:cubicBezTo>
                  <a:cubicBezTo>
                    <a:pt x="514" y="1104"/>
                    <a:pt x="518" y="1162"/>
                    <a:pt x="526" y="1215"/>
                  </a:cubicBezTo>
                  <a:close/>
                  <a:moveTo>
                    <a:pt x="322" y="1065"/>
                  </a:moveTo>
                  <a:cubicBezTo>
                    <a:pt x="325" y="1103"/>
                    <a:pt x="332" y="1137"/>
                    <a:pt x="339" y="1171"/>
                  </a:cubicBezTo>
                  <a:cubicBezTo>
                    <a:pt x="345" y="1180"/>
                    <a:pt x="353" y="1188"/>
                    <a:pt x="359" y="1198"/>
                  </a:cubicBezTo>
                  <a:cubicBezTo>
                    <a:pt x="396" y="1205"/>
                    <a:pt x="436" y="1213"/>
                    <a:pt x="474" y="1217"/>
                  </a:cubicBezTo>
                  <a:cubicBezTo>
                    <a:pt x="441" y="1168"/>
                    <a:pt x="410" y="1113"/>
                    <a:pt x="386" y="1057"/>
                  </a:cubicBezTo>
                  <a:cubicBezTo>
                    <a:pt x="384" y="1054"/>
                    <a:pt x="384" y="1048"/>
                    <a:pt x="379" y="1047"/>
                  </a:cubicBezTo>
                  <a:cubicBezTo>
                    <a:pt x="359" y="1052"/>
                    <a:pt x="341" y="1059"/>
                    <a:pt x="322" y="1065"/>
                  </a:cubicBezTo>
                  <a:close/>
                  <a:moveTo>
                    <a:pt x="1144" y="1118"/>
                  </a:moveTo>
                  <a:cubicBezTo>
                    <a:pt x="1154" y="1097"/>
                    <a:pt x="1166" y="1078"/>
                    <a:pt x="1175" y="1055"/>
                  </a:cubicBezTo>
                  <a:cubicBezTo>
                    <a:pt x="1166" y="1054"/>
                    <a:pt x="1159" y="1050"/>
                    <a:pt x="1150" y="1049"/>
                  </a:cubicBezTo>
                  <a:cubicBezTo>
                    <a:pt x="1149" y="1072"/>
                    <a:pt x="1144" y="1097"/>
                    <a:pt x="1144" y="1118"/>
                  </a:cubicBezTo>
                  <a:close/>
                  <a:moveTo>
                    <a:pt x="87" y="1057"/>
                  </a:moveTo>
                  <a:cubicBezTo>
                    <a:pt x="94" y="1077"/>
                    <a:pt x="96" y="1100"/>
                    <a:pt x="115" y="1107"/>
                  </a:cubicBezTo>
                  <a:cubicBezTo>
                    <a:pt x="106" y="1091"/>
                    <a:pt x="96" y="1074"/>
                    <a:pt x="87" y="1057"/>
                  </a:cubicBezTo>
                  <a:moveTo>
                    <a:pt x="87" y="1057"/>
                  </a:moveTo>
                  <a:cubicBezTo>
                    <a:pt x="88" y="1053"/>
                    <a:pt x="84" y="1057"/>
                    <a:pt x="87" y="1057"/>
                  </a:cubicBezTo>
                  <a:moveTo>
                    <a:pt x="1177" y="1057"/>
                  </a:moveTo>
                  <a:cubicBezTo>
                    <a:pt x="1172" y="1069"/>
                    <a:pt x="1167" y="1081"/>
                    <a:pt x="1160" y="1093"/>
                  </a:cubicBezTo>
                  <a:cubicBezTo>
                    <a:pt x="1155" y="1103"/>
                    <a:pt x="1146" y="1113"/>
                    <a:pt x="1142" y="1125"/>
                  </a:cubicBezTo>
                  <a:cubicBezTo>
                    <a:pt x="1138" y="1137"/>
                    <a:pt x="1139" y="1152"/>
                    <a:pt x="1136" y="1165"/>
                  </a:cubicBezTo>
                  <a:cubicBezTo>
                    <a:pt x="1134" y="1178"/>
                    <a:pt x="1131" y="1190"/>
                    <a:pt x="1129" y="1204"/>
                  </a:cubicBezTo>
                  <a:cubicBezTo>
                    <a:pt x="1155" y="1201"/>
                    <a:pt x="1179" y="1194"/>
                    <a:pt x="1204" y="1189"/>
                  </a:cubicBezTo>
                  <a:cubicBezTo>
                    <a:pt x="1227" y="1159"/>
                    <a:pt x="1250" y="1129"/>
                    <a:pt x="1269" y="1095"/>
                  </a:cubicBezTo>
                  <a:cubicBezTo>
                    <a:pt x="1240" y="1080"/>
                    <a:pt x="1211" y="1066"/>
                    <a:pt x="1177" y="1057"/>
                  </a:cubicBezTo>
                  <a:close/>
                  <a:moveTo>
                    <a:pt x="64" y="1065"/>
                  </a:moveTo>
                  <a:cubicBezTo>
                    <a:pt x="88" y="1121"/>
                    <a:pt x="118" y="1171"/>
                    <a:pt x="154" y="1215"/>
                  </a:cubicBezTo>
                  <a:moveTo>
                    <a:pt x="154" y="1215"/>
                  </a:moveTo>
                  <a:cubicBezTo>
                    <a:pt x="154" y="1216"/>
                    <a:pt x="155" y="1216"/>
                    <a:pt x="155" y="1216"/>
                  </a:cubicBezTo>
                  <a:moveTo>
                    <a:pt x="155" y="1216"/>
                  </a:moveTo>
                  <a:cubicBezTo>
                    <a:pt x="155" y="1217"/>
                    <a:pt x="155" y="1218"/>
                    <a:pt x="156" y="1218"/>
                  </a:cubicBezTo>
                  <a:moveTo>
                    <a:pt x="156" y="1218"/>
                  </a:moveTo>
                  <a:cubicBezTo>
                    <a:pt x="156" y="1219"/>
                    <a:pt x="157" y="1219"/>
                    <a:pt x="157" y="1219"/>
                  </a:cubicBezTo>
                  <a:moveTo>
                    <a:pt x="157" y="1219"/>
                  </a:moveTo>
                  <a:cubicBezTo>
                    <a:pt x="158" y="1220"/>
                    <a:pt x="158" y="1219"/>
                    <a:pt x="157" y="1219"/>
                  </a:cubicBezTo>
                  <a:moveTo>
                    <a:pt x="157" y="1219"/>
                  </a:moveTo>
                  <a:cubicBezTo>
                    <a:pt x="157" y="1218"/>
                    <a:pt x="157" y="1218"/>
                    <a:pt x="156" y="1218"/>
                  </a:cubicBezTo>
                  <a:moveTo>
                    <a:pt x="156" y="1218"/>
                  </a:moveTo>
                  <a:cubicBezTo>
                    <a:pt x="156" y="1217"/>
                    <a:pt x="156" y="1216"/>
                    <a:pt x="155" y="1216"/>
                  </a:cubicBezTo>
                  <a:moveTo>
                    <a:pt x="155" y="1216"/>
                  </a:moveTo>
                  <a:cubicBezTo>
                    <a:pt x="155" y="1215"/>
                    <a:pt x="155" y="1215"/>
                    <a:pt x="154" y="1215"/>
                  </a:cubicBezTo>
                  <a:moveTo>
                    <a:pt x="154" y="1215"/>
                  </a:moveTo>
                  <a:cubicBezTo>
                    <a:pt x="134" y="1178"/>
                    <a:pt x="113" y="1142"/>
                    <a:pt x="99" y="1099"/>
                  </a:cubicBezTo>
                  <a:cubicBezTo>
                    <a:pt x="85" y="1089"/>
                    <a:pt x="75" y="1077"/>
                    <a:pt x="64" y="1065"/>
                  </a:cubicBezTo>
                  <a:moveTo>
                    <a:pt x="64" y="1065"/>
                  </a:moveTo>
                  <a:cubicBezTo>
                    <a:pt x="63" y="1064"/>
                    <a:pt x="63" y="1065"/>
                    <a:pt x="64" y="1065"/>
                  </a:cubicBezTo>
                  <a:moveTo>
                    <a:pt x="282" y="1081"/>
                  </a:moveTo>
                  <a:cubicBezTo>
                    <a:pt x="297" y="1111"/>
                    <a:pt x="315" y="1138"/>
                    <a:pt x="335" y="1164"/>
                  </a:cubicBezTo>
                  <a:cubicBezTo>
                    <a:pt x="327" y="1133"/>
                    <a:pt x="324" y="1098"/>
                    <a:pt x="318" y="1066"/>
                  </a:cubicBezTo>
                  <a:cubicBezTo>
                    <a:pt x="307" y="1072"/>
                    <a:pt x="294" y="1076"/>
                    <a:pt x="282" y="1081"/>
                  </a:cubicBezTo>
                  <a:close/>
                  <a:moveTo>
                    <a:pt x="1457" y="1068"/>
                  </a:moveTo>
                  <a:cubicBezTo>
                    <a:pt x="1458" y="1069"/>
                    <a:pt x="1457" y="1068"/>
                    <a:pt x="1457" y="1068"/>
                  </a:cubicBezTo>
                  <a:close/>
                  <a:moveTo>
                    <a:pt x="1361" y="1232"/>
                  </a:moveTo>
                  <a:cubicBezTo>
                    <a:pt x="1360" y="1233"/>
                    <a:pt x="1361" y="1233"/>
                    <a:pt x="1361" y="1232"/>
                  </a:cubicBezTo>
                  <a:moveTo>
                    <a:pt x="1361" y="1232"/>
                  </a:moveTo>
                  <a:cubicBezTo>
                    <a:pt x="1399" y="1185"/>
                    <a:pt x="1434" y="1129"/>
                    <a:pt x="1456" y="1069"/>
                  </a:cubicBezTo>
                  <a:cubicBezTo>
                    <a:pt x="1450" y="1078"/>
                    <a:pt x="1442" y="1085"/>
                    <a:pt x="1433" y="1092"/>
                  </a:cubicBezTo>
                  <a:cubicBezTo>
                    <a:pt x="1414" y="1130"/>
                    <a:pt x="1388" y="1162"/>
                    <a:pt x="1365" y="1196"/>
                  </a:cubicBezTo>
                  <a:cubicBezTo>
                    <a:pt x="1367" y="1209"/>
                    <a:pt x="1364" y="1221"/>
                    <a:pt x="1361" y="1232"/>
                  </a:cubicBezTo>
                  <a:moveTo>
                    <a:pt x="341" y="1193"/>
                  </a:moveTo>
                  <a:cubicBezTo>
                    <a:pt x="341" y="1194"/>
                    <a:pt x="342" y="1193"/>
                    <a:pt x="341" y="1193"/>
                  </a:cubicBezTo>
                  <a:moveTo>
                    <a:pt x="341" y="1193"/>
                  </a:moveTo>
                  <a:cubicBezTo>
                    <a:pt x="340" y="1185"/>
                    <a:pt x="337" y="1179"/>
                    <a:pt x="337" y="1172"/>
                  </a:cubicBezTo>
                  <a:cubicBezTo>
                    <a:pt x="315" y="1144"/>
                    <a:pt x="298" y="1113"/>
                    <a:pt x="278" y="1083"/>
                  </a:cubicBezTo>
                  <a:cubicBezTo>
                    <a:pt x="261" y="1092"/>
                    <a:pt x="240" y="1102"/>
                    <a:pt x="222" y="1114"/>
                  </a:cubicBezTo>
                  <a:cubicBezTo>
                    <a:pt x="220" y="1116"/>
                    <a:pt x="207" y="1125"/>
                    <a:pt x="207" y="1127"/>
                  </a:cubicBezTo>
                  <a:cubicBezTo>
                    <a:pt x="207" y="1129"/>
                    <a:pt x="219" y="1144"/>
                    <a:pt x="221" y="1146"/>
                  </a:cubicBezTo>
                  <a:cubicBezTo>
                    <a:pt x="226" y="1153"/>
                    <a:pt x="230" y="1157"/>
                    <a:pt x="234" y="1164"/>
                  </a:cubicBezTo>
                  <a:cubicBezTo>
                    <a:pt x="269" y="1174"/>
                    <a:pt x="303" y="1186"/>
                    <a:pt x="341" y="1193"/>
                  </a:cubicBezTo>
                  <a:moveTo>
                    <a:pt x="183" y="1096"/>
                  </a:moveTo>
                  <a:cubicBezTo>
                    <a:pt x="183" y="1095"/>
                    <a:pt x="184" y="1096"/>
                    <a:pt x="183" y="1096"/>
                  </a:cubicBezTo>
                  <a:close/>
                  <a:moveTo>
                    <a:pt x="195" y="1134"/>
                  </a:moveTo>
                  <a:cubicBezTo>
                    <a:pt x="197" y="1130"/>
                    <a:pt x="202" y="1130"/>
                    <a:pt x="203" y="1125"/>
                  </a:cubicBezTo>
                  <a:cubicBezTo>
                    <a:pt x="196" y="1116"/>
                    <a:pt x="191" y="1106"/>
                    <a:pt x="184" y="1097"/>
                  </a:cubicBezTo>
                  <a:cubicBezTo>
                    <a:pt x="187" y="1110"/>
                    <a:pt x="190" y="1123"/>
                    <a:pt x="195" y="1134"/>
                  </a:cubicBezTo>
                  <a:close/>
                  <a:moveTo>
                    <a:pt x="1271" y="1097"/>
                  </a:moveTo>
                  <a:cubicBezTo>
                    <a:pt x="1271" y="1098"/>
                    <a:pt x="1270" y="1099"/>
                    <a:pt x="1270" y="1100"/>
                  </a:cubicBezTo>
                  <a:cubicBezTo>
                    <a:pt x="1254" y="1126"/>
                    <a:pt x="1234" y="1154"/>
                    <a:pt x="1216" y="1177"/>
                  </a:cubicBezTo>
                  <a:cubicBezTo>
                    <a:pt x="1214" y="1180"/>
                    <a:pt x="1210" y="1183"/>
                    <a:pt x="1210" y="1187"/>
                  </a:cubicBezTo>
                  <a:cubicBezTo>
                    <a:pt x="1235" y="1180"/>
                    <a:pt x="1261" y="1174"/>
                    <a:pt x="1284" y="1165"/>
                  </a:cubicBezTo>
                  <a:cubicBezTo>
                    <a:pt x="1289" y="1147"/>
                    <a:pt x="1294" y="1131"/>
                    <a:pt x="1298" y="1112"/>
                  </a:cubicBezTo>
                  <a:cubicBezTo>
                    <a:pt x="1289" y="1107"/>
                    <a:pt x="1281" y="1100"/>
                    <a:pt x="1271" y="1097"/>
                  </a:cubicBezTo>
                  <a:close/>
                  <a:moveTo>
                    <a:pt x="1426" y="1099"/>
                  </a:moveTo>
                  <a:cubicBezTo>
                    <a:pt x="1417" y="1104"/>
                    <a:pt x="1408" y="1111"/>
                    <a:pt x="1399" y="1117"/>
                  </a:cubicBezTo>
                  <a:cubicBezTo>
                    <a:pt x="1394" y="1137"/>
                    <a:pt x="1385" y="1154"/>
                    <a:pt x="1377" y="1173"/>
                  </a:cubicBezTo>
                  <a:moveTo>
                    <a:pt x="1377" y="1173"/>
                  </a:moveTo>
                  <a:cubicBezTo>
                    <a:pt x="1376" y="1173"/>
                    <a:pt x="1377" y="1174"/>
                    <a:pt x="1376" y="1175"/>
                  </a:cubicBezTo>
                  <a:moveTo>
                    <a:pt x="1376" y="1175"/>
                  </a:moveTo>
                  <a:cubicBezTo>
                    <a:pt x="1375" y="1175"/>
                    <a:pt x="1377" y="1176"/>
                    <a:pt x="1376" y="1175"/>
                  </a:cubicBezTo>
                  <a:moveTo>
                    <a:pt x="1376" y="1175"/>
                  </a:moveTo>
                  <a:cubicBezTo>
                    <a:pt x="1377" y="1174"/>
                    <a:pt x="1377" y="1173"/>
                    <a:pt x="1377" y="1173"/>
                  </a:cubicBezTo>
                  <a:moveTo>
                    <a:pt x="1377" y="1173"/>
                  </a:moveTo>
                  <a:cubicBezTo>
                    <a:pt x="1396" y="1150"/>
                    <a:pt x="1412" y="1125"/>
                    <a:pt x="1426" y="1099"/>
                  </a:cubicBezTo>
                  <a:moveTo>
                    <a:pt x="1426" y="1099"/>
                  </a:moveTo>
                  <a:cubicBezTo>
                    <a:pt x="1428" y="1098"/>
                    <a:pt x="1426" y="1098"/>
                    <a:pt x="1426" y="1099"/>
                  </a:cubicBezTo>
                  <a:moveTo>
                    <a:pt x="159" y="1216"/>
                  </a:moveTo>
                  <a:cubicBezTo>
                    <a:pt x="156" y="1201"/>
                    <a:pt x="160" y="1188"/>
                    <a:pt x="164" y="1176"/>
                  </a:cubicBezTo>
                  <a:cubicBezTo>
                    <a:pt x="148" y="1157"/>
                    <a:pt x="133" y="1136"/>
                    <a:pt x="120" y="1113"/>
                  </a:cubicBezTo>
                  <a:cubicBezTo>
                    <a:pt x="113" y="1111"/>
                    <a:pt x="109" y="1105"/>
                    <a:pt x="102" y="1103"/>
                  </a:cubicBezTo>
                  <a:cubicBezTo>
                    <a:pt x="118" y="1144"/>
                    <a:pt x="137" y="1181"/>
                    <a:pt x="159" y="1216"/>
                  </a:cubicBezTo>
                  <a:close/>
                  <a:moveTo>
                    <a:pt x="1287" y="1164"/>
                  </a:moveTo>
                  <a:cubicBezTo>
                    <a:pt x="1303" y="1157"/>
                    <a:pt x="1323" y="1155"/>
                    <a:pt x="1333" y="1143"/>
                  </a:cubicBezTo>
                  <a:cubicBezTo>
                    <a:pt x="1325" y="1131"/>
                    <a:pt x="1312" y="1123"/>
                    <a:pt x="1301" y="1114"/>
                  </a:cubicBezTo>
                  <a:cubicBezTo>
                    <a:pt x="1296" y="1131"/>
                    <a:pt x="1292" y="1148"/>
                    <a:pt x="1287" y="1164"/>
                  </a:cubicBezTo>
                  <a:close/>
                  <a:moveTo>
                    <a:pt x="126" y="1118"/>
                  </a:moveTo>
                  <a:cubicBezTo>
                    <a:pt x="138" y="1138"/>
                    <a:pt x="150" y="1157"/>
                    <a:pt x="166" y="1174"/>
                  </a:cubicBezTo>
                  <a:cubicBezTo>
                    <a:pt x="169" y="1162"/>
                    <a:pt x="177" y="1155"/>
                    <a:pt x="182" y="1146"/>
                  </a:cubicBezTo>
                  <a:cubicBezTo>
                    <a:pt x="161" y="1138"/>
                    <a:pt x="144" y="1127"/>
                    <a:pt x="126" y="1118"/>
                  </a:cubicBezTo>
                  <a:moveTo>
                    <a:pt x="126" y="1118"/>
                  </a:moveTo>
                  <a:cubicBezTo>
                    <a:pt x="125" y="1116"/>
                    <a:pt x="124" y="1118"/>
                    <a:pt x="126" y="1118"/>
                  </a:cubicBezTo>
                  <a:moveTo>
                    <a:pt x="1342" y="1146"/>
                  </a:moveTo>
                  <a:cubicBezTo>
                    <a:pt x="1351" y="1159"/>
                    <a:pt x="1360" y="1173"/>
                    <a:pt x="1365" y="1190"/>
                  </a:cubicBezTo>
                  <a:cubicBezTo>
                    <a:pt x="1377" y="1168"/>
                    <a:pt x="1387" y="1145"/>
                    <a:pt x="1396" y="1120"/>
                  </a:cubicBezTo>
                  <a:cubicBezTo>
                    <a:pt x="1397" y="1120"/>
                    <a:pt x="1396" y="1119"/>
                    <a:pt x="1395" y="1119"/>
                  </a:cubicBezTo>
                  <a:cubicBezTo>
                    <a:pt x="1379" y="1129"/>
                    <a:pt x="1361" y="1138"/>
                    <a:pt x="1342" y="1146"/>
                  </a:cubicBezTo>
                  <a:close/>
                  <a:moveTo>
                    <a:pt x="204" y="1128"/>
                  </a:moveTo>
                  <a:cubicBezTo>
                    <a:pt x="202" y="1133"/>
                    <a:pt x="196" y="1134"/>
                    <a:pt x="195" y="1139"/>
                  </a:cubicBezTo>
                  <a:cubicBezTo>
                    <a:pt x="197" y="1142"/>
                    <a:pt x="198" y="1146"/>
                    <a:pt x="198" y="1151"/>
                  </a:cubicBezTo>
                  <a:cubicBezTo>
                    <a:pt x="209" y="1153"/>
                    <a:pt x="219" y="1160"/>
                    <a:pt x="229" y="1160"/>
                  </a:cubicBezTo>
                  <a:cubicBezTo>
                    <a:pt x="220" y="1151"/>
                    <a:pt x="214" y="1138"/>
                    <a:pt x="204" y="1128"/>
                  </a:cubicBezTo>
                  <a:close/>
                  <a:moveTo>
                    <a:pt x="1100" y="1194"/>
                  </a:moveTo>
                  <a:cubicBezTo>
                    <a:pt x="1095" y="1200"/>
                    <a:pt x="1088" y="1206"/>
                    <a:pt x="1088" y="1212"/>
                  </a:cubicBezTo>
                  <a:cubicBezTo>
                    <a:pt x="1101" y="1209"/>
                    <a:pt x="1114" y="1208"/>
                    <a:pt x="1126" y="1205"/>
                  </a:cubicBezTo>
                  <a:cubicBezTo>
                    <a:pt x="1129" y="1181"/>
                    <a:pt x="1137" y="1156"/>
                    <a:pt x="1137" y="1132"/>
                  </a:cubicBezTo>
                  <a:cubicBezTo>
                    <a:pt x="1126" y="1153"/>
                    <a:pt x="1113" y="1175"/>
                    <a:pt x="1100" y="1194"/>
                  </a:cubicBezTo>
                  <a:close/>
                  <a:moveTo>
                    <a:pt x="187" y="1146"/>
                  </a:moveTo>
                  <a:cubicBezTo>
                    <a:pt x="190" y="1145"/>
                    <a:pt x="194" y="1150"/>
                    <a:pt x="196" y="1148"/>
                  </a:cubicBezTo>
                  <a:cubicBezTo>
                    <a:pt x="193" y="1146"/>
                    <a:pt x="194" y="1141"/>
                    <a:pt x="192" y="1140"/>
                  </a:cubicBezTo>
                  <a:cubicBezTo>
                    <a:pt x="191" y="1142"/>
                    <a:pt x="188" y="1143"/>
                    <a:pt x="187" y="1146"/>
                  </a:cubicBezTo>
                  <a:close/>
                  <a:moveTo>
                    <a:pt x="1333" y="1147"/>
                  </a:moveTo>
                  <a:cubicBezTo>
                    <a:pt x="1335" y="1147"/>
                    <a:pt x="1336" y="1146"/>
                    <a:pt x="1337" y="1145"/>
                  </a:cubicBezTo>
                  <a:cubicBezTo>
                    <a:pt x="1335" y="1143"/>
                    <a:pt x="1334" y="1145"/>
                    <a:pt x="1333" y="1147"/>
                  </a:cubicBezTo>
                  <a:close/>
                  <a:moveTo>
                    <a:pt x="241" y="1257"/>
                  </a:moveTo>
                  <a:cubicBezTo>
                    <a:pt x="241" y="1258"/>
                    <a:pt x="242" y="1257"/>
                    <a:pt x="241" y="1257"/>
                  </a:cubicBezTo>
                  <a:moveTo>
                    <a:pt x="241" y="1257"/>
                  </a:moveTo>
                  <a:cubicBezTo>
                    <a:pt x="224" y="1224"/>
                    <a:pt x="209" y="1190"/>
                    <a:pt x="197" y="1152"/>
                  </a:cubicBezTo>
                  <a:cubicBezTo>
                    <a:pt x="194" y="1150"/>
                    <a:pt x="189" y="1150"/>
                    <a:pt x="187" y="1148"/>
                  </a:cubicBezTo>
                  <a:cubicBezTo>
                    <a:pt x="177" y="1154"/>
                    <a:pt x="173" y="1166"/>
                    <a:pt x="167" y="1175"/>
                  </a:cubicBezTo>
                  <a:cubicBezTo>
                    <a:pt x="189" y="1205"/>
                    <a:pt x="214" y="1232"/>
                    <a:pt x="241" y="1257"/>
                  </a:cubicBezTo>
                  <a:moveTo>
                    <a:pt x="1207" y="1335"/>
                  </a:moveTo>
                  <a:cubicBezTo>
                    <a:pt x="1206" y="1335"/>
                    <a:pt x="1208" y="1336"/>
                    <a:pt x="1207" y="1335"/>
                  </a:cubicBezTo>
                  <a:moveTo>
                    <a:pt x="1207" y="1335"/>
                  </a:moveTo>
                  <a:cubicBezTo>
                    <a:pt x="1267" y="1295"/>
                    <a:pt x="1319" y="1248"/>
                    <a:pt x="1362" y="1192"/>
                  </a:cubicBezTo>
                  <a:cubicBezTo>
                    <a:pt x="1357" y="1174"/>
                    <a:pt x="1350" y="1158"/>
                    <a:pt x="1337" y="1148"/>
                  </a:cubicBezTo>
                  <a:cubicBezTo>
                    <a:pt x="1322" y="1158"/>
                    <a:pt x="1312" y="1174"/>
                    <a:pt x="1300" y="1189"/>
                  </a:cubicBezTo>
                  <a:cubicBezTo>
                    <a:pt x="1294" y="1196"/>
                    <a:pt x="1288" y="1203"/>
                    <a:pt x="1281" y="1210"/>
                  </a:cubicBezTo>
                  <a:cubicBezTo>
                    <a:pt x="1275" y="1217"/>
                    <a:pt x="1267" y="1223"/>
                    <a:pt x="1263" y="1230"/>
                  </a:cubicBezTo>
                  <a:cubicBezTo>
                    <a:pt x="1258" y="1239"/>
                    <a:pt x="1255" y="1249"/>
                    <a:pt x="1251" y="1258"/>
                  </a:cubicBezTo>
                  <a:cubicBezTo>
                    <a:pt x="1237" y="1285"/>
                    <a:pt x="1225" y="1311"/>
                    <a:pt x="1207" y="1335"/>
                  </a:cubicBezTo>
                  <a:moveTo>
                    <a:pt x="1324" y="1154"/>
                  </a:moveTo>
                  <a:cubicBezTo>
                    <a:pt x="1310" y="1158"/>
                    <a:pt x="1300" y="1164"/>
                    <a:pt x="1286" y="1167"/>
                  </a:cubicBezTo>
                  <a:cubicBezTo>
                    <a:pt x="1282" y="1186"/>
                    <a:pt x="1272" y="1204"/>
                    <a:pt x="1269" y="1221"/>
                  </a:cubicBezTo>
                  <a:cubicBezTo>
                    <a:pt x="1287" y="1199"/>
                    <a:pt x="1307" y="1178"/>
                    <a:pt x="1324" y="1154"/>
                  </a:cubicBezTo>
                  <a:moveTo>
                    <a:pt x="1324" y="1154"/>
                  </a:moveTo>
                  <a:cubicBezTo>
                    <a:pt x="1325" y="1154"/>
                    <a:pt x="1324" y="1153"/>
                    <a:pt x="1324" y="1154"/>
                  </a:cubicBezTo>
                  <a:moveTo>
                    <a:pt x="222" y="1212"/>
                  </a:moveTo>
                  <a:cubicBezTo>
                    <a:pt x="231" y="1230"/>
                    <a:pt x="237" y="1251"/>
                    <a:pt x="247" y="1264"/>
                  </a:cubicBezTo>
                  <a:cubicBezTo>
                    <a:pt x="252" y="1270"/>
                    <a:pt x="260" y="1275"/>
                    <a:pt x="267" y="1280"/>
                  </a:cubicBezTo>
                  <a:cubicBezTo>
                    <a:pt x="287" y="1297"/>
                    <a:pt x="306" y="1314"/>
                    <a:pt x="328" y="1328"/>
                  </a:cubicBezTo>
                  <a:cubicBezTo>
                    <a:pt x="334" y="1313"/>
                    <a:pt x="344" y="1302"/>
                    <a:pt x="354" y="1291"/>
                  </a:cubicBezTo>
                  <a:cubicBezTo>
                    <a:pt x="308" y="1254"/>
                    <a:pt x="269" y="1211"/>
                    <a:pt x="232" y="1165"/>
                  </a:cubicBezTo>
                  <a:cubicBezTo>
                    <a:pt x="220" y="1162"/>
                    <a:pt x="212" y="1157"/>
                    <a:pt x="200" y="1154"/>
                  </a:cubicBezTo>
                  <a:cubicBezTo>
                    <a:pt x="206" y="1174"/>
                    <a:pt x="214" y="1193"/>
                    <a:pt x="222" y="1212"/>
                  </a:cubicBezTo>
                  <a:close/>
                  <a:moveTo>
                    <a:pt x="356" y="1290"/>
                  </a:moveTo>
                  <a:cubicBezTo>
                    <a:pt x="359" y="1285"/>
                    <a:pt x="365" y="1284"/>
                    <a:pt x="367" y="1278"/>
                  </a:cubicBezTo>
                  <a:cubicBezTo>
                    <a:pt x="358" y="1252"/>
                    <a:pt x="349" y="1226"/>
                    <a:pt x="342" y="1197"/>
                  </a:cubicBezTo>
                  <a:cubicBezTo>
                    <a:pt x="306" y="1189"/>
                    <a:pt x="270" y="1177"/>
                    <a:pt x="238" y="1169"/>
                  </a:cubicBezTo>
                  <a:cubicBezTo>
                    <a:pt x="274" y="1212"/>
                    <a:pt x="312" y="1254"/>
                    <a:pt x="356" y="1290"/>
                  </a:cubicBezTo>
                  <a:close/>
                  <a:moveTo>
                    <a:pt x="1223" y="1265"/>
                  </a:moveTo>
                  <a:cubicBezTo>
                    <a:pt x="1235" y="1254"/>
                    <a:pt x="1255" y="1239"/>
                    <a:pt x="1263" y="1225"/>
                  </a:cubicBezTo>
                  <a:cubicBezTo>
                    <a:pt x="1273" y="1209"/>
                    <a:pt x="1274" y="1190"/>
                    <a:pt x="1282" y="1170"/>
                  </a:cubicBezTo>
                  <a:cubicBezTo>
                    <a:pt x="1282" y="1169"/>
                    <a:pt x="1282" y="1169"/>
                    <a:pt x="1281" y="1169"/>
                  </a:cubicBezTo>
                  <a:cubicBezTo>
                    <a:pt x="1257" y="1177"/>
                    <a:pt x="1232" y="1184"/>
                    <a:pt x="1206" y="1191"/>
                  </a:cubicBezTo>
                  <a:cubicBezTo>
                    <a:pt x="1184" y="1218"/>
                    <a:pt x="1160" y="1242"/>
                    <a:pt x="1137" y="1268"/>
                  </a:cubicBezTo>
                  <a:cubicBezTo>
                    <a:pt x="1155" y="1276"/>
                    <a:pt x="1167" y="1289"/>
                    <a:pt x="1181" y="1301"/>
                  </a:cubicBezTo>
                  <a:cubicBezTo>
                    <a:pt x="1195" y="1290"/>
                    <a:pt x="1208" y="1278"/>
                    <a:pt x="1223" y="1265"/>
                  </a:cubicBezTo>
                  <a:close/>
                  <a:moveTo>
                    <a:pt x="344" y="1195"/>
                  </a:moveTo>
                  <a:cubicBezTo>
                    <a:pt x="349" y="1194"/>
                    <a:pt x="353" y="1198"/>
                    <a:pt x="355" y="1196"/>
                  </a:cubicBezTo>
                  <a:cubicBezTo>
                    <a:pt x="350" y="1190"/>
                    <a:pt x="346" y="1183"/>
                    <a:pt x="341" y="1178"/>
                  </a:cubicBezTo>
                  <a:cubicBezTo>
                    <a:pt x="342" y="1184"/>
                    <a:pt x="343" y="1189"/>
                    <a:pt x="344" y="1195"/>
                  </a:cubicBezTo>
                  <a:close/>
                  <a:moveTo>
                    <a:pt x="289" y="1331"/>
                  </a:moveTo>
                  <a:cubicBezTo>
                    <a:pt x="289" y="1332"/>
                    <a:pt x="290" y="1331"/>
                    <a:pt x="289" y="1331"/>
                  </a:cubicBezTo>
                  <a:moveTo>
                    <a:pt x="289" y="1331"/>
                  </a:moveTo>
                  <a:cubicBezTo>
                    <a:pt x="274" y="1310"/>
                    <a:pt x="258" y="1290"/>
                    <a:pt x="246" y="1266"/>
                  </a:cubicBezTo>
                  <a:cubicBezTo>
                    <a:pt x="216" y="1240"/>
                    <a:pt x="192" y="1209"/>
                    <a:pt x="165" y="1180"/>
                  </a:cubicBezTo>
                  <a:cubicBezTo>
                    <a:pt x="163" y="1194"/>
                    <a:pt x="158" y="1209"/>
                    <a:pt x="163" y="1223"/>
                  </a:cubicBezTo>
                  <a:cubicBezTo>
                    <a:pt x="169" y="1238"/>
                    <a:pt x="189" y="1257"/>
                    <a:pt x="203" y="1271"/>
                  </a:cubicBezTo>
                  <a:cubicBezTo>
                    <a:pt x="217" y="1284"/>
                    <a:pt x="236" y="1304"/>
                    <a:pt x="249" y="1313"/>
                  </a:cubicBezTo>
                  <a:cubicBezTo>
                    <a:pt x="261" y="1321"/>
                    <a:pt x="278" y="1326"/>
                    <a:pt x="289" y="1331"/>
                  </a:cubicBezTo>
                  <a:moveTo>
                    <a:pt x="676" y="1195"/>
                  </a:moveTo>
                  <a:cubicBezTo>
                    <a:pt x="677" y="1209"/>
                    <a:pt x="682" y="1221"/>
                    <a:pt x="683" y="1235"/>
                  </a:cubicBezTo>
                  <a:cubicBezTo>
                    <a:pt x="697" y="1236"/>
                    <a:pt x="712" y="1236"/>
                    <a:pt x="727" y="1236"/>
                  </a:cubicBezTo>
                  <a:cubicBezTo>
                    <a:pt x="726" y="1222"/>
                    <a:pt x="730" y="1202"/>
                    <a:pt x="725" y="1192"/>
                  </a:cubicBezTo>
                  <a:cubicBezTo>
                    <a:pt x="709" y="1193"/>
                    <a:pt x="691" y="1193"/>
                    <a:pt x="676" y="1195"/>
                  </a:cubicBezTo>
                  <a:close/>
                  <a:moveTo>
                    <a:pt x="729" y="1192"/>
                  </a:moveTo>
                  <a:cubicBezTo>
                    <a:pt x="729" y="1207"/>
                    <a:pt x="731" y="1220"/>
                    <a:pt x="730" y="1236"/>
                  </a:cubicBezTo>
                  <a:cubicBezTo>
                    <a:pt x="744" y="1238"/>
                    <a:pt x="761" y="1236"/>
                    <a:pt x="775" y="1237"/>
                  </a:cubicBezTo>
                  <a:cubicBezTo>
                    <a:pt x="777" y="1222"/>
                    <a:pt x="777" y="1207"/>
                    <a:pt x="777" y="1192"/>
                  </a:cubicBezTo>
                  <a:cubicBezTo>
                    <a:pt x="761" y="1192"/>
                    <a:pt x="745" y="1192"/>
                    <a:pt x="729" y="1192"/>
                  </a:cubicBezTo>
                  <a:close/>
                  <a:moveTo>
                    <a:pt x="780" y="1192"/>
                  </a:moveTo>
                  <a:cubicBezTo>
                    <a:pt x="779" y="1206"/>
                    <a:pt x="779" y="1222"/>
                    <a:pt x="778" y="1237"/>
                  </a:cubicBezTo>
                  <a:cubicBezTo>
                    <a:pt x="809" y="1235"/>
                    <a:pt x="841" y="1236"/>
                    <a:pt x="871" y="1234"/>
                  </a:cubicBezTo>
                  <a:cubicBezTo>
                    <a:pt x="875" y="1222"/>
                    <a:pt x="879" y="1210"/>
                    <a:pt x="882" y="1198"/>
                  </a:cubicBezTo>
                  <a:cubicBezTo>
                    <a:pt x="849" y="1195"/>
                    <a:pt x="816" y="1192"/>
                    <a:pt x="780" y="1192"/>
                  </a:cubicBezTo>
                  <a:close/>
                  <a:moveTo>
                    <a:pt x="1200" y="1193"/>
                  </a:moveTo>
                  <a:cubicBezTo>
                    <a:pt x="1176" y="1197"/>
                    <a:pt x="1153" y="1204"/>
                    <a:pt x="1128" y="1207"/>
                  </a:cubicBezTo>
                  <a:cubicBezTo>
                    <a:pt x="1124" y="1224"/>
                    <a:pt x="1120" y="1239"/>
                    <a:pt x="1116" y="1255"/>
                  </a:cubicBezTo>
                  <a:cubicBezTo>
                    <a:pt x="1122" y="1258"/>
                    <a:pt x="1128" y="1262"/>
                    <a:pt x="1134" y="1265"/>
                  </a:cubicBezTo>
                  <a:cubicBezTo>
                    <a:pt x="1158" y="1242"/>
                    <a:pt x="1180" y="1219"/>
                    <a:pt x="1200" y="1193"/>
                  </a:cubicBezTo>
                  <a:moveTo>
                    <a:pt x="1200" y="1193"/>
                  </a:moveTo>
                  <a:cubicBezTo>
                    <a:pt x="1201" y="1192"/>
                    <a:pt x="1200" y="1192"/>
                    <a:pt x="1200" y="1193"/>
                  </a:cubicBezTo>
                  <a:moveTo>
                    <a:pt x="671" y="1195"/>
                  </a:moveTo>
                  <a:cubicBezTo>
                    <a:pt x="638" y="1198"/>
                    <a:pt x="605" y="1201"/>
                    <a:pt x="575" y="1207"/>
                  </a:cubicBezTo>
                  <a:cubicBezTo>
                    <a:pt x="578" y="1215"/>
                    <a:pt x="580" y="1224"/>
                    <a:pt x="586" y="1229"/>
                  </a:cubicBezTo>
                  <a:cubicBezTo>
                    <a:pt x="616" y="1232"/>
                    <a:pt x="650" y="1235"/>
                    <a:pt x="680" y="1234"/>
                  </a:cubicBezTo>
                  <a:cubicBezTo>
                    <a:pt x="676" y="1222"/>
                    <a:pt x="675" y="1207"/>
                    <a:pt x="671" y="1195"/>
                  </a:cubicBezTo>
                  <a:close/>
                  <a:moveTo>
                    <a:pt x="369" y="1277"/>
                  </a:moveTo>
                  <a:cubicBezTo>
                    <a:pt x="382" y="1271"/>
                    <a:pt x="394" y="1263"/>
                    <a:pt x="406" y="1255"/>
                  </a:cubicBezTo>
                  <a:cubicBezTo>
                    <a:pt x="389" y="1237"/>
                    <a:pt x="373" y="1219"/>
                    <a:pt x="358" y="1199"/>
                  </a:cubicBezTo>
                  <a:cubicBezTo>
                    <a:pt x="353" y="1200"/>
                    <a:pt x="350" y="1197"/>
                    <a:pt x="345" y="1198"/>
                  </a:cubicBezTo>
                  <a:cubicBezTo>
                    <a:pt x="352" y="1226"/>
                    <a:pt x="361" y="1251"/>
                    <a:pt x="369" y="1277"/>
                  </a:cubicBezTo>
                  <a:close/>
                  <a:moveTo>
                    <a:pt x="884" y="1199"/>
                  </a:moveTo>
                  <a:cubicBezTo>
                    <a:pt x="882" y="1211"/>
                    <a:pt x="877" y="1221"/>
                    <a:pt x="874" y="1234"/>
                  </a:cubicBezTo>
                  <a:cubicBezTo>
                    <a:pt x="894" y="1233"/>
                    <a:pt x="914" y="1231"/>
                    <a:pt x="934" y="1230"/>
                  </a:cubicBezTo>
                  <a:cubicBezTo>
                    <a:pt x="934" y="1221"/>
                    <a:pt x="936" y="1215"/>
                    <a:pt x="936" y="1205"/>
                  </a:cubicBezTo>
                  <a:cubicBezTo>
                    <a:pt x="919" y="1202"/>
                    <a:pt x="903" y="1199"/>
                    <a:pt x="884" y="1199"/>
                  </a:cubicBezTo>
                  <a:close/>
                  <a:moveTo>
                    <a:pt x="1360" y="1199"/>
                  </a:moveTo>
                  <a:cubicBezTo>
                    <a:pt x="1360" y="1199"/>
                    <a:pt x="1361" y="1200"/>
                    <a:pt x="1360" y="1199"/>
                  </a:cubicBezTo>
                  <a:close/>
                  <a:moveTo>
                    <a:pt x="363" y="1201"/>
                  </a:moveTo>
                  <a:cubicBezTo>
                    <a:pt x="378" y="1220"/>
                    <a:pt x="392" y="1239"/>
                    <a:pt x="410" y="1254"/>
                  </a:cubicBezTo>
                  <a:cubicBezTo>
                    <a:pt x="432" y="1244"/>
                    <a:pt x="454" y="1234"/>
                    <a:pt x="480" y="1227"/>
                  </a:cubicBezTo>
                  <a:cubicBezTo>
                    <a:pt x="477" y="1217"/>
                    <a:pt x="463" y="1219"/>
                    <a:pt x="454" y="1218"/>
                  </a:cubicBezTo>
                  <a:cubicBezTo>
                    <a:pt x="424" y="1213"/>
                    <a:pt x="391" y="1206"/>
                    <a:pt x="363" y="1201"/>
                  </a:cubicBezTo>
                  <a:moveTo>
                    <a:pt x="363" y="1201"/>
                  </a:moveTo>
                  <a:cubicBezTo>
                    <a:pt x="362" y="1200"/>
                    <a:pt x="361" y="1201"/>
                    <a:pt x="363" y="1201"/>
                  </a:cubicBezTo>
                  <a:moveTo>
                    <a:pt x="1359" y="1201"/>
                  </a:moveTo>
                  <a:cubicBezTo>
                    <a:pt x="1318" y="1253"/>
                    <a:pt x="1263" y="1298"/>
                    <a:pt x="1208" y="1338"/>
                  </a:cubicBezTo>
                  <a:cubicBezTo>
                    <a:pt x="1206" y="1339"/>
                    <a:pt x="1201" y="1341"/>
                    <a:pt x="1202" y="1345"/>
                  </a:cubicBezTo>
                  <a:cubicBezTo>
                    <a:pt x="1217" y="1339"/>
                    <a:pt x="1232" y="1333"/>
                    <a:pt x="1247" y="1326"/>
                  </a:cubicBezTo>
                  <a:cubicBezTo>
                    <a:pt x="1261" y="1320"/>
                    <a:pt x="1277" y="1313"/>
                    <a:pt x="1289" y="1304"/>
                  </a:cubicBezTo>
                  <a:cubicBezTo>
                    <a:pt x="1303" y="1293"/>
                    <a:pt x="1316" y="1270"/>
                    <a:pt x="1326" y="1255"/>
                  </a:cubicBezTo>
                  <a:cubicBezTo>
                    <a:pt x="1338" y="1238"/>
                    <a:pt x="1350" y="1220"/>
                    <a:pt x="1359" y="1201"/>
                  </a:cubicBezTo>
                  <a:moveTo>
                    <a:pt x="1359" y="1201"/>
                  </a:moveTo>
                  <a:cubicBezTo>
                    <a:pt x="1361" y="1201"/>
                    <a:pt x="1359" y="1200"/>
                    <a:pt x="1359" y="1201"/>
                  </a:cubicBezTo>
                  <a:moveTo>
                    <a:pt x="1301" y="1295"/>
                  </a:moveTo>
                  <a:cubicBezTo>
                    <a:pt x="1299" y="1296"/>
                    <a:pt x="1301" y="1297"/>
                    <a:pt x="1301" y="1295"/>
                  </a:cubicBezTo>
                  <a:moveTo>
                    <a:pt x="1301" y="1295"/>
                  </a:moveTo>
                  <a:cubicBezTo>
                    <a:pt x="1315" y="1282"/>
                    <a:pt x="1343" y="1260"/>
                    <a:pt x="1354" y="1241"/>
                  </a:cubicBezTo>
                  <a:cubicBezTo>
                    <a:pt x="1360" y="1231"/>
                    <a:pt x="1364" y="1215"/>
                    <a:pt x="1362" y="1201"/>
                  </a:cubicBezTo>
                  <a:cubicBezTo>
                    <a:pt x="1345" y="1236"/>
                    <a:pt x="1323" y="1266"/>
                    <a:pt x="1301" y="1295"/>
                  </a:cubicBezTo>
                  <a:moveTo>
                    <a:pt x="938" y="1229"/>
                  </a:moveTo>
                  <a:cubicBezTo>
                    <a:pt x="950" y="1230"/>
                    <a:pt x="958" y="1227"/>
                    <a:pt x="970" y="1227"/>
                  </a:cubicBezTo>
                  <a:cubicBezTo>
                    <a:pt x="975" y="1224"/>
                    <a:pt x="977" y="1218"/>
                    <a:pt x="979" y="1213"/>
                  </a:cubicBezTo>
                  <a:cubicBezTo>
                    <a:pt x="967" y="1210"/>
                    <a:pt x="953" y="1208"/>
                    <a:pt x="941" y="1205"/>
                  </a:cubicBezTo>
                  <a:cubicBezTo>
                    <a:pt x="939" y="1212"/>
                    <a:pt x="940" y="1222"/>
                    <a:pt x="938" y="1229"/>
                  </a:cubicBezTo>
                  <a:close/>
                  <a:moveTo>
                    <a:pt x="526" y="1219"/>
                  </a:moveTo>
                  <a:cubicBezTo>
                    <a:pt x="526" y="1221"/>
                    <a:pt x="526" y="1222"/>
                    <a:pt x="527" y="1223"/>
                  </a:cubicBezTo>
                  <a:cubicBezTo>
                    <a:pt x="544" y="1226"/>
                    <a:pt x="565" y="1229"/>
                    <a:pt x="582" y="1228"/>
                  </a:cubicBezTo>
                  <a:cubicBezTo>
                    <a:pt x="577" y="1222"/>
                    <a:pt x="575" y="1213"/>
                    <a:pt x="571" y="1207"/>
                  </a:cubicBezTo>
                  <a:cubicBezTo>
                    <a:pt x="557" y="1212"/>
                    <a:pt x="538" y="1212"/>
                    <a:pt x="526" y="1219"/>
                  </a:cubicBezTo>
                  <a:close/>
                  <a:moveTo>
                    <a:pt x="1084" y="1215"/>
                  </a:moveTo>
                  <a:cubicBezTo>
                    <a:pt x="1080" y="1223"/>
                    <a:pt x="1071" y="1229"/>
                    <a:pt x="1070" y="1236"/>
                  </a:cubicBezTo>
                  <a:cubicBezTo>
                    <a:pt x="1086" y="1240"/>
                    <a:pt x="1099" y="1248"/>
                    <a:pt x="1113" y="1253"/>
                  </a:cubicBezTo>
                  <a:cubicBezTo>
                    <a:pt x="1118" y="1240"/>
                    <a:pt x="1120" y="1224"/>
                    <a:pt x="1125" y="1210"/>
                  </a:cubicBezTo>
                  <a:cubicBezTo>
                    <a:pt x="1125" y="1209"/>
                    <a:pt x="1125" y="1208"/>
                    <a:pt x="1123" y="1208"/>
                  </a:cubicBezTo>
                  <a:cubicBezTo>
                    <a:pt x="1111" y="1211"/>
                    <a:pt x="1097" y="1213"/>
                    <a:pt x="1084" y="1215"/>
                  </a:cubicBezTo>
                  <a:close/>
                  <a:moveTo>
                    <a:pt x="982" y="1214"/>
                  </a:moveTo>
                  <a:cubicBezTo>
                    <a:pt x="980" y="1218"/>
                    <a:pt x="977" y="1222"/>
                    <a:pt x="975" y="1226"/>
                  </a:cubicBezTo>
                  <a:cubicBezTo>
                    <a:pt x="988" y="1225"/>
                    <a:pt x="1003" y="1224"/>
                    <a:pt x="1015" y="1222"/>
                  </a:cubicBezTo>
                  <a:cubicBezTo>
                    <a:pt x="1005" y="1219"/>
                    <a:pt x="994" y="1216"/>
                    <a:pt x="982" y="1214"/>
                  </a:cubicBezTo>
                  <a:close/>
                  <a:moveTo>
                    <a:pt x="1031" y="1223"/>
                  </a:moveTo>
                  <a:cubicBezTo>
                    <a:pt x="1044" y="1226"/>
                    <a:pt x="1054" y="1231"/>
                    <a:pt x="1066" y="1234"/>
                  </a:cubicBezTo>
                  <a:cubicBezTo>
                    <a:pt x="1070" y="1229"/>
                    <a:pt x="1080" y="1220"/>
                    <a:pt x="1078" y="1216"/>
                  </a:cubicBezTo>
                  <a:cubicBezTo>
                    <a:pt x="1063" y="1219"/>
                    <a:pt x="1045" y="1220"/>
                    <a:pt x="1031" y="1223"/>
                  </a:cubicBezTo>
                  <a:close/>
                  <a:moveTo>
                    <a:pt x="509" y="1223"/>
                  </a:moveTo>
                  <a:cubicBezTo>
                    <a:pt x="515" y="1222"/>
                    <a:pt x="518" y="1224"/>
                    <a:pt x="524" y="1223"/>
                  </a:cubicBezTo>
                  <a:cubicBezTo>
                    <a:pt x="523" y="1222"/>
                    <a:pt x="524" y="1217"/>
                    <a:pt x="521" y="1218"/>
                  </a:cubicBezTo>
                  <a:cubicBezTo>
                    <a:pt x="518" y="1220"/>
                    <a:pt x="511" y="1219"/>
                    <a:pt x="509" y="1223"/>
                  </a:cubicBezTo>
                  <a:close/>
                  <a:moveTo>
                    <a:pt x="482" y="1225"/>
                  </a:moveTo>
                  <a:cubicBezTo>
                    <a:pt x="487" y="1226"/>
                    <a:pt x="490" y="1224"/>
                    <a:pt x="493" y="1223"/>
                  </a:cubicBezTo>
                  <a:cubicBezTo>
                    <a:pt x="488" y="1223"/>
                    <a:pt x="483" y="1220"/>
                    <a:pt x="480" y="1223"/>
                  </a:cubicBezTo>
                  <a:cubicBezTo>
                    <a:pt x="481" y="1223"/>
                    <a:pt x="482" y="1224"/>
                    <a:pt x="482" y="1225"/>
                  </a:cubicBezTo>
                  <a:close/>
                  <a:moveTo>
                    <a:pt x="535" y="1295"/>
                  </a:moveTo>
                  <a:cubicBezTo>
                    <a:pt x="536" y="1296"/>
                    <a:pt x="537" y="1294"/>
                    <a:pt x="535" y="1295"/>
                  </a:cubicBezTo>
                  <a:moveTo>
                    <a:pt x="535" y="1295"/>
                  </a:moveTo>
                  <a:cubicBezTo>
                    <a:pt x="532" y="1272"/>
                    <a:pt x="527" y="1251"/>
                    <a:pt x="525" y="1227"/>
                  </a:cubicBezTo>
                  <a:cubicBezTo>
                    <a:pt x="512" y="1224"/>
                    <a:pt x="497" y="1223"/>
                    <a:pt x="486" y="1227"/>
                  </a:cubicBezTo>
                  <a:cubicBezTo>
                    <a:pt x="498" y="1250"/>
                    <a:pt x="518" y="1273"/>
                    <a:pt x="535" y="1295"/>
                  </a:cubicBezTo>
                  <a:moveTo>
                    <a:pt x="1022" y="1223"/>
                  </a:moveTo>
                  <a:cubicBezTo>
                    <a:pt x="1007" y="1223"/>
                    <a:pt x="991" y="1230"/>
                    <a:pt x="973" y="1229"/>
                  </a:cubicBezTo>
                  <a:cubicBezTo>
                    <a:pt x="960" y="1255"/>
                    <a:pt x="945" y="1280"/>
                    <a:pt x="928" y="1303"/>
                  </a:cubicBezTo>
                  <a:cubicBezTo>
                    <a:pt x="927" y="1316"/>
                    <a:pt x="925" y="1329"/>
                    <a:pt x="922" y="1342"/>
                  </a:cubicBezTo>
                  <a:cubicBezTo>
                    <a:pt x="920" y="1353"/>
                    <a:pt x="915" y="1367"/>
                    <a:pt x="917" y="1376"/>
                  </a:cubicBezTo>
                  <a:cubicBezTo>
                    <a:pt x="925" y="1381"/>
                    <a:pt x="933" y="1372"/>
                    <a:pt x="939" y="1367"/>
                  </a:cubicBezTo>
                  <a:cubicBezTo>
                    <a:pt x="986" y="1330"/>
                    <a:pt x="1029" y="1283"/>
                    <a:pt x="1064" y="1236"/>
                  </a:cubicBezTo>
                  <a:cubicBezTo>
                    <a:pt x="1050" y="1234"/>
                    <a:pt x="1038" y="1224"/>
                    <a:pt x="1022" y="1223"/>
                  </a:cubicBezTo>
                  <a:close/>
                  <a:moveTo>
                    <a:pt x="539" y="1299"/>
                  </a:moveTo>
                  <a:cubicBezTo>
                    <a:pt x="563" y="1325"/>
                    <a:pt x="587" y="1352"/>
                    <a:pt x="615" y="1374"/>
                  </a:cubicBezTo>
                  <a:cubicBezTo>
                    <a:pt x="628" y="1368"/>
                    <a:pt x="645" y="1367"/>
                    <a:pt x="658" y="1362"/>
                  </a:cubicBezTo>
                  <a:cubicBezTo>
                    <a:pt x="630" y="1322"/>
                    <a:pt x="605" y="1279"/>
                    <a:pt x="583" y="1232"/>
                  </a:cubicBezTo>
                  <a:cubicBezTo>
                    <a:pt x="564" y="1230"/>
                    <a:pt x="545" y="1229"/>
                    <a:pt x="527" y="1226"/>
                  </a:cubicBezTo>
                  <a:cubicBezTo>
                    <a:pt x="530" y="1251"/>
                    <a:pt x="535" y="1275"/>
                    <a:pt x="539" y="1299"/>
                  </a:cubicBezTo>
                  <a:close/>
                  <a:moveTo>
                    <a:pt x="537" y="1300"/>
                  </a:moveTo>
                  <a:cubicBezTo>
                    <a:pt x="517" y="1278"/>
                    <a:pt x="500" y="1252"/>
                    <a:pt x="481" y="1229"/>
                  </a:cubicBezTo>
                  <a:cubicBezTo>
                    <a:pt x="456" y="1237"/>
                    <a:pt x="433" y="1246"/>
                    <a:pt x="412" y="1256"/>
                  </a:cubicBezTo>
                  <a:cubicBezTo>
                    <a:pt x="452" y="1302"/>
                    <a:pt x="504" y="1344"/>
                    <a:pt x="558" y="1379"/>
                  </a:cubicBezTo>
                  <a:cubicBezTo>
                    <a:pt x="550" y="1354"/>
                    <a:pt x="543" y="1328"/>
                    <a:pt x="537" y="1300"/>
                  </a:cubicBezTo>
                  <a:close/>
                  <a:moveTo>
                    <a:pt x="938" y="1232"/>
                  </a:moveTo>
                  <a:cubicBezTo>
                    <a:pt x="936" y="1253"/>
                    <a:pt x="931" y="1276"/>
                    <a:pt x="931" y="1295"/>
                  </a:cubicBezTo>
                  <a:cubicBezTo>
                    <a:pt x="945" y="1275"/>
                    <a:pt x="957" y="1253"/>
                    <a:pt x="970" y="1231"/>
                  </a:cubicBezTo>
                  <a:cubicBezTo>
                    <a:pt x="970" y="1230"/>
                    <a:pt x="970" y="1229"/>
                    <a:pt x="968" y="1229"/>
                  </a:cubicBezTo>
                  <a:cubicBezTo>
                    <a:pt x="959" y="1231"/>
                    <a:pt x="948" y="1232"/>
                    <a:pt x="938" y="1232"/>
                  </a:cubicBezTo>
                  <a:close/>
                  <a:moveTo>
                    <a:pt x="663" y="1362"/>
                  </a:moveTo>
                  <a:cubicBezTo>
                    <a:pt x="679" y="1359"/>
                    <a:pt x="696" y="1357"/>
                    <a:pt x="712" y="1355"/>
                  </a:cubicBezTo>
                  <a:cubicBezTo>
                    <a:pt x="700" y="1317"/>
                    <a:pt x="690" y="1278"/>
                    <a:pt x="680" y="1238"/>
                  </a:cubicBezTo>
                  <a:cubicBezTo>
                    <a:pt x="649" y="1236"/>
                    <a:pt x="616" y="1235"/>
                    <a:pt x="586" y="1232"/>
                  </a:cubicBezTo>
                  <a:cubicBezTo>
                    <a:pt x="608" y="1279"/>
                    <a:pt x="632" y="1324"/>
                    <a:pt x="663" y="1362"/>
                  </a:cubicBezTo>
                  <a:close/>
                  <a:moveTo>
                    <a:pt x="872" y="1237"/>
                  </a:moveTo>
                  <a:cubicBezTo>
                    <a:pt x="861" y="1280"/>
                    <a:pt x="845" y="1318"/>
                    <a:pt x="829" y="1357"/>
                  </a:cubicBezTo>
                  <a:cubicBezTo>
                    <a:pt x="845" y="1360"/>
                    <a:pt x="862" y="1361"/>
                    <a:pt x="876" y="1366"/>
                  </a:cubicBezTo>
                  <a:cubicBezTo>
                    <a:pt x="895" y="1349"/>
                    <a:pt x="908" y="1326"/>
                    <a:pt x="924" y="1306"/>
                  </a:cubicBezTo>
                  <a:cubicBezTo>
                    <a:pt x="927" y="1282"/>
                    <a:pt x="932" y="1259"/>
                    <a:pt x="933" y="1233"/>
                  </a:cubicBezTo>
                  <a:cubicBezTo>
                    <a:pt x="912" y="1234"/>
                    <a:pt x="892" y="1235"/>
                    <a:pt x="872" y="1237"/>
                  </a:cubicBezTo>
                  <a:close/>
                  <a:moveTo>
                    <a:pt x="1182" y="1304"/>
                  </a:moveTo>
                  <a:cubicBezTo>
                    <a:pt x="1190" y="1314"/>
                    <a:pt x="1196" y="1326"/>
                    <a:pt x="1200" y="1341"/>
                  </a:cubicBezTo>
                  <a:cubicBezTo>
                    <a:pt x="1222" y="1309"/>
                    <a:pt x="1244" y="1273"/>
                    <a:pt x="1257" y="1235"/>
                  </a:cubicBezTo>
                  <a:cubicBezTo>
                    <a:pt x="1234" y="1260"/>
                    <a:pt x="1208" y="1282"/>
                    <a:pt x="1182" y="1304"/>
                  </a:cubicBezTo>
                  <a:close/>
                  <a:moveTo>
                    <a:pt x="778" y="1239"/>
                  </a:moveTo>
                  <a:cubicBezTo>
                    <a:pt x="776" y="1277"/>
                    <a:pt x="774" y="1315"/>
                    <a:pt x="773" y="1353"/>
                  </a:cubicBezTo>
                  <a:cubicBezTo>
                    <a:pt x="791" y="1354"/>
                    <a:pt x="810" y="1355"/>
                    <a:pt x="826" y="1357"/>
                  </a:cubicBezTo>
                  <a:cubicBezTo>
                    <a:pt x="843" y="1319"/>
                    <a:pt x="857" y="1279"/>
                    <a:pt x="870" y="1237"/>
                  </a:cubicBezTo>
                  <a:cubicBezTo>
                    <a:pt x="840" y="1238"/>
                    <a:pt x="810" y="1239"/>
                    <a:pt x="778" y="1239"/>
                  </a:cubicBezTo>
                  <a:close/>
                  <a:moveTo>
                    <a:pt x="170" y="1239"/>
                  </a:moveTo>
                  <a:cubicBezTo>
                    <a:pt x="177" y="1254"/>
                    <a:pt x="187" y="1266"/>
                    <a:pt x="198" y="1276"/>
                  </a:cubicBezTo>
                  <a:moveTo>
                    <a:pt x="198" y="1276"/>
                  </a:moveTo>
                  <a:cubicBezTo>
                    <a:pt x="199" y="1278"/>
                    <a:pt x="200" y="1276"/>
                    <a:pt x="198" y="1276"/>
                  </a:cubicBezTo>
                  <a:moveTo>
                    <a:pt x="198" y="1276"/>
                  </a:moveTo>
                  <a:cubicBezTo>
                    <a:pt x="189" y="1264"/>
                    <a:pt x="180" y="1250"/>
                    <a:pt x="170" y="1239"/>
                  </a:cubicBezTo>
                  <a:moveTo>
                    <a:pt x="170" y="1239"/>
                  </a:moveTo>
                  <a:cubicBezTo>
                    <a:pt x="169" y="1237"/>
                    <a:pt x="169" y="1239"/>
                    <a:pt x="170" y="1239"/>
                  </a:cubicBezTo>
                  <a:moveTo>
                    <a:pt x="716" y="1355"/>
                  </a:moveTo>
                  <a:cubicBezTo>
                    <a:pt x="722" y="1356"/>
                    <a:pt x="725" y="1353"/>
                    <a:pt x="731" y="1354"/>
                  </a:cubicBezTo>
                  <a:cubicBezTo>
                    <a:pt x="729" y="1317"/>
                    <a:pt x="729" y="1277"/>
                    <a:pt x="727" y="1239"/>
                  </a:cubicBezTo>
                  <a:cubicBezTo>
                    <a:pt x="713" y="1240"/>
                    <a:pt x="696" y="1237"/>
                    <a:pt x="684" y="1239"/>
                  </a:cubicBezTo>
                  <a:cubicBezTo>
                    <a:pt x="694" y="1278"/>
                    <a:pt x="704" y="1318"/>
                    <a:pt x="716" y="1355"/>
                  </a:cubicBezTo>
                  <a:close/>
                  <a:moveTo>
                    <a:pt x="1067" y="1238"/>
                  </a:moveTo>
                  <a:cubicBezTo>
                    <a:pt x="1026" y="1291"/>
                    <a:pt x="978" y="1338"/>
                    <a:pt x="927" y="1381"/>
                  </a:cubicBezTo>
                  <a:cubicBezTo>
                    <a:pt x="939" y="1385"/>
                    <a:pt x="948" y="1391"/>
                    <a:pt x="959" y="1396"/>
                  </a:cubicBezTo>
                  <a:cubicBezTo>
                    <a:pt x="1011" y="1367"/>
                    <a:pt x="1058" y="1334"/>
                    <a:pt x="1101" y="1296"/>
                  </a:cubicBezTo>
                  <a:cubicBezTo>
                    <a:pt x="1104" y="1282"/>
                    <a:pt x="1110" y="1271"/>
                    <a:pt x="1112" y="1256"/>
                  </a:cubicBezTo>
                  <a:cubicBezTo>
                    <a:pt x="1098" y="1249"/>
                    <a:pt x="1084" y="1242"/>
                    <a:pt x="1067" y="1238"/>
                  </a:cubicBezTo>
                  <a:close/>
                  <a:moveTo>
                    <a:pt x="731" y="1239"/>
                  </a:moveTo>
                  <a:cubicBezTo>
                    <a:pt x="730" y="1276"/>
                    <a:pt x="733" y="1316"/>
                    <a:pt x="733" y="1354"/>
                  </a:cubicBezTo>
                  <a:cubicBezTo>
                    <a:pt x="745" y="1354"/>
                    <a:pt x="757" y="1353"/>
                    <a:pt x="770" y="1353"/>
                  </a:cubicBezTo>
                  <a:cubicBezTo>
                    <a:pt x="772" y="1316"/>
                    <a:pt x="774" y="1278"/>
                    <a:pt x="775" y="1240"/>
                  </a:cubicBezTo>
                  <a:cubicBezTo>
                    <a:pt x="761" y="1239"/>
                    <a:pt x="747" y="1238"/>
                    <a:pt x="731" y="1239"/>
                  </a:cubicBezTo>
                  <a:close/>
                  <a:moveTo>
                    <a:pt x="559" y="1383"/>
                  </a:moveTo>
                  <a:cubicBezTo>
                    <a:pt x="502" y="1348"/>
                    <a:pt x="454" y="1304"/>
                    <a:pt x="408" y="1258"/>
                  </a:cubicBezTo>
                  <a:cubicBezTo>
                    <a:pt x="395" y="1265"/>
                    <a:pt x="383" y="1272"/>
                    <a:pt x="371" y="1280"/>
                  </a:cubicBezTo>
                  <a:cubicBezTo>
                    <a:pt x="377" y="1308"/>
                    <a:pt x="393" y="1320"/>
                    <a:pt x="414" y="1334"/>
                  </a:cubicBezTo>
                  <a:cubicBezTo>
                    <a:pt x="445" y="1356"/>
                    <a:pt x="480" y="1376"/>
                    <a:pt x="511" y="1392"/>
                  </a:cubicBezTo>
                  <a:cubicBezTo>
                    <a:pt x="529" y="1393"/>
                    <a:pt x="548" y="1399"/>
                    <a:pt x="564" y="1398"/>
                  </a:cubicBezTo>
                  <a:cubicBezTo>
                    <a:pt x="563" y="1393"/>
                    <a:pt x="560" y="1389"/>
                    <a:pt x="559" y="1383"/>
                  </a:cubicBezTo>
                  <a:close/>
                  <a:moveTo>
                    <a:pt x="1106" y="1293"/>
                  </a:moveTo>
                  <a:cubicBezTo>
                    <a:pt x="1114" y="1284"/>
                    <a:pt x="1124" y="1276"/>
                    <a:pt x="1133" y="1267"/>
                  </a:cubicBezTo>
                  <a:cubicBezTo>
                    <a:pt x="1126" y="1264"/>
                    <a:pt x="1122" y="1260"/>
                    <a:pt x="1115" y="1258"/>
                  </a:cubicBezTo>
                  <a:cubicBezTo>
                    <a:pt x="1112" y="1269"/>
                    <a:pt x="1106" y="1282"/>
                    <a:pt x="1106" y="1293"/>
                  </a:cubicBezTo>
                  <a:close/>
                  <a:moveTo>
                    <a:pt x="193" y="1264"/>
                  </a:moveTo>
                  <a:cubicBezTo>
                    <a:pt x="193" y="1265"/>
                    <a:pt x="193" y="1265"/>
                    <a:pt x="194" y="1265"/>
                  </a:cubicBezTo>
                  <a:moveTo>
                    <a:pt x="194" y="1265"/>
                  </a:moveTo>
                  <a:cubicBezTo>
                    <a:pt x="194" y="1266"/>
                    <a:pt x="194" y="1266"/>
                    <a:pt x="195" y="1266"/>
                  </a:cubicBezTo>
                  <a:moveTo>
                    <a:pt x="195" y="1266"/>
                  </a:moveTo>
                  <a:cubicBezTo>
                    <a:pt x="205" y="1280"/>
                    <a:pt x="216" y="1293"/>
                    <a:pt x="232" y="1301"/>
                  </a:cubicBezTo>
                  <a:moveTo>
                    <a:pt x="232" y="1301"/>
                  </a:moveTo>
                  <a:cubicBezTo>
                    <a:pt x="232" y="1302"/>
                    <a:pt x="232" y="1302"/>
                    <a:pt x="233" y="1302"/>
                  </a:cubicBezTo>
                  <a:moveTo>
                    <a:pt x="233" y="1302"/>
                  </a:moveTo>
                  <a:cubicBezTo>
                    <a:pt x="234" y="1304"/>
                    <a:pt x="234" y="1302"/>
                    <a:pt x="233" y="1302"/>
                  </a:cubicBezTo>
                  <a:moveTo>
                    <a:pt x="233" y="1302"/>
                  </a:moveTo>
                  <a:cubicBezTo>
                    <a:pt x="233" y="1301"/>
                    <a:pt x="233" y="1301"/>
                    <a:pt x="232" y="1301"/>
                  </a:cubicBezTo>
                  <a:moveTo>
                    <a:pt x="195" y="1266"/>
                  </a:moveTo>
                  <a:cubicBezTo>
                    <a:pt x="207" y="1278"/>
                    <a:pt x="219" y="1290"/>
                    <a:pt x="232" y="1301"/>
                  </a:cubicBezTo>
                  <a:moveTo>
                    <a:pt x="195" y="1266"/>
                  </a:moveTo>
                  <a:cubicBezTo>
                    <a:pt x="195" y="1265"/>
                    <a:pt x="194" y="1265"/>
                    <a:pt x="194" y="1265"/>
                  </a:cubicBezTo>
                  <a:moveTo>
                    <a:pt x="194" y="1265"/>
                  </a:moveTo>
                  <a:cubicBezTo>
                    <a:pt x="194" y="1264"/>
                    <a:pt x="193" y="1264"/>
                    <a:pt x="193" y="1264"/>
                  </a:cubicBezTo>
                  <a:moveTo>
                    <a:pt x="193" y="1264"/>
                  </a:moveTo>
                  <a:cubicBezTo>
                    <a:pt x="192" y="1262"/>
                    <a:pt x="192" y="1264"/>
                    <a:pt x="193" y="1264"/>
                  </a:cubicBezTo>
                  <a:moveTo>
                    <a:pt x="1071" y="1373"/>
                  </a:moveTo>
                  <a:cubicBezTo>
                    <a:pt x="1070" y="1374"/>
                    <a:pt x="1071" y="1374"/>
                    <a:pt x="1071" y="1373"/>
                  </a:cubicBezTo>
                  <a:moveTo>
                    <a:pt x="1071" y="1373"/>
                  </a:moveTo>
                  <a:cubicBezTo>
                    <a:pt x="1096" y="1361"/>
                    <a:pt x="1127" y="1341"/>
                    <a:pt x="1154" y="1321"/>
                  </a:cubicBezTo>
                  <a:cubicBezTo>
                    <a:pt x="1159" y="1318"/>
                    <a:pt x="1178" y="1306"/>
                    <a:pt x="1178" y="1302"/>
                  </a:cubicBezTo>
                  <a:cubicBezTo>
                    <a:pt x="1178" y="1299"/>
                    <a:pt x="1160" y="1286"/>
                    <a:pt x="1158" y="1284"/>
                  </a:cubicBezTo>
                  <a:cubicBezTo>
                    <a:pt x="1149" y="1277"/>
                    <a:pt x="1143" y="1273"/>
                    <a:pt x="1134" y="1269"/>
                  </a:cubicBezTo>
                  <a:cubicBezTo>
                    <a:pt x="1124" y="1279"/>
                    <a:pt x="1114" y="1289"/>
                    <a:pt x="1102" y="1298"/>
                  </a:cubicBezTo>
                  <a:cubicBezTo>
                    <a:pt x="1094" y="1326"/>
                    <a:pt x="1082" y="1349"/>
                    <a:pt x="1071" y="1373"/>
                  </a:cubicBezTo>
                  <a:moveTo>
                    <a:pt x="253" y="1272"/>
                  </a:moveTo>
                  <a:cubicBezTo>
                    <a:pt x="253" y="1273"/>
                    <a:pt x="254" y="1273"/>
                    <a:pt x="254" y="1273"/>
                  </a:cubicBezTo>
                  <a:moveTo>
                    <a:pt x="254" y="1273"/>
                  </a:moveTo>
                  <a:cubicBezTo>
                    <a:pt x="266" y="1296"/>
                    <a:pt x="280" y="1316"/>
                    <a:pt x="295" y="1335"/>
                  </a:cubicBezTo>
                  <a:cubicBezTo>
                    <a:pt x="305" y="1338"/>
                    <a:pt x="314" y="1343"/>
                    <a:pt x="324" y="1345"/>
                  </a:cubicBezTo>
                  <a:cubicBezTo>
                    <a:pt x="324" y="1340"/>
                    <a:pt x="326" y="1335"/>
                    <a:pt x="327" y="1331"/>
                  </a:cubicBezTo>
                  <a:cubicBezTo>
                    <a:pt x="302" y="1313"/>
                    <a:pt x="277" y="1294"/>
                    <a:pt x="254" y="1273"/>
                  </a:cubicBezTo>
                  <a:moveTo>
                    <a:pt x="254" y="1273"/>
                  </a:moveTo>
                  <a:cubicBezTo>
                    <a:pt x="254" y="1273"/>
                    <a:pt x="254" y="1272"/>
                    <a:pt x="253" y="1272"/>
                  </a:cubicBezTo>
                  <a:moveTo>
                    <a:pt x="253" y="1272"/>
                  </a:moveTo>
                  <a:cubicBezTo>
                    <a:pt x="253" y="1271"/>
                    <a:pt x="252" y="1273"/>
                    <a:pt x="253" y="1272"/>
                  </a:cubicBezTo>
                  <a:moveTo>
                    <a:pt x="379" y="1308"/>
                  </a:moveTo>
                  <a:cubicBezTo>
                    <a:pt x="380" y="1309"/>
                    <a:pt x="380" y="1308"/>
                    <a:pt x="379" y="1308"/>
                  </a:cubicBezTo>
                  <a:moveTo>
                    <a:pt x="379" y="1308"/>
                  </a:moveTo>
                  <a:cubicBezTo>
                    <a:pt x="376" y="1299"/>
                    <a:pt x="372" y="1290"/>
                    <a:pt x="368" y="1282"/>
                  </a:cubicBezTo>
                  <a:cubicBezTo>
                    <a:pt x="365" y="1285"/>
                    <a:pt x="361" y="1288"/>
                    <a:pt x="358" y="1292"/>
                  </a:cubicBezTo>
                  <a:cubicBezTo>
                    <a:pt x="365" y="1297"/>
                    <a:pt x="371" y="1303"/>
                    <a:pt x="379" y="1308"/>
                  </a:cubicBezTo>
                  <a:moveTo>
                    <a:pt x="383" y="1315"/>
                  </a:moveTo>
                  <a:cubicBezTo>
                    <a:pt x="373" y="1308"/>
                    <a:pt x="366" y="1299"/>
                    <a:pt x="355" y="1294"/>
                  </a:cubicBezTo>
                  <a:cubicBezTo>
                    <a:pt x="345" y="1304"/>
                    <a:pt x="335" y="1315"/>
                    <a:pt x="330" y="1330"/>
                  </a:cubicBezTo>
                  <a:cubicBezTo>
                    <a:pt x="356" y="1345"/>
                    <a:pt x="378" y="1368"/>
                    <a:pt x="413" y="1371"/>
                  </a:cubicBezTo>
                  <a:cubicBezTo>
                    <a:pt x="401" y="1354"/>
                    <a:pt x="391" y="1335"/>
                    <a:pt x="383" y="1315"/>
                  </a:cubicBezTo>
                  <a:close/>
                  <a:moveTo>
                    <a:pt x="929" y="1297"/>
                  </a:moveTo>
                  <a:cubicBezTo>
                    <a:pt x="929" y="1297"/>
                    <a:pt x="930" y="1298"/>
                    <a:pt x="929" y="1297"/>
                  </a:cubicBezTo>
                  <a:close/>
                  <a:moveTo>
                    <a:pt x="224" y="1300"/>
                  </a:moveTo>
                  <a:cubicBezTo>
                    <a:pt x="224" y="1301"/>
                    <a:pt x="225" y="1301"/>
                    <a:pt x="225" y="1301"/>
                  </a:cubicBezTo>
                  <a:moveTo>
                    <a:pt x="225" y="1301"/>
                  </a:moveTo>
                  <a:cubicBezTo>
                    <a:pt x="259" y="1340"/>
                    <a:pt x="299" y="1371"/>
                    <a:pt x="343" y="1399"/>
                  </a:cubicBezTo>
                  <a:cubicBezTo>
                    <a:pt x="340" y="1392"/>
                    <a:pt x="333" y="1387"/>
                    <a:pt x="331" y="1378"/>
                  </a:cubicBezTo>
                  <a:cubicBezTo>
                    <a:pt x="326" y="1374"/>
                    <a:pt x="321" y="1369"/>
                    <a:pt x="317" y="1364"/>
                  </a:cubicBezTo>
                  <a:cubicBezTo>
                    <a:pt x="283" y="1346"/>
                    <a:pt x="259" y="1319"/>
                    <a:pt x="225" y="1301"/>
                  </a:cubicBezTo>
                  <a:moveTo>
                    <a:pt x="225" y="1301"/>
                  </a:moveTo>
                  <a:cubicBezTo>
                    <a:pt x="226" y="1300"/>
                    <a:pt x="225" y="1300"/>
                    <a:pt x="224" y="1300"/>
                  </a:cubicBezTo>
                  <a:moveTo>
                    <a:pt x="224" y="1300"/>
                  </a:moveTo>
                  <a:cubicBezTo>
                    <a:pt x="224" y="1299"/>
                    <a:pt x="223" y="1300"/>
                    <a:pt x="224" y="1300"/>
                  </a:cubicBezTo>
                  <a:moveTo>
                    <a:pt x="961" y="1398"/>
                  </a:moveTo>
                  <a:cubicBezTo>
                    <a:pt x="996" y="1395"/>
                    <a:pt x="1039" y="1392"/>
                    <a:pt x="1066" y="1377"/>
                  </a:cubicBezTo>
                  <a:cubicBezTo>
                    <a:pt x="1077" y="1353"/>
                    <a:pt x="1091" y="1328"/>
                    <a:pt x="1097" y="1302"/>
                  </a:cubicBezTo>
                  <a:cubicBezTo>
                    <a:pt x="1057" y="1339"/>
                    <a:pt x="1010" y="1370"/>
                    <a:pt x="961" y="1398"/>
                  </a:cubicBezTo>
                  <a:close/>
                  <a:moveTo>
                    <a:pt x="1294" y="1304"/>
                  </a:moveTo>
                  <a:cubicBezTo>
                    <a:pt x="1293" y="1304"/>
                    <a:pt x="1294" y="1305"/>
                    <a:pt x="1294" y="1304"/>
                  </a:cubicBezTo>
                  <a:close/>
                  <a:moveTo>
                    <a:pt x="1292" y="1305"/>
                  </a:moveTo>
                  <a:cubicBezTo>
                    <a:pt x="1292" y="1305"/>
                    <a:pt x="1293" y="1306"/>
                    <a:pt x="1292" y="1305"/>
                  </a:cubicBezTo>
                  <a:close/>
                  <a:moveTo>
                    <a:pt x="561" y="1382"/>
                  </a:moveTo>
                  <a:cubicBezTo>
                    <a:pt x="567" y="1384"/>
                    <a:pt x="571" y="1388"/>
                    <a:pt x="577" y="1391"/>
                  </a:cubicBezTo>
                  <a:cubicBezTo>
                    <a:pt x="587" y="1385"/>
                    <a:pt x="597" y="1379"/>
                    <a:pt x="610" y="1376"/>
                  </a:cubicBezTo>
                  <a:cubicBezTo>
                    <a:pt x="587" y="1352"/>
                    <a:pt x="562" y="1331"/>
                    <a:pt x="541" y="1305"/>
                  </a:cubicBezTo>
                  <a:cubicBezTo>
                    <a:pt x="546" y="1332"/>
                    <a:pt x="554" y="1357"/>
                    <a:pt x="561" y="1382"/>
                  </a:cubicBezTo>
                  <a:close/>
                  <a:moveTo>
                    <a:pt x="1179" y="1305"/>
                  </a:moveTo>
                  <a:cubicBezTo>
                    <a:pt x="1162" y="1320"/>
                    <a:pt x="1142" y="1333"/>
                    <a:pt x="1122" y="1345"/>
                  </a:cubicBezTo>
                  <a:cubicBezTo>
                    <a:pt x="1103" y="1357"/>
                    <a:pt x="1083" y="1369"/>
                    <a:pt x="1066" y="1382"/>
                  </a:cubicBezTo>
                  <a:cubicBezTo>
                    <a:pt x="1112" y="1371"/>
                    <a:pt x="1168" y="1364"/>
                    <a:pt x="1197" y="1341"/>
                  </a:cubicBezTo>
                  <a:cubicBezTo>
                    <a:pt x="1194" y="1326"/>
                    <a:pt x="1188" y="1314"/>
                    <a:pt x="1179" y="1305"/>
                  </a:cubicBezTo>
                  <a:close/>
                  <a:moveTo>
                    <a:pt x="1283" y="1311"/>
                  </a:moveTo>
                  <a:cubicBezTo>
                    <a:pt x="1257" y="1325"/>
                    <a:pt x="1230" y="1338"/>
                    <a:pt x="1200" y="1348"/>
                  </a:cubicBezTo>
                  <a:cubicBezTo>
                    <a:pt x="1201" y="1361"/>
                    <a:pt x="1197" y="1369"/>
                    <a:pt x="1194" y="1378"/>
                  </a:cubicBezTo>
                  <a:moveTo>
                    <a:pt x="1194" y="1378"/>
                  </a:moveTo>
                  <a:cubicBezTo>
                    <a:pt x="1193" y="1379"/>
                    <a:pt x="1194" y="1379"/>
                    <a:pt x="1194" y="1378"/>
                  </a:cubicBezTo>
                  <a:moveTo>
                    <a:pt x="1194" y="1378"/>
                  </a:moveTo>
                  <a:cubicBezTo>
                    <a:pt x="1227" y="1358"/>
                    <a:pt x="1258" y="1338"/>
                    <a:pt x="1283" y="1311"/>
                  </a:cubicBezTo>
                  <a:moveTo>
                    <a:pt x="1283" y="1311"/>
                  </a:moveTo>
                  <a:cubicBezTo>
                    <a:pt x="1285" y="1310"/>
                    <a:pt x="1283" y="1310"/>
                    <a:pt x="1283" y="1311"/>
                  </a:cubicBezTo>
                  <a:moveTo>
                    <a:pt x="881" y="1367"/>
                  </a:moveTo>
                  <a:cubicBezTo>
                    <a:pt x="892" y="1368"/>
                    <a:pt x="901" y="1372"/>
                    <a:pt x="911" y="1374"/>
                  </a:cubicBezTo>
                  <a:cubicBezTo>
                    <a:pt x="916" y="1355"/>
                    <a:pt x="921" y="1331"/>
                    <a:pt x="922" y="1312"/>
                  </a:cubicBezTo>
                  <a:cubicBezTo>
                    <a:pt x="910" y="1331"/>
                    <a:pt x="895" y="1349"/>
                    <a:pt x="881" y="1367"/>
                  </a:cubicBezTo>
                  <a:close/>
                  <a:moveTo>
                    <a:pt x="388" y="1319"/>
                  </a:moveTo>
                  <a:cubicBezTo>
                    <a:pt x="395" y="1338"/>
                    <a:pt x="406" y="1356"/>
                    <a:pt x="416" y="1373"/>
                  </a:cubicBezTo>
                  <a:cubicBezTo>
                    <a:pt x="444" y="1379"/>
                    <a:pt x="470" y="1386"/>
                    <a:pt x="500" y="1390"/>
                  </a:cubicBezTo>
                  <a:moveTo>
                    <a:pt x="500" y="1390"/>
                  </a:moveTo>
                  <a:cubicBezTo>
                    <a:pt x="500" y="1392"/>
                    <a:pt x="504" y="1389"/>
                    <a:pt x="500" y="1390"/>
                  </a:cubicBezTo>
                  <a:moveTo>
                    <a:pt x="388" y="1319"/>
                  </a:moveTo>
                  <a:cubicBezTo>
                    <a:pt x="423" y="1344"/>
                    <a:pt x="460" y="1368"/>
                    <a:pt x="500" y="1390"/>
                  </a:cubicBezTo>
                  <a:moveTo>
                    <a:pt x="388" y="1319"/>
                  </a:moveTo>
                  <a:cubicBezTo>
                    <a:pt x="387" y="1317"/>
                    <a:pt x="386" y="1319"/>
                    <a:pt x="388" y="1319"/>
                  </a:cubicBezTo>
                  <a:moveTo>
                    <a:pt x="261" y="1322"/>
                  </a:moveTo>
                  <a:cubicBezTo>
                    <a:pt x="260" y="1322"/>
                    <a:pt x="262" y="1323"/>
                    <a:pt x="261" y="1322"/>
                  </a:cubicBezTo>
                  <a:close/>
                  <a:moveTo>
                    <a:pt x="264" y="1323"/>
                  </a:moveTo>
                  <a:cubicBezTo>
                    <a:pt x="264" y="1324"/>
                    <a:pt x="264" y="1324"/>
                    <a:pt x="264" y="1324"/>
                  </a:cubicBezTo>
                  <a:cubicBezTo>
                    <a:pt x="279" y="1334"/>
                    <a:pt x="292" y="1346"/>
                    <a:pt x="308" y="1355"/>
                  </a:cubicBezTo>
                  <a:moveTo>
                    <a:pt x="308" y="1355"/>
                  </a:moveTo>
                  <a:cubicBezTo>
                    <a:pt x="308" y="1356"/>
                    <a:pt x="308" y="1356"/>
                    <a:pt x="309" y="1356"/>
                  </a:cubicBezTo>
                  <a:moveTo>
                    <a:pt x="309" y="1356"/>
                  </a:moveTo>
                  <a:cubicBezTo>
                    <a:pt x="309" y="1357"/>
                    <a:pt x="310" y="1356"/>
                    <a:pt x="309" y="1356"/>
                  </a:cubicBezTo>
                  <a:moveTo>
                    <a:pt x="309" y="1356"/>
                  </a:moveTo>
                  <a:cubicBezTo>
                    <a:pt x="309" y="1355"/>
                    <a:pt x="309" y="1355"/>
                    <a:pt x="308" y="1355"/>
                  </a:cubicBezTo>
                  <a:moveTo>
                    <a:pt x="308" y="1355"/>
                  </a:moveTo>
                  <a:cubicBezTo>
                    <a:pt x="299" y="1338"/>
                    <a:pt x="282" y="1330"/>
                    <a:pt x="264" y="1323"/>
                  </a:cubicBezTo>
                  <a:moveTo>
                    <a:pt x="264" y="1323"/>
                  </a:moveTo>
                  <a:cubicBezTo>
                    <a:pt x="263" y="1322"/>
                    <a:pt x="263" y="1323"/>
                    <a:pt x="264" y="1323"/>
                  </a:cubicBezTo>
                  <a:moveTo>
                    <a:pt x="327" y="1347"/>
                  </a:moveTo>
                  <a:cubicBezTo>
                    <a:pt x="343" y="1351"/>
                    <a:pt x="359" y="1360"/>
                    <a:pt x="374" y="1361"/>
                  </a:cubicBezTo>
                  <a:cubicBezTo>
                    <a:pt x="358" y="1353"/>
                    <a:pt x="345" y="1342"/>
                    <a:pt x="329" y="1333"/>
                  </a:cubicBezTo>
                  <a:cubicBezTo>
                    <a:pt x="328" y="1337"/>
                    <a:pt x="327" y="1341"/>
                    <a:pt x="327" y="1347"/>
                  </a:cubicBezTo>
                  <a:close/>
                  <a:moveTo>
                    <a:pt x="299" y="1340"/>
                  </a:moveTo>
                  <a:cubicBezTo>
                    <a:pt x="308" y="1349"/>
                    <a:pt x="314" y="1361"/>
                    <a:pt x="326" y="1367"/>
                  </a:cubicBezTo>
                  <a:cubicBezTo>
                    <a:pt x="325" y="1362"/>
                    <a:pt x="324" y="1356"/>
                    <a:pt x="324" y="1348"/>
                  </a:cubicBezTo>
                  <a:cubicBezTo>
                    <a:pt x="315" y="1346"/>
                    <a:pt x="309" y="1342"/>
                    <a:pt x="299" y="1340"/>
                  </a:cubicBezTo>
                  <a:moveTo>
                    <a:pt x="299" y="1340"/>
                  </a:moveTo>
                  <a:cubicBezTo>
                    <a:pt x="299" y="1338"/>
                    <a:pt x="298" y="1340"/>
                    <a:pt x="299" y="1340"/>
                  </a:cubicBezTo>
                  <a:moveTo>
                    <a:pt x="1254" y="1341"/>
                  </a:moveTo>
                  <a:cubicBezTo>
                    <a:pt x="1254" y="1340"/>
                    <a:pt x="1254" y="1341"/>
                    <a:pt x="1254" y="1342"/>
                  </a:cubicBezTo>
                  <a:moveTo>
                    <a:pt x="1254" y="1342"/>
                  </a:moveTo>
                  <a:cubicBezTo>
                    <a:pt x="1253" y="1341"/>
                    <a:pt x="1253" y="1342"/>
                    <a:pt x="1253" y="1343"/>
                  </a:cubicBezTo>
                  <a:moveTo>
                    <a:pt x="1253" y="1343"/>
                  </a:moveTo>
                  <a:cubicBezTo>
                    <a:pt x="1252" y="1342"/>
                    <a:pt x="1252" y="1343"/>
                    <a:pt x="1252" y="1343"/>
                  </a:cubicBezTo>
                  <a:moveTo>
                    <a:pt x="1252" y="1343"/>
                  </a:moveTo>
                  <a:cubicBezTo>
                    <a:pt x="1231" y="1356"/>
                    <a:pt x="1213" y="1372"/>
                    <a:pt x="1191" y="1383"/>
                  </a:cubicBezTo>
                  <a:cubicBezTo>
                    <a:pt x="1188" y="1390"/>
                    <a:pt x="1182" y="1395"/>
                    <a:pt x="1178" y="1402"/>
                  </a:cubicBezTo>
                  <a:moveTo>
                    <a:pt x="1178" y="1402"/>
                  </a:moveTo>
                  <a:cubicBezTo>
                    <a:pt x="1177" y="1402"/>
                    <a:pt x="1177" y="1402"/>
                    <a:pt x="1177" y="1403"/>
                  </a:cubicBezTo>
                  <a:moveTo>
                    <a:pt x="1177" y="1403"/>
                  </a:moveTo>
                  <a:cubicBezTo>
                    <a:pt x="1175" y="1404"/>
                    <a:pt x="1177" y="1404"/>
                    <a:pt x="1177" y="1403"/>
                  </a:cubicBezTo>
                  <a:moveTo>
                    <a:pt x="1177" y="1403"/>
                  </a:moveTo>
                  <a:cubicBezTo>
                    <a:pt x="1178" y="1403"/>
                    <a:pt x="1178" y="1403"/>
                    <a:pt x="1178" y="1402"/>
                  </a:cubicBezTo>
                  <a:moveTo>
                    <a:pt x="1178" y="1402"/>
                  </a:moveTo>
                  <a:cubicBezTo>
                    <a:pt x="1205" y="1385"/>
                    <a:pt x="1229" y="1365"/>
                    <a:pt x="1252" y="1343"/>
                  </a:cubicBezTo>
                  <a:moveTo>
                    <a:pt x="1252" y="1343"/>
                  </a:moveTo>
                  <a:cubicBezTo>
                    <a:pt x="1252" y="1344"/>
                    <a:pt x="1253" y="1343"/>
                    <a:pt x="1253" y="1343"/>
                  </a:cubicBezTo>
                  <a:moveTo>
                    <a:pt x="1253" y="1343"/>
                  </a:moveTo>
                  <a:cubicBezTo>
                    <a:pt x="1253" y="1343"/>
                    <a:pt x="1253" y="1342"/>
                    <a:pt x="1254" y="1342"/>
                  </a:cubicBezTo>
                  <a:moveTo>
                    <a:pt x="1254" y="1342"/>
                  </a:moveTo>
                  <a:cubicBezTo>
                    <a:pt x="1254" y="1342"/>
                    <a:pt x="1254" y="1341"/>
                    <a:pt x="1254" y="1341"/>
                  </a:cubicBezTo>
                  <a:moveTo>
                    <a:pt x="1254" y="1341"/>
                  </a:moveTo>
                  <a:cubicBezTo>
                    <a:pt x="1256" y="1340"/>
                    <a:pt x="1254" y="1339"/>
                    <a:pt x="1254" y="1341"/>
                  </a:cubicBezTo>
                  <a:moveTo>
                    <a:pt x="1193" y="1348"/>
                  </a:moveTo>
                  <a:cubicBezTo>
                    <a:pt x="1193" y="1348"/>
                    <a:pt x="1194" y="1349"/>
                    <a:pt x="1193" y="1348"/>
                  </a:cubicBezTo>
                  <a:close/>
                  <a:moveTo>
                    <a:pt x="330" y="1369"/>
                  </a:moveTo>
                  <a:cubicBezTo>
                    <a:pt x="368" y="1393"/>
                    <a:pt x="409" y="1413"/>
                    <a:pt x="454" y="1429"/>
                  </a:cubicBezTo>
                  <a:cubicBezTo>
                    <a:pt x="444" y="1415"/>
                    <a:pt x="432" y="1403"/>
                    <a:pt x="423" y="1388"/>
                  </a:cubicBezTo>
                  <a:cubicBezTo>
                    <a:pt x="395" y="1370"/>
                    <a:pt x="360" y="1360"/>
                    <a:pt x="326" y="1349"/>
                  </a:cubicBezTo>
                  <a:cubicBezTo>
                    <a:pt x="327" y="1357"/>
                    <a:pt x="327" y="1364"/>
                    <a:pt x="330" y="1369"/>
                  </a:cubicBezTo>
                  <a:close/>
                  <a:moveTo>
                    <a:pt x="1151" y="1402"/>
                  </a:moveTo>
                  <a:cubicBezTo>
                    <a:pt x="1149" y="1403"/>
                    <a:pt x="1151" y="1403"/>
                    <a:pt x="1151" y="1402"/>
                  </a:cubicBezTo>
                  <a:moveTo>
                    <a:pt x="1151" y="1402"/>
                  </a:moveTo>
                  <a:cubicBezTo>
                    <a:pt x="1165" y="1397"/>
                    <a:pt x="1176" y="1388"/>
                    <a:pt x="1189" y="1382"/>
                  </a:cubicBezTo>
                  <a:cubicBezTo>
                    <a:pt x="1193" y="1373"/>
                    <a:pt x="1197" y="1363"/>
                    <a:pt x="1198" y="1350"/>
                  </a:cubicBezTo>
                  <a:cubicBezTo>
                    <a:pt x="1183" y="1365"/>
                    <a:pt x="1168" y="1386"/>
                    <a:pt x="1151" y="1402"/>
                  </a:cubicBezTo>
                  <a:moveTo>
                    <a:pt x="1191" y="1352"/>
                  </a:moveTo>
                  <a:cubicBezTo>
                    <a:pt x="1142" y="1377"/>
                    <a:pt x="1096" y="1406"/>
                    <a:pt x="1039" y="1424"/>
                  </a:cubicBezTo>
                  <a:cubicBezTo>
                    <a:pt x="1033" y="1434"/>
                    <a:pt x="1025" y="1443"/>
                    <a:pt x="1017" y="1452"/>
                  </a:cubicBezTo>
                  <a:moveTo>
                    <a:pt x="1017" y="1452"/>
                  </a:moveTo>
                  <a:cubicBezTo>
                    <a:pt x="1016" y="1453"/>
                    <a:pt x="1017" y="1453"/>
                    <a:pt x="1017" y="1452"/>
                  </a:cubicBezTo>
                  <a:moveTo>
                    <a:pt x="1017" y="1452"/>
                  </a:moveTo>
                  <a:cubicBezTo>
                    <a:pt x="1063" y="1442"/>
                    <a:pt x="1102" y="1425"/>
                    <a:pt x="1141" y="1408"/>
                  </a:cubicBezTo>
                  <a:cubicBezTo>
                    <a:pt x="1159" y="1390"/>
                    <a:pt x="1176" y="1372"/>
                    <a:pt x="1191" y="1352"/>
                  </a:cubicBezTo>
                  <a:moveTo>
                    <a:pt x="1191" y="1352"/>
                  </a:moveTo>
                  <a:cubicBezTo>
                    <a:pt x="1193" y="1352"/>
                    <a:pt x="1191" y="1351"/>
                    <a:pt x="1191" y="1352"/>
                  </a:cubicBezTo>
                  <a:moveTo>
                    <a:pt x="735" y="1356"/>
                  </a:moveTo>
                  <a:cubicBezTo>
                    <a:pt x="733" y="1373"/>
                    <a:pt x="736" y="1393"/>
                    <a:pt x="736" y="1411"/>
                  </a:cubicBezTo>
                  <a:cubicBezTo>
                    <a:pt x="746" y="1411"/>
                    <a:pt x="756" y="1411"/>
                    <a:pt x="766" y="1411"/>
                  </a:cubicBezTo>
                  <a:cubicBezTo>
                    <a:pt x="768" y="1393"/>
                    <a:pt x="768" y="1374"/>
                    <a:pt x="770" y="1356"/>
                  </a:cubicBezTo>
                  <a:cubicBezTo>
                    <a:pt x="758" y="1356"/>
                    <a:pt x="747" y="1356"/>
                    <a:pt x="735" y="1356"/>
                  </a:cubicBezTo>
                  <a:close/>
                  <a:moveTo>
                    <a:pt x="773" y="1356"/>
                  </a:moveTo>
                  <a:cubicBezTo>
                    <a:pt x="771" y="1374"/>
                    <a:pt x="770" y="1392"/>
                    <a:pt x="769" y="1411"/>
                  </a:cubicBezTo>
                  <a:cubicBezTo>
                    <a:pt x="779" y="1411"/>
                    <a:pt x="789" y="1411"/>
                    <a:pt x="799" y="1411"/>
                  </a:cubicBezTo>
                  <a:cubicBezTo>
                    <a:pt x="809" y="1394"/>
                    <a:pt x="817" y="1376"/>
                    <a:pt x="825" y="1359"/>
                  </a:cubicBezTo>
                  <a:cubicBezTo>
                    <a:pt x="807" y="1358"/>
                    <a:pt x="791" y="1356"/>
                    <a:pt x="773" y="1356"/>
                  </a:cubicBezTo>
                  <a:close/>
                  <a:moveTo>
                    <a:pt x="718" y="1358"/>
                  </a:moveTo>
                  <a:cubicBezTo>
                    <a:pt x="721" y="1371"/>
                    <a:pt x="728" y="1389"/>
                    <a:pt x="733" y="1403"/>
                  </a:cubicBezTo>
                  <a:cubicBezTo>
                    <a:pt x="732" y="1388"/>
                    <a:pt x="731" y="1373"/>
                    <a:pt x="731" y="1357"/>
                  </a:cubicBezTo>
                  <a:cubicBezTo>
                    <a:pt x="727" y="1357"/>
                    <a:pt x="721" y="1356"/>
                    <a:pt x="718" y="1358"/>
                  </a:cubicBezTo>
                  <a:close/>
                  <a:moveTo>
                    <a:pt x="664" y="1365"/>
                  </a:moveTo>
                  <a:cubicBezTo>
                    <a:pt x="673" y="1379"/>
                    <a:pt x="687" y="1397"/>
                    <a:pt x="701" y="1410"/>
                  </a:cubicBezTo>
                  <a:cubicBezTo>
                    <a:pt x="712" y="1408"/>
                    <a:pt x="723" y="1413"/>
                    <a:pt x="732" y="1410"/>
                  </a:cubicBezTo>
                  <a:cubicBezTo>
                    <a:pt x="724" y="1394"/>
                    <a:pt x="719" y="1376"/>
                    <a:pt x="713" y="1358"/>
                  </a:cubicBezTo>
                  <a:cubicBezTo>
                    <a:pt x="696" y="1359"/>
                    <a:pt x="679" y="1361"/>
                    <a:pt x="664" y="1365"/>
                  </a:cubicBezTo>
                  <a:close/>
                  <a:moveTo>
                    <a:pt x="1171" y="1359"/>
                  </a:moveTo>
                  <a:cubicBezTo>
                    <a:pt x="1137" y="1369"/>
                    <a:pt x="1101" y="1378"/>
                    <a:pt x="1064" y="1386"/>
                  </a:cubicBezTo>
                  <a:cubicBezTo>
                    <a:pt x="1058" y="1397"/>
                    <a:pt x="1050" y="1409"/>
                    <a:pt x="1043" y="1420"/>
                  </a:cubicBezTo>
                  <a:cubicBezTo>
                    <a:pt x="1090" y="1404"/>
                    <a:pt x="1132" y="1383"/>
                    <a:pt x="1171" y="1359"/>
                  </a:cubicBezTo>
                  <a:moveTo>
                    <a:pt x="1171" y="1359"/>
                  </a:moveTo>
                  <a:cubicBezTo>
                    <a:pt x="1172" y="1358"/>
                    <a:pt x="1171" y="1358"/>
                    <a:pt x="1171" y="1359"/>
                  </a:cubicBezTo>
                  <a:moveTo>
                    <a:pt x="827" y="1360"/>
                  </a:moveTo>
                  <a:cubicBezTo>
                    <a:pt x="820" y="1378"/>
                    <a:pt x="811" y="1394"/>
                    <a:pt x="802" y="1411"/>
                  </a:cubicBezTo>
                  <a:cubicBezTo>
                    <a:pt x="813" y="1409"/>
                    <a:pt x="828" y="1411"/>
                    <a:pt x="838" y="1409"/>
                  </a:cubicBezTo>
                  <a:cubicBezTo>
                    <a:pt x="847" y="1399"/>
                    <a:pt x="859" y="1388"/>
                    <a:pt x="868" y="1378"/>
                  </a:cubicBezTo>
                  <a:cubicBezTo>
                    <a:pt x="871" y="1375"/>
                    <a:pt x="876" y="1371"/>
                    <a:pt x="874" y="1367"/>
                  </a:cubicBezTo>
                  <a:cubicBezTo>
                    <a:pt x="860" y="1364"/>
                    <a:pt x="844" y="1361"/>
                    <a:pt x="827" y="1360"/>
                  </a:cubicBezTo>
                  <a:close/>
                  <a:moveTo>
                    <a:pt x="375" y="1363"/>
                  </a:moveTo>
                  <a:cubicBezTo>
                    <a:pt x="375" y="1362"/>
                    <a:pt x="376" y="1363"/>
                    <a:pt x="375" y="1363"/>
                  </a:cubicBezTo>
                  <a:close/>
                  <a:moveTo>
                    <a:pt x="618" y="1375"/>
                  </a:moveTo>
                  <a:cubicBezTo>
                    <a:pt x="621" y="1381"/>
                    <a:pt x="628" y="1387"/>
                    <a:pt x="635" y="1392"/>
                  </a:cubicBezTo>
                  <a:cubicBezTo>
                    <a:pt x="641" y="1397"/>
                    <a:pt x="650" y="1406"/>
                    <a:pt x="657" y="1408"/>
                  </a:cubicBezTo>
                  <a:cubicBezTo>
                    <a:pt x="669" y="1411"/>
                    <a:pt x="681" y="1407"/>
                    <a:pt x="695" y="1410"/>
                  </a:cubicBezTo>
                  <a:cubicBezTo>
                    <a:pt x="685" y="1397"/>
                    <a:pt x="672" y="1379"/>
                    <a:pt x="659" y="1366"/>
                  </a:cubicBezTo>
                  <a:cubicBezTo>
                    <a:pt x="644" y="1368"/>
                    <a:pt x="632" y="1372"/>
                    <a:pt x="618" y="1375"/>
                  </a:cubicBezTo>
                  <a:close/>
                  <a:moveTo>
                    <a:pt x="879" y="1368"/>
                  </a:moveTo>
                  <a:cubicBezTo>
                    <a:pt x="870" y="1379"/>
                    <a:pt x="860" y="1391"/>
                    <a:pt x="850" y="1400"/>
                  </a:cubicBezTo>
                  <a:cubicBezTo>
                    <a:pt x="848" y="1403"/>
                    <a:pt x="842" y="1405"/>
                    <a:pt x="844" y="1409"/>
                  </a:cubicBezTo>
                  <a:cubicBezTo>
                    <a:pt x="857" y="1409"/>
                    <a:pt x="870" y="1407"/>
                    <a:pt x="884" y="1407"/>
                  </a:cubicBezTo>
                  <a:cubicBezTo>
                    <a:pt x="892" y="1402"/>
                    <a:pt x="900" y="1396"/>
                    <a:pt x="908" y="1391"/>
                  </a:cubicBezTo>
                  <a:cubicBezTo>
                    <a:pt x="908" y="1385"/>
                    <a:pt x="910" y="1381"/>
                    <a:pt x="911" y="1377"/>
                  </a:cubicBezTo>
                  <a:cubicBezTo>
                    <a:pt x="900" y="1374"/>
                    <a:pt x="890" y="1371"/>
                    <a:pt x="879" y="1368"/>
                  </a:cubicBezTo>
                  <a:close/>
                  <a:moveTo>
                    <a:pt x="419" y="1382"/>
                  </a:moveTo>
                  <a:cubicBezTo>
                    <a:pt x="416" y="1375"/>
                    <a:pt x="405" y="1372"/>
                    <a:pt x="398" y="1372"/>
                  </a:cubicBezTo>
                  <a:cubicBezTo>
                    <a:pt x="405" y="1375"/>
                    <a:pt x="413" y="1382"/>
                    <a:pt x="419" y="1382"/>
                  </a:cubicBezTo>
                  <a:close/>
                  <a:moveTo>
                    <a:pt x="332" y="1374"/>
                  </a:moveTo>
                  <a:cubicBezTo>
                    <a:pt x="368" y="1419"/>
                    <a:pt x="423" y="1445"/>
                    <a:pt x="487" y="1461"/>
                  </a:cubicBezTo>
                  <a:moveTo>
                    <a:pt x="487" y="1461"/>
                  </a:moveTo>
                  <a:cubicBezTo>
                    <a:pt x="488" y="1462"/>
                    <a:pt x="489" y="1461"/>
                    <a:pt x="487" y="1461"/>
                  </a:cubicBezTo>
                  <a:moveTo>
                    <a:pt x="487" y="1461"/>
                  </a:moveTo>
                  <a:cubicBezTo>
                    <a:pt x="476" y="1454"/>
                    <a:pt x="470" y="1441"/>
                    <a:pt x="458" y="1434"/>
                  </a:cubicBezTo>
                  <a:cubicBezTo>
                    <a:pt x="438" y="1423"/>
                    <a:pt x="414" y="1417"/>
                    <a:pt x="392" y="1407"/>
                  </a:cubicBezTo>
                  <a:cubicBezTo>
                    <a:pt x="371" y="1397"/>
                    <a:pt x="351" y="1384"/>
                    <a:pt x="332" y="1374"/>
                  </a:cubicBezTo>
                  <a:moveTo>
                    <a:pt x="332" y="1374"/>
                  </a:moveTo>
                  <a:cubicBezTo>
                    <a:pt x="331" y="1373"/>
                    <a:pt x="331" y="1374"/>
                    <a:pt x="332" y="1374"/>
                  </a:cubicBezTo>
                  <a:moveTo>
                    <a:pt x="419" y="1377"/>
                  </a:moveTo>
                  <a:cubicBezTo>
                    <a:pt x="420" y="1381"/>
                    <a:pt x="424" y="1383"/>
                    <a:pt x="425" y="1387"/>
                  </a:cubicBezTo>
                  <a:cubicBezTo>
                    <a:pt x="461" y="1403"/>
                    <a:pt x="496" y="1420"/>
                    <a:pt x="536" y="1431"/>
                  </a:cubicBezTo>
                  <a:cubicBezTo>
                    <a:pt x="537" y="1422"/>
                    <a:pt x="546" y="1417"/>
                    <a:pt x="546" y="1411"/>
                  </a:cubicBezTo>
                  <a:cubicBezTo>
                    <a:pt x="533" y="1406"/>
                    <a:pt x="522" y="1401"/>
                    <a:pt x="511" y="1394"/>
                  </a:cubicBezTo>
                  <a:cubicBezTo>
                    <a:pt x="479" y="1390"/>
                    <a:pt x="450" y="1383"/>
                    <a:pt x="419" y="1377"/>
                  </a:cubicBezTo>
                  <a:moveTo>
                    <a:pt x="419" y="1377"/>
                  </a:moveTo>
                  <a:cubicBezTo>
                    <a:pt x="419" y="1376"/>
                    <a:pt x="418" y="1377"/>
                    <a:pt x="419" y="1377"/>
                  </a:cubicBezTo>
                  <a:moveTo>
                    <a:pt x="612" y="1377"/>
                  </a:moveTo>
                  <a:cubicBezTo>
                    <a:pt x="601" y="1382"/>
                    <a:pt x="588" y="1386"/>
                    <a:pt x="579" y="1392"/>
                  </a:cubicBezTo>
                  <a:cubicBezTo>
                    <a:pt x="593" y="1405"/>
                    <a:pt x="625" y="1407"/>
                    <a:pt x="650" y="1406"/>
                  </a:cubicBezTo>
                  <a:cubicBezTo>
                    <a:pt x="636" y="1397"/>
                    <a:pt x="626" y="1386"/>
                    <a:pt x="612" y="1377"/>
                  </a:cubicBezTo>
                  <a:close/>
                  <a:moveTo>
                    <a:pt x="914" y="1387"/>
                  </a:moveTo>
                  <a:cubicBezTo>
                    <a:pt x="915" y="1384"/>
                    <a:pt x="920" y="1384"/>
                    <a:pt x="920" y="1380"/>
                  </a:cubicBezTo>
                  <a:cubicBezTo>
                    <a:pt x="917" y="1380"/>
                    <a:pt x="917" y="1378"/>
                    <a:pt x="914" y="1379"/>
                  </a:cubicBezTo>
                  <a:cubicBezTo>
                    <a:pt x="915" y="1382"/>
                    <a:pt x="911" y="1385"/>
                    <a:pt x="914" y="1387"/>
                  </a:cubicBezTo>
                  <a:close/>
                  <a:moveTo>
                    <a:pt x="1062" y="1382"/>
                  </a:moveTo>
                  <a:cubicBezTo>
                    <a:pt x="1061" y="1382"/>
                    <a:pt x="1059" y="1383"/>
                    <a:pt x="1059" y="1384"/>
                  </a:cubicBezTo>
                  <a:cubicBezTo>
                    <a:pt x="1061" y="1384"/>
                    <a:pt x="1062" y="1384"/>
                    <a:pt x="1062" y="1382"/>
                  </a:cubicBezTo>
                  <a:moveTo>
                    <a:pt x="1062" y="1382"/>
                  </a:moveTo>
                  <a:cubicBezTo>
                    <a:pt x="1064" y="1381"/>
                    <a:pt x="1062" y="1381"/>
                    <a:pt x="1062" y="1382"/>
                  </a:cubicBezTo>
                  <a:moveTo>
                    <a:pt x="911" y="1391"/>
                  </a:moveTo>
                  <a:cubicBezTo>
                    <a:pt x="911" y="1397"/>
                    <a:pt x="908" y="1400"/>
                    <a:pt x="908" y="1405"/>
                  </a:cubicBezTo>
                  <a:cubicBezTo>
                    <a:pt x="923" y="1401"/>
                    <a:pt x="944" y="1404"/>
                    <a:pt x="956" y="1397"/>
                  </a:cubicBezTo>
                  <a:cubicBezTo>
                    <a:pt x="941" y="1391"/>
                    <a:pt x="923" y="1374"/>
                    <a:pt x="911" y="1391"/>
                  </a:cubicBezTo>
                  <a:close/>
                  <a:moveTo>
                    <a:pt x="339" y="1387"/>
                  </a:moveTo>
                  <a:cubicBezTo>
                    <a:pt x="338" y="1387"/>
                    <a:pt x="339" y="1388"/>
                    <a:pt x="340" y="1388"/>
                  </a:cubicBezTo>
                  <a:moveTo>
                    <a:pt x="340" y="1388"/>
                  </a:moveTo>
                  <a:cubicBezTo>
                    <a:pt x="346" y="1400"/>
                    <a:pt x="356" y="1408"/>
                    <a:pt x="369" y="1414"/>
                  </a:cubicBezTo>
                  <a:moveTo>
                    <a:pt x="369" y="1414"/>
                  </a:moveTo>
                  <a:cubicBezTo>
                    <a:pt x="369" y="1414"/>
                    <a:pt x="371" y="1414"/>
                    <a:pt x="371" y="1415"/>
                  </a:cubicBezTo>
                  <a:moveTo>
                    <a:pt x="371" y="1415"/>
                  </a:moveTo>
                  <a:cubicBezTo>
                    <a:pt x="372" y="1416"/>
                    <a:pt x="372" y="1414"/>
                    <a:pt x="371" y="1415"/>
                  </a:cubicBezTo>
                  <a:moveTo>
                    <a:pt x="371" y="1415"/>
                  </a:moveTo>
                  <a:cubicBezTo>
                    <a:pt x="371" y="1414"/>
                    <a:pt x="370" y="1414"/>
                    <a:pt x="369" y="1414"/>
                  </a:cubicBezTo>
                  <a:moveTo>
                    <a:pt x="369" y="1414"/>
                  </a:moveTo>
                  <a:cubicBezTo>
                    <a:pt x="360" y="1405"/>
                    <a:pt x="349" y="1396"/>
                    <a:pt x="340" y="1388"/>
                  </a:cubicBezTo>
                  <a:moveTo>
                    <a:pt x="340" y="1388"/>
                  </a:moveTo>
                  <a:cubicBezTo>
                    <a:pt x="340" y="1387"/>
                    <a:pt x="339" y="1387"/>
                    <a:pt x="339" y="1387"/>
                  </a:cubicBezTo>
                  <a:moveTo>
                    <a:pt x="339" y="1387"/>
                  </a:moveTo>
                  <a:cubicBezTo>
                    <a:pt x="338" y="1385"/>
                    <a:pt x="337" y="1387"/>
                    <a:pt x="339" y="1387"/>
                  </a:cubicBezTo>
                  <a:moveTo>
                    <a:pt x="567" y="1396"/>
                  </a:moveTo>
                  <a:cubicBezTo>
                    <a:pt x="568" y="1393"/>
                    <a:pt x="572" y="1394"/>
                    <a:pt x="573" y="1391"/>
                  </a:cubicBezTo>
                  <a:cubicBezTo>
                    <a:pt x="570" y="1390"/>
                    <a:pt x="566" y="1388"/>
                    <a:pt x="563" y="1386"/>
                  </a:cubicBezTo>
                  <a:cubicBezTo>
                    <a:pt x="564" y="1390"/>
                    <a:pt x="565" y="1394"/>
                    <a:pt x="567" y="1396"/>
                  </a:cubicBezTo>
                  <a:close/>
                  <a:moveTo>
                    <a:pt x="982" y="1419"/>
                  </a:moveTo>
                  <a:cubicBezTo>
                    <a:pt x="986" y="1424"/>
                    <a:pt x="989" y="1430"/>
                    <a:pt x="989" y="1439"/>
                  </a:cubicBezTo>
                  <a:cubicBezTo>
                    <a:pt x="1006" y="1434"/>
                    <a:pt x="1021" y="1428"/>
                    <a:pt x="1038" y="1423"/>
                  </a:cubicBezTo>
                  <a:cubicBezTo>
                    <a:pt x="1040" y="1417"/>
                    <a:pt x="1046" y="1411"/>
                    <a:pt x="1050" y="1405"/>
                  </a:cubicBezTo>
                  <a:cubicBezTo>
                    <a:pt x="1054" y="1399"/>
                    <a:pt x="1059" y="1390"/>
                    <a:pt x="1059" y="1387"/>
                  </a:cubicBezTo>
                  <a:cubicBezTo>
                    <a:pt x="1030" y="1395"/>
                    <a:pt x="1008" y="1409"/>
                    <a:pt x="982" y="1419"/>
                  </a:cubicBezTo>
                  <a:close/>
                  <a:moveTo>
                    <a:pt x="1184" y="1388"/>
                  </a:moveTo>
                  <a:cubicBezTo>
                    <a:pt x="1153" y="1402"/>
                    <a:pt x="1127" y="1421"/>
                    <a:pt x="1103" y="1442"/>
                  </a:cubicBezTo>
                  <a:moveTo>
                    <a:pt x="1103" y="1442"/>
                  </a:moveTo>
                  <a:cubicBezTo>
                    <a:pt x="1102" y="1442"/>
                    <a:pt x="1101" y="1443"/>
                    <a:pt x="1101" y="1443"/>
                  </a:cubicBezTo>
                  <a:moveTo>
                    <a:pt x="1101" y="1443"/>
                  </a:moveTo>
                  <a:cubicBezTo>
                    <a:pt x="1099" y="1444"/>
                    <a:pt x="1101" y="1444"/>
                    <a:pt x="1101" y="1443"/>
                  </a:cubicBezTo>
                  <a:moveTo>
                    <a:pt x="1101" y="1443"/>
                  </a:moveTo>
                  <a:cubicBezTo>
                    <a:pt x="1102" y="1443"/>
                    <a:pt x="1103" y="1443"/>
                    <a:pt x="1103" y="1442"/>
                  </a:cubicBezTo>
                  <a:moveTo>
                    <a:pt x="1103" y="1442"/>
                  </a:moveTo>
                  <a:cubicBezTo>
                    <a:pt x="1134" y="1428"/>
                    <a:pt x="1167" y="1416"/>
                    <a:pt x="1184" y="1388"/>
                  </a:cubicBezTo>
                  <a:moveTo>
                    <a:pt x="1184" y="1388"/>
                  </a:moveTo>
                  <a:cubicBezTo>
                    <a:pt x="1186" y="1387"/>
                    <a:pt x="1184" y="1386"/>
                    <a:pt x="1184" y="1388"/>
                  </a:cubicBezTo>
                  <a:moveTo>
                    <a:pt x="429" y="1391"/>
                  </a:moveTo>
                  <a:cubicBezTo>
                    <a:pt x="438" y="1406"/>
                    <a:pt x="450" y="1419"/>
                    <a:pt x="461" y="1432"/>
                  </a:cubicBezTo>
                  <a:cubicBezTo>
                    <a:pt x="485" y="1439"/>
                    <a:pt x="511" y="1450"/>
                    <a:pt x="537" y="1452"/>
                  </a:cubicBezTo>
                  <a:cubicBezTo>
                    <a:pt x="534" y="1448"/>
                    <a:pt x="536" y="1440"/>
                    <a:pt x="535" y="1434"/>
                  </a:cubicBezTo>
                  <a:cubicBezTo>
                    <a:pt x="497" y="1422"/>
                    <a:pt x="463" y="1407"/>
                    <a:pt x="429" y="1391"/>
                  </a:cubicBezTo>
                  <a:moveTo>
                    <a:pt x="429" y="1391"/>
                  </a:moveTo>
                  <a:cubicBezTo>
                    <a:pt x="428" y="1390"/>
                    <a:pt x="428" y="1392"/>
                    <a:pt x="429" y="1391"/>
                  </a:cubicBezTo>
                  <a:moveTo>
                    <a:pt x="966" y="1402"/>
                  </a:moveTo>
                  <a:cubicBezTo>
                    <a:pt x="971" y="1406"/>
                    <a:pt x="976" y="1410"/>
                    <a:pt x="980" y="1416"/>
                  </a:cubicBezTo>
                  <a:cubicBezTo>
                    <a:pt x="1001" y="1409"/>
                    <a:pt x="1020" y="1400"/>
                    <a:pt x="1038" y="1391"/>
                  </a:cubicBezTo>
                  <a:cubicBezTo>
                    <a:pt x="1015" y="1395"/>
                    <a:pt x="989" y="1397"/>
                    <a:pt x="966" y="1402"/>
                  </a:cubicBezTo>
                  <a:close/>
                  <a:moveTo>
                    <a:pt x="567" y="1399"/>
                  </a:moveTo>
                  <a:cubicBezTo>
                    <a:pt x="573" y="1400"/>
                    <a:pt x="584" y="1403"/>
                    <a:pt x="589" y="1401"/>
                  </a:cubicBezTo>
                  <a:cubicBezTo>
                    <a:pt x="581" y="1397"/>
                    <a:pt x="574" y="1390"/>
                    <a:pt x="567" y="1399"/>
                  </a:cubicBezTo>
                  <a:close/>
                  <a:moveTo>
                    <a:pt x="891" y="1406"/>
                  </a:moveTo>
                  <a:cubicBezTo>
                    <a:pt x="896" y="1407"/>
                    <a:pt x="899" y="1404"/>
                    <a:pt x="904" y="1405"/>
                  </a:cubicBezTo>
                  <a:cubicBezTo>
                    <a:pt x="903" y="1401"/>
                    <a:pt x="907" y="1397"/>
                    <a:pt x="905" y="1395"/>
                  </a:cubicBezTo>
                  <a:cubicBezTo>
                    <a:pt x="901" y="1399"/>
                    <a:pt x="895" y="1402"/>
                    <a:pt x="891" y="1406"/>
                  </a:cubicBezTo>
                  <a:close/>
                  <a:moveTo>
                    <a:pt x="548" y="1410"/>
                  </a:moveTo>
                  <a:cubicBezTo>
                    <a:pt x="552" y="1408"/>
                    <a:pt x="555" y="1404"/>
                    <a:pt x="558" y="1401"/>
                  </a:cubicBezTo>
                  <a:cubicBezTo>
                    <a:pt x="546" y="1401"/>
                    <a:pt x="532" y="1396"/>
                    <a:pt x="521" y="1397"/>
                  </a:cubicBezTo>
                  <a:cubicBezTo>
                    <a:pt x="530" y="1401"/>
                    <a:pt x="539" y="1405"/>
                    <a:pt x="548" y="1410"/>
                  </a:cubicBezTo>
                  <a:close/>
                  <a:moveTo>
                    <a:pt x="552" y="1412"/>
                  </a:moveTo>
                  <a:cubicBezTo>
                    <a:pt x="559" y="1414"/>
                    <a:pt x="565" y="1417"/>
                    <a:pt x="572" y="1419"/>
                  </a:cubicBezTo>
                  <a:cubicBezTo>
                    <a:pt x="571" y="1413"/>
                    <a:pt x="567" y="1409"/>
                    <a:pt x="566" y="1402"/>
                  </a:cubicBezTo>
                  <a:cubicBezTo>
                    <a:pt x="558" y="1402"/>
                    <a:pt x="556" y="1408"/>
                    <a:pt x="552" y="1412"/>
                  </a:cubicBezTo>
                  <a:close/>
                  <a:moveTo>
                    <a:pt x="950" y="1403"/>
                  </a:moveTo>
                  <a:cubicBezTo>
                    <a:pt x="936" y="1407"/>
                    <a:pt x="915" y="1424"/>
                    <a:pt x="901" y="1427"/>
                  </a:cubicBezTo>
                  <a:cubicBezTo>
                    <a:pt x="899" y="1433"/>
                    <a:pt x="898" y="1439"/>
                    <a:pt x="895" y="1444"/>
                  </a:cubicBezTo>
                  <a:cubicBezTo>
                    <a:pt x="925" y="1438"/>
                    <a:pt x="950" y="1427"/>
                    <a:pt x="977" y="1418"/>
                  </a:cubicBezTo>
                  <a:cubicBezTo>
                    <a:pt x="971" y="1409"/>
                    <a:pt x="964" y="1399"/>
                    <a:pt x="950" y="1403"/>
                  </a:cubicBezTo>
                  <a:close/>
                  <a:moveTo>
                    <a:pt x="576" y="1421"/>
                  </a:moveTo>
                  <a:cubicBezTo>
                    <a:pt x="625" y="1439"/>
                    <a:pt x="678" y="1457"/>
                    <a:pt x="736" y="1463"/>
                  </a:cubicBezTo>
                  <a:cubicBezTo>
                    <a:pt x="684" y="1449"/>
                    <a:pt x="638" y="1429"/>
                    <a:pt x="596" y="1405"/>
                  </a:cubicBezTo>
                  <a:cubicBezTo>
                    <a:pt x="586" y="1405"/>
                    <a:pt x="579" y="1403"/>
                    <a:pt x="569" y="1403"/>
                  </a:cubicBezTo>
                  <a:cubicBezTo>
                    <a:pt x="571" y="1409"/>
                    <a:pt x="574" y="1415"/>
                    <a:pt x="576" y="1421"/>
                  </a:cubicBezTo>
                  <a:close/>
                  <a:moveTo>
                    <a:pt x="908" y="1407"/>
                  </a:moveTo>
                  <a:cubicBezTo>
                    <a:pt x="905" y="1412"/>
                    <a:pt x="905" y="1418"/>
                    <a:pt x="902" y="1423"/>
                  </a:cubicBezTo>
                  <a:cubicBezTo>
                    <a:pt x="917" y="1418"/>
                    <a:pt x="930" y="1411"/>
                    <a:pt x="942" y="1404"/>
                  </a:cubicBezTo>
                  <a:cubicBezTo>
                    <a:pt x="931" y="1405"/>
                    <a:pt x="920" y="1407"/>
                    <a:pt x="908" y="1407"/>
                  </a:cubicBezTo>
                  <a:close/>
                  <a:moveTo>
                    <a:pt x="606" y="1407"/>
                  </a:moveTo>
                  <a:cubicBezTo>
                    <a:pt x="645" y="1429"/>
                    <a:pt x="691" y="1449"/>
                    <a:pt x="737" y="1461"/>
                  </a:cubicBezTo>
                  <a:cubicBezTo>
                    <a:pt x="716" y="1449"/>
                    <a:pt x="695" y="1437"/>
                    <a:pt x="674" y="1423"/>
                  </a:cubicBezTo>
                  <a:cubicBezTo>
                    <a:pt x="667" y="1419"/>
                    <a:pt x="660" y="1411"/>
                    <a:pt x="654" y="1410"/>
                  </a:cubicBezTo>
                  <a:cubicBezTo>
                    <a:pt x="638" y="1406"/>
                    <a:pt x="624" y="1410"/>
                    <a:pt x="606" y="1407"/>
                  </a:cubicBezTo>
                  <a:moveTo>
                    <a:pt x="606" y="1407"/>
                  </a:moveTo>
                  <a:cubicBezTo>
                    <a:pt x="605" y="1404"/>
                    <a:pt x="602" y="1408"/>
                    <a:pt x="606" y="1407"/>
                  </a:cubicBezTo>
                  <a:moveTo>
                    <a:pt x="886" y="1409"/>
                  </a:moveTo>
                  <a:cubicBezTo>
                    <a:pt x="854" y="1430"/>
                    <a:pt x="820" y="1448"/>
                    <a:pt x="783" y="1463"/>
                  </a:cubicBezTo>
                  <a:cubicBezTo>
                    <a:pt x="824" y="1454"/>
                    <a:pt x="862" y="1441"/>
                    <a:pt x="897" y="1426"/>
                  </a:cubicBezTo>
                  <a:cubicBezTo>
                    <a:pt x="899" y="1420"/>
                    <a:pt x="901" y="1413"/>
                    <a:pt x="903" y="1408"/>
                  </a:cubicBezTo>
                  <a:cubicBezTo>
                    <a:pt x="897" y="1407"/>
                    <a:pt x="893" y="1410"/>
                    <a:pt x="886" y="1409"/>
                  </a:cubicBezTo>
                  <a:close/>
                  <a:moveTo>
                    <a:pt x="839" y="1412"/>
                  </a:moveTo>
                  <a:cubicBezTo>
                    <a:pt x="819" y="1430"/>
                    <a:pt x="798" y="1447"/>
                    <a:pt x="776" y="1463"/>
                  </a:cubicBezTo>
                  <a:cubicBezTo>
                    <a:pt x="814" y="1448"/>
                    <a:pt x="848" y="1430"/>
                    <a:pt x="879" y="1410"/>
                  </a:cubicBezTo>
                  <a:cubicBezTo>
                    <a:pt x="865" y="1410"/>
                    <a:pt x="853" y="1412"/>
                    <a:pt x="839" y="1412"/>
                  </a:cubicBezTo>
                  <a:close/>
                  <a:moveTo>
                    <a:pt x="736" y="1456"/>
                  </a:moveTo>
                  <a:cubicBezTo>
                    <a:pt x="735" y="1447"/>
                    <a:pt x="725" y="1440"/>
                    <a:pt x="718" y="1433"/>
                  </a:cubicBezTo>
                  <a:cubicBezTo>
                    <a:pt x="712" y="1427"/>
                    <a:pt x="704" y="1415"/>
                    <a:pt x="697" y="1413"/>
                  </a:cubicBezTo>
                  <a:cubicBezTo>
                    <a:pt x="687" y="1409"/>
                    <a:pt x="674" y="1412"/>
                    <a:pt x="661" y="1412"/>
                  </a:cubicBezTo>
                  <a:cubicBezTo>
                    <a:pt x="685" y="1428"/>
                    <a:pt x="708" y="1444"/>
                    <a:pt x="736" y="1456"/>
                  </a:cubicBezTo>
                  <a:close/>
                  <a:moveTo>
                    <a:pt x="770" y="1463"/>
                  </a:moveTo>
                  <a:cubicBezTo>
                    <a:pt x="769" y="1462"/>
                    <a:pt x="769" y="1463"/>
                    <a:pt x="769" y="1463"/>
                  </a:cubicBezTo>
                  <a:moveTo>
                    <a:pt x="769" y="1463"/>
                  </a:moveTo>
                  <a:cubicBezTo>
                    <a:pt x="767" y="1464"/>
                    <a:pt x="769" y="1465"/>
                    <a:pt x="769" y="1463"/>
                  </a:cubicBezTo>
                  <a:moveTo>
                    <a:pt x="769" y="1463"/>
                  </a:moveTo>
                  <a:cubicBezTo>
                    <a:pt x="770" y="1464"/>
                    <a:pt x="770" y="1463"/>
                    <a:pt x="770" y="1463"/>
                  </a:cubicBezTo>
                  <a:moveTo>
                    <a:pt x="770" y="1463"/>
                  </a:moveTo>
                  <a:cubicBezTo>
                    <a:pt x="789" y="1450"/>
                    <a:pt x="811" y="1435"/>
                    <a:pt x="828" y="1418"/>
                  </a:cubicBezTo>
                  <a:cubicBezTo>
                    <a:pt x="830" y="1417"/>
                    <a:pt x="834" y="1414"/>
                    <a:pt x="832" y="1412"/>
                  </a:cubicBezTo>
                  <a:cubicBezTo>
                    <a:pt x="824" y="1414"/>
                    <a:pt x="811" y="1412"/>
                    <a:pt x="801" y="1413"/>
                  </a:cubicBezTo>
                  <a:cubicBezTo>
                    <a:pt x="792" y="1430"/>
                    <a:pt x="781" y="1446"/>
                    <a:pt x="770" y="1463"/>
                  </a:cubicBezTo>
                  <a:moveTo>
                    <a:pt x="735" y="1445"/>
                  </a:moveTo>
                  <a:cubicBezTo>
                    <a:pt x="735" y="1434"/>
                    <a:pt x="734" y="1424"/>
                    <a:pt x="733" y="1414"/>
                  </a:cubicBezTo>
                  <a:cubicBezTo>
                    <a:pt x="724" y="1414"/>
                    <a:pt x="712" y="1411"/>
                    <a:pt x="702" y="1414"/>
                  </a:cubicBezTo>
                  <a:cubicBezTo>
                    <a:pt x="713" y="1424"/>
                    <a:pt x="723" y="1436"/>
                    <a:pt x="735" y="1445"/>
                  </a:cubicBezTo>
                  <a:close/>
                  <a:moveTo>
                    <a:pt x="574" y="1423"/>
                  </a:moveTo>
                  <a:cubicBezTo>
                    <a:pt x="566" y="1420"/>
                    <a:pt x="558" y="1416"/>
                    <a:pt x="549" y="1414"/>
                  </a:cubicBezTo>
                  <a:cubicBezTo>
                    <a:pt x="545" y="1420"/>
                    <a:pt x="540" y="1423"/>
                    <a:pt x="539" y="1433"/>
                  </a:cubicBezTo>
                  <a:cubicBezTo>
                    <a:pt x="554" y="1436"/>
                    <a:pt x="571" y="1443"/>
                    <a:pt x="584" y="1444"/>
                  </a:cubicBezTo>
                  <a:cubicBezTo>
                    <a:pt x="580" y="1438"/>
                    <a:pt x="578" y="1430"/>
                    <a:pt x="574" y="1423"/>
                  </a:cubicBezTo>
                  <a:close/>
                  <a:moveTo>
                    <a:pt x="761" y="1463"/>
                  </a:moveTo>
                  <a:cubicBezTo>
                    <a:pt x="763" y="1448"/>
                    <a:pt x="764" y="1430"/>
                    <a:pt x="766" y="1414"/>
                  </a:cubicBezTo>
                  <a:cubicBezTo>
                    <a:pt x="757" y="1414"/>
                    <a:pt x="745" y="1412"/>
                    <a:pt x="737" y="1415"/>
                  </a:cubicBezTo>
                  <a:cubicBezTo>
                    <a:pt x="745" y="1431"/>
                    <a:pt x="752" y="1449"/>
                    <a:pt x="761" y="1463"/>
                  </a:cubicBezTo>
                  <a:close/>
                  <a:moveTo>
                    <a:pt x="765" y="1464"/>
                  </a:moveTo>
                  <a:cubicBezTo>
                    <a:pt x="776" y="1448"/>
                    <a:pt x="788" y="1432"/>
                    <a:pt x="798" y="1414"/>
                  </a:cubicBezTo>
                  <a:cubicBezTo>
                    <a:pt x="788" y="1414"/>
                    <a:pt x="778" y="1414"/>
                    <a:pt x="768" y="1414"/>
                  </a:cubicBezTo>
                  <a:cubicBezTo>
                    <a:pt x="768" y="1431"/>
                    <a:pt x="764" y="1449"/>
                    <a:pt x="765" y="1464"/>
                  </a:cubicBezTo>
                  <a:close/>
                  <a:moveTo>
                    <a:pt x="366" y="1415"/>
                  </a:moveTo>
                  <a:cubicBezTo>
                    <a:pt x="366" y="1416"/>
                    <a:pt x="367" y="1416"/>
                    <a:pt x="367" y="1416"/>
                  </a:cubicBezTo>
                  <a:moveTo>
                    <a:pt x="367" y="1416"/>
                  </a:moveTo>
                  <a:cubicBezTo>
                    <a:pt x="382" y="1430"/>
                    <a:pt x="403" y="1442"/>
                    <a:pt x="422" y="1448"/>
                  </a:cubicBezTo>
                  <a:cubicBezTo>
                    <a:pt x="403" y="1438"/>
                    <a:pt x="388" y="1425"/>
                    <a:pt x="367" y="1416"/>
                  </a:cubicBezTo>
                  <a:moveTo>
                    <a:pt x="367" y="1416"/>
                  </a:moveTo>
                  <a:cubicBezTo>
                    <a:pt x="367" y="1416"/>
                    <a:pt x="366" y="1416"/>
                    <a:pt x="366" y="1415"/>
                  </a:cubicBezTo>
                  <a:moveTo>
                    <a:pt x="366" y="1415"/>
                  </a:moveTo>
                  <a:cubicBezTo>
                    <a:pt x="365" y="1414"/>
                    <a:pt x="364" y="1416"/>
                    <a:pt x="366" y="1415"/>
                  </a:cubicBezTo>
                  <a:moveTo>
                    <a:pt x="1132" y="1415"/>
                  </a:moveTo>
                  <a:cubicBezTo>
                    <a:pt x="1094" y="1431"/>
                    <a:pt x="1057" y="1446"/>
                    <a:pt x="1014" y="1456"/>
                  </a:cubicBezTo>
                  <a:cubicBezTo>
                    <a:pt x="1007" y="1463"/>
                    <a:pt x="999" y="1470"/>
                    <a:pt x="991" y="1477"/>
                  </a:cubicBezTo>
                  <a:cubicBezTo>
                    <a:pt x="1048" y="1467"/>
                    <a:pt x="1099" y="1450"/>
                    <a:pt x="1132" y="1415"/>
                  </a:cubicBezTo>
                  <a:moveTo>
                    <a:pt x="1132" y="1415"/>
                  </a:moveTo>
                  <a:cubicBezTo>
                    <a:pt x="1133" y="1415"/>
                    <a:pt x="1132" y="1414"/>
                    <a:pt x="1132" y="1415"/>
                  </a:cubicBezTo>
                  <a:moveTo>
                    <a:pt x="979" y="1419"/>
                  </a:moveTo>
                  <a:cubicBezTo>
                    <a:pt x="953" y="1430"/>
                    <a:pt x="925" y="1440"/>
                    <a:pt x="894" y="1447"/>
                  </a:cubicBezTo>
                  <a:cubicBezTo>
                    <a:pt x="893" y="1451"/>
                    <a:pt x="891" y="1455"/>
                    <a:pt x="890" y="1460"/>
                  </a:cubicBezTo>
                  <a:cubicBezTo>
                    <a:pt x="924" y="1455"/>
                    <a:pt x="955" y="1447"/>
                    <a:pt x="987" y="1439"/>
                  </a:cubicBezTo>
                  <a:cubicBezTo>
                    <a:pt x="986" y="1431"/>
                    <a:pt x="983" y="1424"/>
                    <a:pt x="979" y="1419"/>
                  </a:cubicBezTo>
                  <a:close/>
                  <a:moveTo>
                    <a:pt x="755" y="1463"/>
                  </a:moveTo>
                  <a:cubicBezTo>
                    <a:pt x="756" y="1464"/>
                    <a:pt x="756" y="1462"/>
                    <a:pt x="755" y="1463"/>
                  </a:cubicBezTo>
                  <a:moveTo>
                    <a:pt x="755" y="1463"/>
                  </a:moveTo>
                  <a:cubicBezTo>
                    <a:pt x="749" y="1449"/>
                    <a:pt x="743" y="1437"/>
                    <a:pt x="737" y="1424"/>
                  </a:cubicBezTo>
                  <a:cubicBezTo>
                    <a:pt x="736" y="1433"/>
                    <a:pt x="739" y="1439"/>
                    <a:pt x="738" y="1448"/>
                  </a:cubicBezTo>
                  <a:cubicBezTo>
                    <a:pt x="743" y="1453"/>
                    <a:pt x="749" y="1458"/>
                    <a:pt x="755" y="1463"/>
                  </a:cubicBezTo>
                  <a:moveTo>
                    <a:pt x="587" y="1446"/>
                  </a:moveTo>
                  <a:cubicBezTo>
                    <a:pt x="632" y="1456"/>
                    <a:pt x="682" y="1466"/>
                    <a:pt x="733" y="1466"/>
                  </a:cubicBezTo>
                  <a:cubicBezTo>
                    <a:pt x="676" y="1459"/>
                    <a:pt x="625" y="1440"/>
                    <a:pt x="578" y="1426"/>
                  </a:cubicBezTo>
                  <a:cubicBezTo>
                    <a:pt x="582" y="1432"/>
                    <a:pt x="584" y="1439"/>
                    <a:pt x="587" y="1446"/>
                  </a:cubicBezTo>
                  <a:close/>
                  <a:moveTo>
                    <a:pt x="1034" y="1427"/>
                  </a:moveTo>
                  <a:cubicBezTo>
                    <a:pt x="1019" y="1432"/>
                    <a:pt x="1004" y="1437"/>
                    <a:pt x="989" y="1441"/>
                  </a:cubicBezTo>
                  <a:cubicBezTo>
                    <a:pt x="989" y="1450"/>
                    <a:pt x="986" y="1454"/>
                    <a:pt x="984" y="1460"/>
                  </a:cubicBezTo>
                  <a:moveTo>
                    <a:pt x="984" y="1460"/>
                  </a:moveTo>
                  <a:cubicBezTo>
                    <a:pt x="982" y="1460"/>
                    <a:pt x="984" y="1461"/>
                    <a:pt x="984" y="1460"/>
                  </a:cubicBezTo>
                  <a:moveTo>
                    <a:pt x="984" y="1460"/>
                  </a:moveTo>
                  <a:cubicBezTo>
                    <a:pt x="994" y="1459"/>
                    <a:pt x="1001" y="1456"/>
                    <a:pt x="1011" y="1455"/>
                  </a:cubicBezTo>
                  <a:cubicBezTo>
                    <a:pt x="1019" y="1446"/>
                    <a:pt x="1027" y="1437"/>
                    <a:pt x="1034" y="1427"/>
                  </a:cubicBezTo>
                  <a:moveTo>
                    <a:pt x="1034" y="1427"/>
                  </a:moveTo>
                  <a:cubicBezTo>
                    <a:pt x="1035" y="1426"/>
                    <a:pt x="1034" y="1426"/>
                    <a:pt x="1034" y="1427"/>
                  </a:cubicBezTo>
                  <a:moveTo>
                    <a:pt x="1141" y="1428"/>
                  </a:moveTo>
                  <a:cubicBezTo>
                    <a:pt x="1141" y="1428"/>
                    <a:pt x="1142" y="1429"/>
                    <a:pt x="1141" y="1428"/>
                  </a:cubicBezTo>
                  <a:close/>
                  <a:moveTo>
                    <a:pt x="1139" y="1429"/>
                  </a:moveTo>
                  <a:cubicBezTo>
                    <a:pt x="1138" y="1429"/>
                    <a:pt x="1138" y="1429"/>
                    <a:pt x="1137" y="1430"/>
                  </a:cubicBezTo>
                  <a:moveTo>
                    <a:pt x="1137" y="1430"/>
                  </a:moveTo>
                  <a:cubicBezTo>
                    <a:pt x="1136" y="1430"/>
                    <a:pt x="1136" y="1430"/>
                    <a:pt x="1135" y="1431"/>
                  </a:cubicBezTo>
                  <a:moveTo>
                    <a:pt x="1135" y="1431"/>
                  </a:moveTo>
                  <a:cubicBezTo>
                    <a:pt x="1116" y="1441"/>
                    <a:pt x="1092" y="1448"/>
                    <a:pt x="1074" y="1461"/>
                  </a:cubicBezTo>
                  <a:cubicBezTo>
                    <a:pt x="1096" y="1452"/>
                    <a:pt x="1118" y="1443"/>
                    <a:pt x="1135" y="1431"/>
                  </a:cubicBezTo>
                  <a:moveTo>
                    <a:pt x="1135" y="1431"/>
                  </a:moveTo>
                  <a:cubicBezTo>
                    <a:pt x="1137" y="1431"/>
                    <a:pt x="1137" y="1431"/>
                    <a:pt x="1137" y="1430"/>
                  </a:cubicBezTo>
                  <a:moveTo>
                    <a:pt x="1137" y="1430"/>
                  </a:moveTo>
                  <a:cubicBezTo>
                    <a:pt x="1138" y="1430"/>
                    <a:pt x="1139" y="1430"/>
                    <a:pt x="1139" y="1429"/>
                  </a:cubicBezTo>
                  <a:moveTo>
                    <a:pt x="1139" y="1429"/>
                  </a:moveTo>
                  <a:cubicBezTo>
                    <a:pt x="1141" y="1428"/>
                    <a:pt x="1139" y="1428"/>
                    <a:pt x="1139" y="1429"/>
                  </a:cubicBezTo>
                  <a:moveTo>
                    <a:pt x="789" y="1465"/>
                  </a:moveTo>
                  <a:cubicBezTo>
                    <a:pt x="825" y="1461"/>
                    <a:pt x="858" y="1454"/>
                    <a:pt x="891" y="1446"/>
                  </a:cubicBezTo>
                  <a:cubicBezTo>
                    <a:pt x="892" y="1440"/>
                    <a:pt x="897" y="1434"/>
                    <a:pt x="895" y="1429"/>
                  </a:cubicBezTo>
                  <a:cubicBezTo>
                    <a:pt x="863" y="1444"/>
                    <a:pt x="826" y="1455"/>
                    <a:pt x="789" y="1465"/>
                  </a:cubicBezTo>
                  <a:close/>
                  <a:moveTo>
                    <a:pt x="404" y="1435"/>
                  </a:moveTo>
                  <a:cubicBezTo>
                    <a:pt x="404" y="1434"/>
                    <a:pt x="405" y="1435"/>
                    <a:pt x="404" y="1435"/>
                  </a:cubicBezTo>
                  <a:close/>
                  <a:moveTo>
                    <a:pt x="407" y="1436"/>
                  </a:moveTo>
                  <a:cubicBezTo>
                    <a:pt x="407" y="1437"/>
                    <a:pt x="408" y="1436"/>
                    <a:pt x="409" y="1437"/>
                  </a:cubicBezTo>
                  <a:moveTo>
                    <a:pt x="409" y="1437"/>
                  </a:moveTo>
                  <a:cubicBezTo>
                    <a:pt x="409" y="1437"/>
                    <a:pt x="409" y="1437"/>
                    <a:pt x="409" y="1438"/>
                  </a:cubicBezTo>
                  <a:cubicBezTo>
                    <a:pt x="439" y="1456"/>
                    <a:pt x="472" y="1472"/>
                    <a:pt x="513" y="1480"/>
                  </a:cubicBezTo>
                  <a:moveTo>
                    <a:pt x="513" y="1480"/>
                  </a:moveTo>
                  <a:cubicBezTo>
                    <a:pt x="514" y="1483"/>
                    <a:pt x="517" y="1479"/>
                    <a:pt x="513" y="1480"/>
                  </a:cubicBezTo>
                  <a:moveTo>
                    <a:pt x="513" y="1480"/>
                  </a:moveTo>
                  <a:cubicBezTo>
                    <a:pt x="487" y="1457"/>
                    <a:pt x="441" y="1454"/>
                    <a:pt x="409" y="1437"/>
                  </a:cubicBezTo>
                  <a:moveTo>
                    <a:pt x="409" y="1437"/>
                  </a:moveTo>
                  <a:cubicBezTo>
                    <a:pt x="409" y="1436"/>
                    <a:pt x="408" y="1436"/>
                    <a:pt x="407" y="1436"/>
                  </a:cubicBezTo>
                  <a:moveTo>
                    <a:pt x="407" y="1436"/>
                  </a:moveTo>
                  <a:cubicBezTo>
                    <a:pt x="406" y="1434"/>
                    <a:pt x="406" y="1436"/>
                    <a:pt x="407" y="1436"/>
                  </a:cubicBezTo>
                  <a:moveTo>
                    <a:pt x="541" y="1455"/>
                  </a:moveTo>
                  <a:cubicBezTo>
                    <a:pt x="559" y="1457"/>
                    <a:pt x="575" y="1462"/>
                    <a:pt x="594" y="1463"/>
                  </a:cubicBezTo>
                  <a:cubicBezTo>
                    <a:pt x="592" y="1458"/>
                    <a:pt x="588" y="1454"/>
                    <a:pt x="586" y="1448"/>
                  </a:cubicBezTo>
                  <a:cubicBezTo>
                    <a:pt x="570" y="1444"/>
                    <a:pt x="554" y="1440"/>
                    <a:pt x="538" y="1435"/>
                  </a:cubicBezTo>
                  <a:cubicBezTo>
                    <a:pt x="536" y="1441"/>
                    <a:pt x="539" y="1450"/>
                    <a:pt x="541" y="1455"/>
                  </a:cubicBezTo>
                  <a:close/>
                  <a:moveTo>
                    <a:pt x="466" y="1437"/>
                  </a:moveTo>
                  <a:cubicBezTo>
                    <a:pt x="466" y="1437"/>
                    <a:pt x="466" y="1437"/>
                    <a:pt x="466" y="1438"/>
                  </a:cubicBezTo>
                  <a:cubicBezTo>
                    <a:pt x="476" y="1446"/>
                    <a:pt x="485" y="1455"/>
                    <a:pt x="495" y="1463"/>
                  </a:cubicBezTo>
                  <a:cubicBezTo>
                    <a:pt x="514" y="1467"/>
                    <a:pt x="531" y="1473"/>
                    <a:pt x="552" y="1474"/>
                  </a:cubicBezTo>
                  <a:moveTo>
                    <a:pt x="552" y="1474"/>
                  </a:moveTo>
                  <a:cubicBezTo>
                    <a:pt x="552" y="1475"/>
                    <a:pt x="553" y="1474"/>
                    <a:pt x="552" y="1474"/>
                  </a:cubicBezTo>
                  <a:moveTo>
                    <a:pt x="552" y="1474"/>
                  </a:moveTo>
                  <a:cubicBezTo>
                    <a:pt x="547" y="1468"/>
                    <a:pt x="542" y="1463"/>
                    <a:pt x="538" y="1456"/>
                  </a:cubicBezTo>
                  <a:cubicBezTo>
                    <a:pt x="512" y="1451"/>
                    <a:pt x="490" y="1443"/>
                    <a:pt x="466" y="1437"/>
                  </a:cubicBezTo>
                  <a:moveTo>
                    <a:pt x="466" y="1437"/>
                  </a:moveTo>
                  <a:cubicBezTo>
                    <a:pt x="466" y="1435"/>
                    <a:pt x="465" y="1437"/>
                    <a:pt x="466" y="1437"/>
                  </a:cubicBezTo>
                  <a:moveTo>
                    <a:pt x="888" y="1463"/>
                  </a:moveTo>
                  <a:cubicBezTo>
                    <a:pt x="888" y="1467"/>
                    <a:pt x="885" y="1469"/>
                    <a:pt x="884" y="1472"/>
                  </a:cubicBezTo>
                  <a:cubicBezTo>
                    <a:pt x="919" y="1472"/>
                    <a:pt x="949" y="1466"/>
                    <a:pt x="980" y="1462"/>
                  </a:cubicBezTo>
                  <a:cubicBezTo>
                    <a:pt x="982" y="1456"/>
                    <a:pt x="988" y="1448"/>
                    <a:pt x="986" y="1441"/>
                  </a:cubicBezTo>
                  <a:cubicBezTo>
                    <a:pt x="956" y="1451"/>
                    <a:pt x="922" y="1458"/>
                    <a:pt x="888" y="1463"/>
                  </a:cubicBezTo>
                  <a:close/>
                  <a:moveTo>
                    <a:pt x="1098" y="1445"/>
                  </a:moveTo>
                  <a:cubicBezTo>
                    <a:pt x="1098" y="1445"/>
                    <a:pt x="1099" y="1446"/>
                    <a:pt x="1098" y="1445"/>
                  </a:cubicBezTo>
                  <a:close/>
                  <a:moveTo>
                    <a:pt x="423" y="1450"/>
                  </a:moveTo>
                  <a:cubicBezTo>
                    <a:pt x="423" y="1450"/>
                    <a:pt x="424" y="1451"/>
                    <a:pt x="423" y="1450"/>
                  </a:cubicBezTo>
                  <a:close/>
                  <a:moveTo>
                    <a:pt x="600" y="1464"/>
                  </a:moveTo>
                  <a:cubicBezTo>
                    <a:pt x="639" y="1469"/>
                    <a:pt x="688" y="1474"/>
                    <a:pt x="730" y="1469"/>
                  </a:cubicBezTo>
                  <a:cubicBezTo>
                    <a:pt x="679" y="1467"/>
                    <a:pt x="633" y="1459"/>
                    <a:pt x="590" y="1449"/>
                  </a:cubicBezTo>
                  <a:cubicBezTo>
                    <a:pt x="593" y="1455"/>
                    <a:pt x="595" y="1461"/>
                    <a:pt x="600" y="1464"/>
                  </a:cubicBezTo>
                  <a:close/>
                  <a:moveTo>
                    <a:pt x="888" y="1449"/>
                  </a:moveTo>
                  <a:cubicBezTo>
                    <a:pt x="859" y="1457"/>
                    <a:pt x="828" y="1462"/>
                    <a:pt x="797" y="1467"/>
                  </a:cubicBezTo>
                  <a:cubicBezTo>
                    <a:pt x="795" y="1467"/>
                    <a:pt x="793" y="1467"/>
                    <a:pt x="792" y="1467"/>
                  </a:cubicBezTo>
                  <a:cubicBezTo>
                    <a:pt x="790" y="1468"/>
                    <a:pt x="792" y="1469"/>
                    <a:pt x="794" y="1468"/>
                  </a:cubicBezTo>
                  <a:cubicBezTo>
                    <a:pt x="826" y="1467"/>
                    <a:pt x="856" y="1465"/>
                    <a:pt x="885" y="1461"/>
                  </a:cubicBezTo>
                  <a:cubicBezTo>
                    <a:pt x="887" y="1457"/>
                    <a:pt x="888" y="1453"/>
                    <a:pt x="890" y="1449"/>
                  </a:cubicBezTo>
                  <a:cubicBezTo>
                    <a:pt x="889" y="1449"/>
                    <a:pt x="888" y="1449"/>
                    <a:pt x="888" y="1449"/>
                  </a:cubicBezTo>
                  <a:close/>
                  <a:moveTo>
                    <a:pt x="425" y="1451"/>
                  </a:moveTo>
                  <a:cubicBezTo>
                    <a:pt x="425" y="1451"/>
                    <a:pt x="426" y="1452"/>
                    <a:pt x="425" y="1451"/>
                  </a:cubicBezTo>
                  <a:close/>
                  <a:moveTo>
                    <a:pt x="427" y="1452"/>
                  </a:moveTo>
                  <a:cubicBezTo>
                    <a:pt x="427" y="1452"/>
                    <a:pt x="428" y="1453"/>
                    <a:pt x="427" y="1452"/>
                  </a:cubicBezTo>
                  <a:close/>
                  <a:moveTo>
                    <a:pt x="429" y="1453"/>
                  </a:moveTo>
                  <a:cubicBezTo>
                    <a:pt x="428" y="1453"/>
                    <a:pt x="430" y="1454"/>
                    <a:pt x="429" y="1453"/>
                  </a:cubicBezTo>
                  <a:close/>
                  <a:moveTo>
                    <a:pt x="749" y="1462"/>
                  </a:moveTo>
                  <a:cubicBezTo>
                    <a:pt x="749" y="1462"/>
                    <a:pt x="750" y="1462"/>
                    <a:pt x="750" y="1463"/>
                  </a:cubicBezTo>
                  <a:moveTo>
                    <a:pt x="750" y="1463"/>
                  </a:moveTo>
                  <a:cubicBezTo>
                    <a:pt x="751" y="1464"/>
                    <a:pt x="752" y="1462"/>
                    <a:pt x="750" y="1463"/>
                  </a:cubicBezTo>
                  <a:moveTo>
                    <a:pt x="750" y="1463"/>
                  </a:moveTo>
                  <a:cubicBezTo>
                    <a:pt x="750" y="1462"/>
                    <a:pt x="749" y="1462"/>
                    <a:pt x="749" y="1462"/>
                  </a:cubicBezTo>
                  <a:moveTo>
                    <a:pt x="749" y="1462"/>
                  </a:moveTo>
                  <a:cubicBezTo>
                    <a:pt x="746" y="1458"/>
                    <a:pt x="742" y="1456"/>
                    <a:pt x="739" y="1453"/>
                  </a:cubicBezTo>
                  <a:cubicBezTo>
                    <a:pt x="738" y="1460"/>
                    <a:pt x="744" y="1460"/>
                    <a:pt x="749" y="1462"/>
                  </a:cubicBezTo>
                  <a:moveTo>
                    <a:pt x="559" y="1476"/>
                  </a:moveTo>
                  <a:cubicBezTo>
                    <a:pt x="572" y="1480"/>
                    <a:pt x="590" y="1477"/>
                    <a:pt x="605" y="1480"/>
                  </a:cubicBezTo>
                  <a:cubicBezTo>
                    <a:pt x="605" y="1476"/>
                    <a:pt x="598" y="1472"/>
                    <a:pt x="597" y="1466"/>
                  </a:cubicBezTo>
                  <a:cubicBezTo>
                    <a:pt x="577" y="1465"/>
                    <a:pt x="561" y="1460"/>
                    <a:pt x="543" y="1458"/>
                  </a:cubicBezTo>
                  <a:cubicBezTo>
                    <a:pt x="547" y="1464"/>
                    <a:pt x="551" y="1473"/>
                    <a:pt x="559" y="1476"/>
                  </a:cubicBezTo>
                  <a:close/>
                  <a:moveTo>
                    <a:pt x="981" y="1463"/>
                  </a:moveTo>
                  <a:cubicBezTo>
                    <a:pt x="976" y="1471"/>
                    <a:pt x="970" y="1476"/>
                    <a:pt x="964" y="1481"/>
                  </a:cubicBezTo>
                  <a:cubicBezTo>
                    <a:pt x="972" y="1480"/>
                    <a:pt x="978" y="1479"/>
                    <a:pt x="986" y="1478"/>
                  </a:cubicBezTo>
                  <a:cubicBezTo>
                    <a:pt x="993" y="1472"/>
                    <a:pt x="1000" y="1466"/>
                    <a:pt x="1007" y="1460"/>
                  </a:cubicBezTo>
                  <a:cubicBezTo>
                    <a:pt x="1007" y="1458"/>
                    <a:pt x="1008" y="1458"/>
                    <a:pt x="1006" y="1458"/>
                  </a:cubicBezTo>
                  <a:cubicBezTo>
                    <a:pt x="998" y="1460"/>
                    <a:pt x="989" y="1461"/>
                    <a:pt x="981" y="1463"/>
                  </a:cubicBezTo>
                  <a:close/>
                  <a:moveTo>
                    <a:pt x="1069" y="1460"/>
                  </a:moveTo>
                  <a:cubicBezTo>
                    <a:pt x="1069" y="1459"/>
                    <a:pt x="1070" y="1460"/>
                    <a:pt x="1069" y="1460"/>
                  </a:cubicBezTo>
                  <a:close/>
                  <a:moveTo>
                    <a:pt x="1066" y="1461"/>
                  </a:moveTo>
                  <a:cubicBezTo>
                    <a:pt x="1041" y="1468"/>
                    <a:pt x="1016" y="1476"/>
                    <a:pt x="987" y="1480"/>
                  </a:cubicBezTo>
                  <a:cubicBezTo>
                    <a:pt x="984" y="1484"/>
                    <a:pt x="979" y="1485"/>
                    <a:pt x="976" y="1488"/>
                  </a:cubicBezTo>
                  <a:cubicBezTo>
                    <a:pt x="1008" y="1481"/>
                    <a:pt x="1042" y="1475"/>
                    <a:pt x="1066" y="1461"/>
                  </a:cubicBezTo>
                  <a:moveTo>
                    <a:pt x="1066" y="1461"/>
                  </a:moveTo>
                  <a:cubicBezTo>
                    <a:pt x="1070" y="1462"/>
                    <a:pt x="1067" y="1458"/>
                    <a:pt x="1066" y="1461"/>
                  </a:cubicBezTo>
                  <a:moveTo>
                    <a:pt x="742" y="1463"/>
                  </a:moveTo>
                  <a:cubicBezTo>
                    <a:pt x="742" y="1465"/>
                    <a:pt x="746" y="1462"/>
                    <a:pt x="742" y="1463"/>
                  </a:cubicBezTo>
                  <a:moveTo>
                    <a:pt x="742" y="1463"/>
                  </a:moveTo>
                  <a:cubicBezTo>
                    <a:pt x="741" y="1462"/>
                    <a:pt x="740" y="1461"/>
                    <a:pt x="739" y="1461"/>
                  </a:cubicBezTo>
                  <a:cubicBezTo>
                    <a:pt x="739" y="1463"/>
                    <a:pt x="740" y="1462"/>
                    <a:pt x="742" y="1463"/>
                  </a:cubicBezTo>
                  <a:moveTo>
                    <a:pt x="1072" y="1462"/>
                  </a:moveTo>
                  <a:cubicBezTo>
                    <a:pt x="1072" y="1461"/>
                    <a:pt x="1073" y="1462"/>
                    <a:pt x="1072" y="1462"/>
                  </a:cubicBezTo>
                  <a:close/>
                  <a:moveTo>
                    <a:pt x="774" y="1463"/>
                  </a:moveTo>
                  <a:cubicBezTo>
                    <a:pt x="774" y="1463"/>
                    <a:pt x="775" y="1464"/>
                    <a:pt x="774" y="1463"/>
                  </a:cubicBezTo>
                  <a:close/>
                  <a:moveTo>
                    <a:pt x="746" y="1464"/>
                  </a:moveTo>
                  <a:cubicBezTo>
                    <a:pt x="745" y="1464"/>
                    <a:pt x="746" y="1465"/>
                    <a:pt x="746" y="1464"/>
                  </a:cubicBezTo>
                  <a:close/>
                  <a:moveTo>
                    <a:pt x="780" y="1464"/>
                  </a:moveTo>
                  <a:cubicBezTo>
                    <a:pt x="780" y="1464"/>
                    <a:pt x="781" y="1465"/>
                    <a:pt x="780" y="1464"/>
                  </a:cubicBezTo>
                  <a:close/>
                  <a:moveTo>
                    <a:pt x="796" y="1472"/>
                  </a:moveTo>
                  <a:cubicBezTo>
                    <a:pt x="823" y="1473"/>
                    <a:pt x="851" y="1473"/>
                    <a:pt x="879" y="1473"/>
                  </a:cubicBezTo>
                  <a:cubicBezTo>
                    <a:pt x="879" y="1470"/>
                    <a:pt x="886" y="1464"/>
                    <a:pt x="882" y="1463"/>
                  </a:cubicBezTo>
                  <a:cubicBezTo>
                    <a:pt x="855" y="1469"/>
                    <a:pt x="823" y="1468"/>
                    <a:pt x="796" y="1472"/>
                  </a:cubicBezTo>
                  <a:close/>
                  <a:moveTo>
                    <a:pt x="882" y="1475"/>
                  </a:moveTo>
                  <a:cubicBezTo>
                    <a:pt x="882" y="1479"/>
                    <a:pt x="879" y="1481"/>
                    <a:pt x="878" y="1485"/>
                  </a:cubicBezTo>
                  <a:cubicBezTo>
                    <a:pt x="901" y="1482"/>
                    <a:pt x="937" y="1489"/>
                    <a:pt x="958" y="1482"/>
                  </a:cubicBezTo>
                  <a:cubicBezTo>
                    <a:pt x="961" y="1480"/>
                    <a:pt x="965" y="1476"/>
                    <a:pt x="968" y="1473"/>
                  </a:cubicBezTo>
                  <a:cubicBezTo>
                    <a:pt x="971" y="1470"/>
                    <a:pt x="977" y="1467"/>
                    <a:pt x="975" y="1464"/>
                  </a:cubicBezTo>
                  <a:cubicBezTo>
                    <a:pt x="946" y="1470"/>
                    <a:pt x="916" y="1474"/>
                    <a:pt x="882" y="1475"/>
                  </a:cubicBezTo>
                  <a:close/>
                  <a:moveTo>
                    <a:pt x="784" y="1466"/>
                  </a:moveTo>
                  <a:cubicBezTo>
                    <a:pt x="784" y="1466"/>
                    <a:pt x="785" y="1467"/>
                    <a:pt x="784" y="1466"/>
                  </a:cubicBezTo>
                  <a:close/>
                  <a:moveTo>
                    <a:pt x="503" y="1468"/>
                  </a:moveTo>
                  <a:cubicBezTo>
                    <a:pt x="520" y="1486"/>
                    <a:pt x="554" y="1491"/>
                    <a:pt x="582" y="1493"/>
                  </a:cubicBezTo>
                  <a:cubicBezTo>
                    <a:pt x="572" y="1490"/>
                    <a:pt x="565" y="1483"/>
                    <a:pt x="556" y="1478"/>
                  </a:cubicBezTo>
                  <a:cubicBezTo>
                    <a:pt x="537" y="1475"/>
                    <a:pt x="521" y="1471"/>
                    <a:pt x="503" y="1468"/>
                  </a:cubicBezTo>
                  <a:moveTo>
                    <a:pt x="503" y="1468"/>
                  </a:moveTo>
                  <a:cubicBezTo>
                    <a:pt x="502" y="1467"/>
                    <a:pt x="502" y="1468"/>
                    <a:pt x="503" y="1468"/>
                  </a:cubicBezTo>
                  <a:moveTo>
                    <a:pt x="611" y="1480"/>
                  </a:moveTo>
                  <a:cubicBezTo>
                    <a:pt x="653" y="1483"/>
                    <a:pt x="697" y="1480"/>
                    <a:pt x="732" y="1473"/>
                  </a:cubicBezTo>
                  <a:cubicBezTo>
                    <a:pt x="687" y="1475"/>
                    <a:pt x="642" y="1473"/>
                    <a:pt x="601" y="1467"/>
                  </a:cubicBezTo>
                  <a:cubicBezTo>
                    <a:pt x="604" y="1472"/>
                    <a:pt x="605" y="1478"/>
                    <a:pt x="611" y="1480"/>
                  </a:cubicBezTo>
                  <a:close/>
                  <a:moveTo>
                    <a:pt x="738" y="1472"/>
                  </a:moveTo>
                  <a:cubicBezTo>
                    <a:pt x="737" y="1472"/>
                    <a:pt x="736" y="1472"/>
                    <a:pt x="736" y="1473"/>
                  </a:cubicBezTo>
                  <a:cubicBezTo>
                    <a:pt x="737" y="1473"/>
                    <a:pt x="738" y="1473"/>
                    <a:pt x="738" y="1472"/>
                  </a:cubicBezTo>
                  <a:close/>
                  <a:moveTo>
                    <a:pt x="789" y="1473"/>
                  </a:moveTo>
                  <a:cubicBezTo>
                    <a:pt x="788" y="1473"/>
                    <a:pt x="786" y="1473"/>
                    <a:pt x="786" y="1474"/>
                  </a:cubicBezTo>
                  <a:cubicBezTo>
                    <a:pt x="787" y="1474"/>
                    <a:pt x="789" y="1474"/>
                    <a:pt x="789" y="1473"/>
                  </a:cubicBezTo>
                  <a:close/>
                  <a:moveTo>
                    <a:pt x="742" y="1475"/>
                  </a:moveTo>
                  <a:cubicBezTo>
                    <a:pt x="741" y="1475"/>
                    <a:pt x="742" y="1476"/>
                    <a:pt x="742" y="1475"/>
                  </a:cubicBezTo>
                  <a:close/>
                  <a:moveTo>
                    <a:pt x="745" y="1509"/>
                  </a:moveTo>
                  <a:cubicBezTo>
                    <a:pt x="748" y="1509"/>
                    <a:pt x="752" y="1509"/>
                    <a:pt x="755" y="1509"/>
                  </a:cubicBezTo>
                  <a:cubicBezTo>
                    <a:pt x="757" y="1498"/>
                    <a:pt x="761" y="1484"/>
                    <a:pt x="759" y="1474"/>
                  </a:cubicBezTo>
                  <a:cubicBezTo>
                    <a:pt x="754" y="1485"/>
                    <a:pt x="737" y="1490"/>
                    <a:pt x="745" y="1509"/>
                  </a:cubicBezTo>
                  <a:close/>
                  <a:moveTo>
                    <a:pt x="877" y="1476"/>
                  </a:moveTo>
                  <a:cubicBezTo>
                    <a:pt x="879" y="1475"/>
                    <a:pt x="877" y="1475"/>
                    <a:pt x="877" y="1476"/>
                  </a:cubicBezTo>
                  <a:moveTo>
                    <a:pt x="877" y="1476"/>
                  </a:moveTo>
                  <a:cubicBezTo>
                    <a:pt x="848" y="1477"/>
                    <a:pt x="817" y="1475"/>
                    <a:pt x="791" y="1475"/>
                  </a:cubicBezTo>
                  <a:cubicBezTo>
                    <a:pt x="817" y="1479"/>
                    <a:pt x="844" y="1483"/>
                    <a:pt x="873" y="1485"/>
                  </a:cubicBezTo>
                  <a:cubicBezTo>
                    <a:pt x="875" y="1482"/>
                    <a:pt x="877" y="1480"/>
                    <a:pt x="877" y="1476"/>
                  </a:cubicBezTo>
                  <a:moveTo>
                    <a:pt x="655" y="1493"/>
                  </a:moveTo>
                  <a:cubicBezTo>
                    <a:pt x="685" y="1490"/>
                    <a:pt x="715" y="1482"/>
                    <a:pt x="737" y="1477"/>
                  </a:cubicBezTo>
                  <a:cubicBezTo>
                    <a:pt x="737" y="1476"/>
                    <a:pt x="739" y="1475"/>
                    <a:pt x="736" y="1475"/>
                  </a:cubicBezTo>
                  <a:cubicBezTo>
                    <a:pt x="700" y="1482"/>
                    <a:pt x="655" y="1485"/>
                    <a:pt x="612" y="1483"/>
                  </a:cubicBezTo>
                  <a:cubicBezTo>
                    <a:pt x="615" y="1498"/>
                    <a:pt x="635" y="1496"/>
                    <a:pt x="655" y="1493"/>
                  </a:cubicBezTo>
                  <a:close/>
                  <a:moveTo>
                    <a:pt x="749" y="1476"/>
                  </a:moveTo>
                  <a:cubicBezTo>
                    <a:pt x="748" y="1476"/>
                    <a:pt x="749" y="1477"/>
                    <a:pt x="749" y="1476"/>
                  </a:cubicBezTo>
                  <a:close/>
                  <a:moveTo>
                    <a:pt x="754" y="1476"/>
                  </a:moveTo>
                  <a:cubicBezTo>
                    <a:pt x="749" y="1477"/>
                    <a:pt x="746" y="1481"/>
                    <a:pt x="741" y="1483"/>
                  </a:cubicBezTo>
                  <a:cubicBezTo>
                    <a:pt x="742" y="1484"/>
                    <a:pt x="741" y="1488"/>
                    <a:pt x="743" y="1489"/>
                  </a:cubicBezTo>
                  <a:cubicBezTo>
                    <a:pt x="746" y="1485"/>
                    <a:pt x="752" y="1481"/>
                    <a:pt x="754" y="1476"/>
                  </a:cubicBezTo>
                  <a:moveTo>
                    <a:pt x="754" y="1476"/>
                  </a:moveTo>
                  <a:cubicBezTo>
                    <a:pt x="756" y="1475"/>
                    <a:pt x="754" y="1475"/>
                    <a:pt x="754" y="1476"/>
                  </a:cubicBezTo>
                  <a:moveTo>
                    <a:pt x="773" y="1476"/>
                  </a:moveTo>
                  <a:cubicBezTo>
                    <a:pt x="772" y="1476"/>
                    <a:pt x="773" y="1477"/>
                    <a:pt x="773" y="1476"/>
                  </a:cubicBezTo>
                  <a:close/>
                  <a:moveTo>
                    <a:pt x="782" y="1475"/>
                  </a:moveTo>
                  <a:cubicBezTo>
                    <a:pt x="781" y="1475"/>
                    <a:pt x="780" y="1475"/>
                    <a:pt x="780" y="1476"/>
                  </a:cubicBezTo>
                  <a:cubicBezTo>
                    <a:pt x="781" y="1476"/>
                    <a:pt x="782" y="1476"/>
                    <a:pt x="782" y="1475"/>
                  </a:cubicBezTo>
                  <a:close/>
                  <a:moveTo>
                    <a:pt x="746" y="1477"/>
                  </a:moveTo>
                  <a:cubicBezTo>
                    <a:pt x="743" y="1476"/>
                    <a:pt x="739" y="1478"/>
                    <a:pt x="742" y="1480"/>
                  </a:cubicBezTo>
                  <a:cubicBezTo>
                    <a:pt x="742" y="1478"/>
                    <a:pt x="745" y="1479"/>
                    <a:pt x="746" y="1477"/>
                  </a:cubicBezTo>
                  <a:moveTo>
                    <a:pt x="746" y="1477"/>
                  </a:moveTo>
                  <a:cubicBezTo>
                    <a:pt x="750" y="1478"/>
                    <a:pt x="746" y="1474"/>
                    <a:pt x="746" y="1477"/>
                  </a:cubicBezTo>
                  <a:moveTo>
                    <a:pt x="758" y="1509"/>
                  </a:moveTo>
                  <a:cubicBezTo>
                    <a:pt x="768" y="1509"/>
                    <a:pt x="777" y="1509"/>
                    <a:pt x="787" y="1509"/>
                  </a:cubicBezTo>
                  <a:cubicBezTo>
                    <a:pt x="781" y="1500"/>
                    <a:pt x="770" y="1487"/>
                    <a:pt x="763" y="1476"/>
                  </a:cubicBezTo>
                  <a:cubicBezTo>
                    <a:pt x="761" y="1486"/>
                    <a:pt x="760" y="1498"/>
                    <a:pt x="758" y="1509"/>
                  </a:cubicBezTo>
                  <a:close/>
                  <a:moveTo>
                    <a:pt x="796" y="1509"/>
                  </a:moveTo>
                  <a:cubicBezTo>
                    <a:pt x="804" y="1511"/>
                    <a:pt x="813" y="1505"/>
                    <a:pt x="826" y="1508"/>
                  </a:cubicBezTo>
                  <a:cubicBezTo>
                    <a:pt x="807" y="1497"/>
                    <a:pt x="786" y="1489"/>
                    <a:pt x="769" y="1476"/>
                  </a:cubicBezTo>
                  <a:cubicBezTo>
                    <a:pt x="777" y="1485"/>
                    <a:pt x="782" y="1505"/>
                    <a:pt x="796" y="1509"/>
                  </a:cubicBezTo>
                  <a:close/>
                  <a:moveTo>
                    <a:pt x="837" y="1507"/>
                  </a:moveTo>
                  <a:cubicBezTo>
                    <a:pt x="844" y="1507"/>
                    <a:pt x="860" y="1507"/>
                    <a:pt x="864" y="1499"/>
                  </a:cubicBezTo>
                  <a:cubicBezTo>
                    <a:pt x="831" y="1496"/>
                    <a:pt x="800" y="1484"/>
                    <a:pt x="774" y="1477"/>
                  </a:cubicBezTo>
                  <a:cubicBezTo>
                    <a:pt x="791" y="1485"/>
                    <a:pt x="814" y="1505"/>
                    <a:pt x="837" y="1507"/>
                  </a:cubicBezTo>
                  <a:close/>
                  <a:moveTo>
                    <a:pt x="865" y="1497"/>
                  </a:moveTo>
                  <a:cubicBezTo>
                    <a:pt x="867" y="1494"/>
                    <a:pt x="870" y="1491"/>
                    <a:pt x="871" y="1487"/>
                  </a:cubicBezTo>
                  <a:cubicBezTo>
                    <a:pt x="839" y="1487"/>
                    <a:pt x="810" y="1479"/>
                    <a:pt x="783" y="1477"/>
                  </a:cubicBezTo>
                  <a:cubicBezTo>
                    <a:pt x="809" y="1485"/>
                    <a:pt x="835" y="1493"/>
                    <a:pt x="865" y="1497"/>
                  </a:cubicBezTo>
                  <a:close/>
                  <a:moveTo>
                    <a:pt x="617" y="1495"/>
                  </a:moveTo>
                  <a:cubicBezTo>
                    <a:pt x="616" y="1492"/>
                    <a:pt x="610" y="1486"/>
                    <a:pt x="606" y="1483"/>
                  </a:cubicBezTo>
                  <a:cubicBezTo>
                    <a:pt x="592" y="1483"/>
                    <a:pt x="576" y="1479"/>
                    <a:pt x="563" y="1480"/>
                  </a:cubicBezTo>
                  <a:cubicBezTo>
                    <a:pt x="577" y="1489"/>
                    <a:pt x="591" y="1498"/>
                    <a:pt x="617" y="1495"/>
                  </a:cubicBezTo>
                  <a:close/>
                  <a:moveTo>
                    <a:pt x="626" y="1499"/>
                  </a:moveTo>
                  <a:cubicBezTo>
                    <a:pt x="667" y="1513"/>
                    <a:pt x="710" y="1498"/>
                    <a:pt x="738" y="1480"/>
                  </a:cubicBezTo>
                  <a:cubicBezTo>
                    <a:pt x="706" y="1488"/>
                    <a:pt x="665" y="1495"/>
                    <a:pt x="626" y="1499"/>
                  </a:cubicBezTo>
                  <a:close/>
                  <a:moveTo>
                    <a:pt x="1025" y="1480"/>
                  </a:moveTo>
                  <a:cubicBezTo>
                    <a:pt x="1025" y="1479"/>
                    <a:pt x="1026" y="1480"/>
                    <a:pt x="1025" y="1480"/>
                  </a:cubicBezTo>
                  <a:close/>
                  <a:moveTo>
                    <a:pt x="1022" y="1481"/>
                  </a:moveTo>
                  <a:cubicBezTo>
                    <a:pt x="1023" y="1481"/>
                    <a:pt x="1022" y="1480"/>
                    <a:pt x="1022" y="1481"/>
                  </a:cubicBezTo>
                  <a:close/>
                  <a:moveTo>
                    <a:pt x="516" y="1482"/>
                  </a:moveTo>
                  <a:cubicBezTo>
                    <a:pt x="516" y="1481"/>
                    <a:pt x="517" y="1482"/>
                    <a:pt x="516" y="1482"/>
                  </a:cubicBezTo>
                  <a:close/>
                  <a:moveTo>
                    <a:pt x="1018" y="1482"/>
                  </a:moveTo>
                  <a:cubicBezTo>
                    <a:pt x="1001" y="1486"/>
                    <a:pt x="981" y="1488"/>
                    <a:pt x="966" y="1495"/>
                  </a:cubicBezTo>
                  <a:moveTo>
                    <a:pt x="966" y="1495"/>
                  </a:moveTo>
                  <a:cubicBezTo>
                    <a:pt x="962" y="1494"/>
                    <a:pt x="965" y="1498"/>
                    <a:pt x="966" y="1495"/>
                  </a:cubicBezTo>
                  <a:moveTo>
                    <a:pt x="966" y="1495"/>
                  </a:moveTo>
                  <a:cubicBezTo>
                    <a:pt x="985" y="1493"/>
                    <a:pt x="1002" y="1488"/>
                    <a:pt x="1018" y="1482"/>
                  </a:cubicBezTo>
                  <a:moveTo>
                    <a:pt x="1018" y="1482"/>
                  </a:moveTo>
                  <a:cubicBezTo>
                    <a:pt x="1022" y="1483"/>
                    <a:pt x="1019" y="1479"/>
                    <a:pt x="1018" y="1482"/>
                  </a:cubicBezTo>
                  <a:moveTo>
                    <a:pt x="940" y="1495"/>
                  </a:moveTo>
                  <a:cubicBezTo>
                    <a:pt x="955" y="1492"/>
                    <a:pt x="972" y="1491"/>
                    <a:pt x="980" y="1482"/>
                  </a:cubicBezTo>
                  <a:cubicBezTo>
                    <a:pt x="962" y="1482"/>
                    <a:pt x="950" y="1488"/>
                    <a:pt x="940" y="1495"/>
                  </a:cubicBezTo>
                  <a:close/>
                  <a:moveTo>
                    <a:pt x="681" y="1507"/>
                  </a:moveTo>
                  <a:cubicBezTo>
                    <a:pt x="694" y="1507"/>
                    <a:pt x="707" y="1507"/>
                    <a:pt x="719" y="1509"/>
                  </a:cubicBezTo>
                  <a:cubicBezTo>
                    <a:pt x="726" y="1503"/>
                    <a:pt x="734" y="1498"/>
                    <a:pt x="740" y="1491"/>
                  </a:cubicBezTo>
                  <a:cubicBezTo>
                    <a:pt x="737" y="1491"/>
                    <a:pt x="741" y="1484"/>
                    <a:pt x="738" y="1484"/>
                  </a:cubicBezTo>
                  <a:cubicBezTo>
                    <a:pt x="722" y="1494"/>
                    <a:pt x="700" y="1499"/>
                    <a:pt x="681" y="1507"/>
                  </a:cubicBezTo>
                  <a:close/>
                  <a:moveTo>
                    <a:pt x="876" y="1487"/>
                  </a:moveTo>
                  <a:cubicBezTo>
                    <a:pt x="874" y="1491"/>
                    <a:pt x="871" y="1493"/>
                    <a:pt x="870" y="1498"/>
                  </a:cubicBezTo>
                  <a:cubicBezTo>
                    <a:pt x="900" y="1502"/>
                    <a:pt x="934" y="1501"/>
                    <a:pt x="950" y="1486"/>
                  </a:cubicBezTo>
                  <a:cubicBezTo>
                    <a:pt x="927" y="1487"/>
                    <a:pt x="902" y="1488"/>
                    <a:pt x="876" y="1487"/>
                  </a:cubicBezTo>
                  <a:close/>
                  <a:moveTo>
                    <a:pt x="542" y="1492"/>
                  </a:moveTo>
                  <a:cubicBezTo>
                    <a:pt x="542" y="1492"/>
                    <a:pt x="543" y="1493"/>
                    <a:pt x="542" y="1492"/>
                  </a:cubicBezTo>
                  <a:close/>
                  <a:moveTo>
                    <a:pt x="570" y="1495"/>
                  </a:moveTo>
                  <a:cubicBezTo>
                    <a:pt x="565" y="1495"/>
                    <a:pt x="538" y="1491"/>
                    <a:pt x="548" y="1494"/>
                  </a:cubicBezTo>
                  <a:cubicBezTo>
                    <a:pt x="571" y="1502"/>
                    <a:pt x="600" y="1512"/>
                    <a:pt x="625" y="1510"/>
                  </a:cubicBezTo>
                  <a:cubicBezTo>
                    <a:pt x="606" y="1504"/>
                    <a:pt x="592" y="1498"/>
                    <a:pt x="570" y="1495"/>
                  </a:cubicBezTo>
                  <a:close/>
                  <a:moveTo>
                    <a:pt x="958" y="1495"/>
                  </a:moveTo>
                  <a:cubicBezTo>
                    <a:pt x="949" y="1496"/>
                    <a:pt x="942" y="1497"/>
                    <a:pt x="935" y="1499"/>
                  </a:cubicBezTo>
                  <a:cubicBezTo>
                    <a:pt x="943" y="1498"/>
                    <a:pt x="953" y="1499"/>
                    <a:pt x="958" y="1495"/>
                  </a:cubicBezTo>
                  <a:moveTo>
                    <a:pt x="958" y="1495"/>
                  </a:moveTo>
                  <a:cubicBezTo>
                    <a:pt x="962" y="1496"/>
                    <a:pt x="958" y="1492"/>
                    <a:pt x="958" y="1495"/>
                  </a:cubicBezTo>
                  <a:moveTo>
                    <a:pt x="724" y="1509"/>
                  </a:moveTo>
                  <a:cubicBezTo>
                    <a:pt x="730" y="1509"/>
                    <a:pt x="736" y="1509"/>
                    <a:pt x="742" y="1509"/>
                  </a:cubicBezTo>
                  <a:cubicBezTo>
                    <a:pt x="740" y="1505"/>
                    <a:pt x="741" y="1498"/>
                    <a:pt x="739" y="1495"/>
                  </a:cubicBezTo>
                  <a:cubicBezTo>
                    <a:pt x="735" y="1501"/>
                    <a:pt x="728" y="1504"/>
                    <a:pt x="724" y="1509"/>
                  </a:cubicBezTo>
                  <a:close/>
                  <a:moveTo>
                    <a:pt x="613" y="1499"/>
                  </a:moveTo>
                  <a:cubicBezTo>
                    <a:pt x="615" y="1500"/>
                    <a:pt x="623" y="1501"/>
                    <a:pt x="624" y="1500"/>
                  </a:cubicBezTo>
                  <a:cubicBezTo>
                    <a:pt x="622" y="1496"/>
                    <a:pt x="599" y="1499"/>
                    <a:pt x="613" y="1499"/>
                  </a:cubicBezTo>
                  <a:close/>
                  <a:moveTo>
                    <a:pt x="929" y="1500"/>
                  </a:moveTo>
                  <a:cubicBezTo>
                    <a:pt x="929" y="1500"/>
                    <a:pt x="930" y="1501"/>
                    <a:pt x="929" y="1500"/>
                  </a:cubicBezTo>
                  <a:close/>
                  <a:moveTo>
                    <a:pt x="865" y="1505"/>
                  </a:moveTo>
                  <a:cubicBezTo>
                    <a:pt x="871" y="1503"/>
                    <a:pt x="880" y="1504"/>
                    <a:pt x="886" y="1502"/>
                  </a:cubicBezTo>
                  <a:cubicBezTo>
                    <a:pt x="879" y="1502"/>
                    <a:pt x="867" y="1497"/>
                    <a:pt x="865" y="1505"/>
                  </a:cubicBezTo>
                  <a:close/>
                  <a:moveTo>
                    <a:pt x="608" y="1501"/>
                  </a:moveTo>
                  <a:cubicBezTo>
                    <a:pt x="608" y="1501"/>
                    <a:pt x="607" y="1501"/>
                    <a:pt x="606" y="1502"/>
                  </a:cubicBezTo>
                  <a:cubicBezTo>
                    <a:pt x="607" y="1502"/>
                    <a:pt x="608" y="1502"/>
                    <a:pt x="608" y="1501"/>
                  </a:cubicBezTo>
                  <a:close/>
                  <a:moveTo>
                    <a:pt x="885" y="1514"/>
                  </a:moveTo>
                  <a:cubicBezTo>
                    <a:pt x="909" y="1514"/>
                    <a:pt x="929" y="1509"/>
                    <a:pt x="946" y="1501"/>
                  </a:cubicBezTo>
                  <a:cubicBezTo>
                    <a:pt x="921" y="1500"/>
                    <a:pt x="904" y="1509"/>
                    <a:pt x="885" y="1514"/>
                  </a:cubicBezTo>
                  <a:close/>
                  <a:moveTo>
                    <a:pt x="633" y="1509"/>
                  </a:moveTo>
                  <a:cubicBezTo>
                    <a:pt x="629" y="1504"/>
                    <a:pt x="618" y="1501"/>
                    <a:pt x="609" y="1503"/>
                  </a:cubicBezTo>
                  <a:cubicBezTo>
                    <a:pt x="618" y="1504"/>
                    <a:pt x="626" y="1509"/>
                    <a:pt x="633" y="1509"/>
                  </a:cubicBezTo>
                  <a:close/>
                  <a:moveTo>
                    <a:pt x="858" y="1512"/>
                  </a:moveTo>
                  <a:cubicBezTo>
                    <a:pt x="879" y="1516"/>
                    <a:pt x="896" y="1508"/>
                    <a:pt x="912" y="1503"/>
                  </a:cubicBezTo>
                  <a:cubicBezTo>
                    <a:pt x="893" y="1506"/>
                    <a:pt x="869" y="1502"/>
                    <a:pt x="858" y="1512"/>
                  </a:cubicBezTo>
                  <a:close/>
                  <a:moveTo>
                    <a:pt x="659" y="1507"/>
                  </a:moveTo>
                  <a:cubicBezTo>
                    <a:pt x="650" y="1508"/>
                    <a:pt x="641" y="1503"/>
                    <a:pt x="633" y="1506"/>
                  </a:cubicBezTo>
                  <a:cubicBezTo>
                    <a:pt x="638" y="1512"/>
                    <a:pt x="652" y="1509"/>
                    <a:pt x="659" y="1507"/>
                  </a:cubicBezTo>
                  <a:close/>
                  <a:moveTo>
                    <a:pt x="645" y="1512"/>
                  </a:moveTo>
                  <a:cubicBezTo>
                    <a:pt x="667" y="1518"/>
                    <a:pt x="698" y="1526"/>
                    <a:pt x="714" y="1511"/>
                  </a:cubicBezTo>
                  <a:cubicBezTo>
                    <a:pt x="688" y="1510"/>
                    <a:pt x="666" y="1506"/>
                    <a:pt x="645" y="1512"/>
                  </a:cubicBezTo>
                  <a:close/>
                  <a:moveTo>
                    <a:pt x="845" y="1510"/>
                  </a:moveTo>
                  <a:cubicBezTo>
                    <a:pt x="849" y="1510"/>
                    <a:pt x="855" y="1512"/>
                    <a:pt x="856" y="1508"/>
                  </a:cubicBezTo>
                  <a:cubicBezTo>
                    <a:pt x="852" y="1509"/>
                    <a:pt x="847" y="1508"/>
                    <a:pt x="845" y="1510"/>
                  </a:cubicBezTo>
                  <a:close/>
                  <a:moveTo>
                    <a:pt x="798" y="1512"/>
                  </a:moveTo>
                  <a:cubicBezTo>
                    <a:pt x="808" y="1524"/>
                    <a:pt x="839" y="1525"/>
                    <a:pt x="850" y="1513"/>
                  </a:cubicBezTo>
                  <a:cubicBezTo>
                    <a:pt x="837" y="1508"/>
                    <a:pt x="813" y="1509"/>
                    <a:pt x="798" y="1512"/>
                  </a:cubicBezTo>
                  <a:close/>
                  <a:moveTo>
                    <a:pt x="699" y="1522"/>
                  </a:moveTo>
                  <a:cubicBezTo>
                    <a:pt x="714" y="1522"/>
                    <a:pt x="731" y="1526"/>
                    <a:pt x="746" y="1524"/>
                  </a:cubicBezTo>
                  <a:cubicBezTo>
                    <a:pt x="743" y="1521"/>
                    <a:pt x="744" y="1515"/>
                    <a:pt x="742" y="1511"/>
                  </a:cubicBezTo>
                  <a:cubicBezTo>
                    <a:pt x="721" y="1509"/>
                    <a:pt x="710" y="1514"/>
                    <a:pt x="699" y="1522"/>
                  </a:cubicBezTo>
                  <a:close/>
                  <a:moveTo>
                    <a:pt x="750" y="1525"/>
                  </a:moveTo>
                  <a:cubicBezTo>
                    <a:pt x="753" y="1522"/>
                    <a:pt x="754" y="1517"/>
                    <a:pt x="754" y="1511"/>
                  </a:cubicBezTo>
                  <a:cubicBezTo>
                    <a:pt x="751" y="1511"/>
                    <a:pt x="748" y="1511"/>
                    <a:pt x="745" y="1511"/>
                  </a:cubicBezTo>
                  <a:cubicBezTo>
                    <a:pt x="747" y="1516"/>
                    <a:pt x="745" y="1524"/>
                    <a:pt x="750" y="1525"/>
                  </a:cubicBezTo>
                  <a:close/>
                  <a:moveTo>
                    <a:pt x="790" y="1511"/>
                  </a:moveTo>
                  <a:cubicBezTo>
                    <a:pt x="779" y="1511"/>
                    <a:pt x="768" y="1511"/>
                    <a:pt x="757" y="1511"/>
                  </a:cubicBezTo>
                  <a:cubicBezTo>
                    <a:pt x="757" y="1517"/>
                    <a:pt x="755" y="1520"/>
                    <a:pt x="754" y="1525"/>
                  </a:cubicBezTo>
                  <a:cubicBezTo>
                    <a:pt x="773" y="1525"/>
                    <a:pt x="792" y="1526"/>
                    <a:pt x="807" y="1522"/>
                  </a:cubicBezTo>
                  <a:cubicBezTo>
                    <a:pt x="800" y="1520"/>
                    <a:pt x="797" y="1514"/>
                    <a:pt x="790" y="1511"/>
                  </a:cubicBezTo>
                  <a:close/>
                  <a:moveTo>
                    <a:pt x="852" y="1517"/>
                  </a:moveTo>
                  <a:cubicBezTo>
                    <a:pt x="851" y="1518"/>
                    <a:pt x="852" y="1518"/>
                    <a:pt x="852" y="1517"/>
                  </a:cubicBezTo>
                  <a:moveTo>
                    <a:pt x="852" y="1517"/>
                  </a:moveTo>
                  <a:cubicBezTo>
                    <a:pt x="857" y="1517"/>
                    <a:pt x="861" y="1517"/>
                    <a:pt x="864" y="1515"/>
                  </a:cubicBezTo>
                  <a:cubicBezTo>
                    <a:pt x="859" y="1515"/>
                    <a:pt x="854" y="1513"/>
                    <a:pt x="852" y="1517"/>
                  </a:cubicBezTo>
                  <a:moveTo>
                    <a:pt x="655" y="1518"/>
                  </a:moveTo>
                  <a:cubicBezTo>
                    <a:pt x="655" y="1518"/>
                    <a:pt x="656" y="1519"/>
                    <a:pt x="655" y="1518"/>
                  </a:cubicBezTo>
                  <a:close/>
                  <a:moveTo>
                    <a:pt x="674" y="1522"/>
                  </a:moveTo>
                  <a:cubicBezTo>
                    <a:pt x="679" y="1522"/>
                    <a:pt x="678" y="1522"/>
                    <a:pt x="674" y="1521"/>
                  </a:cubicBezTo>
                  <a:cubicBezTo>
                    <a:pt x="672" y="1521"/>
                    <a:pt x="662" y="1518"/>
                    <a:pt x="658" y="1519"/>
                  </a:cubicBezTo>
                  <a:cubicBezTo>
                    <a:pt x="665" y="1520"/>
                    <a:pt x="671" y="1522"/>
                    <a:pt x="674" y="15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9017"/>
              <a:endParaRPr lang="de-DE" sz="239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右箭头 30"/>
          <p:cNvSpPr/>
          <p:nvPr/>
        </p:nvSpPr>
        <p:spPr>
          <a:xfrm>
            <a:off x="5799658" y="2003704"/>
            <a:ext cx="63236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1"/>
          <p:cNvSpPr/>
          <p:nvPr/>
        </p:nvSpPr>
        <p:spPr>
          <a:xfrm rot="10800000" flipV="1">
            <a:off x="5734017" y="5427625"/>
            <a:ext cx="73436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右箭头 32"/>
          <p:cNvSpPr/>
          <p:nvPr/>
        </p:nvSpPr>
        <p:spPr>
          <a:xfrm rot="18430696" flipV="1">
            <a:off x="3982146" y="2861973"/>
            <a:ext cx="77908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右箭头 33"/>
          <p:cNvSpPr/>
          <p:nvPr/>
        </p:nvSpPr>
        <p:spPr>
          <a:xfrm rot="14402395" flipV="1">
            <a:off x="4149019" y="4650892"/>
            <a:ext cx="73301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右箭头 34"/>
          <p:cNvSpPr/>
          <p:nvPr/>
        </p:nvSpPr>
        <p:spPr>
          <a:xfrm rot="7337431">
            <a:off x="7296901" y="4650407"/>
            <a:ext cx="7392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 rot="3356652" flipV="1">
            <a:off x="7200294" y="2858366"/>
            <a:ext cx="83635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DF87EAB-6DFD-4F1E-99B3-71A82106C77A}"/>
              </a:ext>
            </a:extLst>
          </p:cNvPr>
          <p:cNvGrpSpPr/>
          <p:nvPr/>
        </p:nvGrpSpPr>
        <p:grpSpPr>
          <a:xfrm>
            <a:off x="6568487" y="1762689"/>
            <a:ext cx="869714" cy="869714"/>
            <a:chOff x="6568487" y="1762689"/>
            <a:chExt cx="869714" cy="869714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CEFD9AC-CC3E-4B84-9208-C45D3BAB3269}"/>
                </a:ext>
              </a:extLst>
            </p:cNvPr>
            <p:cNvSpPr/>
            <p:nvPr/>
          </p:nvSpPr>
          <p:spPr>
            <a:xfrm>
              <a:off x="6568487" y="1762689"/>
              <a:ext cx="869714" cy="869714"/>
            </a:xfrm>
            <a:prstGeom prst="ellipse">
              <a:avLst/>
            </a:prstGeom>
            <a:solidFill>
              <a:srgbClr val="1DE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4">
              <a:extLst>
                <a:ext uri="{FF2B5EF4-FFF2-40B4-BE49-F238E27FC236}">
                  <a16:creationId xmlns:a16="http://schemas.microsoft.com/office/drawing/2014/main" id="{B2F250D2-0445-4F53-AA92-4085CFFFB9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1418" y="2010027"/>
              <a:ext cx="323850" cy="323850"/>
            </a:xfrm>
            <a:custGeom>
              <a:avLst/>
              <a:gdLst>
                <a:gd name="T0" fmla="*/ 892 w 1018"/>
                <a:gd name="T1" fmla="*/ 102 h 1017"/>
                <a:gd name="T2" fmla="*/ 945 w 1018"/>
                <a:gd name="T3" fmla="*/ 137 h 1017"/>
                <a:gd name="T4" fmla="*/ 73 w 1018"/>
                <a:gd name="T5" fmla="*/ 137 h 1017"/>
                <a:gd name="T6" fmla="*/ 127 w 1018"/>
                <a:gd name="T7" fmla="*/ 102 h 1017"/>
                <a:gd name="T8" fmla="*/ 86 w 1018"/>
                <a:gd name="T9" fmla="*/ 64 h 1017"/>
                <a:gd name="T10" fmla="*/ 4 w 1018"/>
                <a:gd name="T11" fmla="*/ 130 h 1017"/>
                <a:gd name="T12" fmla="*/ 21 w 1018"/>
                <a:gd name="T13" fmla="*/ 983 h 1017"/>
                <a:gd name="T14" fmla="*/ 932 w 1018"/>
                <a:gd name="T15" fmla="*/ 1017 h 1017"/>
                <a:gd name="T16" fmla="*/ 1014 w 1018"/>
                <a:gd name="T17" fmla="*/ 951 h 1017"/>
                <a:gd name="T18" fmla="*/ 996 w 1018"/>
                <a:gd name="T19" fmla="*/ 98 h 1017"/>
                <a:gd name="T20" fmla="*/ 954 w 1018"/>
                <a:gd name="T21" fmla="*/ 922 h 1017"/>
                <a:gd name="T22" fmla="*/ 84 w 1018"/>
                <a:gd name="T23" fmla="*/ 952 h 1017"/>
                <a:gd name="T24" fmla="*/ 197 w 1018"/>
                <a:gd name="T25" fmla="*/ 190 h 1017"/>
                <a:gd name="T26" fmla="*/ 218 w 1018"/>
                <a:gd name="T27" fmla="*/ 14 h 1017"/>
                <a:gd name="T28" fmla="*/ 162 w 1018"/>
                <a:gd name="T29" fmla="*/ 20 h 1017"/>
                <a:gd name="T30" fmla="*/ 191 w 1018"/>
                <a:gd name="T31" fmla="*/ 190 h 1017"/>
                <a:gd name="T32" fmla="*/ 350 w 1018"/>
                <a:gd name="T33" fmla="*/ 31 h 1017"/>
                <a:gd name="T34" fmla="*/ 306 w 1018"/>
                <a:gd name="T35" fmla="*/ 2 h 1017"/>
                <a:gd name="T36" fmla="*/ 296 w 1018"/>
                <a:gd name="T37" fmla="*/ 182 h 1017"/>
                <a:gd name="T38" fmla="*/ 472 w 1018"/>
                <a:gd name="T39" fmla="*/ 176 h 1017"/>
                <a:gd name="T40" fmla="*/ 452 w 1018"/>
                <a:gd name="T41" fmla="*/ 0 h 1017"/>
                <a:gd name="T42" fmla="*/ 413 w 1018"/>
                <a:gd name="T43" fmla="*/ 159 h 1017"/>
                <a:gd name="T44" fmla="*/ 579 w 1018"/>
                <a:gd name="T45" fmla="*/ 190 h 1017"/>
                <a:gd name="T46" fmla="*/ 599 w 1018"/>
                <a:gd name="T47" fmla="*/ 14 h 1017"/>
                <a:gd name="T48" fmla="*/ 543 w 1018"/>
                <a:gd name="T49" fmla="*/ 20 h 1017"/>
                <a:gd name="T50" fmla="*/ 573 w 1018"/>
                <a:gd name="T51" fmla="*/ 190 h 1017"/>
                <a:gd name="T52" fmla="*/ 732 w 1018"/>
                <a:gd name="T53" fmla="*/ 31 h 1017"/>
                <a:gd name="T54" fmla="*/ 688 w 1018"/>
                <a:gd name="T55" fmla="*/ 2 h 1017"/>
                <a:gd name="T56" fmla="*/ 677 w 1018"/>
                <a:gd name="T57" fmla="*/ 182 h 1017"/>
                <a:gd name="T58" fmla="*/ 853 w 1018"/>
                <a:gd name="T59" fmla="*/ 176 h 1017"/>
                <a:gd name="T60" fmla="*/ 834 w 1018"/>
                <a:gd name="T61" fmla="*/ 0 h 1017"/>
                <a:gd name="T62" fmla="*/ 795 w 1018"/>
                <a:gd name="T63" fmla="*/ 159 h 1017"/>
                <a:gd name="T64" fmla="*/ 674 w 1018"/>
                <a:gd name="T65" fmla="*/ 794 h 1017"/>
                <a:gd name="T66" fmla="*/ 627 w 1018"/>
                <a:gd name="T67" fmla="*/ 724 h 1017"/>
                <a:gd name="T68" fmla="*/ 573 w 1018"/>
                <a:gd name="T69" fmla="*/ 741 h 1017"/>
                <a:gd name="T70" fmla="*/ 621 w 1018"/>
                <a:gd name="T71" fmla="*/ 839 h 1017"/>
                <a:gd name="T72" fmla="*/ 737 w 1018"/>
                <a:gd name="T73" fmla="*/ 845 h 1017"/>
                <a:gd name="T74" fmla="*/ 795 w 1018"/>
                <a:gd name="T75" fmla="*/ 747 h 1017"/>
                <a:gd name="T76" fmla="*/ 781 w 1018"/>
                <a:gd name="T77" fmla="*/ 642 h 1017"/>
                <a:gd name="T78" fmla="*/ 776 w 1018"/>
                <a:gd name="T79" fmla="*/ 526 h 1017"/>
                <a:gd name="T80" fmla="*/ 673 w 1018"/>
                <a:gd name="T81" fmla="*/ 478 h 1017"/>
                <a:gd name="T82" fmla="*/ 577 w 1018"/>
                <a:gd name="T83" fmla="*/ 555 h 1017"/>
                <a:gd name="T84" fmla="*/ 604 w 1018"/>
                <a:gd name="T85" fmla="*/ 620 h 1017"/>
                <a:gd name="T86" fmla="*/ 639 w 1018"/>
                <a:gd name="T87" fmla="*/ 570 h 1017"/>
                <a:gd name="T88" fmla="*/ 723 w 1018"/>
                <a:gd name="T89" fmla="*/ 561 h 1017"/>
                <a:gd name="T90" fmla="*/ 683 w 1018"/>
                <a:gd name="T91" fmla="*/ 635 h 1017"/>
                <a:gd name="T92" fmla="*/ 655 w 1018"/>
                <a:gd name="T93" fmla="*/ 681 h 1017"/>
                <a:gd name="T94" fmla="*/ 723 w 1018"/>
                <a:gd name="T95" fmla="*/ 720 h 1017"/>
                <a:gd name="T96" fmla="*/ 683 w 1018"/>
                <a:gd name="T97" fmla="*/ 795 h 1017"/>
                <a:gd name="T98" fmla="*/ 413 w 1018"/>
                <a:gd name="T99" fmla="*/ 859 h 1017"/>
                <a:gd name="T100" fmla="*/ 443 w 1018"/>
                <a:gd name="T101" fmla="*/ 815 h 1017"/>
                <a:gd name="T102" fmla="*/ 351 w 1018"/>
                <a:gd name="T103" fmla="*/ 743 h 1017"/>
                <a:gd name="T104" fmla="*/ 445 w 1018"/>
                <a:gd name="T105" fmla="*/ 576 h 1017"/>
                <a:gd name="T106" fmla="*/ 367 w 1018"/>
                <a:gd name="T107" fmla="*/ 482 h 1017"/>
                <a:gd name="T108" fmla="*/ 255 w 1018"/>
                <a:gd name="T109" fmla="*/ 510 h 1017"/>
                <a:gd name="T110" fmla="*/ 229 w 1018"/>
                <a:gd name="T111" fmla="*/ 606 h 1017"/>
                <a:gd name="T112" fmla="*/ 284 w 1018"/>
                <a:gd name="T113" fmla="*/ 601 h 1017"/>
                <a:gd name="T114" fmla="*/ 334 w 1018"/>
                <a:gd name="T115" fmla="*/ 541 h 1017"/>
                <a:gd name="T116" fmla="*/ 374 w 1018"/>
                <a:gd name="T117" fmla="*/ 613 h 1017"/>
                <a:gd name="T118" fmla="*/ 226 w 1018"/>
                <a:gd name="T119" fmla="*/ 80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8" h="1017">
                  <a:moveTo>
                    <a:pt x="923" y="64"/>
                  </a:moveTo>
                  <a:lnTo>
                    <a:pt x="923" y="64"/>
                  </a:lnTo>
                  <a:lnTo>
                    <a:pt x="916" y="65"/>
                  </a:lnTo>
                  <a:lnTo>
                    <a:pt x="910" y="66"/>
                  </a:lnTo>
                  <a:lnTo>
                    <a:pt x="904" y="69"/>
                  </a:lnTo>
                  <a:lnTo>
                    <a:pt x="900" y="73"/>
                  </a:lnTo>
                  <a:lnTo>
                    <a:pt x="896" y="78"/>
                  </a:lnTo>
                  <a:lnTo>
                    <a:pt x="893" y="83"/>
                  </a:lnTo>
                  <a:lnTo>
                    <a:pt x="892" y="89"/>
                  </a:lnTo>
                  <a:lnTo>
                    <a:pt x="891" y="96"/>
                  </a:lnTo>
                  <a:lnTo>
                    <a:pt x="891" y="96"/>
                  </a:lnTo>
                  <a:lnTo>
                    <a:pt x="892" y="102"/>
                  </a:lnTo>
                  <a:lnTo>
                    <a:pt x="893" y="108"/>
                  </a:lnTo>
                  <a:lnTo>
                    <a:pt x="896" y="113"/>
                  </a:lnTo>
                  <a:lnTo>
                    <a:pt x="900" y="118"/>
                  </a:lnTo>
                  <a:lnTo>
                    <a:pt x="904" y="122"/>
                  </a:lnTo>
                  <a:lnTo>
                    <a:pt x="910" y="125"/>
                  </a:lnTo>
                  <a:lnTo>
                    <a:pt x="916" y="127"/>
                  </a:lnTo>
                  <a:lnTo>
                    <a:pt x="923" y="127"/>
                  </a:lnTo>
                  <a:lnTo>
                    <a:pt x="923" y="127"/>
                  </a:lnTo>
                  <a:lnTo>
                    <a:pt x="929" y="128"/>
                  </a:lnTo>
                  <a:lnTo>
                    <a:pt x="935" y="130"/>
                  </a:lnTo>
                  <a:lnTo>
                    <a:pt x="940" y="132"/>
                  </a:lnTo>
                  <a:lnTo>
                    <a:pt x="945" y="137"/>
                  </a:lnTo>
                  <a:lnTo>
                    <a:pt x="948" y="141"/>
                  </a:lnTo>
                  <a:lnTo>
                    <a:pt x="952" y="146"/>
                  </a:lnTo>
                  <a:lnTo>
                    <a:pt x="954" y="153"/>
                  </a:lnTo>
                  <a:lnTo>
                    <a:pt x="954" y="159"/>
                  </a:lnTo>
                  <a:lnTo>
                    <a:pt x="954" y="318"/>
                  </a:lnTo>
                  <a:lnTo>
                    <a:pt x="63" y="318"/>
                  </a:lnTo>
                  <a:lnTo>
                    <a:pt x="63" y="159"/>
                  </a:lnTo>
                  <a:lnTo>
                    <a:pt x="63" y="159"/>
                  </a:lnTo>
                  <a:lnTo>
                    <a:pt x="64" y="153"/>
                  </a:lnTo>
                  <a:lnTo>
                    <a:pt x="67" y="146"/>
                  </a:lnTo>
                  <a:lnTo>
                    <a:pt x="69" y="141"/>
                  </a:lnTo>
                  <a:lnTo>
                    <a:pt x="73" y="137"/>
                  </a:lnTo>
                  <a:lnTo>
                    <a:pt x="77" y="132"/>
                  </a:lnTo>
                  <a:lnTo>
                    <a:pt x="84" y="130"/>
                  </a:lnTo>
                  <a:lnTo>
                    <a:pt x="89" y="128"/>
                  </a:lnTo>
                  <a:lnTo>
                    <a:pt x="95" y="127"/>
                  </a:lnTo>
                  <a:lnTo>
                    <a:pt x="95" y="127"/>
                  </a:lnTo>
                  <a:lnTo>
                    <a:pt x="102" y="127"/>
                  </a:lnTo>
                  <a:lnTo>
                    <a:pt x="108" y="125"/>
                  </a:lnTo>
                  <a:lnTo>
                    <a:pt x="114" y="122"/>
                  </a:lnTo>
                  <a:lnTo>
                    <a:pt x="118" y="118"/>
                  </a:lnTo>
                  <a:lnTo>
                    <a:pt x="122" y="113"/>
                  </a:lnTo>
                  <a:lnTo>
                    <a:pt x="124" y="108"/>
                  </a:lnTo>
                  <a:lnTo>
                    <a:pt x="127" y="102"/>
                  </a:lnTo>
                  <a:lnTo>
                    <a:pt x="128" y="96"/>
                  </a:lnTo>
                  <a:lnTo>
                    <a:pt x="128" y="96"/>
                  </a:lnTo>
                  <a:lnTo>
                    <a:pt x="127" y="89"/>
                  </a:lnTo>
                  <a:lnTo>
                    <a:pt x="124" y="83"/>
                  </a:lnTo>
                  <a:lnTo>
                    <a:pt x="122" y="78"/>
                  </a:lnTo>
                  <a:lnTo>
                    <a:pt x="118" y="73"/>
                  </a:lnTo>
                  <a:lnTo>
                    <a:pt x="114" y="69"/>
                  </a:lnTo>
                  <a:lnTo>
                    <a:pt x="108" y="66"/>
                  </a:lnTo>
                  <a:lnTo>
                    <a:pt x="102" y="65"/>
                  </a:lnTo>
                  <a:lnTo>
                    <a:pt x="95" y="64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76" y="66"/>
                  </a:lnTo>
                  <a:lnTo>
                    <a:pt x="68" y="68"/>
                  </a:lnTo>
                  <a:lnTo>
                    <a:pt x="58" y="71"/>
                  </a:lnTo>
                  <a:lnTo>
                    <a:pt x="50" y="75"/>
                  </a:lnTo>
                  <a:lnTo>
                    <a:pt x="42" y="80"/>
                  </a:lnTo>
                  <a:lnTo>
                    <a:pt x="35" y="85"/>
                  </a:lnTo>
                  <a:lnTo>
                    <a:pt x="28" y="91"/>
                  </a:lnTo>
                  <a:lnTo>
                    <a:pt x="21" y="98"/>
                  </a:lnTo>
                  <a:lnTo>
                    <a:pt x="16" y="105"/>
                  </a:lnTo>
                  <a:lnTo>
                    <a:pt x="12" y="113"/>
                  </a:lnTo>
                  <a:lnTo>
                    <a:pt x="8" y="122"/>
                  </a:lnTo>
                  <a:lnTo>
                    <a:pt x="4" y="130"/>
                  </a:lnTo>
                  <a:lnTo>
                    <a:pt x="2" y="140"/>
                  </a:lnTo>
                  <a:lnTo>
                    <a:pt x="1" y="149"/>
                  </a:lnTo>
                  <a:lnTo>
                    <a:pt x="0" y="159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1" y="932"/>
                  </a:lnTo>
                  <a:lnTo>
                    <a:pt x="2" y="941"/>
                  </a:lnTo>
                  <a:lnTo>
                    <a:pt x="4" y="951"/>
                  </a:lnTo>
                  <a:lnTo>
                    <a:pt x="8" y="959"/>
                  </a:lnTo>
                  <a:lnTo>
                    <a:pt x="12" y="968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5" y="996"/>
                  </a:lnTo>
                  <a:lnTo>
                    <a:pt x="42" y="1001"/>
                  </a:lnTo>
                  <a:lnTo>
                    <a:pt x="50" y="1006"/>
                  </a:lnTo>
                  <a:lnTo>
                    <a:pt x="58" y="1010"/>
                  </a:lnTo>
                  <a:lnTo>
                    <a:pt x="68" y="1013"/>
                  </a:lnTo>
                  <a:lnTo>
                    <a:pt x="76" y="1015"/>
                  </a:lnTo>
                  <a:lnTo>
                    <a:pt x="86" y="1017"/>
                  </a:lnTo>
                  <a:lnTo>
                    <a:pt x="95" y="1017"/>
                  </a:lnTo>
                  <a:lnTo>
                    <a:pt x="923" y="1017"/>
                  </a:lnTo>
                  <a:lnTo>
                    <a:pt x="923" y="1017"/>
                  </a:lnTo>
                  <a:lnTo>
                    <a:pt x="932" y="1017"/>
                  </a:lnTo>
                  <a:lnTo>
                    <a:pt x="942" y="1015"/>
                  </a:lnTo>
                  <a:lnTo>
                    <a:pt x="951" y="1013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1"/>
                  </a:lnTo>
                  <a:lnTo>
                    <a:pt x="983" y="996"/>
                  </a:lnTo>
                  <a:lnTo>
                    <a:pt x="990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8"/>
                  </a:lnTo>
                  <a:lnTo>
                    <a:pt x="1011" y="959"/>
                  </a:lnTo>
                  <a:lnTo>
                    <a:pt x="1014" y="951"/>
                  </a:lnTo>
                  <a:lnTo>
                    <a:pt x="1016" y="941"/>
                  </a:lnTo>
                  <a:lnTo>
                    <a:pt x="1017" y="932"/>
                  </a:lnTo>
                  <a:lnTo>
                    <a:pt x="1018" y="922"/>
                  </a:lnTo>
                  <a:lnTo>
                    <a:pt x="1018" y="159"/>
                  </a:lnTo>
                  <a:lnTo>
                    <a:pt x="1018" y="159"/>
                  </a:lnTo>
                  <a:lnTo>
                    <a:pt x="1017" y="149"/>
                  </a:lnTo>
                  <a:lnTo>
                    <a:pt x="1016" y="140"/>
                  </a:lnTo>
                  <a:lnTo>
                    <a:pt x="1014" y="130"/>
                  </a:lnTo>
                  <a:lnTo>
                    <a:pt x="1011" y="122"/>
                  </a:lnTo>
                  <a:lnTo>
                    <a:pt x="1006" y="113"/>
                  </a:lnTo>
                  <a:lnTo>
                    <a:pt x="1001" y="105"/>
                  </a:lnTo>
                  <a:lnTo>
                    <a:pt x="996" y="98"/>
                  </a:lnTo>
                  <a:lnTo>
                    <a:pt x="990" y="91"/>
                  </a:lnTo>
                  <a:lnTo>
                    <a:pt x="983" y="85"/>
                  </a:lnTo>
                  <a:lnTo>
                    <a:pt x="975" y="80"/>
                  </a:lnTo>
                  <a:lnTo>
                    <a:pt x="968" y="75"/>
                  </a:lnTo>
                  <a:lnTo>
                    <a:pt x="959" y="71"/>
                  </a:lnTo>
                  <a:lnTo>
                    <a:pt x="951" y="68"/>
                  </a:lnTo>
                  <a:lnTo>
                    <a:pt x="942" y="66"/>
                  </a:lnTo>
                  <a:lnTo>
                    <a:pt x="932" y="64"/>
                  </a:lnTo>
                  <a:lnTo>
                    <a:pt x="923" y="64"/>
                  </a:lnTo>
                  <a:lnTo>
                    <a:pt x="923" y="64"/>
                  </a:lnTo>
                  <a:close/>
                  <a:moveTo>
                    <a:pt x="954" y="922"/>
                  </a:moveTo>
                  <a:lnTo>
                    <a:pt x="954" y="922"/>
                  </a:lnTo>
                  <a:lnTo>
                    <a:pt x="954" y="928"/>
                  </a:lnTo>
                  <a:lnTo>
                    <a:pt x="952" y="935"/>
                  </a:lnTo>
                  <a:lnTo>
                    <a:pt x="948" y="940"/>
                  </a:lnTo>
                  <a:lnTo>
                    <a:pt x="945" y="944"/>
                  </a:lnTo>
                  <a:lnTo>
                    <a:pt x="940" y="949"/>
                  </a:lnTo>
                  <a:lnTo>
                    <a:pt x="935" y="952"/>
                  </a:lnTo>
                  <a:lnTo>
                    <a:pt x="929" y="953"/>
                  </a:lnTo>
                  <a:lnTo>
                    <a:pt x="923" y="954"/>
                  </a:lnTo>
                  <a:lnTo>
                    <a:pt x="95" y="954"/>
                  </a:lnTo>
                  <a:lnTo>
                    <a:pt x="95" y="954"/>
                  </a:lnTo>
                  <a:lnTo>
                    <a:pt x="89" y="953"/>
                  </a:lnTo>
                  <a:lnTo>
                    <a:pt x="84" y="952"/>
                  </a:lnTo>
                  <a:lnTo>
                    <a:pt x="77" y="949"/>
                  </a:lnTo>
                  <a:lnTo>
                    <a:pt x="73" y="944"/>
                  </a:lnTo>
                  <a:lnTo>
                    <a:pt x="69" y="940"/>
                  </a:lnTo>
                  <a:lnTo>
                    <a:pt x="67" y="935"/>
                  </a:lnTo>
                  <a:lnTo>
                    <a:pt x="64" y="928"/>
                  </a:lnTo>
                  <a:lnTo>
                    <a:pt x="63" y="922"/>
                  </a:lnTo>
                  <a:lnTo>
                    <a:pt x="63" y="381"/>
                  </a:lnTo>
                  <a:lnTo>
                    <a:pt x="954" y="381"/>
                  </a:lnTo>
                  <a:lnTo>
                    <a:pt x="954" y="922"/>
                  </a:lnTo>
                  <a:close/>
                  <a:moveTo>
                    <a:pt x="191" y="190"/>
                  </a:moveTo>
                  <a:lnTo>
                    <a:pt x="191" y="190"/>
                  </a:lnTo>
                  <a:lnTo>
                    <a:pt x="197" y="190"/>
                  </a:lnTo>
                  <a:lnTo>
                    <a:pt x="204" y="188"/>
                  </a:lnTo>
                  <a:lnTo>
                    <a:pt x="209" y="185"/>
                  </a:lnTo>
                  <a:lnTo>
                    <a:pt x="214" y="182"/>
                  </a:lnTo>
                  <a:lnTo>
                    <a:pt x="218" y="176"/>
                  </a:lnTo>
                  <a:lnTo>
                    <a:pt x="220" y="171"/>
                  </a:lnTo>
                  <a:lnTo>
                    <a:pt x="222" y="166"/>
                  </a:lnTo>
                  <a:lnTo>
                    <a:pt x="223" y="159"/>
                  </a:lnTo>
                  <a:lnTo>
                    <a:pt x="223" y="31"/>
                  </a:lnTo>
                  <a:lnTo>
                    <a:pt x="223" y="31"/>
                  </a:lnTo>
                  <a:lnTo>
                    <a:pt x="222" y="25"/>
                  </a:lnTo>
                  <a:lnTo>
                    <a:pt x="220" y="20"/>
                  </a:lnTo>
                  <a:lnTo>
                    <a:pt x="218" y="14"/>
                  </a:lnTo>
                  <a:lnTo>
                    <a:pt x="214" y="9"/>
                  </a:lnTo>
                  <a:lnTo>
                    <a:pt x="209" y="6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5" y="0"/>
                  </a:lnTo>
                  <a:lnTo>
                    <a:pt x="178" y="2"/>
                  </a:lnTo>
                  <a:lnTo>
                    <a:pt x="173" y="6"/>
                  </a:lnTo>
                  <a:lnTo>
                    <a:pt x="168" y="9"/>
                  </a:lnTo>
                  <a:lnTo>
                    <a:pt x="164" y="14"/>
                  </a:lnTo>
                  <a:lnTo>
                    <a:pt x="162" y="20"/>
                  </a:lnTo>
                  <a:lnTo>
                    <a:pt x="160" y="25"/>
                  </a:lnTo>
                  <a:lnTo>
                    <a:pt x="159" y="31"/>
                  </a:lnTo>
                  <a:lnTo>
                    <a:pt x="159" y="159"/>
                  </a:lnTo>
                  <a:lnTo>
                    <a:pt x="159" y="159"/>
                  </a:lnTo>
                  <a:lnTo>
                    <a:pt x="160" y="166"/>
                  </a:lnTo>
                  <a:lnTo>
                    <a:pt x="162" y="171"/>
                  </a:lnTo>
                  <a:lnTo>
                    <a:pt x="164" y="176"/>
                  </a:lnTo>
                  <a:lnTo>
                    <a:pt x="168" y="182"/>
                  </a:lnTo>
                  <a:lnTo>
                    <a:pt x="173" y="185"/>
                  </a:lnTo>
                  <a:lnTo>
                    <a:pt x="178" y="188"/>
                  </a:lnTo>
                  <a:lnTo>
                    <a:pt x="185" y="190"/>
                  </a:lnTo>
                  <a:lnTo>
                    <a:pt x="191" y="190"/>
                  </a:lnTo>
                  <a:lnTo>
                    <a:pt x="191" y="190"/>
                  </a:lnTo>
                  <a:close/>
                  <a:moveTo>
                    <a:pt x="319" y="190"/>
                  </a:moveTo>
                  <a:lnTo>
                    <a:pt x="319" y="190"/>
                  </a:lnTo>
                  <a:lnTo>
                    <a:pt x="325" y="190"/>
                  </a:lnTo>
                  <a:lnTo>
                    <a:pt x="330" y="188"/>
                  </a:lnTo>
                  <a:lnTo>
                    <a:pt x="336" y="185"/>
                  </a:lnTo>
                  <a:lnTo>
                    <a:pt x="341" y="182"/>
                  </a:lnTo>
                  <a:lnTo>
                    <a:pt x="344" y="176"/>
                  </a:lnTo>
                  <a:lnTo>
                    <a:pt x="348" y="171"/>
                  </a:lnTo>
                  <a:lnTo>
                    <a:pt x="350" y="166"/>
                  </a:lnTo>
                  <a:lnTo>
                    <a:pt x="350" y="159"/>
                  </a:lnTo>
                  <a:lnTo>
                    <a:pt x="350" y="31"/>
                  </a:lnTo>
                  <a:lnTo>
                    <a:pt x="350" y="31"/>
                  </a:lnTo>
                  <a:lnTo>
                    <a:pt x="350" y="25"/>
                  </a:lnTo>
                  <a:lnTo>
                    <a:pt x="348" y="20"/>
                  </a:lnTo>
                  <a:lnTo>
                    <a:pt x="344" y="14"/>
                  </a:lnTo>
                  <a:lnTo>
                    <a:pt x="341" y="9"/>
                  </a:lnTo>
                  <a:lnTo>
                    <a:pt x="336" y="6"/>
                  </a:lnTo>
                  <a:lnTo>
                    <a:pt x="330" y="2"/>
                  </a:lnTo>
                  <a:lnTo>
                    <a:pt x="325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12" y="0"/>
                  </a:lnTo>
                  <a:lnTo>
                    <a:pt x="306" y="2"/>
                  </a:lnTo>
                  <a:lnTo>
                    <a:pt x="300" y="6"/>
                  </a:lnTo>
                  <a:lnTo>
                    <a:pt x="296" y="9"/>
                  </a:lnTo>
                  <a:lnTo>
                    <a:pt x="292" y="14"/>
                  </a:lnTo>
                  <a:lnTo>
                    <a:pt x="289" y="20"/>
                  </a:lnTo>
                  <a:lnTo>
                    <a:pt x="286" y="25"/>
                  </a:lnTo>
                  <a:lnTo>
                    <a:pt x="286" y="31"/>
                  </a:lnTo>
                  <a:lnTo>
                    <a:pt x="286" y="159"/>
                  </a:lnTo>
                  <a:lnTo>
                    <a:pt x="286" y="159"/>
                  </a:lnTo>
                  <a:lnTo>
                    <a:pt x="286" y="166"/>
                  </a:lnTo>
                  <a:lnTo>
                    <a:pt x="289" y="171"/>
                  </a:lnTo>
                  <a:lnTo>
                    <a:pt x="292" y="176"/>
                  </a:lnTo>
                  <a:lnTo>
                    <a:pt x="296" y="182"/>
                  </a:lnTo>
                  <a:lnTo>
                    <a:pt x="300" y="185"/>
                  </a:lnTo>
                  <a:lnTo>
                    <a:pt x="306" y="188"/>
                  </a:lnTo>
                  <a:lnTo>
                    <a:pt x="312" y="190"/>
                  </a:lnTo>
                  <a:lnTo>
                    <a:pt x="319" y="190"/>
                  </a:lnTo>
                  <a:lnTo>
                    <a:pt x="319" y="190"/>
                  </a:lnTo>
                  <a:close/>
                  <a:moveTo>
                    <a:pt x="445" y="190"/>
                  </a:moveTo>
                  <a:lnTo>
                    <a:pt x="445" y="190"/>
                  </a:lnTo>
                  <a:lnTo>
                    <a:pt x="452" y="190"/>
                  </a:lnTo>
                  <a:lnTo>
                    <a:pt x="458" y="188"/>
                  </a:lnTo>
                  <a:lnTo>
                    <a:pt x="464" y="185"/>
                  </a:lnTo>
                  <a:lnTo>
                    <a:pt x="468" y="182"/>
                  </a:lnTo>
                  <a:lnTo>
                    <a:pt x="472" y="176"/>
                  </a:lnTo>
                  <a:lnTo>
                    <a:pt x="474" y="171"/>
                  </a:lnTo>
                  <a:lnTo>
                    <a:pt x="476" y="166"/>
                  </a:lnTo>
                  <a:lnTo>
                    <a:pt x="477" y="159"/>
                  </a:lnTo>
                  <a:lnTo>
                    <a:pt x="477" y="31"/>
                  </a:lnTo>
                  <a:lnTo>
                    <a:pt x="477" y="31"/>
                  </a:lnTo>
                  <a:lnTo>
                    <a:pt x="476" y="25"/>
                  </a:lnTo>
                  <a:lnTo>
                    <a:pt x="474" y="20"/>
                  </a:lnTo>
                  <a:lnTo>
                    <a:pt x="472" y="14"/>
                  </a:lnTo>
                  <a:lnTo>
                    <a:pt x="468" y="9"/>
                  </a:lnTo>
                  <a:lnTo>
                    <a:pt x="464" y="6"/>
                  </a:lnTo>
                  <a:lnTo>
                    <a:pt x="458" y="2"/>
                  </a:lnTo>
                  <a:lnTo>
                    <a:pt x="452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39" y="0"/>
                  </a:lnTo>
                  <a:lnTo>
                    <a:pt x="433" y="2"/>
                  </a:lnTo>
                  <a:lnTo>
                    <a:pt x="428" y="6"/>
                  </a:lnTo>
                  <a:lnTo>
                    <a:pt x="423" y="9"/>
                  </a:lnTo>
                  <a:lnTo>
                    <a:pt x="420" y="14"/>
                  </a:lnTo>
                  <a:lnTo>
                    <a:pt x="416" y="20"/>
                  </a:lnTo>
                  <a:lnTo>
                    <a:pt x="414" y="25"/>
                  </a:lnTo>
                  <a:lnTo>
                    <a:pt x="413" y="31"/>
                  </a:lnTo>
                  <a:lnTo>
                    <a:pt x="413" y="159"/>
                  </a:lnTo>
                  <a:lnTo>
                    <a:pt x="413" y="159"/>
                  </a:lnTo>
                  <a:lnTo>
                    <a:pt x="414" y="166"/>
                  </a:lnTo>
                  <a:lnTo>
                    <a:pt x="416" y="171"/>
                  </a:lnTo>
                  <a:lnTo>
                    <a:pt x="420" y="176"/>
                  </a:lnTo>
                  <a:lnTo>
                    <a:pt x="423" y="182"/>
                  </a:lnTo>
                  <a:lnTo>
                    <a:pt x="428" y="185"/>
                  </a:lnTo>
                  <a:lnTo>
                    <a:pt x="433" y="188"/>
                  </a:lnTo>
                  <a:lnTo>
                    <a:pt x="439" y="190"/>
                  </a:lnTo>
                  <a:lnTo>
                    <a:pt x="445" y="190"/>
                  </a:lnTo>
                  <a:lnTo>
                    <a:pt x="445" y="190"/>
                  </a:lnTo>
                  <a:close/>
                  <a:moveTo>
                    <a:pt x="573" y="190"/>
                  </a:moveTo>
                  <a:lnTo>
                    <a:pt x="573" y="190"/>
                  </a:lnTo>
                  <a:lnTo>
                    <a:pt x="579" y="190"/>
                  </a:lnTo>
                  <a:lnTo>
                    <a:pt x="585" y="188"/>
                  </a:lnTo>
                  <a:lnTo>
                    <a:pt x="590" y="185"/>
                  </a:lnTo>
                  <a:lnTo>
                    <a:pt x="595" y="182"/>
                  </a:lnTo>
                  <a:lnTo>
                    <a:pt x="599" y="176"/>
                  </a:lnTo>
                  <a:lnTo>
                    <a:pt x="602" y="171"/>
                  </a:lnTo>
                  <a:lnTo>
                    <a:pt x="604" y="166"/>
                  </a:lnTo>
                  <a:lnTo>
                    <a:pt x="604" y="159"/>
                  </a:lnTo>
                  <a:lnTo>
                    <a:pt x="604" y="31"/>
                  </a:lnTo>
                  <a:lnTo>
                    <a:pt x="604" y="31"/>
                  </a:lnTo>
                  <a:lnTo>
                    <a:pt x="604" y="25"/>
                  </a:lnTo>
                  <a:lnTo>
                    <a:pt x="602" y="20"/>
                  </a:lnTo>
                  <a:lnTo>
                    <a:pt x="599" y="14"/>
                  </a:lnTo>
                  <a:lnTo>
                    <a:pt x="595" y="9"/>
                  </a:lnTo>
                  <a:lnTo>
                    <a:pt x="590" y="6"/>
                  </a:lnTo>
                  <a:lnTo>
                    <a:pt x="585" y="2"/>
                  </a:lnTo>
                  <a:lnTo>
                    <a:pt x="579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67" y="0"/>
                  </a:lnTo>
                  <a:lnTo>
                    <a:pt x="560" y="2"/>
                  </a:lnTo>
                  <a:lnTo>
                    <a:pt x="555" y="6"/>
                  </a:lnTo>
                  <a:lnTo>
                    <a:pt x="550" y="9"/>
                  </a:lnTo>
                  <a:lnTo>
                    <a:pt x="546" y="14"/>
                  </a:lnTo>
                  <a:lnTo>
                    <a:pt x="543" y="20"/>
                  </a:lnTo>
                  <a:lnTo>
                    <a:pt x="542" y="25"/>
                  </a:lnTo>
                  <a:lnTo>
                    <a:pt x="541" y="31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2" y="166"/>
                  </a:lnTo>
                  <a:lnTo>
                    <a:pt x="543" y="171"/>
                  </a:lnTo>
                  <a:lnTo>
                    <a:pt x="546" y="176"/>
                  </a:lnTo>
                  <a:lnTo>
                    <a:pt x="550" y="182"/>
                  </a:lnTo>
                  <a:lnTo>
                    <a:pt x="555" y="185"/>
                  </a:lnTo>
                  <a:lnTo>
                    <a:pt x="560" y="188"/>
                  </a:lnTo>
                  <a:lnTo>
                    <a:pt x="567" y="190"/>
                  </a:lnTo>
                  <a:lnTo>
                    <a:pt x="573" y="190"/>
                  </a:lnTo>
                  <a:lnTo>
                    <a:pt x="573" y="190"/>
                  </a:lnTo>
                  <a:close/>
                  <a:moveTo>
                    <a:pt x="700" y="190"/>
                  </a:moveTo>
                  <a:lnTo>
                    <a:pt x="700" y="190"/>
                  </a:lnTo>
                  <a:lnTo>
                    <a:pt x="706" y="190"/>
                  </a:lnTo>
                  <a:lnTo>
                    <a:pt x="712" y="188"/>
                  </a:lnTo>
                  <a:lnTo>
                    <a:pt x="718" y="185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0" y="171"/>
                  </a:lnTo>
                  <a:lnTo>
                    <a:pt x="731" y="166"/>
                  </a:lnTo>
                  <a:lnTo>
                    <a:pt x="732" y="159"/>
                  </a:lnTo>
                  <a:lnTo>
                    <a:pt x="732" y="31"/>
                  </a:lnTo>
                  <a:lnTo>
                    <a:pt x="732" y="31"/>
                  </a:lnTo>
                  <a:lnTo>
                    <a:pt x="731" y="25"/>
                  </a:lnTo>
                  <a:lnTo>
                    <a:pt x="730" y="20"/>
                  </a:lnTo>
                  <a:lnTo>
                    <a:pt x="726" y="14"/>
                  </a:lnTo>
                  <a:lnTo>
                    <a:pt x="722" y="9"/>
                  </a:lnTo>
                  <a:lnTo>
                    <a:pt x="718" y="6"/>
                  </a:lnTo>
                  <a:lnTo>
                    <a:pt x="712" y="2"/>
                  </a:lnTo>
                  <a:lnTo>
                    <a:pt x="706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93" y="0"/>
                  </a:lnTo>
                  <a:lnTo>
                    <a:pt x="688" y="2"/>
                  </a:lnTo>
                  <a:lnTo>
                    <a:pt x="682" y="6"/>
                  </a:lnTo>
                  <a:lnTo>
                    <a:pt x="677" y="9"/>
                  </a:lnTo>
                  <a:lnTo>
                    <a:pt x="674" y="14"/>
                  </a:lnTo>
                  <a:lnTo>
                    <a:pt x="671" y="20"/>
                  </a:lnTo>
                  <a:lnTo>
                    <a:pt x="668" y="25"/>
                  </a:lnTo>
                  <a:lnTo>
                    <a:pt x="668" y="31"/>
                  </a:lnTo>
                  <a:lnTo>
                    <a:pt x="668" y="159"/>
                  </a:lnTo>
                  <a:lnTo>
                    <a:pt x="668" y="159"/>
                  </a:lnTo>
                  <a:lnTo>
                    <a:pt x="668" y="166"/>
                  </a:lnTo>
                  <a:lnTo>
                    <a:pt x="671" y="171"/>
                  </a:lnTo>
                  <a:lnTo>
                    <a:pt x="674" y="176"/>
                  </a:lnTo>
                  <a:lnTo>
                    <a:pt x="677" y="182"/>
                  </a:lnTo>
                  <a:lnTo>
                    <a:pt x="682" y="185"/>
                  </a:lnTo>
                  <a:lnTo>
                    <a:pt x="688" y="188"/>
                  </a:lnTo>
                  <a:lnTo>
                    <a:pt x="693" y="190"/>
                  </a:lnTo>
                  <a:lnTo>
                    <a:pt x="700" y="190"/>
                  </a:lnTo>
                  <a:lnTo>
                    <a:pt x="700" y="190"/>
                  </a:lnTo>
                  <a:close/>
                  <a:moveTo>
                    <a:pt x="827" y="190"/>
                  </a:moveTo>
                  <a:lnTo>
                    <a:pt x="827" y="190"/>
                  </a:lnTo>
                  <a:lnTo>
                    <a:pt x="834" y="190"/>
                  </a:lnTo>
                  <a:lnTo>
                    <a:pt x="839" y="188"/>
                  </a:lnTo>
                  <a:lnTo>
                    <a:pt x="844" y="185"/>
                  </a:lnTo>
                  <a:lnTo>
                    <a:pt x="850" y="182"/>
                  </a:lnTo>
                  <a:lnTo>
                    <a:pt x="853" y="176"/>
                  </a:lnTo>
                  <a:lnTo>
                    <a:pt x="856" y="171"/>
                  </a:lnTo>
                  <a:lnTo>
                    <a:pt x="858" y="166"/>
                  </a:lnTo>
                  <a:lnTo>
                    <a:pt x="858" y="159"/>
                  </a:lnTo>
                  <a:lnTo>
                    <a:pt x="858" y="31"/>
                  </a:lnTo>
                  <a:lnTo>
                    <a:pt x="858" y="31"/>
                  </a:lnTo>
                  <a:lnTo>
                    <a:pt x="858" y="25"/>
                  </a:lnTo>
                  <a:lnTo>
                    <a:pt x="856" y="20"/>
                  </a:lnTo>
                  <a:lnTo>
                    <a:pt x="853" y="14"/>
                  </a:lnTo>
                  <a:lnTo>
                    <a:pt x="850" y="9"/>
                  </a:lnTo>
                  <a:lnTo>
                    <a:pt x="844" y="6"/>
                  </a:lnTo>
                  <a:lnTo>
                    <a:pt x="839" y="2"/>
                  </a:lnTo>
                  <a:lnTo>
                    <a:pt x="834" y="0"/>
                  </a:lnTo>
                  <a:lnTo>
                    <a:pt x="827" y="0"/>
                  </a:lnTo>
                  <a:lnTo>
                    <a:pt x="827" y="0"/>
                  </a:lnTo>
                  <a:lnTo>
                    <a:pt x="821" y="0"/>
                  </a:lnTo>
                  <a:lnTo>
                    <a:pt x="814" y="2"/>
                  </a:lnTo>
                  <a:lnTo>
                    <a:pt x="809" y="6"/>
                  </a:lnTo>
                  <a:lnTo>
                    <a:pt x="805" y="9"/>
                  </a:lnTo>
                  <a:lnTo>
                    <a:pt x="800" y="14"/>
                  </a:lnTo>
                  <a:lnTo>
                    <a:pt x="798" y="20"/>
                  </a:lnTo>
                  <a:lnTo>
                    <a:pt x="796" y="25"/>
                  </a:lnTo>
                  <a:lnTo>
                    <a:pt x="795" y="31"/>
                  </a:lnTo>
                  <a:lnTo>
                    <a:pt x="795" y="159"/>
                  </a:lnTo>
                  <a:lnTo>
                    <a:pt x="795" y="159"/>
                  </a:lnTo>
                  <a:lnTo>
                    <a:pt x="796" y="166"/>
                  </a:lnTo>
                  <a:lnTo>
                    <a:pt x="798" y="171"/>
                  </a:lnTo>
                  <a:lnTo>
                    <a:pt x="800" y="176"/>
                  </a:lnTo>
                  <a:lnTo>
                    <a:pt x="805" y="182"/>
                  </a:lnTo>
                  <a:lnTo>
                    <a:pt x="809" y="185"/>
                  </a:lnTo>
                  <a:lnTo>
                    <a:pt x="814" y="188"/>
                  </a:lnTo>
                  <a:lnTo>
                    <a:pt x="821" y="190"/>
                  </a:lnTo>
                  <a:lnTo>
                    <a:pt x="827" y="190"/>
                  </a:lnTo>
                  <a:lnTo>
                    <a:pt x="827" y="190"/>
                  </a:lnTo>
                  <a:close/>
                  <a:moveTo>
                    <a:pt x="683" y="795"/>
                  </a:moveTo>
                  <a:lnTo>
                    <a:pt x="683" y="795"/>
                  </a:lnTo>
                  <a:lnTo>
                    <a:pt x="674" y="794"/>
                  </a:lnTo>
                  <a:lnTo>
                    <a:pt x="665" y="791"/>
                  </a:lnTo>
                  <a:lnTo>
                    <a:pt x="658" y="787"/>
                  </a:lnTo>
                  <a:lnTo>
                    <a:pt x="650" y="781"/>
                  </a:lnTo>
                  <a:lnTo>
                    <a:pt x="645" y="774"/>
                  </a:lnTo>
                  <a:lnTo>
                    <a:pt x="639" y="766"/>
                  </a:lnTo>
                  <a:lnTo>
                    <a:pt x="637" y="757"/>
                  </a:lnTo>
                  <a:lnTo>
                    <a:pt x="636" y="747"/>
                  </a:lnTo>
                  <a:lnTo>
                    <a:pt x="636" y="747"/>
                  </a:lnTo>
                  <a:lnTo>
                    <a:pt x="635" y="741"/>
                  </a:lnTo>
                  <a:lnTo>
                    <a:pt x="634" y="735"/>
                  </a:lnTo>
                  <a:lnTo>
                    <a:pt x="631" y="730"/>
                  </a:lnTo>
                  <a:lnTo>
                    <a:pt x="627" y="724"/>
                  </a:lnTo>
                  <a:lnTo>
                    <a:pt x="622" y="721"/>
                  </a:lnTo>
                  <a:lnTo>
                    <a:pt x="617" y="718"/>
                  </a:lnTo>
                  <a:lnTo>
                    <a:pt x="611" y="716"/>
                  </a:lnTo>
                  <a:lnTo>
                    <a:pt x="604" y="716"/>
                  </a:lnTo>
                  <a:lnTo>
                    <a:pt x="604" y="716"/>
                  </a:lnTo>
                  <a:lnTo>
                    <a:pt x="598" y="716"/>
                  </a:lnTo>
                  <a:lnTo>
                    <a:pt x="592" y="718"/>
                  </a:lnTo>
                  <a:lnTo>
                    <a:pt x="587" y="721"/>
                  </a:lnTo>
                  <a:lnTo>
                    <a:pt x="582" y="724"/>
                  </a:lnTo>
                  <a:lnTo>
                    <a:pt x="578" y="730"/>
                  </a:lnTo>
                  <a:lnTo>
                    <a:pt x="575" y="735"/>
                  </a:lnTo>
                  <a:lnTo>
                    <a:pt x="573" y="741"/>
                  </a:lnTo>
                  <a:lnTo>
                    <a:pt x="573" y="747"/>
                  </a:lnTo>
                  <a:lnTo>
                    <a:pt x="573" y="747"/>
                  </a:lnTo>
                  <a:lnTo>
                    <a:pt x="573" y="759"/>
                  </a:lnTo>
                  <a:lnTo>
                    <a:pt x="575" y="770"/>
                  </a:lnTo>
                  <a:lnTo>
                    <a:pt x="577" y="780"/>
                  </a:lnTo>
                  <a:lnTo>
                    <a:pt x="582" y="791"/>
                  </a:lnTo>
                  <a:lnTo>
                    <a:pt x="586" y="801"/>
                  </a:lnTo>
                  <a:lnTo>
                    <a:pt x="591" y="809"/>
                  </a:lnTo>
                  <a:lnTo>
                    <a:pt x="598" y="818"/>
                  </a:lnTo>
                  <a:lnTo>
                    <a:pt x="605" y="826"/>
                  </a:lnTo>
                  <a:lnTo>
                    <a:pt x="613" y="833"/>
                  </a:lnTo>
                  <a:lnTo>
                    <a:pt x="621" y="839"/>
                  </a:lnTo>
                  <a:lnTo>
                    <a:pt x="631" y="845"/>
                  </a:lnTo>
                  <a:lnTo>
                    <a:pt x="641" y="850"/>
                  </a:lnTo>
                  <a:lnTo>
                    <a:pt x="651" y="853"/>
                  </a:lnTo>
                  <a:lnTo>
                    <a:pt x="662" y="856"/>
                  </a:lnTo>
                  <a:lnTo>
                    <a:pt x="673" y="858"/>
                  </a:lnTo>
                  <a:lnTo>
                    <a:pt x="683" y="859"/>
                  </a:lnTo>
                  <a:lnTo>
                    <a:pt x="683" y="859"/>
                  </a:lnTo>
                  <a:lnTo>
                    <a:pt x="695" y="858"/>
                  </a:lnTo>
                  <a:lnTo>
                    <a:pt x="706" y="856"/>
                  </a:lnTo>
                  <a:lnTo>
                    <a:pt x="717" y="853"/>
                  </a:lnTo>
                  <a:lnTo>
                    <a:pt x="727" y="850"/>
                  </a:lnTo>
                  <a:lnTo>
                    <a:pt x="737" y="845"/>
                  </a:lnTo>
                  <a:lnTo>
                    <a:pt x="746" y="839"/>
                  </a:lnTo>
                  <a:lnTo>
                    <a:pt x="754" y="833"/>
                  </a:lnTo>
                  <a:lnTo>
                    <a:pt x="763" y="826"/>
                  </a:lnTo>
                  <a:lnTo>
                    <a:pt x="769" y="818"/>
                  </a:lnTo>
                  <a:lnTo>
                    <a:pt x="776" y="809"/>
                  </a:lnTo>
                  <a:lnTo>
                    <a:pt x="782" y="801"/>
                  </a:lnTo>
                  <a:lnTo>
                    <a:pt x="786" y="791"/>
                  </a:lnTo>
                  <a:lnTo>
                    <a:pt x="791" y="780"/>
                  </a:lnTo>
                  <a:lnTo>
                    <a:pt x="793" y="770"/>
                  </a:lnTo>
                  <a:lnTo>
                    <a:pt x="795" y="759"/>
                  </a:lnTo>
                  <a:lnTo>
                    <a:pt x="795" y="747"/>
                  </a:lnTo>
                  <a:lnTo>
                    <a:pt x="795" y="747"/>
                  </a:lnTo>
                  <a:lnTo>
                    <a:pt x="795" y="735"/>
                  </a:lnTo>
                  <a:lnTo>
                    <a:pt x="793" y="724"/>
                  </a:lnTo>
                  <a:lnTo>
                    <a:pt x="790" y="714"/>
                  </a:lnTo>
                  <a:lnTo>
                    <a:pt x="786" y="703"/>
                  </a:lnTo>
                  <a:lnTo>
                    <a:pt x="781" y="693"/>
                  </a:lnTo>
                  <a:lnTo>
                    <a:pt x="776" y="685"/>
                  </a:lnTo>
                  <a:lnTo>
                    <a:pt x="769" y="676"/>
                  </a:lnTo>
                  <a:lnTo>
                    <a:pt x="762" y="668"/>
                  </a:lnTo>
                  <a:lnTo>
                    <a:pt x="762" y="668"/>
                  </a:lnTo>
                  <a:lnTo>
                    <a:pt x="769" y="660"/>
                  </a:lnTo>
                  <a:lnTo>
                    <a:pt x="776" y="652"/>
                  </a:lnTo>
                  <a:lnTo>
                    <a:pt x="781" y="642"/>
                  </a:lnTo>
                  <a:lnTo>
                    <a:pt x="786" y="632"/>
                  </a:lnTo>
                  <a:lnTo>
                    <a:pt x="790" y="621"/>
                  </a:lnTo>
                  <a:lnTo>
                    <a:pt x="793" y="611"/>
                  </a:lnTo>
                  <a:lnTo>
                    <a:pt x="795" y="600"/>
                  </a:lnTo>
                  <a:lnTo>
                    <a:pt x="795" y="588"/>
                  </a:lnTo>
                  <a:lnTo>
                    <a:pt x="795" y="588"/>
                  </a:lnTo>
                  <a:lnTo>
                    <a:pt x="795" y="576"/>
                  </a:lnTo>
                  <a:lnTo>
                    <a:pt x="793" y="566"/>
                  </a:lnTo>
                  <a:lnTo>
                    <a:pt x="791" y="555"/>
                  </a:lnTo>
                  <a:lnTo>
                    <a:pt x="786" y="545"/>
                  </a:lnTo>
                  <a:lnTo>
                    <a:pt x="782" y="536"/>
                  </a:lnTo>
                  <a:lnTo>
                    <a:pt x="776" y="526"/>
                  </a:lnTo>
                  <a:lnTo>
                    <a:pt x="769" y="517"/>
                  </a:lnTo>
                  <a:lnTo>
                    <a:pt x="763" y="510"/>
                  </a:lnTo>
                  <a:lnTo>
                    <a:pt x="754" y="502"/>
                  </a:lnTo>
                  <a:lnTo>
                    <a:pt x="746" y="496"/>
                  </a:lnTo>
                  <a:lnTo>
                    <a:pt x="737" y="491"/>
                  </a:lnTo>
                  <a:lnTo>
                    <a:pt x="727" y="485"/>
                  </a:lnTo>
                  <a:lnTo>
                    <a:pt x="717" y="482"/>
                  </a:lnTo>
                  <a:lnTo>
                    <a:pt x="706" y="479"/>
                  </a:lnTo>
                  <a:lnTo>
                    <a:pt x="695" y="478"/>
                  </a:lnTo>
                  <a:lnTo>
                    <a:pt x="683" y="477"/>
                  </a:lnTo>
                  <a:lnTo>
                    <a:pt x="683" y="477"/>
                  </a:lnTo>
                  <a:lnTo>
                    <a:pt x="673" y="478"/>
                  </a:lnTo>
                  <a:lnTo>
                    <a:pt x="662" y="479"/>
                  </a:lnTo>
                  <a:lnTo>
                    <a:pt x="651" y="482"/>
                  </a:lnTo>
                  <a:lnTo>
                    <a:pt x="641" y="485"/>
                  </a:lnTo>
                  <a:lnTo>
                    <a:pt x="631" y="491"/>
                  </a:lnTo>
                  <a:lnTo>
                    <a:pt x="621" y="496"/>
                  </a:lnTo>
                  <a:lnTo>
                    <a:pt x="613" y="502"/>
                  </a:lnTo>
                  <a:lnTo>
                    <a:pt x="605" y="510"/>
                  </a:lnTo>
                  <a:lnTo>
                    <a:pt x="598" y="517"/>
                  </a:lnTo>
                  <a:lnTo>
                    <a:pt x="591" y="526"/>
                  </a:lnTo>
                  <a:lnTo>
                    <a:pt x="586" y="536"/>
                  </a:lnTo>
                  <a:lnTo>
                    <a:pt x="582" y="545"/>
                  </a:lnTo>
                  <a:lnTo>
                    <a:pt x="577" y="555"/>
                  </a:lnTo>
                  <a:lnTo>
                    <a:pt x="575" y="566"/>
                  </a:lnTo>
                  <a:lnTo>
                    <a:pt x="573" y="576"/>
                  </a:lnTo>
                  <a:lnTo>
                    <a:pt x="573" y="588"/>
                  </a:lnTo>
                  <a:lnTo>
                    <a:pt x="573" y="588"/>
                  </a:lnTo>
                  <a:lnTo>
                    <a:pt x="573" y="595"/>
                  </a:lnTo>
                  <a:lnTo>
                    <a:pt x="575" y="601"/>
                  </a:lnTo>
                  <a:lnTo>
                    <a:pt x="578" y="606"/>
                  </a:lnTo>
                  <a:lnTo>
                    <a:pt x="582" y="611"/>
                  </a:lnTo>
                  <a:lnTo>
                    <a:pt x="587" y="615"/>
                  </a:lnTo>
                  <a:lnTo>
                    <a:pt x="592" y="617"/>
                  </a:lnTo>
                  <a:lnTo>
                    <a:pt x="598" y="619"/>
                  </a:lnTo>
                  <a:lnTo>
                    <a:pt x="604" y="620"/>
                  </a:lnTo>
                  <a:lnTo>
                    <a:pt x="604" y="620"/>
                  </a:lnTo>
                  <a:lnTo>
                    <a:pt x="611" y="619"/>
                  </a:lnTo>
                  <a:lnTo>
                    <a:pt x="617" y="617"/>
                  </a:lnTo>
                  <a:lnTo>
                    <a:pt x="622" y="615"/>
                  </a:lnTo>
                  <a:lnTo>
                    <a:pt x="627" y="611"/>
                  </a:lnTo>
                  <a:lnTo>
                    <a:pt x="631" y="606"/>
                  </a:lnTo>
                  <a:lnTo>
                    <a:pt x="634" y="601"/>
                  </a:lnTo>
                  <a:lnTo>
                    <a:pt x="635" y="595"/>
                  </a:lnTo>
                  <a:lnTo>
                    <a:pt x="636" y="588"/>
                  </a:lnTo>
                  <a:lnTo>
                    <a:pt x="636" y="588"/>
                  </a:lnTo>
                  <a:lnTo>
                    <a:pt x="637" y="579"/>
                  </a:lnTo>
                  <a:lnTo>
                    <a:pt x="639" y="570"/>
                  </a:lnTo>
                  <a:lnTo>
                    <a:pt x="645" y="561"/>
                  </a:lnTo>
                  <a:lnTo>
                    <a:pt x="650" y="555"/>
                  </a:lnTo>
                  <a:lnTo>
                    <a:pt x="658" y="549"/>
                  </a:lnTo>
                  <a:lnTo>
                    <a:pt x="665" y="544"/>
                  </a:lnTo>
                  <a:lnTo>
                    <a:pt x="674" y="541"/>
                  </a:lnTo>
                  <a:lnTo>
                    <a:pt x="683" y="541"/>
                  </a:lnTo>
                  <a:lnTo>
                    <a:pt x="683" y="541"/>
                  </a:lnTo>
                  <a:lnTo>
                    <a:pt x="693" y="541"/>
                  </a:lnTo>
                  <a:lnTo>
                    <a:pt x="703" y="544"/>
                  </a:lnTo>
                  <a:lnTo>
                    <a:pt x="710" y="549"/>
                  </a:lnTo>
                  <a:lnTo>
                    <a:pt x="718" y="555"/>
                  </a:lnTo>
                  <a:lnTo>
                    <a:pt x="723" y="561"/>
                  </a:lnTo>
                  <a:lnTo>
                    <a:pt x="727" y="570"/>
                  </a:lnTo>
                  <a:lnTo>
                    <a:pt x="731" y="579"/>
                  </a:lnTo>
                  <a:lnTo>
                    <a:pt x="732" y="588"/>
                  </a:lnTo>
                  <a:lnTo>
                    <a:pt x="732" y="588"/>
                  </a:lnTo>
                  <a:lnTo>
                    <a:pt x="731" y="598"/>
                  </a:lnTo>
                  <a:lnTo>
                    <a:pt x="727" y="606"/>
                  </a:lnTo>
                  <a:lnTo>
                    <a:pt x="723" y="615"/>
                  </a:lnTo>
                  <a:lnTo>
                    <a:pt x="718" y="621"/>
                  </a:lnTo>
                  <a:lnTo>
                    <a:pt x="710" y="628"/>
                  </a:lnTo>
                  <a:lnTo>
                    <a:pt x="703" y="632"/>
                  </a:lnTo>
                  <a:lnTo>
                    <a:pt x="693" y="635"/>
                  </a:lnTo>
                  <a:lnTo>
                    <a:pt x="683" y="635"/>
                  </a:lnTo>
                  <a:lnTo>
                    <a:pt x="683" y="635"/>
                  </a:lnTo>
                  <a:lnTo>
                    <a:pt x="677" y="637"/>
                  </a:lnTo>
                  <a:lnTo>
                    <a:pt x="672" y="639"/>
                  </a:lnTo>
                  <a:lnTo>
                    <a:pt x="666" y="642"/>
                  </a:lnTo>
                  <a:lnTo>
                    <a:pt x="661" y="645"/>
                  </a:lnTo>
                  <a:lnTo>
                    <a:pt x="658" y="650"/>
                  </a:lnTo>
                  <a:lnTo>
                    <a:pt x="655" y="656"/>
                  </a:lnTo>
                  <a:lnTo>
                    <a:pt x="652" y="661"/>
                  </a:lnTo>
                  <a:lnTo>
                    <a:pt x="652" y="668"/>
                  </a:lnTo>
                  <a:lnTo>
                    <a:pt x="652" y="668"/>
                  </a:lnTo>
                  <a:lnTo>
                    <a:pt x="652" y="674"/>
                  </a:lnTo>
                  <a:lnTo>
                    <a:pt x="655" y="681"/>
                  </a:lnTo>
                  <a:lnTo>
                    <a:pt x="658" y="686"/>
                  </a:lnTo>
                  <a:lnTo>
                    <a:pt x="661" y="690"/>
                  </a:lnTo>
                  <a:lnTo>
                    <a:pt x="666" y="694"/>
                  </a:lnTo>
                  <a:lnTo>
                    <a:pt x="672" y="697"/>
                  </a:lnTo>
                  <a:lnTo>
                    <a:pt x="677" y="699"/>
                  </a:lnTo>
                  <a:lnTo>
                    <a:pt x="683" y="700"/>
                  </a:lnTo>
                  <a:lnTo>
                    <a:pt x="683" y="700"/>
                  </a:lnTo>
                  <a:lnTo>
                    <a:pt x="693" y="701"/>
                  </a:lnTo>
                  <a:lnTo>
                    <a:pt x="703" y="703"/>
                  </a:lnTo>
                  <a:lnTo>
                    <a:pt x="710" y="707"/>
                  </a:lnTo>
                  <a:lnTo>
                    <a:pt x="718" y="714"/>
                  </a:lnTo>
                  <a:lnTo>
                    <a:pt x="723" y="720"/>
                  </a:lnTo>
                  <a:lnTo>
                    <a:pt x="727" y="729"/>
                  </a:lnTo>
                  <a:lnTo>
                    <a:pt x="731" y="737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1" y="757"/>
                  </a:lnTo>
                  <a:lnTo>
                    <a:pt x="727" y="766"/>
                  </a:lnTo>
                  <a:lnTo>
                    <a:pt x="723" y="774"/>
                  </a:lnTo>
                  <a:lnTo>
                    <a:pt x="718" y="781"/>
                  </a:lnTo>
                  <a:lnTo>
                    <a:pt x="710" y="787"/>
                  </a:lnTo>
                  <a:lnTo>
                    <a:pt x="703" y="791"/>
                  </a:lnTo>
                  <a:lnTo>
                    <a:pt x="693" y="794"/>
                  </a:lnTo>
                  <a:lnTo>
                    <a:pt x="683" y="795"/>
                  </a:lnTo>
                  <a:lnTo>
                    <a:pt x="683" y="795"/>
                  </a:lnTo>
                  <a:close/>
                  <a:moveTo>
                    <a:pt x="223" y="826"/>
                  </a:moveTo>
                  <a:lnTo>
                    <a:pt x="223" y="826"/>
                  </a:lnTo>
                  <a:lnTo>
                    <a:pt x="223" y="833"/>
                  </a:lnTo>
                  <a:lnTo>
                    <a:pt x="225" y="839"/>
                  </a:lnTo>
                  <a:lnTo>
                    <a:pt x="229" y="845"/>
                  </a:lnTo>
                  <a:lnTo>
                    <a:pt x="232" y="849"/>
                  </a:lnTo>
                  <a:lnTo>
                    <a:pt x="237" y="853"/>
                  </a:lnTo>
                  <a:lnTo>
                    <a:pt x="242" y="856"/>
                  </a:lnTo>
                  <a:lnTo>
                    <a:pt x="248" y="858"/>
                  </a:lnTo>
                  <a:lnTo>
                    <a:pt x="254" y="859"/>
                  </a:lnTo>
                  <a:lnTo>
                    <a:pt x="413" y="859"/>
                  </a:lnTo>
                  <a:lnTo>
                    <a:pt x="413" y="859"/>
                  </a:lnTo>
                  <a:lnTo>
                    <a:pt x="420" y="858"/>
                  </a:lnTo>
                  <a:lnTo>
                    <a:pt x="426" y="856"/>
                  </a:lnTo>
                  <a:lnTo>
                    <a:pt x="431" y="853"/>
                  </a:lnTo>
                  <a:lnTo>
                    <a:pt x="436" y="849"/>
                  </a:lnTo>
                  <a:lnTo>
                    <a:pt x="440" y="845"/>
                  </a:lnTo>
                  <a:lnTo>
                    <a:pt x="443" y="839"/>
                  </a:lnTo>
                  <a:lnTo>
                    <a:pt x="445" y="833"/>
                  </a:lnTo>
                  <a:lnTo>
                    <a:pt x="445" y="826"/>
                  </a:lnTo>
                  <a:lnTo>
                    <a:pt x="445" y="826"/>
                  </a:lnTo>
                  <a:lnTo>
                    <a:pt x="445" y="820"/>
                  </a:lnTo>
                  <a:lnTo>
                    <a:pt x="443" y="815"/>
                  </a:lnTo>
                  <a:lnTo>
                    <a:pt x="440" y="809"/>
                  </a:lnTo>
                  <a:lnTo>
                    <a:pt x="436" y="804"/>
                  </a:lnTo>
                  <a:lnTo>
                    <a:pt x="431" y="801"/>
                  </a:lnTo>
                  <a:lnTo>
                    <a:pt x="426" y="797"/>
                  </a:lnTo>
                  <a:lnTo>
                    <a:pt x="420" y="795"/>
                  </a:lnTo>
                  <a:lnTo>
                    <a:pt x="413" y="795"/>
                  </a:lnTo>
                  <a:lnTo>
                    <a:pt x="304" y="795"/>
                  </a:lnTo>
                  <a:lnTo>
                    <a:pt x="304" y="795"/>
                  </a:lnTo>
                  <a:lnTo>
                    <a:pt x="314" y="781"/>
                  </a:lnTo>
                  <a:lnTo>
                    <a:pt x="326" y="768"/>
                  </a:lnTo>
                  <a:lnTo>
                    <a:pt x="351" y="743"/>
                  </a:lnTo>
                  <a:lnTo>
                    <a:pt x="351" y="743"/>
                  </a:lnTo>
                  <a:lnTo>
                    <a:pt x="385" y="705"/>
                  </a:lnTo>
                  <a:lnTo>
                    <a:pt x="401" y="687"/>
                  </a:lnTo>
                  <a:lnTo>
                    <a:pt x="415" y="668"/>
                  </a:lnTo>
                  <a:lnTo>
                    <a:pt x="428" y="648"/>
                  </a:lnTo>
                  <a:lnTo>
                    <a:pt x="432" y="639"/>
                  </a:lnTo>
                  <a:lnTo>
                    <a:pt x="437" y="629"/>
                  </a:lnTo>
                  <a:lnTo>
                    <a:pt x="441" y="618"/>
                  </a:lnTo>
                  <a:lnTo>
                    <a:pt x="443" y="609"/>
                  </a:lnTo>
                  <a:lnTo>
                    <a:pt x="445" y="599"/>
                  </a:lnTo>
                  <a:lnTo>
                    <a:pt x="445" y="588"/>
                  </a:lnTo>
                  <a:lnTo>
                    <a:pt x="445" y="588"/>
                  </a:lnTo>
                  <a:lnTo>
                    <a:pt x="445" y="576"/>
                  </a:lnTo>
                  <a:lnTo>
                    <a:pt x="443" y="566"/>
                  </a:lnTo>
                  <a:lnTo>
                    <a:pt x="440" y="555"/>
                  </a:lnTo>
                  <a:lnTo>
                    <a:pt x="437" y="545"/>
                  </a:lnTo>
                  <a:lnTo>
                    <a:pt x="432" y="536"/>
                  </a:lnTo>
                  <a:lnTo>
                    <a:pt x="426" y="526"/>
                  </a:lnTo>
                  <a:lnTo>
                    <a:pt x="420" y="517"/>
                  </a:lnTo>
                  <a:lnTo>
                    <a:pt x="413" y="510"/>
                  </a:lnTo>
                  <a:lnTo>
                    <a:pt x="405" y="502"/>
                  </a:lnTo>
                  <a:lnTo>
                    <a:pt x="396" y="496"/>
                  </a:lnTo>
                  <a:lnTo>
                    <a:pt x="387" y="491"/>
                  </a:lnTo>
                  <a:lnTo>
                    <a:pt x="378" y="485"/>
                  </a:lnTo>
                  <a:lnTo>
                    <a:pt x="367" y="482"/>
                  </a:lnTo>
                  <a:lnTo>
                    <a:pt x="356" y="479"/>
                  </a:lnTo>
                  <a:lnTo>
                    <a:pt x="345" y="478"/>
                  </a:lnTo>
                  <a:lnTo>
                    <a:pt x="334" y="477"/>
                  </a:lnTo>
                  <a:lnTo>
                    <a:pt x="334" y="477"/>
                  </a:lnTo>
                  <a:lnTo>
                    <a:pt x="323" y="478"/>
                  </a:lnTo>
                  <a:lnTo>
                    <a:pt x="311" y="479"/>
                  </a:lnTo>
                  <a:lnTo>
                    <a:pt x="301" y="482"/>
                  </a:lnTo>
                  <a:lnTo>
                    <a:pt x="291" y="485"/>
                  </a:lnTo>
                  <a:lnTo>
                    <a:pt x="281" y="491"/>
                  </a:lnTo>
                  <a:lnTo>
                    <a:pt x="271" y="496"/>
                  </a:lnTo>
                  <a:lnTo>
                    <a:pt x="263" y="502"/>
                  </a:lnTo>
                  <a:lnTo>
                    <a:pt x="255" y="510"/>
                  </a:lnTo>
                  <a:lnTo>
                    <a:pt x="248" y="517"/>
                  </a:lnTo>
                  <a:lnTo>
                    <a:pt x="241" y="526"/>
                  </a:lnTo>
                  <a:lnTo>
                    <a:pt x="236" y="536"/>
                  </a:lnTo>
                  <a:lnTo>
                    <a:pt x="232" y="545"/>
                  </a:lnTo>
                  <a:lnTo>
                    <a:pt x="227" y="555"/>
                  </a:lnTo>
                  <a:lnTo>
                    <a:pt x="225" y="566"/>
                  </a:lnTo>
                  <a:lnTo>
                    <a:pt x="223" y="576"/>
                  </a:lnTo>
                  <a:lnTo>
                    <a:pt x="223" y="588"/>
                  </a:lnTo>
                  <a:lnTo>
                    <a:pt x="223" y="588"/>
                  </a:lnTo>
                  <a:lnTo>
                    <a:pt x="223" y="595"/>
                  </a:lnTo>
                  <a:lnTo>
                    <a:pt x="225" y="601"/>
                  </a:lnTo>
                  <a:lnTo>
                    <a:pt x="229" y="606"/>
                  </a:lnTo>
                  <a:lnTo>
                    <a:pt x="232" y="611"/>
                  </a:lnTo>
                  <a:lnTo>
                    <a:pt x="237" y="615"/>
                  </a:lnTo>
                  <a:lnTo>
                    <a:pt x="242" y="617"/>
                  </a:lnTo>
                  <a:lnTo>
                    <a:pt x="248" y="619"/>
                  </a:lnTo>
                  <a:lnTo>
                    <a:pt x="254" y="620"/>
                  </a:lnTo>
                  <a:lnTo>
                    <a:pt x="254" y="620"/>
                  </a:lnTo>
                  <a:lnTo>
                    <a:pt x="261" y="619"/>
                  </a:lnTo>
                  <a:lnTo>
                    <a:pt x="267" y="617"/>
                  </a:lnTo>
                  <a:lnTo>
                    <a:pt x="273" y="615"/>
                  </a:lnTo>
                  <a:lnTo>
                    <a:pt x="277" y="611"/>
                  </a:lnTo>
                  <a:lnTo>
                    <a:pt x="281" y="606"/>
                  </a:lnTo>
                  <a:lnTo>
                    <a:pt x="284" y="601"/>
                  </a:lnTo>
                  <a:lnTo>
                    <a:pt x="285" y="595"/>
                  </a:lnTo>
                  <a:lnTo>
                    <a:pt x="286" y="588"/>
                  </a:lnTo>
                  <a:lnTo>
                    <a:pt x="286" y="588"/>
                  </a:lnTo>
                  <a:lnTo>
                    <a:pt x="288" y="579"/>
                  </a:lnTo>
                  <a:lnTo>
                    <a:pt x="290" y="570"/>
                  </a:lnTo>
                  <a:lnTo>
                    <a:pt x="294" y="561"/>
                  </a:lnTo>
                  <a:lnTo>
                    <a:pt x="300" y="555"/>
                  </a:lnTo>
                  <a:lnTo>
                    <a:pt x="308" y="549"/>
                  </a:lnTo>
                  <a:lnTo>
                    <a:pt x="315" y="544"/>
                  </a:lnTo>
                  <a:lnTo>
                    <a:pt x="324" y="541"/>
                  </a:lnTo>
                  <a:lnTo>
                    <a:pt x="334" y="541"/>
                  </a:lnTo>
                  <a:lnTo>
                    <a:pt x="334" y="541"/>
                  </a:lnTo>
                  <a:lnTo>
                    <a:pt x="343" y="541"/>
                  </a:lnTo>
                  <a:lnTo>
                    <a:pt x="353" y="544"/>
                  </a:lnTo>
                  <a:lnTo>
                    <a:pt x="361" y="549"/>
                  </a:lnTo>
                  <a:lnTo>
                    <a:pt x="368" y="555"/>
                  </a:lnTo>
                  <a:lnTo>
                    <a:pt x="373" y="561"/>
                  </a:lnTo>
                  <a:lnTo>
                    <a:pt x="378" y="570"/>
                  </a:lnTo>
                  <a:lnTo>
                    <a:pt x="381" y="579"/>
                  </a:lnTo>
                  <a:lnTo>
                    <a:pt x="382" y="588"/>
                  </a:lnTo>
                  <a:lnTo>
                    <a:pt x="382" y="588"/>
                  </a:lnTo>
                  <a:lnTo>
                    <a:pt x="381" y="594"/>
                  </a:lnTo>
                  <a:lnTo>
                    <a:pt x="380" y="600"/>
                  </a:lnTo>
                  <a:lnTo>
                    <a:pt x="374" y="613"/>
                  </a:lnTo>
                  <a:lnTo>
                    <a:pt x="366" y="627"/>
                  </a:lnTo>
                  <a:lnTo>
                    <a:pt x="356" y="641"/>
                  </a:lnTo>
                  <a:lnTo>
                    <a:pt x="344" y="656"/>
                  </a:lnTo>
                  <a:lnTo>
                    <a:pt x="332" y="670"/>
                  </a:lnTo>
                  <a:lnTo>
                    <a:pt x="305" y="699"/>
                  </a:lnTo>
                  <a:lnTo>
                    <a:pt x="305" y="699"/>
                  </a:lnTo>
                  <a:lnTo>
                    <a:pt x="274" y="732"/>
                  </a:lnTo>
                  <a:lnTo>
                    <a:pt x="260" y="748"/>
                  </a:lnTo>
                  <a:lnTo>
                    <a:pt x="247" y="764"/>
                  </a:lnTo>
                  <a:lnTo>
                    <a:pt x="237" y="779"/>
                  </a:lnTo>
                  <a:lnTo>
                    <a:pt x="230" y="795"/>
                  </a:lnTo>
                  <a:lnTo>
                    <a:pt x="226" y="803"/>
                  </a:lnTo>
                  <a:lnTo>
                    <a:pt x="224" y="810"/>
                  </a:lnTo>
                  <a:lnTo>
                    <a:pt x="223" y="819"/>
                  </a:lnTo>
                  <a:lnTo>
                    <a:pt x="223" y="826"/>
                  </a:lnTo>
                  <a:lnTo>
                    <a:pt x="223" y="8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BE9580E-A068-4FDD-9301-C19819A80496}"/>
              </a:ext>
            </a:extLst>
          </p:cNvPr>
          <p:cNvGrpSpPr/>
          <p:nvPr/>
        </p:nvGrpSpPr>
        <p:grpSpPr>
          <a:xfrm>
            <a:off x="7475830" y="3334254"/>
            <a:ext cx="869714" cy="869714"/>
            <a:chOff x="7475830" y="3334254"/>
            <a:chExt cx="869714" cy="869714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06CBD55-149B-4F08-8170-B9D92B652C17}"/>
                </a:ext>
              </a:extLst>
            </p:cNvPr>
            <p:cNvSpPr/>
            <p:nvPr/>
          </p:nvSpPr>
          <p:spPr>
            <a:xfrm>
              <a:off x="7475830" y="3334254"/>
              <a:ext cx="869714" cy="869714"/>
            </a:xfrm>
            <a:prstGeom prst="ellipse">
              <a:avLst/>
            </a:prstGeom>
            <a:solidFill>
              <a:srgbClr val="484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F9370398-D720-4E70-92D8-1A22DBF2F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35280" y="3611703"/>
              <a:ext cx="150813" cy="322263"/>
            </a:xfrm>
            <a:custGeom>
              <a:avLst/>
              <a:gdLst>
                <a:gd name="T0" fmla="*/ 402 w 476"/>
                <a:gd name="T1" fmla="*/ 524 h 1017"/>
                <a:gd name="T2" fmla="*/ 274 w 476"/>
                <a:gd name="T3" fmla="*/ 411 h 1017"/>
                <a:gd name="T4" fmla="*/ 204 w 476"/>
                <a:gd name="T5" fmla="*/ 330 h 1017"/>
                <a:gd name="T6" fmla="*/ 212 w 476"/>
                <a:gd name="T7" fmla="*/ 297 h 1017"/>
                <a:gd name="T8" fmla="*/ 267 w 476"/>
                <a:gd name="T9" fmla="*/ 300 h 1017"/>
                <a:gd name="T10" fmla="*/ 278 w 476"/>
                <a:gd name="T11" fmla="*/ 346 h 1017"/>
                <a:gd name="T12" fmla="*/ 328 w 476"/>
                <a:gd name="T13" fmla="*/ 403 h 1017"/>
                <a:gd name="T14" fmla="*/ 411 w 476"/>
                <a:gd name="T15" fmla="*/ 407 h 1017"/>
                <a:gd name="T16" fmla="*/ 467 w 476"/>
                <a:gd name="T17" fmla="*/ 356 h 1017"/>
                <a:gd name="T18" fmla="*/ 456 w 476"/>
                <a:gd name="T19" fmla="*/ 228 h 1017"/>
                <a:gd name="T20" fmla="*/ 369 w 476"/>
                <a:gd name="T21" fmla="*/ 133 h 1017"/>
                <a:gd name="T22" fmla="*/ 269 w 476"/>
                <a:gd name="T23" fmla="*/ 97 h 1017"/>
                <a:gd name="T24" fmla="*/ 245 w 476"/>
                <a:gd name="T25" fmla="*/ 0 h 1017"/>
                <a:gd name="T26" fmla="*/ 207 w 476"/>
                <a:gd name="T27" fmla="*/ 24 h 1017"/>
                <a:gd name="T28" fmla="*/ 131 w 476"/>
                <a:gd name="T29" fmla="*/ 119 h 1017"/>
                <a:gd name="T30" fmla="*/ 31 w 476"/>
                <a:gd name="T31" fmla="*/ 207 h 1017"/>
                <a:gd name="T32" fmla="*/ 0 w 476"/>
                <a:gd name="T33" fmla="*/ 318 h 1017"/>
                <a:gd name="T34" fmla="*/ 47 w 476"/>
                <a:gd name="T35" fmla="*/ 457 h 1017"/>
                <a:gd name="T36" fmla="*/ 174 w 476"/>
                <a:gd name="T37" fmla="*/ 582 h 1017"/>
                <a:gd name="T38" fmla="*/ 271 w 476"/>
                <a:gd name="T39" fmla="*/ 685 h 1017"/>
                <a:gd name="T40" fmla="*/ 260 w 476"/>
                <a:gd name="T41" fmla="*/ 723 h 1017"/>
                <a:gd name="T42" fmla="*/ 224 w 476"/>
                <a:gd name="T43" fmla="*/ 726 h 1017"/>
                <a:gd name="T44" fmla="*/ 201 w 476"/>
                <a:gd name="T45" fmla="*/ 679 h 1017"/>
                <a:gd name="T46" fmla="*/ 157 w 476"/>
                <a:gd name="T47" fmla="*/ 617 h 1017"/>
                <a:gd name="T48" fmla="*/ 74 w 476"/>
                <a:gd name="T49" fmla="*/ 606 h 1017"/>
                <a:gd name="T50" fmla="*/ 14 w 476"/>
                <a:gd name="T51" fmla="*/ 652 h 1017"/>
                <a:gd name="T52" fmla="*/ 12 w 476"/>
                <a:gd name="T53" fmla="*/ 765 h 1017"/>
                <a:gd name="T54" fmla="*/ 92 w 476"/>
                <a:gd name="T55" fmla="*/ 874 h 1017"/>
                <a:gd name="T56" fmla="*/ 193 w 476"/>
                <a:gd name="T57" fmla="*/ 917 h 1017"/>
                <a:gd name="T58" fmla="*/ 225 w 476"/>
                <a:gd name="T59" fmla="*/ 1015 h 1017"/>
                <a:gd name="T60" fmla="*/ 267 w 476"/>
                <a:gd name="T61" fmla="*/ 997 h 1017"/>
                <a:gd name="T62" fmla="*/ 332 w 476"/>
                <a:gd name="T63" fmla="*/ 904 h 1017"/>
                <a:gd name="T64" fmla="*/ 433 w 476"/>
                <a:gd name="T65" fmla="*/ 825 h 1017"/>
                <a:gd name="T66" fmla="*/ 476 w 476"/>
                <a:gd name="T67" fmla="*/ 698 h 1017"/>
                <a:gd name="T68" fmla="*/ 367 w 476"/>
                <a:gd name="T69" fmla="*/ 804 h 1017"/>
                <a:gd name="T70" fmla="*/ 285 w 476"/>
                <a:gd name="T71" fmla="*/ 851 h 1017"/>
                <a:gd name="T72" fmla="*/ 159 w 476"/>
                <a:gd name="T73" fmla="*/ 840 h 1017"/>
                <a:gd name="T74" fmla="*/ 84 w 476"/>
                <a:gd name="T75" fmla="*/ 770 h 1017"/>
                <a:gd name="T76" fmla="*/ 68 w 476"/>
                <a:gd name="T77" fmla="*/ 686 h 1017"/>
                <a:gd name="T78" fmla="*/ 109 w 476"/>
                <a:gd name="T79" fmla="*/ 666 h 1017"/>
                <a:gd name="T80" fmla="*/ 140 w 476"/>
                <a:gd name="T81" fmla="*/ 698 h 1017"/>
                <a:gd name="T82" fmla="*/ 201 w 476"/>
                <a:gd name="T83" fmla="*/ 785 h 1017"/>
                <a:gd name="T84" fmla="*/ 295 w 476"/>
                <a:gd name="T85" fmla="*/ 776 h 1017"/>
                <a:gd name="T86" fmla="*/ 338 w 476"/>
                <a:gd name="T87" fmla="*/ 707 h 1017"/>
                <a:gd name="T88" fmla="*/ 320 w 476"/>
                <a:gd name="T89" fmla="*/ 639 h 1017"/>
                <a:gd name="T90" fmla="*/ 172 w 476"/>
                <a:gd name="T91" fmla="*/ 497 h 1017"/>
                <a:gd name="T92" fmla="*/ 77 w 476"/>
                <a:gd name="T93" fmla="*/ 382 h 1017"/>
                <a:gd name="T94" fmla="*/ 71 w 476"/>
                <a:gd name="T95" fmla="*/ 271 h 1017"/>
                <a:gd name="T96" fmla="*/ 117 w 476"/>
                <a:gd name="T97" fmla="*/ 202 h 1017"/>
                <a:gd name="T98" fmla="*/ 219 w 476"/>
                <a:gd name="T99" fmla="*/ 159 h 1017"/>
                <a:gd name="T100" fmla="*/ 324 w 476"/>
                <a:gd name="T101" fmla="*/ 180 h 1017"/>
                <a:gd name="T102" fmla="*/ 393 w 476"/>
                <a:gd name="T103" fmla="*/ 245 h 1017"/>
                <a:gd name="T104" fmla="*/ 409 w 476"/>
                <a:gd name="T105" fmla="*/ 330 h 1017"/>
                <a:gd name="T106" fmla="*/ 359 w 476"/>
                <a:gd name="T107" fmla="*/ 348 h 1017"/>
                <a:gd name="T108" fmla="*/ 336 w 476"/>
                <a:gd name="T109" fmla="*/ 304 h 1017"/>
                <a:gd name="T110" fmla="*/ 275 w 476"/>
                <a:gd name="T111" fmla="*/ 230 h 1017"/>
                <a:gd name="T112" fmla="*/ 182 w 476"/>
                <a:gd name="T113" fmla="*/ 240 h 1017"/>
                <a:gd name="T114" fmla="*/ 138 w 476"/>
                <a:gd name="T115" fmla="*/ 318 h 1017"/>
                <a:gd name="T116" fmla="*/ 163 w 476"/>
                <a:gd name="T117" fmla="*/ 388 h 1017"/>
                <a:gd name="T118" fmla="*/ 264 w 476"/>
                <a:gd name="T119" fmla="*/ 485 h 1017"/>
                <a:gd name="T120" fmla="*/ 376 w 476"/>
                <a:gd name="T121" fmla="*/ 593 h 1017"/>
                <a:gd name="T122" fmla="*/ 412 w 476"/>
                <a:gd name="T123" fmla="*/ 683 h 1017"/>
                <a:gd name="T124" fmla="*/ 390 w 476"/>
                <a:gd name="T125" fmla="*/ 776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6" h="1017">
                  <a:moveTo>
                    <a:pt x="458" y="612"/>
                  </a:moveTo>
                  <a:lnTo>
                    <a:pt x="458" y="612"/>
                  </a:lnTo>
                  <a:lnTo>
                    <a:pt x="453" y="598"/>
                  </a:lnTo>
                  <a:lnTo>
                    <a:pt x="446" y="584"/>
                  </a:lnTo>
                  <a:lnTo>
                    <a:pt x="437" y="569"/>
                  </a:lnTo>
                  <a:lnTo>
                    <a:pt x="427" y="554"/>
                  </a:lnTo>
                  <a:lnTo>
                    <a:pt x="427" y="554"/>
                  </a:lnTo>
                  <a:lnTo>
                    <a:pt x="402" y="524"/>
                  </a:lnTo>
                  <a:lnTo>
                    <a:pt x="402" y="524"/>
                  </a:lnTo>
                  <a:lnTo>
                    <a:pt x="387" y="507"/>
                  </a:lnTo>
                  <a:lnTo>
                    <a:pt x="370" y="491"/>
                  </a:lnTo>
                  <a:lnTo>
                    <a:pt x="370" y="491"/>
                  </a:lnTo>
                  <a:lnTo>
                    <a:pt x="352" y="474"/>
                  </a:lnTo>
                  <a:lnTo>
                    <a:pt x="334" y="459"/>
                  </a:lnTo>
                  <a:lnTo>
                    <a:pt x="334" y="459"/>
                  </a:lnTo>
                  <a:lnTo>
                    <a:pt x="303" y="434"/>
                  </a:lnTo>
                  <a:lnTo>
                    <a:pt x="303" y="434"/>
                  </a:lnTo>
                  <a:lnTo>
                    <a:pt x="274" y="411"/>
                  </a:lnTo>
                  <a:lnTo>
                    <a:pt x="251" y="390"/>
                  </a:lnTo>
                  <a:lnTo>
                    <a:pt x="251" y="390"/>
                  </a:lnTo>
                  <a:lnTo>
                    <a:pt x="235" y="374"/>
                  </a:lnTo>
                  <a:lnTo>
                    <a:pt x="221" y="359"/>
                  </a:lnTo>
                  <a:lnTo>
                    <a:pt x="221" y="359"/>
                  </a:lnTo>
                  <a:lnTo>
                    <a:pt x="211" y="345"/>
                  </a:lnTo>
                  <a:lnTo>
                    <a:pt x="208" y="338"/>
                  </a:lnTo>
                  <a:lnTo>
                    <a:pt x="204" y="330"/>
                  </a:lnTo>
                  <a:lnTo>
                    <a:pt x="204" y="330"/>
                  </a:lnTo>
                  <a:lnTo>
                    <a:pt x="203" y="325"/>
                  </a:lnTo>
                  <a:lnTo>
                    <a:pt x="202" y="318"/>
                  </a:lnTo>
                  <a:lnTo>
                    <a:pt x="202" y="318"/>
                  </a:lnTo>
                  <a:lnTo>
                    <a:pt x="202" y="313"/>
                  </a:lnTo>
                  <a:lnTo>
                    <a:pt x="204" y="308"/>
                  </a:lnTo>
                  <a:lnTo>
                    <a:pt x="204" y="308"/>
                  </a:lnTo>
                  <a:lnTo>
                    <a:pt x="206" y="303"/>
                  </a:lnTo>
                  <a:lnTo>
                    <a:pt x="209" y="300"/>
                  </a:lnTo>
                  <a:lnTo>
                    <a:pt x="212" y="297"/>
                  </a:lnTo>
                  <a:lnTo>
                    <a:pt x="217" y="294"/>
                  </a:lnTo>
                  <a:lnTo>
                    <a:pt x="217" y="294"/>
                  </a:lnTo>
                  <a:lnTo>
                    <a:pt x="225" y="289"/>
                  </a:lnTo>
                  <a:lnTo>
                    <a:pt x="235" y="287"/>
                  </a:lnTo>
                  <a:lnTo>
                    <a:pt x="244" y="287"/>
                  </a:lnTo>
                  <a:lnTo>
                    <a:pt x="251" y="289"/>
                  </a:lnTo>
                  <a:lnTo>
                    <a:pt x="251" y="289"/>
                  </a:lnTo>
                  <a:lnTo>
                    <a:pt x="261" y="295"/>
                  </a:lnTo>
                  <a:lnTo>
                    <a:pt x="267" y="300"/>
                  </a:lnTo>
                  <a:lnTo>
                    <a:pt x="267" y="300"/>
                  </a:lnTo>
                  <a:lnTo>
                    <a:pt x="270" y="304"/>
                  </a:lnTo>
                  <a:lnTo>
                    <a:pt x="271" y="309"/>
                  </a:lnTo>
                  <a:lnTo>
                    <a:pt x="273" y="314"/>
                  </a:lnTo>
                  <a:lnTo>
                    <a:pt x="274" y="318"/>
                  </a:lnTo>
                  <a:lnTo>
                    <a:pt x="274" y="318"/>
                  </a:lnTo>
                  <a:lnTo>
                    <a:pt x="274" y="328"/>
                  </a:lnTo>
                  <a:lnTo>
                    <a:pt x="276" y="338"/>
                  </a:lnTo>
                  <a:lnTo>
                    <a:pt x="278" y="346"/>
                  </a:lnTo>
                  <a:lnTo>
                    <a:pt x="281" y="356"/>
                  </a:lnTo>
                  <a:lnTo>
                    <a:pt x="285" y="363"/>
                  </a:lnTo>
                  <a:lnTo>
                    <a:pt x="291" y="372"/>
                  </a:lnTo>
                  <a:lnTo>
                    <a:pt x="297" y="379"/>
                  </a:lnTo>
                  <a:lnTo>
                    <a:pt x="304" y="387"/>
                  </a:lnTo>
                  <a:lnTo>
                    <a:pt x="304" y="387"/>
                  </a:lnTo>
                  <a:lnTo>
                    <a:pt x="311" y="393"/>
                  </a:lnTo>
                  <a:lnTo>
                    <a:pt x="320" y="399"/>
                  </a:lnTo>
                  <a:lnTo>
                    <a:pt x="328" y="403"/>
                  </a:lnTo>
                  <a:lnTo>
                    <a:pt x="337" y="407"/>
                  </a:lnTo>
                  <a:lnTo>
                    <a:pt x="346" y="409"/>
                  </a:lnTo>
                  <a:lnTo>
                    <a:pt x="355" y="412"/>
                  </a:lnTo>
                  <a:lnTo>
                    <a:pt x="365" y="414"/>
                  </a:lnTo>
                  <a:lnTo>
                    <a:pt x="373" y="414"/>
                  </a:lnTo>
                  <a:lnTo>
                    <a:pt x="383" y="414"/>
                  </a:lnTo>
                  <a:lnTo>
                    <a:pt x="393" y="412"/>
                  </a:lnTo>
                  <a:lnTo>
                    <a:pt x="402" y="409"/>
                  </a:lnTo>
                  <a:lnTo>
                    <a:pt x="411" y="407"/>
                  </a:lnTo>
                  <a:lnTo>
                    <a:pt x="420" y="403"/>
                  </a:lnTo>
                  <a:lnTo>
                    <a:pt x="428" y="399"/>
                  </a:lnTo>
                  <a:lnTo>
                    <a:pt x="437" y="393"/>
                  </a:lnTo>
                  <a:lnTo>
                    <a:pt x="444" y="387"/>
                  </a:lnTo>
                  <a:lnTo>
                    <a:pt x="444" y="387"/>
                  </a:lnTo>
                  <a:lnTo>
                    <a:pt x="451" y="379"/>
                  </a:lnTo>
                  <a:lnTo>
                    <a:pt x="457" y="372"/>
                  </a:lnTo>
                  <a:lnTo>
                    <a:pt x="462" y="363"/>
                  </a:lnTo>
                  <a:lnTo>
                    <a:pt x="467" y="356"/>
                  </a:lnTo>
                  <a:lnTo>
                    <a:pt x="470" y="346"/>
                  </a:lnTo>
                  <a:lnTo>
                    <a:pt x="472" y="338"/>
                  </a:lnTo>
                  <a:lnTo>
                    <a:pt x="474" y="328"/>
                  </a:lnTo>
                  <a:lnTo>
                    <a:pt x="474" y="318"/>
                  </a:lnTo>
                  <a:lnTo>
                    <a:pt x="474" y="318"/>
                  </a:lnTo>
                  <a:lnTo>
                    <a:pt x="473" y="295"/>
                  </a:lnTo>
                  <a:lnTo>
                    <a:pt x="470" y="272"/>
                  </a:lnTo>
                  <a:lnTo>
                    <a:pt x="464" y="251"/>
                  </a:lnTo>
                  <a:lnTo>
                    <a:pt x="456" y="228"/>
                  </a:lnTo>
                  <a:lnTo>
                    <a:pt x="456" y="228"/>
                  </a:lnTo>
                  <a:lnTo>
                    <a:pt x="447" y="214"/>
                  </a:lnTo>
                  <a:lnTo>
                    <a:pt x="439" y="200"/>
                  </a:lnTo>
                  <a:lnTo>
                    <a:pt x="429" y="186"/>
                  </a:lnTo>
                  <a:lnTo>
                    <a:pt x="420" y="174"/>
                  </a:lnTo>
                  <a:lnTo>
                    <a:pt x="408" y="163"/>
                  </a:lnTo>
                  <a:lnTo>
                    <a:pt x="396" y="152"/>
                  </a:lnTo>
                  <a:lnTo>
                    <a:pt x="383" y="141"/>
                  </a:lnTo>
                  <a:lnTo>
                    <a:pt x="369" y="133"/>
                  </a:lnTo>
                  <a:lnTo>
                    <a:pt x="369" y="133"/>
                  </a:lnTo>
                  <a:lnTo>
                    <a:pt x="358" y="125"/>
                  </a:lnTo>
                  <a:lnTo>
                    <a:pt x="347" y="120"/>
                  </a:lnTo>
                  <a:lnTo>
                    <a:pt x="334" y="113"/>
                  </a:lnTo>
                  <a:lnTo>
                    <a:pt x="322" y="109"/>
                  </a:lnTo>
                  <a:lnTo>
                    <a:pt x="309" y="105"/>
                  </a:lnTo>
                  <a:lnTo>
                    <a:pt x="296" y="102"/>
                  </a:lnTo>
                  <a:lnTo>
                    <a:pt x="283" y="99"/>
                  </a:lnTo>
                  <a:lnTo>
                    <a:pt x="269" y="97"/>
                  </a:lnTo>
                  <a:lnTo>
                    <a:pt x="269" y="31"/>
                  </a:lnTo>
                  <a:lnTo>
                    <a:pt x="269" y="31"/>
                  </a:lnTo>
                  <a:lnTo>
                    <a:pt x="269" y="24"/>
                  </a:lnTo>
                  <a:lnTo>
                    <a:pt x="267" y="19"/>
                  </a:lnTo>
                  <a:lnTo>
                    <a:pt x="264" y="14"/>
                  </a:lnTo>
                  <a:lnTo>
                    <a:pt x="261" y="8"/>
                  </a:lnTo>
                  <a:lnTo>
                    <a:pt x="255" y="5"/>
                  </a:lnTo>
                  <a:lnTo>
                    <a:pt x="250" y="2"/>
                  </a:lnTo>
                  <a:lnTo>
                    <a:pt x="245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2" y="0"/>
                  </a:lnTo>
                  <a:lnTo>
                    <a:pt x="225" y="2"/>
                  </a:lnTo>
                  <a:lnTo>
                    <a:pt x="220" y="5"/>
                  </a:lnTo>
                  <a:lnTo>
                    <a:pt x="216" y="8"/>
                  </a:lnTo>
                  <a:lnTo>
                    <a:pt x="211" y="14"/>
                  </a:lnTo>
                  <a:lnTo>
                    <a:pt x="209" y="19"/>
                  </a:lnTo>
                  <a:lnTo>
                    <a:pt x="207" y="24"/>
                  </a:lnTo>
                  <a:lnTo>
                    <a:pt x="206" y="3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191" y="99"/>
                  </a:lnTo>
                  <a:lnTo>
                    <a:pt x="175" y="103"/>
                  </a:lnTo>
                  <a:lnTo>
                    <a:pt x="161" y="107"/>
                  </a:lnTo>
                  <a:lnTo>
                    <a:pt x="146" y="112"/>
                  </a:lnTo>
                  <a:lnTo>
                    <a:pt x="146" y="112"/>
                  </a:lnTo>
                  <a:lnTo>
                    <a:pt x="131" y="119"/>
                  </a:lnTo>
                  <a:lnTo>
                    <a:pt x="117" y="126"/>
                  </a:lnTo>
                  <a:lnTo>
                    <a:pt x="103" y="134"/>
                  </a:lnTo>
                  <a:lnTo>
                    <a:pt x="89" y="143"/>
                  </a:lnTo>
                  <a:lnTo>
                    <a:pt x="76" y="154"/>
                  </a:lnTo>
                  <a:lnTo>
                    <a:pt x="63" y="166"/>
                  </a:lnTo>
                  <a:lnTo>
                    <a:pt x="52" y="179"/>
                  </a:lnTo>
                  <a:lnTo>
                    <a:pt x="40" y="193"/>
                  </a:lnTo>
                  <a:lnTo>
                    <a:pt x="40" y="193"/>
                  </a:lnTo>
                  <a:lnTo>
                    <a:pt x="31" y="207"/>
                  </a:lnTo>
                  <a:lnTo>
                    <a:pt x="24" y="221"/>
                  </a:lnTo>
                  <a:lnTo>
                    <a:pt x="16" y="236"/>
                  </a:lnTo>
                  <a:lnTo>
                    <a:pt x="11" y="251"/>
                  </a:lnTo>
                  <a:lnTo>
                    <a:pt x="11" y="251"/>
                  </a:lnTo>
                  <a:lnTo>
                    <a:pt x="5" y="267"/>
                  </a:lnTo>
                  <a:lnTo>
                    <a:pt x="2" y="284"/>
                  </a:lnTo>
                  <a:lnTo>
                    <a:pt x="0" y="301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4" y="362"/>
                  </a:lnTo>
                  <a:lnTo>
                    <a:pt x="10" y="384"/>
                  </a:lnTo>
                  <a:lnTo>
                    <a:pt x="18" y="406"/>
                  </a:lnTo>
                  <a:lnTo>
                    <a:pt x="18" y="406"/>
                  </a:lnTo>
                  <a:lnTo>
                    <a:pt x="25" y="419"/>
                  </a:lnTo>
                  <a:lnTo>
                    <a:pt x="31" y="432"/>
                  </a:lnTo>
                  <a:lnTo>
                    <a:pt x="39" y="445"/>
                  </a:lnTo>
                  <a:lnTo>
                    <a:pt x="47" y="457"/>
                  </a:lnTo>
                  <a:lnTo>
                    <a:pt x="56" y="470"/>
                  </a:lnTo>
                  <a:lnTo>
                    <a:pt x="65" y="481"/>
                  </a:lnTo>
                  <a:lnTo>
                    <a:pt x="76" y="493"/>
                  </a:lnTo>
                  <a:lnTo>
                    <a:pt x="87" y="505"/>
                  </a:lnTo>
                  <a:lnTo>
                    <a:pt x="87" y="505"/>
                  </a:lnTo>
                  <a:lnTo>
                    <a:pt x="108" y="526"/>
                  </a:lnTo>
                  <a:lnTo>
                    <a:pt x="131" y="547"/>
                  </a:lnTo>
                  <a:lnTo>
                    <a:pt x="174" y="582"/>
                  </a:lnTo>
                  <a:lnTo>
                    <a:pt x="174" y="582"/>
                  </a:lnTo>
                  <a:lnTo>
                    <a:pt x="203" y="606"/>
                  </a:lnTo>
                  <a:lnTo>
                    <a:pt x="225" y="625"/>
                  </a:lnTo>
                  <a:lnTo>
                    <a:pt x="225" y="625"/>
                  </a:lnTo>
                  <a:lnTo>
                    <a:pt x="241" y="642"/>
                  </a:lnTo>
                  <a:lnTo>
                    <a:pt x="255" y="657"/>
                  </a:lnTo>
                  <a:lnTo>
                    <a:pt x="255" y="657"/>
                  </a:lnTo>
                  <a:lnTo>
                    <a:pt x="265" y="670"/>
                  </a:lnTo>
                  <a:lnTo>
                    <a:pt x="271" y="685"/>
                  </a:lnTo>
                  <a:lnTo>
                    <a:pt x="271" y="685"/>
                  </a:lnTo>
                  <a:lnTo>
                    <a:pt x="274" y="691"/>
                  </a:lnTo>
                  <a:lnTo>
                    <a:pt x="275" y="697"/>
                  </a:lnTo>
                  <a:lnTo>
                    <a:pt x="275" y="697"/>
                  </a:lnTo>
                  <a:lnTo>
                    <a:pt x="274" y="703"/>
                  </a:lnTo>
                  <a:lnTo>
                    <a:pt x="273" y="708"/>
                  </a:lnTo>
                  <a:lnTo>
                    <a:pt x="273" y="708"/>
                  </a:lnTo>
                  <a:lnTo>
                    <a:pt x="270" y="712"/>
                  </a:lnTo>
                  <a:lnTo>
                    <a:pt x="267" y="716"/>
                  </a:lnTo>
                  <a:lnTo>
                    <a:pt x="260" y="723"/>
                  </a:lnTo>
                  <a:lnTo>
                    <a:pt x="260" y="723"/>
                  </a:lnTo>
                  <a:lnTo>
                    <a:pt x="255" y="725"/>
                  </a:lnTo>
                  <a:lnTo>
                    <a:pt x="250" y="727"/>
                  </a:lnTo>
                  <a:lnTo>
                    <a:pt x="245" y="728"/>
                  </a:lnTo>
                  <a:lnTo>
                    <a:pt x="239" y="728"/>
                  </a:lnTo>
                  <a:lnTo>
                    <a:pt x="239" y="728"/>
                  </a:lnTo>
                  <a:lnTo>
                    <a:pt x="231" y="728"/>
                  </a:lnTo>
                  <a:lnTo>
                    <a:pt x="224" y="726"/>
                  </a:lnTo>
                  <a:lnTo>
                    <a:pt x="224" y="726"/>
                  </a:lnTo>
                  <a:lnTo>
                    <a:pt x="216" y="721"/>
                  </a:lnTo>
                  <a:lnTo>
                    <a:pt x="209" y="715"/>
                  </a:lnTo>
                  <a:lnTo>
                    <a:pt x="209" y="715"/>
                  </a:lnTo>
                  <a:lnTo>
                    <a:pt x="206" y="710"/>
                  </a:lnTo>
                  <a:lnTo>
                    <a:pt x="204" y="706"/>
                  </a:lnTo>
                  <a:lnTo>
                    <a:pt x="203" y="698"/>
                  </a:lnTo>
                  <a:lnTo>
                    <a:pt x="203" y="698"/>
                  </a:lnTo>
                  <a:lnTo>
                    <a:pt x="202" y="688"/>
                  </a:lnTo>
                  <a:lnTo>
                    <a:pt x="201" y="679"/>
                  </a:lnTo>
                  <a:lnTo>
                    <a:pt x="199" y="669"/>
                  </a:lnTo>
                  <a:lnTo>
                    <a:pt x="195" y="660"/>
                  </a:lnTo>
                  <a:lnTo>
                    <a:pt x="191" y="652"/>
                  </a:lnTo>
                  <a:lnTo>
                    <a:pt x="186" y="643"/>
                  </a:lnTo>
                  <a:lnTo>
                    <a:pt x="179" y="636"/>
                  </a:lnTo>
                  <a:lnTo>
                    <a:pt x="172" y="628"/>
                  </a:lnTo>
                  <a:lnTo>
                    <a:pt x="172" y="628"/>
                  </a:lnTo>
                  <a:lnTo>
                    <a:pt x="164" y="622"/>
                  </a:lnTo>
                  <a:lnTo>
                    <a:pt x="157" y="617"/>
                  </a:lnTo>
                  <a:lnTo>
                    <a:pt x="148" y="612"/>
                  </a:lnTo>
                  <a:lnTo>
                    <a:pt x="140" y="608"/>
                  </a:lnTo>
                  <a:lnTo>
                    <a:pt x="130" y="606"/>
                  </a:lnTo>
                  <a:lnTo>
                    <a:pt x="121" y="604"/>
                  </a:lnTo>
                  <a:lnTo>
                    <a:pt x="112" y="603"/>
                  </a:lnTo>
                  <a:lnTo>
                    <a:pt x="102" y="601"/>
                  </a:lnTo>
                  <a:lnTo>
                    <a:pt x="92" y="603"/>
                  </a:lnTo>
                  <a:lnTo>
                    <a:pt x="84" y="604"/>
                  </a:lnTo>
                  <a:lnTo>
                    <a:pt x="74" y="606"/>
                  </a:lnTo>
                  <a:lnTo>
                    <a:pt x="65" y="608"/>
                  </a:lnTo>
                  <a:lnTo>
                    <a:pt x="56" y="612"/>
                  </a:lnTo>
                  <a:lnTo>
                    <a:pt x="47" y="617"/>
                  </a:lnTo>
                  <a:lnTo>
                    <a:pt x="40" y="622"/>
                  </a:lnTo>
                  <a:lnTo>
                    <a:pt x="32" y="628"/>
                  </a:lnTo>
                  <a:lnTo>
                    <a:pt x="32" y="628"/>
                  </a:lnTo>
                  <a:lnTo>
                    <a:pt x="25" y="636"/>
                  </a:lnTo>
                  <a:lnTo>
                    <a:pt x="19" y="643"/>
                  </a:lnTo>
                  <a:lnTo>
                    <a:pt x="14" y="652"/>
                  </a:lnTo>
                  <a:lnTo>
                    <a:pt x="10" y="660"/>
                  </a:lnTo>
                  <a:lnTo>
                    <a:pt x="6" y="669"/>
                  </a:lnTo>
                  <a:lnTo>
                    <a:pt x="3" y="679"/>
                  </a:lnTo>
                  <a:lnTo>
                    <a:pt x="2" y="688"/>
                  </a:lnTo>
                  <a:lnTo>
                    <a:pt x="2" y="698"/>
                  </a:lnTo>
                  <a:lnTo>
                    <a:pt x="2" y="698"/>
                  </a:lnTo>
                  <a:lnTo>
                    <a:pt x="3" y="721"/>
                  </a:lnTo>
                  <a:lnTo>
                    <a:pt x="6" y="743"/>
                  </a:lnTo>
                  <a:lnTo>
                    <a:pt x="12" y="765"/>
                  </a:lnTo>
                  <a:lnTo>
                    <a:pt x="20" y="786"/>
                  </a:lnTo>
                  <a:lnTo>
                    <a:pt x="20" y="786"/>
                  </a:lnTo>
                  <a:lnTo>
                    <a:pt x="28" y="801"/>
                  </a:lnTo>
                  <a:lnTo>
                    <a:pt x="37" y="815"/>
                  </a:lnTo>
                  <a:lnTo>
                    <a:pt x="46" y="828"/>
                  </a:lnTo>
                  <a:lnTo>
                    <a:pt x="56" y="841"/>
                  </a:lnTo>
                  <a:lnTo>
                    <a:pt x="68" y="853"/>
                  </a:lnTo>
                  <a:lnTo>
                    <a:pt x="79" y="863"/>
                  </a:lnTo>
                  <a:lnTo>
                    <a:pt x="92" y="874"/>
                  </a:lnTo>
                  <a:lnTo>
                    <a:pt x="106" y="883"/>
                  </a:lnTo>
                  <a:lnTo>
                    <a:pt x="106" y="883"/>
                  </a:lnTo>
                  <a:lnTo>
                    <a:pt x="118" y="890"/>
                  </a:lnTo>
                  <a:lnTo>
                    <a:pt x="130" y="897"/>
                  </a:lnTo>
                  <a:lnTo>
                    <a:pt x="142" y="902"/>
                  </a:lnTo>
                  <a:lnTo>
                    <a:pt x="155" y="907"/>
                  </a:lnTo>
                  <a:lnTo>
                    <a:pt x="167" y="910"/>
                  </a:lnTo>
                  <a:lnTo>
                    <a:pt x="180" y="915"/>
                  </a:lnTo>
                  <a:lnTo>
                    <a:pt x="193" y="917"/>
                  </a:lnTo>
                  <a:lnTo>
                    <a:pt x="206" y="919"/>
                  </a:lnTo>
                  <a:lnTo>
                    <a:pt x="206" y="986"/>
                  </a:lnTo>
                  <a:lnTo>
                    <a:pt x="206" y="986"/>
                  </a:lnTo>
                  <a:lnTo>
                    <a:pt x="207" y="992"/>
                  </a:lnTo>
                  <a:lnTo>
                    <a:pt x="209" y="997"/>
                  </a:lnTo>
                  <a:lnTo>
                    <a:pt x="211" y="1003"/>
                  </a:lnTo>
                  <a:lnTo>
                    <a:pt x="216" y="1008"/>
                  </a:lnTo>
                  <a:lnTo>
                    <a:pt x="220" y="1011"/>
                  </a:lnTo>
                  <a:lnTo>
                    <a:pt x="225" y="1015"/>
                  </a:lnTo>
                  <a:lnTo>
                    <a:pt x="232" y="1017"/>
                  </a:lnTo>
                  <a:lnTo>
                    <a:pt x="238" y="1017"/>
                  </a:lnTo>
                  <a:lnTo>
                    <a:pt x="238" y="1017"/>
                  </a:lnTo>
                  <a:lnTo>
                    <a:pt x="245" y="1017"/>
                  </a:lnTo>
                  <a:lnTo>
                    <a:pt x="250" y="1015"/>
                  </a:lnTo>
                  <a:lnTo>
                    <a:pt x="255" y="1011"/>
                  </a:lnTo>
                  <a:lnTo>
                    <a:pt x="261" y="1008"/>
                  </a:lnTo>
                  <a:lnTo>
                    <a:pt x="264" y="1003"/>
                  </a:lnTo>
                  <a:lnTo>
                    <a:pt x="267" y="997"/>
                  </a:lnTo>
                  <a:lnTo>
                    <a:pt x="269" y="992"/>
                  </a:lnTo>
                  <a:lnTo>
                    <a:pt x="269" y="986"/>
                  </a:lnTo>
                  <a:lnTo>
                    <a:pt x="269" y="919"/>
                  </a:lnTo>
                  <a:lnTo>
                    <a:pt x="269" y="919"/>
                  </a:lnTo>
                  <a:lnTo>
                    <a:pt x="285" y="917"/>
                  </a:lnTo>
                  <a:lnTo>
                    <a:pt x="300" y="914"/>
                  </a:lnTo>
                  <a:lnTo>
                    <a:pt x="315" y="909"/>
                  </a:lnTo>
                  <a:lnTo>
                    <a:pt x="332" y="904"/>
                  </a:lnTo>
                  <a:lnTo>
                    <a:pt x="332" y="904"/>
                  </a:lnTo>
                  <a:lnTo>
                    <a:pt x="347" y="897"/>
                  </a:lnTo>
                  <a:lnTo>
                    <a:pt x="362" y="889"/>
                  </a:lnTo>
                  <a:lnTo>
                    <a:pt x="376" y="880"/>
                  </a:lnTo>
                  <a:lnTo>
                    <a:pt x="388" y="871"/>
                  </a:lnTo>
                  <a:lnTo>
                    <a:pt x="401" y="860"/>
                  </a:lnTo>
                  <a:lnTo>
                    <a:pt x="413" y="849"/>
                  </a:lnTo>
                  <a:lnTo>
                    <a:pt x="424" y="836"/>
                  </a:lnTo>
                  <a:lnTo>
                    <a:pt x="433" y="825"/>
                  </a:lnTo>
                  <a:lnTo>
                    <a:pt x="433" y="825"/>
                  </a:lnTo>
                  <a:lnTo>
                    <a:pt x="444" y="810"/>
                  </a:lnTo>
                  <a:lnTo>
                    <a:pt x="453" y="795"/>
                  </a:lnTo>
                  <a:lnTo>
                    <a:pt x="460" y="780"/>
                  </a:lnTo>
                  <a:lnTo>
                    <a:pt x="466" y="763"/>
                  </a:lnTo>
                  <a:lnTo>
                    <a:pt x="471" y="748"/>
                  </a:lnTo>
                  <a:lnTo>
                    <a:pt x="474" y="731"/>
                  </a:lnTo>
                  <a:lnTo>
                    <a:pt x="476" y="715"/>
                  </a:lnTo>
                  <a:lnTo>
                    <a:pt x="476" y="698"/>
                  </a:lnTo>
                  <a:lnTo>
                    <a:pt x="476" y="698"/>
                  </a:lnTo>
                  <a:lnTo>
                    <a:pt x="475" y="677"/>
                  </a:lnTo>
                  <a:lnTo>
                    <a:pt x="472" y="655"/>
                  </a:lnTo>
                  <a:lnTo>
                    <a:pt x="467" y="634"/>
                  </a:lnTo>
                  <a:lnTo>
                    <a:pt x="458" y="612"/>
                  </a:lnTo>
                  <a:lnTo>
                    <a:pt x="458" y="612"/>
                  </a:lnTo>
                  <a:close/>
                  <a:moveTo>
                    <a:pt x="383" y="786"/>
                  </a:moveTo>
                  <a:lnTo>
                    <a:pt x="383" y="786"/>
                  </a:lnTo>
                  <a:lnTo>
                    <a:pt x="376" y="796"/>
                  </a:lnTo>
                  <a:lnTo>
                    <a:pt x="367" y="804"/>
                  </a:lnTo>
                  <a:lnTo>
                    <a:pt x="358" y="813"/>
                  </a:lnTo>
                  <a:lnTo>
                    <a:pt x="350" y="820"/>
                  </a:lnTo>
                  <a:lnTo>
                    <a:pt x="340" y="827"/>
                  </a:lnTo>
                  <a:lnTo>
                    <a:pt x="329" y="834"/>
                  </a:lnTo>
                  <a:lnTo>
                    <a:pt x="319" y="840"/>
                  </a:lnTo>
                  <a:lnTo>
                    <a:pt x="308" y="845"/>
                  </a:lnTo>
                  <a:lnTo>
                    <a:pt x="308" y="845"/>
                  </a:lnTo>
                  <a:lnTo>
                    <a:pt x="296" y="848"/>
                  </a:lnTo>
                  <a:lnTo>
                    <a:pt x="285" y="851"/>
                  </a:lnTo>
                  <a:lnTo>
                    <a:pt x="275" y="855"/>
                  </a:lnTo>
                  <a:lnTo>
                    <a:pt x="263" y="856"/>
                  </a:lnTo>
                  <a:lnTo>
                    <a:pt x="252" y="858"/>
                  </a:lnTo>
                  <a:lnTo>
                    <a:pt x="241" y="858"/>
                  </a:lnTo>
                  <a:lnTo>
                    <a:pt x="231" y="858"/>
                  </a:lnTo>
                  <a:lnTo>
                    <a:pt x="220" y="857"/>
                  </a:lnTo>
                  <a:lnTo>
                    <a:pt x="200" y="854"/>
                  </a:lnTo>
                  <a:lnTo>
                    <a:pt x="179" y="848"/>
                  </a:lnTo>
                  <a:lnTo>
                    <a:pt x="159" y="840"/>
                  </a:lnTo>
                  <a:lnTo>
                    <a:pt x="141" y="829"/>
                  </a:lnTo>
                  <a:lnTo>
                    <a:pt x="141" y="829"/>
                  </a:lnTo>
                  <a:lnTo>
                    <a:pt x="130" y="823"/>
                  </a:lnTo>
                  <a:lnTo>
                    <a:pt x="121" y="815"/>
                  </a:lnTo>
                  <a:lnTo>
                    <a:pt x="112" y="807"/>
                  </a:lnTo>
                  <a:lnTo>
                    <a:pt x="104" y="799"/>
                  </a:lnTo>
                  <a:lnTo>
                    <a:pt x="97" y="789"/>
                  </a:lnTo>
                  <a:lnTo>
                    <a:pt x="89" y="781"/>
                  </a:lnTo>
                  <a:lnTo>
                    <a:pt x="84" y="770"/>
                  </a:lnTo>
                  <a:lnTo>
                    <a:pt x="78" y="760"/>
                  </a:lnTo>
                  <a:lnTo>
                    <a:pt x="78" y="760"/>
                  </a:lnTo>
                  <a:lnTo>
                    <a:pt x="73" y="745"/>
                  </a:lnTo>
                  <a:lnTo>
                    <a:pt x="69" y="730"/>
                  </a:lnTo>
                  <a:lnTo>
                    <a:pt x="67" y="714"/>
                  </a:lnTo>
                  <a:lnTo>
                    <a:pt x="65" y="698"/>
                  </a:lnTo>
                  <a:lnTo>
                    <a:pt x="65" y="698"/>
                  </a:lnTo>
                  <a:lnTo>
                    <a:pt x="65" y="692"/>
                  </a:lnTo>
                  <a:lnTo>
                    <a:pt x="68" y="686"/>
                  </a:lnTo>
                  <a:lnTo>
                    <a:pt x="71" y="680"/>
                  </a:lnTo>
                  <a:lnTo>
                    <a:pt x="75" y="676"/>
                  </a:lnTo>
                  <a:lnTo>
                    <a:pt x="75" y="676"/>
                  </a:lnTo>
                  <a:lnTo>
                    <a:pt x="82" y="670"/>
                  </a:lnTo>
                  <a:lnTo>
                    <a:pt x="88" y="667"/>
                  </a:lnTo>
                  <a:lnTo>
                    <a:pt x="94" y="666"/>
                  </a:lnTo>
                  <a:lnTo>
                    <a:pt x="102" y="665"/>
                  </a:lnTo>
                  <a:lnTo>
                    <a:pt x="102" y="665"/>
                  </a:lnTo>
                  <a:lnTo>
                    <a:pt x="109" y="666"/>
                  </a:lnTo>
                  <a:lnTo>
                    <a:pt x="117" y="667"/>
                  </a:lnTo>
                  <a:lnTo>
                    <a:pt x="123" y="670"/>
                  </a:lnTo>
                  <a:lnTo>
                    <a:pt x="129" y="676"/>
                  </a:lnTo>
                  <a:lnTo>
                    <a:pt x="129" y="676"/>
                  </a:lnTo>
                  <a:lnTo>
                    <a:pt x="133" y="680"/>
                  </a:lnTo>
                  <a:lnTo>
                    <a:pt x="136" y="685"/>
                  </a:lnTo>
                  <a:lnTo>
                    <a:pt x="138" y="692"/>
                  </a:lnTo>
                  <a:lnTo>
                    <a:pt x="140" y="698"/>
                  </a:lnTo>
                  <a:lnTo>
                    <a:pt x="140" y="698"/>
                  </a:lnTo>
                  <a:lnTo>
                    <a:pt x="141" y="712"/>
                  </a:lnTo>
                  <a:lnTo>
                    <a:pt x="144" y="725"/>
                  </a:lnTo>
                  <a:lnTo>
                    <a:pt x="149" y="739"/>
                  </a:lnTo>
                  <a:lnTo>
                    <a:pt x="158" y="753"/>
                  </a:lnTo>
                  <a:lnTo>
                    <a:pt x="158" y="753"/>
                  </a:lnTo>
                  <a:lnTo>
                    <a:pt x="166" y="763"/>
                  </a:lnTo>
                  <a:lnTo>
                    <a:pt x="177" y="772"/>
                  </a:lnTo>
                  <a:lnTo>
                    <a:pt x="188" y="780"/>
                  </a:lnTo>
                  <a:lnTo>
                    <a:pt x="201" y="785"/>
                  </a:lnTo>
                  <a:lnTo>
                    <a:pt x="201" y="785"/>
                  </a:lnTo>
                  <a:lnTo>
                    <a:pt x="212" y="789"/>
                  </a:lnTo>
                  <a:lnTo>
                    <a:pt x="224" y="791"/>
                  </a:lnTo>
                  <a:lnTo>
                    <a:pt x="237" y="792"/>
                  </a:lnTo>
                  <a:lnTo>
                    <a:pt x="249" y="791"/>
                  </a:lnTo>
                  <a:lnTo>
                    <a:pt x="261" y="789"/>
                  </a:lnTo>
                  <a:lnTo>
                    <a:pt x="273" y="786"/>
                  </a:lnTo>
                  <a:lnTo>
                    <a:pt x="284" y="782"/>
                  </a:lnTo>
                  <a:lnTo>
                    <a:pt x="295" y="776"/>
                  </a:lnTo>
                  <a:lnTo>
                    <a:pt x="295" y="776"/>
                  </a:lnTo>
                  <a:lnTo>
                    <a:pt x="306" y="768"/>
                  </a:lnTo>
                  <a:lnTo>
                    <a:pt x="315" y="758"/>
                  </a:lnTo>
                  <a:lnTo>
                    <a:pt x="324" y="746"/>
                  </a:lnTo>
                  <a:lnTo>
                    <a:pt x="330" y="735"/>
                  </a:lnTo>
                  <a:lnTo>
                    <a:pt x="330" y="735"/>
                  </a:lnTo>
                  <a:lnTo>
                    <a:pt x="334" y="726"/>
                  </a:lnTo>
                  <a:lnTo>
                    <a:pt x="336" y="716"/>
                  </a:lnTo>
                  <a:lnTo>
                    <a:pt x="338" y="707"/>
                  </a:lnTo>
                  <a:lnTo>
                    <a:pt x="338" y="697"/>
                  </a:lnTo>
                  <a:lnTo>
                    <a:pt x="338" y="697"/>
                  </a:lnTo>
                  <a:lnTo>
                    <a:pt x="337" y="686"/>
                  </a:lnTo>
                  <a:lnTo>
                    <a:pt x="336" y="677"/>
                  </a:lnTo>
                  <a:lnTo>
                    <a:pt x="334" y="667"/>
                  </a:lnTo>
                  <a:lnTo>
                    <a:pt x="329" y="659"/>
                  </a:lnTo>
                  <a:lnTo>
                    <a:pt x="329" y="659"/>
                  </a:lnTo>
                  <a:lnTo>
                    <a:pt x="325" y="649"/>
                  </a:lnTo>
                  <a:lnTo>
                    <a:pt x="320" y="639"/>
                  </a:lnTo>
                  <a:lnTo>
                    <a:pt x="313" y="628"/>
                  </a:lnTo>
                  <a:lnTo>
                    <a:pt x="305" y="618"/>
                  </a:lnTo>
                  <a:lnTo>
                    <a:pt x="305" y="618"/>
                  </a:lnTo>
                  <a:lnTo>
                    <a:pt x="289" y="599"/>
                  </a:lnTo>
                  <a:lnTo>
                    <a:pt x="268" y="579"/>
                  </a:lnTo>
                  <a:lnTo>
                    <a:pt x="268" y="579"/>
                  </a:lnTo>
                  <a:lnTo>
                    <a:pt x="245" y="557"/>
                  </a:lnTo>
                  <a:lnTo>
                    <a:pt x="214" y="533"/>
                  </a:lnTo>
                  <a:lnTo>
                    <a:pt x="172" y="497"/>
                  </a:lnTo>
                  <a:lnTo>
                    <a:pt x="172" y="497"/>
                  </a:lnTo>
                  <a:lnTo>
                    <a:pt x="152" y="480"/>
                  </a:lnTo>
                  <a:lnTo>
                    <a:pt x="133" y="461"/>
                  </a:lnTo>
                  <a:lnTo>
                    <a:pt x="133" y="461"/>
                  </a:lnTo>
                  <a:lnTo>
                    <a:pt x="115" y="442"/>
                  </a:lnTo>
                  <a:lnTo>
                    <a:pt x="100" y="421"/>
                  </a:lnTo>
                  <a:lnTo>
                    <a:pt x="87" y="402"/>
                  </a:lnTo>
                  <a:lnTo>
                    <a:pt x="77" y="382"/>
                  </a:lnTo>
                  <a:lnTo>
                    <a:pt x="77" y="382"/>
                  </a:lnTo>
                  <a:lnTo>
                    <a:pt x="71" y="365"/>
                  </a:lnTo>
                  <a:lnTo>
                    <a:pt x="67" y="349"/>
                  </a:lnTo>
                  <a:lnTo>
                    <a:pt x="64" y="333"/>
                  </a:lnTo>
                  <a:lnTo>
                    <a:pt x="63" y="318"/>
                  </a:lnTo>
                  <a:lnTo>
                    <a:pt x="63" y="318"/>
                  </a:lnTo>
                  <a:lnTo>
                    <a:pt x="63" y="306"/>
                  </a:lnTo>
                  <a:lnTo>
                    <a:pt x="65" y="295"/>
                  </a:lnTo>
                  <a:lnTo>
                    <a:pt x="68" y="283"/>
                  </a:lnTo>
                  <a:lnTo>
                    <a:pt x="71" y="271"/>
                  </a:lnTo>
                  <a:lnTo>
                    <a:pt x="71" y="271"/>
                  </a:lnTo>
                  <a:lnTo>
                    <a:pt x="75" y="260"/>
                  </a:lnTo>
                  <a:lnTo>
                    <a:pt x="80" y="250"/>
                  </a:lnTo>
                  <a:lnTo>
                    <a:pt x="86" y="239"/>
                  </a:lnTo>
                  <a:lnTo>
                    <a:pt x="91" y="230"/>
                  </a:lnTo>
                  <a:lnTo>
                    <a:pt x="91" y="230"/>
                  </a:lnTo>
                  <a:lnTo>
                    <a:pt x="100" y="221"/>
                  </a:lnTo>
                  <a:lnTo>
                    <a:pt x="108" y="211"/>
                  </a:lnTo>
                  <a:lnTo>
                    <a:pt x="117" y="202"/>
                  </a:lnTo>
                  <a:lnTo>
                    <a:pt x="127" y="195"/>
                  </a:lnTo>
                  <a:lnTo>
                    <a:pt x="137" y="187"/>
                  </a:lnTo>
                  <a:lnTo>
                    <a:pt x="148" y="181"/>
                  </a:lnTo>
                  <a:lnTo>
                    <a:pt x="159" y="176"/>
                  </a:lnTo>
                  <a:lnTo>
                    <a:pt x="171" y="171"/>
                  </a:lnTo>
                  <a:lnTo>
                    <a:pt x="171" y="171"/>
                  </a:lnTo>
                  <a:lnTo>
                    <a:pt x="186" y="166"/>
                  </a:lnTo>
                  <a:lnTo>
                    <a:pt x="202" y="162"/>
                  </a:lnTo>
                  <a:lnTo>
                    <a:pt x="219" y="159"/>
                  </a:lnTo>
                  <a:lnTo>
                    <a:pt x="237" y="158"/>
                  </a:lnTo>
                  <a:lnTo>
                    <a:pt x="237" y="158"/>
                  </a:lnTo>
                  <a:lnTo>
                    <a:pt x="250" y="158"/>
                  </a:lnTo>
                  <a:lnTo>
                    <a:pt x="264" y="161"/>
                  </a:lnTo>
                  <a:lnTo>
                    <a:pt x="277" y="163"/>
                  </a:lnTo>
                  <a:lnTo>
                    <a:pt x="289" y="165"/>
                  </a:lnTo>
                  <a:lnTo>
                    <a:pt x="302" y="169"/>
                  </a:lnTo>
                  <a:lnTo>
                    <a:pt x="313" y="173"/>
                  </a:lnTo>
                  <a:lnTo>
                    <a:pt x="324" y="180"/>
                  </a:lnTo>
                  <a:lnTo>
                    <a:pt x="336" y="186"/>
                  </a:lnTo>
                  <a:lnTo>
                    <a:pt x="336" y="186"/>
                  </a:lnTo>
                  <a:lnTo>
                    <a:pt x="346" y="193"/>
                  </a:lnTo>
                  <a:lnTo>
                    <a:pt x="355" y="200"/>
                  </a:lnTo>
                  <a:lnTo>
                    <a:pt x="364" y="208"/>
                  </a:lnTo>
                  <a:lnTo>
                    <a:pt x="371" y="216"/>
                  </a:lnTo>
                  <a:lnTo>
                    <a:pt x="379" y="226"/>
                  </a:lnTo>
                  <a:lnTo>
                    <a:pt x="386" y="235"/>
                  </a:lnTo>
                  <a:lnTo>
                    <a:pt x="393" y="245"/>
                  </a:lnTo>
                  <a:lnTo>
                    <a:pt x="398" y="255"/>
                  </a:lnTo>
                  <a:lnTo>
                    <a:pt x="398" y="255"/>
                  </a:lnTo>
                  <a:lnTo>
                    <a:pt x="403" y="270"/>
                  </a:lnTo>
                  <a:lnTo>
                    <a:pt x="408" y="286"/>
                  </a:lnTo>
                  <a:lnTo>
                    <a:pt x="410" y="301"/>
                  </a:lnTo>
                  <a:lnTo>
                    <a:pt x="411" y="318"/>
                  </a:lnTo>
                  <a:lnTo>
                    <a:pt x="411" y="318"/>
                  </a:lnTo>
                  <a:lnTo>
                    <a:pt x="410" y="325"/>
                  </a:lnTo>
                  <a:lnTo>
                    <a:pt x="409" y="330"/>
                  </a:lnTo>
                  <a:lnTo>
                    <a:pt x="406" y="335"/>
                  </a:lnTo>
                  <a:lnTo>
                    <a:pt x="400" y="340"/>
                  </a:lnTo>
                  <a:lnTo>
                    <a:pt x="400" y="340"/>
                  </a:lnTo>
                  <a:lnTo>
                    <a:pt x="395" y="345"/>
                  </a:lnTo>
                  <a:lnTo>
                    <a:pt x="387" y="348"/>
                  </a:lnTo>
                  <a:lnTo>
                    <a:pt x="381" y="350"/>
                  </a:lnTo>
                  <a:lnTo>
                    <a:pt x="373" y="350"/>
                  </a:lnTo>
                  <a:lnTo>
                    <a:pt x="367" y="350"/>
                  </a:lnTo>
                  <a:lnTo>
                    <a:pt x="359" y="348"/>
                  </a:lnTo>
                  <a:lnTo>
                    <a:pt x="353" y="345"/>
                  </a:lnTo>
                  <a:lnTo>
                    <a:pt x="348" y="340"/>
                  </a:lnTo>
                  <a:lnTo>
                    <a:pt x="348" y="340"/>
                  </a:lnTo>
                  <a:lnTo>
                    <a:pt x="342" y="335"/>
                  </a:lnTo>
                  <a:lnTo>
                    <a:pt x="339" y="330"/>
                  </a:lnTo>
                  <a:lnTo>
                    <a:pt x="338" y="325"/>
                  </a:lnTo>
                  <a:lnTo>
                    <a:pt x="337" y="318"/>
                  </a:lnTo>
                  <a:lnTo>
                    <a:pt x="337" y="318"/>
                  </a:lnTo>
                  <a:lnTo>
                    <a:pt x="336" y="304"/>
                  </a:lnTo>
                  <a:lnTo>
                    <a:pt x="333" y="290"/>
                  </a:lnTo>
                  <a:lnTo>
                    <a:pt x="326" y="276"/>
                  </a:lnTo>
                  <a:lnTo>
                    <a:pt x="319" y="262"/>
                  </a:lnTo>
                  <a:lnTo>
                    <a:pt x="319" y="262"/>
                  </a:lnTo>
                  <a:lnTo>
                    <a:pt x="309" y="252"/>
                  </a:lnTo>
                  <a:lnTo>
                    <a:pt x="299" y="243"/>
                  </a:lnTo>
                  <a:lnTo>
                    <a:pt x="288" y="237"/>
                  </a:lnTo>
                  <a:lnTo>
                    <a:pt x="275" y="230"/>
                  </a:lnTo>
                  <a:lnTo>
                    <a:pt x="275" y="230"/>
                  </a:lnTo>
                  <a:lnTo>
                    <a:pt x="264" y="227"/>
                  </a:lnTo>
                  <a:lnTo>
                    <a:pt x="252" y="225"/>
                  </a:lnTo>
                  <a:lnTo>
                    <a:pt x="240" y="224"/>
                  </a:lnTo>
                  <a:lnTo>
                    <a:pt x="229" y="224"/>
                  </a:lnTo>
                  <a:lnTo>
                    <a:pt x="217" y="226"/>
                  </a:lnTo>
                  <a:lnTo>
                    <a:pt x="205" y="229"/>
                  </a:lnTo>
                  <a:lnTo>
                    <a:pt x="193" y="233"/>
                  </a:lnTo>
                  <a:lnTo>
                    <a:pt x="182" y="240"/>
                  </a:lnTo>
                  <a:lnTo>
                    <a:pt x="182" y="240"/>
                  </a:lnTo>
                  <a:lnTo>
                    <a:pt x="171" y="248"/>
                  </a:lnTo>
                  <a:lnTo>
                    <a:pt x="161" y="258"/>
                  </a:lnTo>
                  <a:lnTo>
                    <a:pt x="152" y="269"/>
                  </a:lnTo>
                  <a:lnTo>
                    <a:pt x="146" y="281"/>
                  </a:lnTo>
                  <a:lnTo>
                    <a:pt x="146" y="281"/>
                  </a:lnTo>
                  <a:lnTo>
                    <a:pt x="143" y="289"/>
                  </a:lnTo>
                  <a:lnTo>
                    <a:pt x="141" y="299"/>
                  </a:lnTo>
                  <a:lnTo>
                    <a:pt x="138" y="309"/>
                  </a:lnTo>
                  <a:lnTo>
                    <a:pt x="138" y="318"/>
                  </a:lnTo>
                  <a:lnTo>
                    <a:pt x="138" y="318"/>
                  </a:lnTo>
                  <a:lnTo>
                    <a:pt x="138" y="329"/>
                  </a:lnTo>
                  <a:lnTo>
                    <a:pt x="141" y="339"/>
                  </a:lnTo>
                  <a:lnTo>
                    <a:pt x="143" y="348"/>
                  </a:lnTo>
                  <a:lnTo>
                    <a:pt x="146" y="356"/>
                  </a:lnTo>
                  <a:lnTo>
                    <a:pt x="146" y="356"/>
                  </a:lnTo>
                  <a:lnTo>
                    <a:pt x="151" y="367"/>
                  </a:lnTo>
                  <a:lnTo>
                    <a:pt x="157" y="377"/>
                  </a:lnTo>
                  <a:lnTo>
                    <a:pt x="163" y="388"/>
                  </a:lnTo>
                  <a:lnTo>
                    <a:pt x="172" y="398"/>
                  </a:lnTo>
                  <a:lnTo>
                    <a:pt x="172" y="398"/>
                  </a:lnTo>
                  <a:lnTo>
                    <a:pt x="179" y="407"/>
                  </a:lnTo>
                  <a:lnTo>
                    <a:pt x="188" y="417"/>
                  </a:lnTo>
                  <a:lnTo>
                    <a:pt x="208" y="437"/>
                  </a:lnTo>
                  <a:lnTo>
                    <a:pt x="208" y="437"/>
                  </a:lnTo>
                  <a:lnTo>
                    <a:pt x="233" y="459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94" y="508"/>
                  </a:lnTo>
                  <a:lnTo>
                    <a:pt x="294" y="508"/>
                  </a:lnTo>
                  <a:lnTo>
                    <a:pt x="310" y="521"/>
                  </a:lnTo>
                  <a:lnTo>
                    <a:pt x="326" y="537"/>
                  </a:lnTo>
                  <a:lnTo>
                    <a:pt x="326" y="537"/>
                  </a:lnTo>
                  <a:lnTo>
                    <a:pt x="341" y="551"/>
                  </a:lnTo>
                  <a:lnTo>
                    <a:pt x="354" y="566"/>
                  </a:lnTo>
                  <a:lnTo>
                    <a:pt x="354" y="566"/>
                  </a:lnTo>
                  <a:lnTo>
                    <a:pt x="376" y="593"/>
                  </a:lnTo>
                  <a:lnTo>
                    <a:pt x="376" y="593"/>
                  </a:lnTo>
                  <a:lnTo>
                    <a:pt x="383" y="604"/>
                  </a:lnTo>
                  <a:lnTo>
                    <a:pt x="390" y="614"/>
                  </a:lnTo>
                  <a:lnTo>
                    <a:pt x="395" y="625"/>
                  </a:lnTo>
                  <a:lnTo>
                    <a:pt x="399" y="636"/>
                  </a:lnTo>
                  <a:lnTo>
                    <a:pt x="399" y="636"/>
                  </a:lnTo>
                  <a:lnTo>
                    <a:pt x="406" y="652"/>
                  </a:lnTo>
                  <a:lnTo>
                    <a:pt x="410" y="667"/>
                  </a:lnTo>
                  <a:lnTo>
                    <a:pt x="412" y="683"/>
                  </a:lnTo>
                  <a:lnTo>
                    <a:pt x="413" y="698"/>
                  </a:lnTo>
                  <a:lnTo>
                    <a:pt x="413" y="698"/>
                  </a:lnTo>
                  <a:lnTo>
                    <a:pt x="412" y="710"/>
                  </a:lnTo>
                  <a:lnTo>
                    <a:pt x="411" y="722"/>
                  </a:lnTo>
                  <a:lnTo>
                    <a:pt x="409" y="732"/>
                  </a:lnTo>
                  <a:lnTo>
                    <a:pt x="406" y="744"/>
                  </a:lnTo>
                  <a:lnTo>
                    <a:pt x="401" y="755"/>
                  </a:lnTo>
                  <a:lnTo>
                    <a:pt x="396" y="766"/>
                  </a:lnTo>
                  <a:lnTo>
                    <a:pt x="390" y="776"/>
                  </a:lnTo>
                  <a:lnTo>
                    <a:pt x="383" y="786"/>
                  </a:lnTo>
                  <a:lnTo>
                    <a:pt x="383" y="7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DE30AF2-02CC-454E-BB99-474D039092CA}"/>
              </a:ext>
            </a:extLst>
          </p:cNvPr>
          <p:cNvGrpSpPr/>
          <p:nvPr/>
        </p:nvGrpSpPr>
        <p:grpSpPr>
          <a:xfrm>
            <a:off x="6568486" y="4905819"/>
            <a:ext cx="869714" cy="869714"/>
            <a:chOff x="6568486" y="4905819"/>
            <a:chExt cx="869714" cy="869714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F349E1F-E2B9-41AF-B8B5-3A1CD783B703}"/>
                </a:ext>
              </a:extLst>
            </p:cNvPr>
            <p:cNvSpPr/>
            <p:nvPr/>
          </p:nvSpPr>
          <p:spPr>
            <a:xfrm>
              <a:off x="6568486" y="4905819"/>
              <a:ext cx="869714" cy="869714"/>
            </a:xfrm>
            <a:prstGeom prst="ellipse">
              <a:avLst/>
            </a:prstGeom>
            <a:solidFill>
              <a:srgbClr val="1DE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id="{67653E72-C9F7-4334-AEC5-FA01CD3824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3005" y="5199331"/>
              <a:ext cx="322263" cy="282575"/>
            </a:xfrm>
            <a:custGeom>
              <a:avLst/>
              <a:gdLst>
                <a:gd name="T0" fmla="*/ 918 w 1018"/>
                <a:gd name="T1" fmla="*/ 194 h 891"/>
                <a:gd name="T2" fmla="*/ 888 w 1018"/>
                <a:gd name="T3" fmla="*/ 149 h 891"/>
                <a:gd name="T4" fmla="*/ 837 w 1018"/>
                <a:gd name="T5" fmla="*/ 128 h 891"/>
                <a:gd name="T6" fmla="*/ 427 w 1018"/>
                <a:gd name="T7" fmla="*/ 122 h 891"/>
                <a:gd name="T8" fmla="*/ 414 w 1018"/>
                <a:gd name="T9" fmla="*/ 96 h 891"/>
                <a:gd name="T10" fmla="*/ 397 w 1018"/>
                <a:gd name="T11" fmla="*/ 42 h 891"/>
                <a:gd name="T12" fmla="*/ 356 w 1018"/>
                <a:gd name="T13" fmla="*/ 8 h 891"/>
                <a:gd name="T14" fmla="*/ 191 w 1018"/>
                <a:gd name="T15" fmla="*/ 0 h 891"/>
                <a:gd name="T16" fmla="*/ 138 w 1018"/>
                <a:gd name="T17" fmla="*/ 16 h 891"/>
                <a:gd name="T18" fmla="*/ 103 w 1018"/>
                <a:gd name="T19" fmla="*/ 58 h 891"/>
                <a:gd name="T20" fmla="*/ 96 w 1018"/>
                <a:gd name="T21" fmla="*/ 255 h 891"/>
                <a:gd name="T22" fmla="*/ 42 w 1018"/>
                <a:gd name="T23" fmla="*/ 271 h 891"/>
                <a:gd name="T24" fmla="*/ 8 w 1018"/>
                <a:gd name="T25" fmla="*/ 312 h 891"/>
                <a:gd name="T26" fmla="*/ 64 w 1018"/>
                <a:gd name="T27" fmla="*/ 795 h 891"/>
                <a:gd name="T28" fmla="*/ 80 w 1018"/>
                <a:gd name="T29" fmla="*/ 849 h 891"/>
                <a:gd name="T30" fmla="*/ 122 w 1018"/>
                <a:gd name="T31" fmla="*/ 883 h 891"/>
                <a:gd name="T32" fmla="*/ 859 w 1018"/>
                <a:gd name="T33" fmla="*/ 891 h 891"/>
                <a:gd name="T34" fmla="*/ 912 w 1018"/>
                <a:gd name="T35" fmla="*/ 875 h 891"/>
                <a:gd name="T36" fmla="*/ 947 w 1018"/>
                <a:gd name="T37" fmla="*/ 832 h 891"/>
                <a:gd name="T38" fmla="*/ 1018 w 1018"/>
                <a:gd name="T39" fmla="*/ 350 h 891"/>
                <a:gd name="T40" fmla="*/ 1001 w 1018"/>
                <a:gd name="T41" fmla="*/ 296 h 891"/>
                <a:gd name="T42" fmla="*/ 960 w 1018"/>
                <a:gd name="T43" fmla="*/ 262 h 891"/>
                <a:gd name="T44" fmla="*/ 159 w 1018"/>
                <a:gd name="T45" fmla="*/ 96 h 891"/>
                <a:gd name="T46" fmla="*/ 173 w 1018"/>
                <a:gd name="T47" fmla="*/ 69 h 891"/>
                <a:gd name="T48" fmla="*/ 324 w 1018"/>
                <a:gd name="T49" fmla="*/ 65 h 891"/>
                <a:gd name="T50" fmla="*/ 349 w 1018"/>
                <a:gd name="T51" fmla="*/ 89 h 891"/>
                <a:gd name="T52" fmla="*/ 358 w 1018"/>
                <a:gd name="T53" fmla="*/ 132 h 891"/>
                <a:gd name="T54" fmla="*/ 392 w 1018"/>
                <a:gd name="T55" fmla="*/ 174 h 891"/>
                <a:gd name="T56" fmla="*/ 446 w 1018"/>
                <a:gd name="T57" fmla="*/ 191 h 891"/>
                <a:gd name="T58" fmla="*/ 849 w 1018"/>
                <a:gd name="T59" fmla="*/ 200 h 891"/>
                <a:gd name="T60" fmla="*/ 159 w 1018"/>
                <a:gd name="T61" fmla="*/ 255 h 891"/>
                <a:gd name="T62" fmla="*/ 886 w 1018"/>
                <a:gd name="T63" fmla="*/ 812 h 891"/>
                <a:gd name="T64" fmla="*/ 159 w 1018"/>
                <a:gd name="T65" fmla="*/ 826 h 891"/>
                <a:gd name="T66" fmla="*/ 132 w 1018"/>
                <a:gd name="T67" fmla="*/ 812 h 891"/>
                <a:gd name="T68" fmla="*/ 65 w 1018"/>
                <a:gd name="T69" fmla="*/ 344 h 891"/>
                <a:gd name="T70" fmla="*/ 89 w 1018"/>
                <a:gd name="T71" fmla="*/ 319 h 891"/>
                <a:gd name="T72" fmla="*/ 940 w 1018"/>
                <a:gd name="T73" fmla="*/ 323 h 891"/>
                <a:gd name="T74" fmla="*/ 891 w 1018"/>
                <a:gd name="T75" fmla="*/ 795 h 891"/>
                <a:gd name="T76" fmla="*/ 203 w 1018"/>
                <a:gd name="T77" fmla="*/ 385 h 891"/>
                <a:gd name="T78" fmla="*/ 170 w 1018"/>
                <a:gd name="T79" fmla="*/ 407 h 891"/>
                <a:gd name="T80" fmla="*/ 153 w 1018"/>
                <a:gd name="T81" fmla="*/ 451 h 891"/>
                <a:gd name="T82" fmla="*/ 170 w 1018"/>
                <a:gd name="T83" fmla="*/ 578 h 891"/>
                <a:gd name="T84" fmla="*/ 221 w 1018"/>
                <a:gd name="T85" fmla="*/ 632 h 891"/>
                <a:gd name="T86" fmla="*/ 469 w 1018"/>
                <a:gd name="T87" fmla="*/ 635 h 891"/>
                <a:gd name="T88" fmla="*/ 512 w 1018"/>
                <a:gd name="T89" fmla="*/ 618 h 891"/>
                <a:gd name="T90" fmla="*/ 537 w 1018"/>
                <a:gd name="T91" fmla="*/ 581 h 891"/>
                <a:gd name="T92" fmla="*/ 540 w 1018"/>
                <a:gd name="T93" fmla="*/ 453 h 891"/>
                <a:gd name="T94" fmla="*/ 523 w 1018"/>
                <a:gd name="T95" fmla="*/ 410 h 891"/>
                <a:gd name="T96" fmla="*/ 485 w 1018"/>
                <a:gd name="T97" fmla="*/ 385 h 891"/>
                <a:gd name="T98" fmla="*/ 477 w 1018"/>
                <a:gd name="T99" fmla="*/ 557 h 891"/>
                <a:gd name="T100" fmla="*/ 462 w 1018"/>
                <a:gd name="T101" fmla="*/ 572 h 891"/>
                <a:gd name="T102" fmla="*/ 229 w 1018"/>
                <a:gd name="T103" fmla="*/ 554 h 891"/>
                <a:gd name="T104" fmla="*/ 223 w 1018"/>
                <a:gd name="T105" fmla="*/ 447 h 891"/>
                <a:gd name="T106" fmla="*/ 473 w 1018"/>
                <a:gd name="T107" fmla="*/ 45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8" h="891">
                  <a:moveTo>
                    <a:pt x="922" y="255"/>
                  </a:moveTo>
                  <a:lnTo>
                    <a:pt x="922" y="222"/>
                  </a:lnTo>
                  <a:lnTo>
                    <a:pt x="922" y="222"/>
                  </a:lnTo>
                  <a:lnTo>
                    <a:pt x="922" y="213"/>
                  </a:lnTo>
                  <a:lnTo>
                    <a:pt x="921" y="203"/>
                  </a:lnTo>
                  <a:lnTo>
                    <a:pt x="918" y="194"/>
                  </a:lnTo>
                  <a:lnTo>
                    <a:pt x="915" y="186"/>
                  </a:lnTo>
                  <a:lnTo>
                    <a:pt x="911" y="177"/>
                  </a:lnTo>
                  <a:lnTo>
                    <a:pt x="906" y="170"/>
                  </a:lnTo>
                  <a:lnTo>
                    <a:pt x="901" y="162"/>
                  </a:lnTo>
                  <a:lnTo>
                    <a:pt x="894" y="155"/>
                  </a:lnTo>
                  <a:lnTo>
                    <a:pt x="888" y="149"/>
                  </a:lnTo>
                  <a:lnTo>
                    <a:pt x="880" y="144"/>
                  </a:lnTo>
                  <a:lnTo>
                    <a:pt x="873" y="139"/>
                  </a:lnTo>
                  <a:lnTo>
                    <a:pt x="864" y="134"/>
                  </a:lnTo>
                  <a:lnTo>
                    <a:pt x="856" y="131"/>
                  </a:lnTo>
                  <a:lnTo>
                    <a:pt x="846" y="129"/>
                  </a:lnTo>
                  <a:lnTo>
                    <a:pt x="837" y="128"/>
                  </a:lnTo>
                  <a:lnTo>
                    <a:pt x="828" y="127"/>
                  </a:lnTo>
                  <a:lnTo>
                    <a:pt x="446" y="127"/>
                  </a:lnTo>
                  <a:lnTo>
                    <a:pt x="446" y="127"/>
                  </a:lnTo>
                  <a:lnTo>
                    <a:pt x="439" y="127"/>
                  </a:lnTo>
                  <a:lnTo>
                    <a:pt x="433" y="125"/>
                  </a:lnTo>
                  <a:lnTo>
                    <a:pt x="427" y="122"/>
                  </a:lnTo>
                  <a:lnTo>
                    <a:pt x="423" y="118"/>
                  </a:lnTo>
                  <a:lnTo>
                    <a:pt x="419" y="113"/>
                  </a:lnTo>
                  <a:lnTo>
                    <a:pt x="417" y="108"/>
                  </a:lnTo>
                  <a:lnTo>
                    <a:pt x="415" y="102"/>
                  </a:lnTo>
                  <a:lnTo>
                    <a:pt x="414" y="96"/>
                  </a:lnTo>
                  <a:lnTo>
                    <a:pt x="414" y="96"/>
                  </a:lnTo>
                  <a:lnTo>
                    <a:pt x="414" y="86"/>
                  </a:lnTo>
                  <a:lnTo>
                    <a:pt x="411" y="76"/>
                  </a:lnTo>
                  <a:lnTo>
                    <a:pt x="409" y="67"/>
                  </a:lnTo>
                  <a:lnTo>
                    <a:pt x="406" y="58"/>
                  </a:lnTo>
                  <a:lnTo>
                    <a:pt x="402" y="50"/>
                  </a:lnTo>
                  <a:lnTo>
                    <a:pt x="397" y="42"/>
                  </a:lnTo>
                  <a:lnTo>
                    <a:pt x="392" y="35"/>
                  </a:lnTo>
                  <a:lnTo>
                    <a:pt x="386" y="28"/>
                  </a:lnTo>
                  <a:lnTo>
                    <a:pt x="379" y="22"/>
                  </a:lnTo>
                  <a:lnTo>
                    <a:pt x="372" y="16"/>
                  </a:lnTo>
                  <a:lnTo>
                    <a:pt x="364" y="12"/>
                  </a:lnTo>
                  <a:lnTo>
                    <a:pt x="356" y="8"/>
                  </a:lnTo>
                  <a:lnTo>
                    <a:pt x="347" y="5"/>
                  </a:lnTo>
                  <a:lnTo>
                    <a:pt x="337" y="2"/>
                  </a:lnTo>
                  <a:lnTo>
                    <a:pt x="328" y="0"/>
                  </a:lnTo>
                  <a:lnTo>
                    <a:pt x="318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2" y="0"/>
                  </a:lnTo>
                  <a:lnTo>
                    <a:pt x="172" y="2"/>
                  </a:lnTo>
                  <a:lnTo>
                    <a:pt x="162" y="5"/>
                  </a:lnTo>
                  <a:lnTo>
                    <a:pt x="154" y="8"/>
                  </a:lnTo>
                  <a:lnTo>
                    <a:pt x="145" y="12"/>
                  </a:lnTo>
                  <a:lnTo>
                    <a:pt x="138" y="16"/>
                  </a:lnTo>
                  <a:lnTo>
                    <a:pt x="130" y="22"/>
                  </a:lnTo>
                  <a:lnTo>
                    <a:pt x="124" y="28"/>
                  </a:lnTo>
                  <a:lnTo>
                    <a:pt x="117" y="35"/>
                  </a:lnTo>
                  <a:lnTo>
                    <a:pt x="112" y="42"/>
                  </a:lnTo>
                  <a:lnTo>
                    <a:pt x="108" y="50"/>
                  </a:lnTo>
                  <a:lnTo>
                    <a:pt x="103" y="58"/>
                  </a:lnTo>
                  <a:lnTo>
                    <a:pt x="100" y="67"/>
                  </a:lnTo>
                  <a:lnTo>
                    <a:pt x="98" y="76"/>
                  </a:lnTo>
                  <a:lnTo>
                    <a:pt x="96" y="86"/>
                  </a:lnTo>
                  <a:lnTo>
                    <a:pt x="96" y="96"/>
                  </a:lnTo>
                  <a:lnTo>
                    <a:pt x="96" y="255"/>
                  </a:lnTo>
                  <a:lnTo>
                    <a:pt x="96" y="255"/>
                  </a:lnTo>
                  <a:lnTo>
                    <a:pt x="86" y="255"/>
                  </a:lnTo>
                  <a:lnTo>
                    <a:pt x="77" y="257"/>
                  </a:lnTo>
                  <a:lnTo>
                    <a:pt x="67" y="259"/>
                  </a:lnTo>
                  <a:lnTo>
                    <a:pt x="58" y="262"/>
                  </a:lnTo>
                  <a:lnTo>
                    <a:pt x="50" y="266"/>
                  </a:lnTo>
                  <a:lnTo>
                    <a:pt x="42" y="271"/>
                  </a:lnTo>
                  <a:lnTo>
                    <a:pt x="35" y="276"/>
                  </a:lnTo>
                  <a:lnTo>
                    <a:pt x="28" y="282"/>
                  </a:lnTo>
                  <a:lnTo>
                    <a:pt x="22" y="289"/>
                  </a:lnTo>
                  <a:lnTo>
                    <a:pt x="17" y="296"/>
                  </a:lnTo>
                  <a:lnTo>
                    <a:pt x="12" y="304"/>
                  </a:lnTo>
                  <a:lnTo>
                    <a:pt x="8" y="312"/>
                  </a:lnTo>
                  <a:lnTo>
                    <a:pt x="5" y="321"/>
                  </a:lnTo>
                  <a:lnTo>
                    <a:pt x="3" y="331"/>
                  </a:lnTo>
                  <a:lnTo>
                    <a:pt x="0" y="340"/>
                  </a:lnTo>
                  <a:lnTo>
                    <a:pt x="0" y="350"/>
                  </a:lnTo>
                  <a:lnTo>
                    <a:pt x="64" y="795"/>
                  </a:lnTo>
                  <a:lnTo>
                    <a:pt x="64" y="795"/>
                  </a:lnTo>
                  <a:lnTo>
                    <a:pt x="65" y="805"/>
                  </a:lnTo>
                  <a:lnTo>
                    <a:pt x="66" y="815"/>
                  </a:lnTo>
                  <a:lnTo>
                    <a:pt x="68" y="823"/>
                  </a:lnTo>
                  <a:lnTo>
                    <a:pt x="71" y="832"/>
                  </a:lnTo>
                  <a:lnTo>
                    <a:pt x="76" y="840"/>
                  </a:lnTo>
                  <a:lnTo>
                    <a:pt x="80" y="849"/>
                  </a:lnTo>
                  <a:lnTo>
                    <a:pt x="85" y="855"/>
                  </a:lnTo>
                  <a:lnTo>
                    <a:pt x="92" y="863"/>
                  </a:lnTo>
                  <a:lnTo>
                    <a:pt x="99" y="868"/>
                  </a:lnTo>
                  <a:lnTo>
                    <a:pt x="106" y="875"/>
                  </a:lnTo>
                  <a:lnTo>
                    <a:pt x="114" y="879"/>
                  </a:lnTo>
                  <a:lnTo>
                    <a:pt x="122" y="883"/>
                  </a:lnTo>
                  <a:lnTo>
                    <a:pt x="131" y="887"/>
                  </a:lnTo>
                  <a:lnTo>
                    <a:pt x="140" y="889"/>
                  </a:lnTo>
                  <a:lnTo>
                    <a:pt x="150" y="890"/>
                  </a:lnTo>
                  <a:lnTo>
                    <a:pt x="159" y="891"/>
                  </a:lnTo>
                  <a:lnTo>
                    <a:pt x="859" y="891"/>
                  </a:lnTo>
                  <a:lnTo>
                    <a:pt x="859" y="891"/>
                  </a:lnTo>
                  <a:lnTo>
                    <a:pt x="868" y="890"/>
                  </a:lnTo>
                  <a:lnTo>
                    <a:pt x="878" y="889"/>
                  </a:lnTo>
                  <a:lnTo>
                    <a:pt x="888" y="887"/>
                  </a:lnTo>
                  <a:lnTo>
                    <a:pt x="896" y="883"/>
                  </a:lnTo>
                  <a:lnTo>
                    <a:pt x="905" y="879"/>
                  </a:lnTo>
                  <a:lnTo>
                    <a:pt x="912" y="875"/>
                  </a:lnTo>
                  <a:lnTo>
                    <a:pt x="920" y="868"/>
                  </a:lnTo>
                  <a:lnTo>
                    <a:pt x="926" y="863"/>
                  </a:lnTo>
                  <a:lnTo>
                    <a:pt x="933" y="855"/>
                  </a:lnTo>
                  <a:lnTo>
                    <a:pt x="938" y="849"/>
                  </a:lnTo>
                  <a:lnTo>
                    <a:pt x="942" y="840"/>
                  </a:lnTo>
                  <a:lnTo>
                    <a:pt x="947" y="832"/>
                  </a:lnTo>
                  <a:lnTo>
                    <a:pt x="950" y="823"/>
                  </a:lnTo>
                  <a:lnTo>
                    <a:pt x="952" y="815"/>
                  </a:lnTo>
                  <a:lnTo>
                    <a:pt x="954" y="805"/>
                  </a:lnTo>
                  <a:lnTo>
                    <a:pt x="954" y="795"/>
                  </a:lnTo>
                  <a:lnTo>
                    <a:pt x="1018" y="350"/>
                  </a:lnTo>
                  <a:lnTo>
                    <a:pt x="1018" y="350"/>
                  </a:lnTo>
                  <a:lnTo>
                    <a:pt x="1018" y="340"/>
                  </a:lnTo>
                  <a:lnTo>
                    <a:pt x="1017" y="331"/>
                  </a:lnTo>
                  <a:lnTo>
                    <a:pt x="1013" y="321"/>
                  </a:lnTo>
                  <a:lnTo>
                    <a:pt x="1010" y="312"/>
                  </a:lnTo>
                  <a:lnTo>
                    <a:pt x="1007" y="304"/>
                  </a:lnTo>
                  <a:lnTo>
                    <a:pt x="1001" y="296"/>
                  </a:lnTo>
                  <a:lnTo>
                    <a:pt x="996" y="289"/>
                  </a:lnTo>
                  <a:lnTo>
                    <a:pt x="990" y="282"/>
                  </a:lnTo>
                  <a:lnTo>
                    <a:pt x="983" y="276"/>
                  </a:lnTo>
                  <a:lnTo>
                    <a:pt x="976" y="271"/>
                  </a:lnTo>
                  <a:lnTo>
                    <a:pt x="968" y="266"/>
                  </a:lnTo>
                  <a:lnTo>
                    <a:pt x="960" y="262"/>
                  </a:lnTo>
                  <a:lnTo>
                    <a:pt x="951" y="259"/>
                  </a:lnTo>
                  <a:lnTo>
                    <a:pt x="941" y="257"/>
                  </a:lnTo>
                  <a:lnTo>
                    <a:pt x="933" y="255"/>
                  </a:lnTo>
                  <a:lnTo>
                    <a:pt x="922" y="255"/>
                  </a:lnTo>
                  <a:lnTo>
                    <a:pt x="922" y="255"/>
                  </a:lnTo>
                  <a:close/>
                  <a:moveTo>
                    <a:pt x="159" y="96"/>
                  </a:moveTo>
                  <a:lnTo>
                    <a:pt x="159" y="96"/>
                  </a:lnTo>
                  <a:lnTo>
                    <a:pt x="160" y="89"/>
                  </a:lnTo>
                  <a:lnTo>
                    <a:pt x="161" y="83"/>
                  </a:lnTo>
                  <a:lnTo>
                    <a:pt x="165" y="78"/>
                  </a:lnTo>
                  <a:lnTo>
                    <a:pt x="169" y="73"/>
                  </a:lnTo>
                  <a:lnTo>
                    <a:pt x="173" y="69"/>
                  </a:lnTo>
                  <a:lnTo>
                    <a:pt x="179" y="66"/>
                  </a:lnTo>
                  <a:lnTo>
                    <a:pt x="185" y="65"/>
                  </a:lnTo>
                  <a:lnTo>
                    <a:pt x="191" y="64"/>
                  </a:lnTo>
                  <a:lnTo>
                    <a:pt x="318" y="64"/>
                  </a:lnTo>
                  <a:lnTo>
                    <a:pt x="318" y="64"/>
                  </a:lnTo>
                  <a:lnTo>
                    <a:pt x="324" y="65"/>
                  </a:lnTo>
                  <a:lnTo>
                    <a:pt x="331" y="66"/>
                  </a:lnTo>
                  <a:lnTo>
                    <a:pt x="336" y="69"/>
                  </a:lnTo>
                  <a:lnTo>
                    <a:pt x="341" y="73"/>
                  </a:lnTo>
                  <a:lnTo>
                    <a:pt x="345" y="78"/>
                  </a:lnTo>
                  <a:lnTo>
                    <a:pt x="348" y="83"/>
                  </a:lnTo>
                  <a:lnTo>
                    <a:pt x="349" y="89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0" y="105"/>
                  </a:lnTo>
                  <a:lnTo>
                    <a:pt x="352" y="115"/>
                  </a:lnTo>
                  <a:lnTo>
                    <a:pt x="354" y="124"/>
                  </a:lnTo>
                  <a:lnTo>
                    <a:pt x="358" y="132"/>
                  </a:lnTo>
                  <a:lnTo>
                    <a:pt x="362" y="141"/>
                  </a:lnTo>
                  <a:lnTo>
                    <a:pt x="366" y="148"/>
                  </a:lnTo>
                  <a:lnTo>
                    <a:pt x="372" y="156"/>
                  </a:lnTo>
                  <a:lnTo>
                    <a:pt x="378" y="163"/>
                  </a:lnTo>
                  <a:lnTo>
                    <a:pt x="385" y="169"/>
                  </a:lnTo>
                  <a:lnTo>
                    <a:pt x="392" y="174"/>
                  </a:lnTo>
                  <a:lnTo>
                    <a:pt x="400" y="179"/>
                  </a:lnTo>
                  <a:lnTo>
                    <a:pt x="408" y="184"/>
                  </a:lnTo>
                  <a:lnTo>
                    <a:pt x="417" y="187"/>
                  </a:lnTo>
                  <a:lnTo>
                    <a:pt x="426" y="189"/>
                  </a:lnTo>
                  <a:lnTo>
                    <a:pt x="436" y="190"/>
                  </a:lnTo>
                  <a:lnTo>
                    <a:pt x="446" y="191"/>
                  </a:lnTo>
                  <a:lnTo>
                    <a:pt x="828" y="191"/>
                  </a:lnTo>
                  <a:lnTo>
                    <a:pt x="828" y="191"/>
                  </a:lnTo>
                  <a:lnTo>
                    <a:pt x="833" y="191"/>
                  </a:lnTo>
                  <a:lnTo>
                    <a:pt x="839" y="193"/>
                  </a:lnTo>
                  <a:lnTo>
                    <a:pt x="845" y="197"/>
                  </a:lnTo>
                  <a:lnTo>
                    <a:pt x="849" y="200"/>
                  </a:lnTo>
                  <a:lnTo>
                    <a:pt x="853" y="205"/>
                  </a:lnTo>
                  <a:lnTo>
                    <a:pt x="857" y="211"/>
                  </a:lnTo>
                  <a:lnTo>
                    <a:pt x="859" y="216"/>
                  </a:lnTo>
                  <a:lnTo>
                    <a:pt x="859" y="222"/>
                  </a:lnTo>
                  <a:lnTo>
                    <a:pt x="859" y="255"/>
                  </a:lnTo>
                  <a:lnTo>
                    <a:pt x="159" y="255"/>
                  </a:lnTo>
                  <a:lnTo>
                    <a:pt x="159" y="96"/>
                  </a:lnTo>
                  <a:close/>
                  <a:moveTo>
                    <a:pt x="891" y="795"/>
                  </a:moveTo>
                  <a:lnTo>
                    <a:pt x="891" y="795"/>
                  </a:lnTo>
                  <a:lnTo>
                    <a:pt x="890" y="802"/>
                  </a:lnTo>
                  <a:lnTo>
                    <a:pt x="888" y="807"/>
                  </a:lnTo>
                  <a:lnTo>
                    <a:pt x="886" y="812"/>
                  </a:lnTo>
                  <a:lnTo>
                    <a:pt x="881" y="818"/>
                  </a:lnTo>
                  <a:lnTo>
                    <a:pt x="877" y="821"/>
                  </a:lnTo>
                  <a:lnTo>
                    <a:pt x="872" y="824"/>
                  </a:lnTo>
                  <a:lnTo>
                    <a:pt x="865" y="826"/>
                  </a:lnTo>
                  <a:lnTo>
                    <a:pt x="859" y="826"/>
                  </a:lnTo>
                  <a:lnTo>
                    <a:pt x="159" y="826"/>
                  </a:lnTo>
                  <a:lnTo>
                    <a:pt x="159" y="826"/>
                  </a:lnTo>
                  <a:lnTo>
                    <a:pt x="153" y="826"/>
                  </a:lnTo>
                  <a:lnTo>
                    <a:pt x="147" y="824"/>
                  </a:lnTo>
                  <a:lnTo>
                    <a:pt x="141" y="821"/>
                  </a:lnTo>
                  <a:lnTo>
                    <a:pt x="137" y="818"/>
                  </a:lnTo>
                  <a:lnTo>
                    <a:pt x="132" y="812"/>
                  </a:lnTo>
                  <a:lnTo>
                    <a:pt x="130" y="807"/>
                  </a:lnTo>
                  <a:lnTo>
                    <a:pt x="128" y="802"/>
                  </a:lnTo>
                  <a:lnTo>
                    <a:pt x="127" y="795"/>
                  </a:lnTo>
                  <a:lnTo>
                    <a:pt x="64" y="350"/>
                  </a:lnTo>
                  <a:lnTo>
                    <a:pt x="64" y="350"/>
                  </a:lnTo>
                  <a:lnTo>
                    <a:pt x="65" y="344"/>
                  </a:lnTo>
                  <a:lnTo>
                    <a:pt x="66" y="337"/>
                  </a:lnTo>
                  <a:lnTo>
                    <a:pt x="69" y="332"/>
                  </a:lnTo>
                  <a:lnTo>
                    <a:pt x="73" y="328"/>
                  </a:lnTo>
                  <a:lnTo>
                    <a:pt x="78" y="323"/>
                  </a:lnTo>
                  <a:lnTo>
                    <a:pt x="83" y="321"/>
                  </a:lnTo>
                  <a:lnTo>
                    <a:pt x="89" y="319"/>
                  </a:lnTo>
                  <a:lnTo>
                    <a:pt x="96" y="318"/>
                  </a:lnTo>
                  <a:lnTo>
                    <a:pt x="922" y="318"/>
                  </a:lnTo>
                  <a:lnTo>
                    <a:pt x="922" y="318"/>
                  </a:lnTo>
                  <a:lnTo>
                    <a:pt x="929" y="319"/>
                  </a:lnTo>
                  <a:lnTo>
                    <a:pt x="935" y="321"/>
                  </a:lnTo>
                  <a:lnTo>
                    <a:pt x="940" y="323"/>
                  </a:lnTo>
                  <a:lnTo>
                    <a:pt x="945" y="328"/>
                  </a:lnTo>
                  <a:lnTo>
                    <a:pt x="949" y="332"/>
                  </a:lnTo>
                  <a:lnTo>
                    <a:pt x="952" y="337"/>
                  </a:lnTo>
                  <a:lnTo>
                    <a:pt x="953" y="344"/>
                  </a:lnTo>
                  <a:lnTo>
                    <a:pt x="954" y="350"/>
                  </a:lnTo>
                  <a:lnTo>
                    <a:pt x="891" y="795"/>
                  </a:lnTo>
                  <a:close/>
                  <a:moveTo>
                    <a:pt x="462" y="381"/>
                  </a:moveTo>
                  <a:lnTo>
                    <a:pt x="228" y="381"/>
                  </a:lnTo>
                  <a:lnTo>
                    <a:pt x="228" y="381"/>
                  </a:lnTo>
                  <a:lnTo>
                    <a:pt x="219" y="382"/>
                  </a:lnTo>
                  <a:lnTo>
                    <a:pt x="211" y="383"/>
                  </a:lnTo>
                  <a:lnTo>
                    <a:pt x="203" y="385"/>
                  </a:lnTo>
                  <a:lnTo>
                    <a:pt x="196" y="389"/>
                  </a:lnTo>
                  <a:lnTo>
                    <a:pt x="189" y="392"/>
                  </a:lnTo>
                  <a:lnTo>
                    <a:pt x="183" y="396"/>
                  </a:lnTo>
                  <a:lnTo>
                    <a:pt x="176" y="402"/>
                  </a:lnTo>
                  <a:lnTo>
                    <a:pt x="170" y="407"/>
                  </a:lnTo>
                  <a:lnTo>
                    <a:pt x="170" y="407"/>
                  </a:lnTo>
                  <a:lnTo>
                    <a:pt x="166" y="413"/>
                  </a:lnTo>
                  <a:lnTo>
                    <a:pt x="161" y="421"/>
                  </a:lnTo>
                  <a:lnTo>
                    <a:pt x="158" y="428"/>
                  </a:lnTo>
                  <a:lnTo>
                    <a:pt x="155" y="436"/>
                  </a:lnTo>
                  <a:lnTo>
                    <a:pt x="154" y="443"/>
                  </a:lnTo>
                  <a:lnTo>
                    <a:pt x="153" y="451"/>
                  </a:lnTo>
                  <a:lnTo>
                    <a:pt x="153" y="459"/>
                  </a:lnTo>
                  <a:lnTo>
                    <a:pt x="153" y="468"/>
                  </a:lnTo>
                  <a:lnTo>
                    <a:pt x="167" y="564"/>
                  </a:lnTo>
                  <a:lnTo>
                    <a:pt x="167" y="564"/>
                  </a:lnTo>
                  <a:lnTo>
                    <a:pt x="168" y="571"/>
                  </a:lnTo>
                  <a:lnTo>
                    <a:pt x="170" y="578"/>
                  </a:lnTo>
                  <a:lnTo>
                    <a:pt x="175" y="591"/>
                  </a:lnTo>
                  <a:lnTo>
                    <a:pt x="183" y="603"/>
                  </a:lnTo>
                  <a:lnTo>
                    <a:pt x="192" y="614"/>
                  </a:lnTo>
                  <a:lnTo>
                    <a:pt x="203" y="623"/>
                  </a:lnTo>
                  <a:lnTo>
                    <a:pt x="215" y="630"/>
                  </a:lnTo>
                  <a:lnTo>
                    <a:pt x="221" y="632"/>
                  </a:lnTo>
                  <a:lnTo>
                    <a:pt x="228" y="634"/>
                  </a:lnTo>
                  <a:lnTo>
                    <a:pt x="234" y="635"/>
                  </a:lnTo>
                  <a:lnTo>
                    <a:pt x="241" y="635"/>
                  </a:lnTo>
                  <a:lnTo>
                    <a:pt x="462" y="637"/>
                  </a:lnTo>
                  <a:lnTo>
                    <a:pt x="462" y="637"/>
                  </a:lnTo>
                  <a:lnTo>
                    <a:pt x="469" y="635"/>
                  </a:lnTo>
                  <a:lnTo>
                    <a:pt x="478" y="634"/>
                  </a:lnTo>
                  <a:lnTo>
                    <a:pt x="485" y="632"/>
                  </a:lnTo>
                  <a:lnTo>
                    <a:pt x="492" y="630"/>
                  </a:lnTo>
                  <a:lnTo>
                    <a:pt x="499" y="627"/>
                  </a:lnTo>
                  <a:lnTo>
                    <a:pt x="506" y="623"/>
                  </a:lnTo>
                  <a:lnTo>
                    <a:pt x="512" y="618"/>
                  </a:lnTo>
                  <a:lnTo>
                    <a:pt x="518" y="613"/>
                  </a:lnTo>
                  <a:lnTo>
                    <a:pt x="523" y="608"/>
                  </a:lnTo>
                  <a:lnTo>
                    <a:pt x="527" y="601"/>
                  </a:lnTo>
                  <a:lnTo>
                    <a:pt x="532" y="595"/>
                  </a:lnTo>
                  <a:lnTo>
                    <a:pt x="535" y="587"/>
                  </a:lnTo>
                  <a:lnTo>
                    <a:pt x="537" y="581"/>
                  </a:lnTo>
                  <a:lnTo>
                    <a:pt x="539" y="572"/>
                  </a:lnTo>
                  <a:lnTo>
                    <a:pt x="540" y="565"/>
                  </a:lnTo>
                  <a:lnTo>
                    <a:pt x="541" y="557"/>
                  </a:lnTo>
                  <a:lnTo>
                    <a:pt x="541" y="462"/>
                  </a:lnTo>
                  <a:lnTo>
                    <a:pt x="541" y="462"/>
                  </a:lnTo>
                  <a:lnTo>
                    <a:pt x="540" y="453"/>
                  </a:lnTo>
                  <a:lnTo>
                    <a:pt x="539" y="446"/>
                  </a:lnTo>
                  <a:lnTo>
                    <a:pt x="537" y="438"/>
                  </a:lnTo>
                  <a:lnTo>
                    <a:pt x="535" y="431"/>
                  </a:lnTo>
                  <a:lnTo>
                    <a:pt x="532" y="423"/>
                  </a:lnTo>
                  <a:lnTo>
                    <a:pt x="527" y="417"/>
                  </a:lnTo>
                  <a:lnTo>
                    <a:pt x="523" y="410"/>
                  </a:lnTo>
                  <a:lnTo>
                    <a:pt x="518" y="405"/>
                  </a:lnTo>
                  <a:lnTo>
                    <a:pt x="512" y="399"/>
                  </a:lnTo>
                  <a:lnTo>
                    <a:pt x="506" y="395"/>
                  </a:lnTo>
                  <a:lnTo>
                    <a:pt x="499" y="391"/>
                  </a:lnTo>
                  <a:lnTo>
                    <a:pt x="492" y="388"/>
                  </a:lnTo>
                  <a:lnTo>
                    <a:pt x="485" y="385"/>
                  </a:lnTo>
                  <a:lnTo>
                    <a:pt x="478" y="383"/>
                  </a:lnTo>
                  <a:lnTo>
                    <a:pt x="469" y="382"/>
                  </a:lnTo>
                  <a:lnTo>
                    <a:pt x="462" y="381"/>
                  </a:lnTo>
                  <a:lnTo>
                    <a:pt x="462" y="381"/>
                  </a:lnTo>
                  <a:close/>
                  <a:moveTo>
                    <a:pt x="477" y="557"/>
                  </a:moveTo>
                  <a:lnTo>
                    <a:pt x="477" y="557"/>
                  </a:lnTo>
                  <a:lnTo>
                    <a:pt x="477" y="560"/>
                  </a:lnTo>
                  <a:lnTo>
                    <a:pt x="476" y="562"/>
                  </a:lnTo>
                  <a:lnTo>
                    <a:pt x="473" y="568"/>
                  </a:lnTo>
                  <a:lnTo>
                    <a:pt x="467" y="571"/>
                  </a:lnTo>
                  <a:lnTo>
                    <a:pt x="465" y="572"/>
                  </a:lnTo>
                  <a:lnTo>
                    <a:pt x="462" y="572"/>
                  </a:lnTo>
                  <a:lnTo>
                    <a:pt x="242" y="572"/>
                  </a:lnTo>
                  <a:lnTo>
                    <a:pt x="242" y="572"/>
                  </a:lnTo>
                  <a:lnTo>
                    <a:pt x="239" y="570"/>
                  </a:lnTo>
                  <a:lnTo>
                    <a:pt x="234" y="566"/>
                  </a:lnTo>
                  <a:lnTo>
                    <a:pt x="231" y="560"/>
                  </a:lnTo>
                  <a:lnTo>
                    <a:pt x="229" y="554"/>
                  </a:lnTo>
                  <a:lnTo>
                    <a:pt x="216" y="459"/>
                  </a:lnTo>
                  <a:lnTo>
                    <a:pt x="216" y="459"/>
                  </a:lnTo>
                  <a:lnTo>
                    <a:pt x="216" y="453"/>
                  </a:lnTo>
                  <a:lnTo>
                    <a:pt x="218" y="449"/>
                  </a:lnTo>
                  <a:lnTo>
                    <a:pt x="218" y="449"/>
                  </a:lnTo>
                  <a:lnTo>
                    <a:pt x="223" y="447"/>
                  </a:lnTo>
                  <a:lnTo>
                    <a:pt x="228" y="446"/>
                  </a:lnTo>
                  <a:lnTo>
                    <a:pt x="462" y="446"/>
                  </a:lnTo>
                  <a:lnTo>
                    <a:pt x="462" y="446"/>
                  </a:lnTo>
                  <a:lnTo>
                    <a:pt x="465" y="446"/>
                  </a:lnTo>
                  <a:lnTo>
                    <a:pt x="467" y="447"/>
                  </a:lnTo>
                  <a:lnTo>
                    <a:pt x="473" y="450"/>
                  </a:lnTo>
                  <a:lnTo>
                    <a:pt x="476" y="455"/>
                  </a:lnTo>
                  <a:lnTo>
                    <a:pt x="477" y="458"/>
                  </a:lnTo>
                  <a:lnTo>
                    <a:pt x="477" y="462"/>
                  </a:lnTo>
                  <a:lnTo>
                    <a:pt x="477" y="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F4FC099-4BEF-4A27-B9B5-4DD7CFF22E50}"/>
              </a:ext>
            </a:extLst>
          </p:cNvPr>
          <p:cNvGrpSpPr/>
          <p:nvPr/>
        </p:nvGrpSpPr>
        <p:grpSpPr>
          <a:xfrm>
            <a:off x="4753800" y="4905819"/>
            <a:ext cx="869714" cy="869714"/>
            <a:chOff x="4753800" y="4905819"/>
            <a:chExt cx="869714" cy="869714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16675712-57D0-4C3A-84B7-9246861DD1C1}"/>
                </a:ext>
              </a:extLst>
            </p:cNvPr>
            <p:cNvSpPr/>
            <p:nvPr/>
          </p:nvSpPr>
          <p:spPr>
            <a:xfrm>
              <a:off x="4753800" y="4905819"/>
              <a:ext cx="869714" cy="869714"/>
            </a:xfrm>
            <a:prstGeom prst="ellipse">
              <a:avLst/>
            </a:prstGeom>
            <a:solidFill>
              <a:srgbClr val="484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972041A0-E4EF-438D-8C27-09DED37A6D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7526" y="5269330"/>
              <a:ext cx="322263" cy="161925"/>
            </a:xfrm>
            <a:custGeom>
              <a:avLst/>
              <a:gdLst>
                <a:gd name="T0" fmla="*/ 891 w 1019"/>
                <a:gd name="T1" fmla="*/ 95 h 508"/>
                <a:gd name="T2" fmla="*/ 887 w 1019"/>
                <a:gd name="T3" fmla="*/ 67 h 508"/>
                <a:gd name="T4" fmla="*/ 875 w 1019"/>
                <a:gd name="T5" fmla="*/ 41 h 508"/>
                <a:gd name="T6" fmla="*/ 857 w 1019"/>
                <a:gd name="T7" fmla="*/ 22 h 508"/>
                <a:gd name="T8" fmla="*/ 833 w 1019"/>
                <a:gd name="T9" fmla="*/ 7 h 508"/>
                <a:gd name="T10" fmla="*/ 805 w 1019"/>
                <a:gd name="T11" fmla="*/ 1 h 508"/>
                <a:gd name="T12" fmla="*/ 96 w 1019"/>
                <a:gd name="T13" fmla="*/ 0 h 508"/>
                <a:gd name="T14" fmla="*/ 68 w 1019"/>
                <a:gd name="T15" fmla="*/ 4 h 508"/>
                <a:gd name="T16" fmla="*/ 42 w 1019"/>
                <a:gd name="T17" fmla="*/ 16 h 508"/>
                <a:gd name="T18" fmla="*/ 22 w 1019"/>
                <a:gd name="T19" fmla="*/ 35 h 508"/>
                <a:gd name="T20" fmla="*/ 8 w 1019"/>
                <a:gd name="T21" fmla="*/ 59 h 508"/>
                <a:gd name="T22" fmla="*/ 2 w 1019"/>
                <a:gd name="T23" fmla="*/ 85 h 508"/>
                <a:gd name="T24" fmla="*/ 0 w 1019"/>
                <a:gd name="T25" fmla="*/ 414 h 508"/>
                <a:gd name="T26" fmla="*/ 5 w 1019"/>
                <a:gd name="T27" fmla="*/ 442 h 508"/>
                <a:gd name="T28" fmla="*/ 17 w 1019"/>
                <a:gd name="T29" fmla="*/ 466 h 508"/>
                <a:gd name="T30" fmla="*/ 35 w 1019"/>
                <a:gd name="T31" fmla="*/ 487 h 508"/>
                <a:gd name="T32" fmla="*/ 58 w 1019"/>
                <a:gd name="T33" fmla="*/ 501 h 508"/>
                <a:gd name="T34" fmla="*/ 86 w 1019"/>
                <a:gd name="T35" fmla="*/ 508 h 508"/>
                <a:gd name="T36" fmla="*/ 796 w 1019"/>
                <a:gd name="T37" fmla="*/ 508 h 508"/>
                <a:gd name="T38" fmla="*/ 824 w 1019"/>
                <a:gd name="T39" fmla="*/ 504 h 508"/>
                <a:gd name="T40" fmla="*/ 849 w 1019"/>
                <a:gd name="T41" fmla="*/ 492 h 508"/>
                <a:gd name="T42" fmla="*/ 870 w 1019"/>
                <a:gd name="T43" fmla="*/ 474 h 508"/>
                <a:gd name="T44" fmla="*/ 883 w 1019"/>
                <a:gd name="T45" fmla="*/ 450 h 508"/>
                <a:gd name="T46" fmla="*/ 891 w 1019"/>
                <a:gd name="T47" fmla="*/ 423 h 508"/>
                <a:gd name="T48" fmla="*/ 954 w 1019"/>
                <a:gd name="T49" fmla="*/ 414 h 508"/>
                <a:gd name="T50" fmla="*/ 979 w 1019"/>
                <a:gd name="T51" fmla="*/ 408 h 508"/>
                <a:gd name="T52" fmla="*/ 1008 w 1019"/>
                <a:gd name="T53" fmla="*/ 385 h 508"/>
                <a:gd name="T54" fmla="*/ 1018 w 1019"/>
                <a:gd name="T55" fmla="*/ 356 h 508"/>
                <a:gd name="T56" fmla="*/ 1019 w 1019"/>
                <a:gd name="T57" fmla="*/ 158 h 508"/>
                <a:gd name="T58" fmla="*/ 1013 w 1019"/>
                <a:gd name="T59" fmla="*/ 134 h 508"/>
                <a:gd name="T60" fmla="*/ 990 w 1019"/>
                <a:gd name="T61" fmla="*/ 106 h 508"/>
                <a:gd name="T62" fmla="*/ 961 w 1019"/>
                <a:gd name="T63" fmla="*/ 95 h 508"/>
                <a:gd name="T64" fmla="*/ 828 w 1019"/>
                <a:gd name="T65" fmla="*/ 414 h 508"/>
                <a:gd name="T66" fmla="*/ 824 w 1019"/>
                <a:gd name="T67" fmla="*/ 426 h 508"/>
                <a:gd name="T68" fmla="*/ 814 w 1019"/>
                <a:gd name="T69" fmla="*/ 439 h 508"/>
                <a:gd name="T70" fmla="*/ 796 w 1019"/>
                <a:gd name="T71" fmla="*/ 445 h 508"/>
                <a:gd name="T72" fmla="*/ 90 w 1019"/>
                <a:gd name="T73" fmla="*/ 445 h 508"/>
                <a:gd name="T74" fmla="*/ 73 w 1019"/>
                <a:gd name="T75" fmla="*/ 436 h 508"/>
                <a:gd name="T76" fmla="*/ 65 w 1019"/>
                <a:gd name="T77" fmla="*/ 420 h 508"/>
                <a:gd name="T78" fmla="*/ 64 w 1019"/>
                <a:gd name="T79" fmla="*/ 95 h 508"/>
                <a:gd name="T80" fmla="*/ 69 w 1019"/>
                <a:gd name="T81" fmla="*/ 78 h 508"/>
                <a:gd name="T82" fmla="*/ 84 w 1019"/>
                <a:gd name="T83" fmla="*/ 66 h 508"/>
                <a:gd name="T84" fmla="*/ 796 w 1019"/>
                <a:gd name="T85" fmla="*/ 63 h 508"/>
                <a:gd name="T86" fmla="*/ 808 w 1019"/>
                <a:gd name="T87" fmla="*/ 66 h 508"/>
                <a:gd name="T88" fmla="*/ 822 w 1019"/>
                <a:gd name="T89" fmla="*/ 78 h 508"/>
                <a:gd name="T90" fmla="*/ 828 w 1019"/>
                <a:gd name="T91" fmla="*/ 95 h 508"/>
                <a:gd name="T92" fmla="*/ 891 w 1019"/>
                <a:gd name="T93" fmla="*/ 349 h 508"/>
                <a:gd name="T94" fmla="*/ 954 w 1019"/>
                <a:gd name="T95" fmla="*/ 349 h 508"/>
                <a:gd name="T96" fmla="*/ 598 w 1019"/>
                <a:gd name="T97" fmla="*/ 150 h 508"/>
                <a:gd name="T98" fmla="*/ 582 w 1019"/>
                <a:gd name="T99" fmla="*/ 136 h 508"/>
                <a:gd name="T100" fmla="*/ 563 w 1019"/>
                <a:gd name="T101" fmla="*/ 127 h 508"/>
                <a:gd name="T102" fmla="*/ 159 w 1019"/>
                <a:gd name="T103" fmla="*/ 127 h 508"/>
                <a:gd name="T104" fmla="*/ 142 w 1019"/>
                <a:gd name="T105" fmla="*/ 133 h 508"/>
                <a:gd name="T106" fmla="*/ 130 w 1019"/>
                <a:gd name="T107" fmla="*/ 147 h 508"/>
                <a:gd name="T108" fmla="*/ 128 w 1019"/>
                <a:gd name="T109" fmla="*/ 349 h 508"/>
                <a:gd name="T110" fmla="*/ 130 w 1019"/>
                <a:gd name="T111" fmla="*/ 362 h 508"/>
                <a:gd name="T112" fmla="*/ 142 w 1019"/>
                <a:gd name="T113" fmla="*/ 376 h 508"/>
                <a:gd name="T114" fmla="*/ 159 w 1019"/>
                <a:gd name="T115" fmla="*/ 382 h 508"/>
                <a:gd name="T116" fmla="*/ 689 w 1019"/>
                <a:gd name="T117" fmla="*/ 380 h 508"/>
                <a:gd name="T118" fmla="*/ 701 w 1019"/>
                <a:gd name="T119" fmla="*/ 373 h 508"/>
                <a:gd name="T120" fmla="*/ 702 w 1019"/>
                <a:gd name="T121" fmla="*/ 35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9" h="508">
                  <a:moveTo>
                    <a:pt x="954" y="95"/>
                  </a:moveTo>
                  <a:lnTo>
                    <a:pt x="891" y="95"/>
                  </a:lnTo>
                  <a:lnTo>
                    <a:pt x="891" y="95"/>
                  </a:lnTo>
                  <a:lnTo>
                    <a:pt x="891" y="85"/>
                  </a:lnTo>
                  <a:lnTo>
                    <a:pt x="889" y="76"/>
                  </a:lnTo>
                  <a:lnTo>
                    <a:pt x="887" y="67"/>
                  </a:lnTo>
                  <a:lnTo>
                    <a:pt x="883" y="59"/>
                  </a:lnTo>
                  <a:lnTo>
                    <a:pt x="879" y="50"/>
                  </a:lnTo>
                  <a:lnTo>
                    <a:pt x="875" y="41"/>
                  </a:lnTo>
                  <a:lnTo>
                    <a:pt x="870" y="35"/>
                  </a:lnTo>
                  <a:lnTo>
                    <a:pt x="863" y="27"/>
                  </a:lnTo>
                  <a:lnTo>
                    <a:pt x="857" y="22"/>
                  </a:lnTo>
                  <a:lnTo>
                    <a:pt x="849" y="16"/>
                  </a:lnTo>
                  <a:lnTo>
                    <a:pt x="842" y="11"/>
                  </a:lnTo>
                  <a:lnTo>
                    <a:pt x="833" y="7"/>
                  </a:lnTo>
                  <a:lnTo>
                    <a:pt x="824" y="4"/>
                  </a:lnTo>
                  <a:lnTo>
                    <a:pt x="815" y="2"/>
                  </a:lnTo>
                  <a:lnTo>
                    <a:pt x="805" y="1"/>
                  </a:lnTo>
                  <a:lnTo>
                    <a:pt x="7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86" y="1"/>
                  </a:lnTo>
                  <a:lnTo>
                    <a:pt x="77" y="2"/>
                  </a:lnTo>
                  <a:lnTo>
                    <a:pt x="68" y="4"/>
                  </a:lnTo>
                  <a:lnTo>
                    <a:pt x="58" y="7"/>
                  </a:lnTo>
                  <a:lnTo>
                    <a:pt x="51" y="11"/>
                  </a:lnTo>
                  <a:lnTo>
                    <a:pt x="42" y="16"/>
                  </a:lnTo>
                  <a:lnTo>
                    <a:pt x="35" y="22"/>
                  </a:lnTo>
                  <a:lnTo>
                    <a:pt x="28" y="27"/>
                  </a:lnTo>
                  <a:lnTo>
                    <a:pt x="22" y="35"/>
                  </a:lnTo>
                  <a:lnTo>
                    <a:pt x="17" y="41"/>
                  </a:lnTo>
                  <a:lnTo>
                    <a:pt x="12" y="50"/>
                  </a:lnTo>
                  <a:lnTo>
                    <a:pt x="8" y="59"/>
                  </a:lnTo>
                  <a:lnTo>
                    <a:pt x="5" y="67"/>
                  </a:lnTo>
                  <a:lnTo>
                    <a:pt x="3" y="76"/>
                  </a:lnTo>
                  <a:lnTo>
                    <a:pt x="2" y="85"/>
                  </a:lnTo>
                  <a:lnTo>
                    <a:pt x="0" y="95"/>
                  </a:lnTo>
                  <a:lnTo>
                    <a:pt x="0" y="414"/>
                  </a:lnTo>
                  <a:lnTo>
                    <a:pt x="0" y="414"/>
                  </a:lnTo>
                  <a:lnTo>
                    <a:pt x="2" y="423"/>
                  </a:lnTo>
                  <a:lnTo>
                    <a:pt x="3" y="432"/>
                  </a:lnTo>
                  <a:lnTo>
                    <a:pt x="5" y="442"/>
                  </a:lnTo>
                  <a:lnTo>
                    <a:pt x="8" y="450"/>
                  </a:lnTo>
                  <a:lnTo>
                    <a:pt x="12" y="459"/>
                  </a:lnTo>
                  <a:lnTo>
                    <a:pt x="17" y="466"/>
                  </a:lnTo>
                  <a:lnTo>
                    <a:pt x="22" y="474"/>
                  </a:lnTo>
                  <a:lnTo>
                    <a:pt x="28" y="480"/>
                  </a:lnTo>
                  <a:lnTo>
                    <a:pt x="35" y="487"/>
                  </a:lnTo>
                  <a:lnTo>
                    <a:pt x="42" y="492"/>
                  </a:lnTo>
                  <a:lnTo>
                    <a:pt x="51" y="497"/>
                  </a:lnTo>
                  <a:lnTo>
                    <a:pt x="58" y="501"/>
                  </a:lnTo>
                  <a:lnTo>
                    <a:pt x="68" y="504"/>
                  </a:lnTo>
                  <a:lnTo>
                    <a:pt x="77" y="507"/>
                  </a:lnTo>
                  <a:lnTo>
                    <a:pt x="86" y="508"/>
                  </a:lnTo>
                  <a:lnTo>
                    <a:pt x="96" y="508"/>
                  </a:lnTo>
                  <a:lnTo>
                    <a:pt x="796" y="508"/>
                  </a:lnTo>
                  <a:lnTo>
                    <a:pt x="796" y="508"/>
                  </a:lnTo>
                  <a:lnTo>
                    <a:pt x="805" y="508"/>
                  </a:lnTo>
                  <a:lnTo>
                    <a:pt x="815" y="507"/>
                  </a:lnTo>
                  <a:lnTo>
                    <a:pt x="824" y="504"/>
                  </a:lnTo>
                  <a:lnTo>
                    <a:pt x="833" y="501"/>
                  </a:lnTo>
                  <a:lnTo>
                    <a:pt x="842" y="497"/>
                  </a:lnTo>
                  <a:lnTo>
                    <a:pt x="849" y="492"/>
                  </a:lnTo>
                  <a:lnTo>
                    <a:pt x="857" y="487"/>
                  </a:lnTo>
                  <a:lnTo>
                    <a:pt x="863" y="480"/>
                  </a:lnTo>
                  <a:lnTo>
                    <a:pt x="870" y="474"/>
                  </a:lnTo>
                  <a:lnTo>
                    <a:pt x="875" y="466"/>
                  </a:lnTo>
                  <a:lnTo>
                    <a:pt x="879" y="459"/>
                  </a:lnTo>
                  <a:lnTo>
                    <a:pt x="883" y="450"/>
                  </a:lnTo>
                  <a:lnTo>
                    <a:pt x="887" y="442"/>
                  </a:lnTo>
                  <a:lnTo>
                    <a:pt x="889" y="432"/>
                  </a:lnTo>
                  <a:lnTo>
                    <a:pt x="891" y="423"/>
                  </a:lnTo>
                  <a:lnTo>
                    <a:pt x="891" y="414"/>
                  </a:lnTo>
                  <a:lnTo>
                    <a:pt x="954" y="414"/>
                  </a:lnTo>
                  <a:lnTo>
                    <a:pt x="954" y="414"/>
                  </a:lnTo>
                  <a:lnTo>
                    <a:pt x="961" y="413"/>
                  </a:lnTo>
                  <a:lnTo>
                    <a:pt x="967" y="412"/>
                  </a:lnTo>
                  <a:lnTo>
                    <a:pt x="979" y="408"/>
                  </a:lnTo>
                  <a:lnTo>
                    <a:pt x="990" y="402"/>
                  </a:lnTo>
                  <a:lnTo>
                    <a:pt x="999" y="394"/>
                  </a:lnTo>
                  <a:lnTo>
                    <a:pt x="1008" y="385"/>
                  </a:lnTo>
                  <a:lnTo>
                    <a:pt x="1013" y="374"/>
                  </a:lnTo>
                  <a:lnTo>
                    <a:pt x="1017" y="362"/>
                  </a:lnTo>
                  <a:lnTo>
                    <a:pt x="1018" y="356"/>
                  </a:lnTo>
                  <a:lnTo>
                    <a:pt x="1019" y="349"/>
                  </a:lnTo>
                  <a:lnTo>
                    <a:pt x="1019" y="158"/>
                  </a:lnTo>
                  <a:lnTo>
                    <a:pt x="1019" y="158"/>
                  </a:lnTo>
                  <a:lnTo>
                    <a:pt x="1018" y="152"/>
                  </a:lnTo>
                  <a:lnTo>
                    <a:pt x="1017" y="145"/>
                  </a:lnTo>
                  <a:lnTo>
                    <a:pt x="1013" y="134"/>
                  </a:lnTo>
                  <a:lnTo>
                    <a:pt x="1008" y="123"/>
                  </a:lnTo>
                  <a:lnTo>
                    <a:pt x="999" y="114"/>
                  </a:lnTo>
                  <a:lnTo>
                    <a:pt x="990" y="106"/>
                  </a:lnTo>
                  <a:lnTo>
                    <a:pt x="979" y="100"/>
                  </a:lnTo>
                  <a:lnTo>
                    <a:pt x="967" y="96"/>
                  </a:lnTo>
                  <a:lnTo>
                    <a:pt x="961" y="95"/>
                  </a:lnTo>
                  <a:lnTo>
                    <a:pt x="954" y="95"/>
                  </a:lnTo>
                  <a:lnTo>
                    <a:pt x="954" y="95"/>
                  </a:lnTo>
                  <a:close/>
                  <a:moveTo>
                    <a:pt x="828" y="414"/>
                  </a:moveTo>
                  <a:lnTo>
                    <a:pt x="828" y="414"/>
                  </a:lnTo>
                  <a:lnTo>
                    <a:pt x="827" y="420"/>
                  </a:lnTo>
                  <a:lnTo>
                    <a:pt x="824" y="426"/>
                  </a:lnTo>
                  <a:lnTo>
                    <a:pt x="822" y="431"/>
                  </a:lnTo>
                  <a:lnTo>
                    <a:pt x="818" y="436"/>
                  </a:lnTo>
                  <a:lnTo>
                    <a:pt x="814" y="439"/>
                  </a:lnTo>
                  <a:lnTo>
                    <a:pt x="808" y="443"/>
                  </a:lnTo>
                  <a:lnTo>
                    <a:pt x="802" y="445"/>
                  </a:lnTo>
                  <a:lnTo>
                    <a:pt x="796" y="445"/>
                  </a:lnTo>
                  <a:lnTo>
                    <a:pt x="96" y="445"/>
                  </a:lnTo>
                  <a:lnTo>
                    <a:pt x="96" y="445"/>
                  </a:lnTo>
                  <a:lnTo>
                    <a:pt x="90" y="445"/>
                  </a:lnTo>
                  <a:lnTo>
                    <a:pt x="84" y="443"/>
                  </a:lnTo>
                  <a:lnTo>
                    <a:pt x="78" y="439"/>
                  </a:lnTo>
                  <a:lnTo>
                    <a:pt x="73" y="436"/>
                  </a:lnTo>
                  <a:lnTo>
                    <a:pt x="69" y="431"/>
                  </a:lnTo>
                  <a:lnTo>
                    <a:pt x="67" y="426"/>
                  </a:lnTo>
                  <a:lnTo>
                    <a:pt x="65" y="420"/>
                  </a:lnTo>
                  <a:lnTo>
                    <a:pt x="64" y="414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5" y="89"/>
                  </a:lnTo>
                  <a:lnTo>
                    <a:pt x="67" y="83"/>
                  </a:lnTo>
                  <a:lnTo>
                    <a:pt x="69" y="78"/>
                  </a:lnTo>
                  <a:lnTo>
                    <a:pt x="73" y="73"/>
                  </a:lnTo>
                  <a:lnTo>
                    <a:pt x="78" y="69"/>
                  </a:lnTo>
                  <a:lnTo>
                    <a:pt x="84" y="66"/>
                  </a:lnTo>
                  <a:lnTo>
                    <a:pt x="90" y="64"/>
                  </a:lnTo>
                  <a:lnTo>
                    <a:pt x="96" y="63"/>
                  </a:lnTo>
                  <a:lnTo>
                    <a:pt x="796" y="63"/>
                  </a:lnTo>
                  <a:lnTo>
                    <a:pt x="796" y="63"/>
                  </a:lnTo>
                  <a:lnTo>
                    <a:pt x="802" y="64"/>
                  </a:lnTo>
                  <a:lnTo>
                    <a:pt x="808" y="66"/>
                  </a:lnTo>
                  <a:lnTo>
                    <a:pt x="814" y="69"/>
                  </a:lnTo>
                  <a:lnTo>
                    <a:pt x="818" y="73"/>
                  </a:lnTo>
                  <a:lnTo>
                    <a:pt x="822" y="78"/>
                  </a:lnTo>
                  <a:lnTo>
                    <a:pt x="824" y="83"/>
                  </a:lnTo>
                  <a:lnTo>
                    <a:pt x="827" y="89"/>
                  </a:lnTo>
                  <a:lnTo>
                    <a:pt x="828" y="95"/>
                  </a:lnTo>
                  <a:lnTo>
                    <a:pt x="828" y="414"/>
                  </a:lnTo>
                  <a:close/>
                  <a:moveTo>
                    <a:pt x="954" y="349"/>
                  </a:moveTo>
                  <a:lnTo>
                    <a:pt x="891" y="349"/>
                  </a:lnTo>
                  <a:lnTo>
                    <a:pt x="891" y="158"/>
                  </a:lnTo>
                  <a:lnTo>
                    <a:pt x="954" y="158"/>
                  </a:lnTo>
                  <a:lnTo>
                    <a:pt x="954" y="349"/>
                  </a:lnTo>
                  <a:close/>
                  <a:moveTo>
                    <a:pt x="601" y="155"/>
                  </a:moveTo>
                  <a:lnTo>
                    <a:pt x="601" y="155"/>
                  </a:lnTo>
                  <a:lnTo>
                    <a:pt x="598" y="150"/>
                  </a:lnTo>
                  <a:lnTo>
                    <a:pt x="594" y="144"/>
                  </a:lnTo>
                  <a:lnTo>
                    <a:pt x="588" y="139"/>
                  </a:lnTo>
                  <a:lnTo>
                    <a:pt x="582" y="136"/>
                  </a:lnTo>
                  <a:lnTo>
                    <a:pt x="576" y="132"/>
                  </a:lnTo>
                  <a:lnTo>
                    <a:pt x="569" y="129"/>
                  </a:lnTo>
                  <a:lnTo>
                    <a:pt x="563" y="127"/>
                  </a:lnTo>
                  <a:lnTo>
                    <a:pt x="555" y="127"/>
                  </a:lnTo>
                  <a:lnTo>
                    <a:pt x="159" y="127"/>
                  </a:lnTo>
                  <a:lnTo>
                    <a:pt x="159" y="127"/>
                  </a:lnTo>
                  <a:lnTo>
                    <a:pt x="153" y="127"/>
                  </a:lnTo>
                  <a:lnTo>
                    <a:pt x="147" y="129"/>
                  </a:lnTo>
                  <a:lnTo>
                    <a:pt x="142" y="133"/>
                  </a:lnTo>
                  <a:lnTo>
                    <a:pt x="137" y="136"/>
                  </a:lnTo>
                  <a:lnTo>
                    <a:pt x="133" y="141"/>
                  </a:lnTo>
                  <a:lnTo>
                    <a:pt x="130" y="147"/>
                  </a:lnTo>
                  <a:lnTo>
                    <a:pt x="128" y="152"/>
                  </a:lnTo>
                  <a:lnTo>
                    <a:pt x="128" y="158"/>
                  </a:lnTo>
                  <a:lnTo>
                    <a:pt x="128" y="349"/>
                  </a:lnTo>
                  <a:lnTo>
                    <a:pt x="128" y="349"/>
                  </a:lnTo>
                  <a:lnTo>
                    <a:pt x="128" y="356"/>
                  </a:lnTo>
                  <a:lnTo>
                    <a:pt x="130" y="362"/>
                  </a:lnTo>
                  <a:lnTo>
                    <a:pt x="133" y="368"/>
                  </a:lnTo>
                  <a:lnTo>
                    <a:pt x="137" y="372"/>
                  </a:lnTo>
                  <a:lnTo>
                    <a:pt x="142" y="376"/>
                  </a:lnTo>
                  <a:lnTo>
                    <a:pt x="147" y="379"/>
                  </a:lnTo>
                  <a:lnTo>
                    <a:pt x="153" y="380"/>
                  </a:lnTo>
                  <a:lnTo>
                    <a:pt x="159" y="382"/>
                  </a:lnTo>
                  <a:lnTo>
                    <a:pt x="683" y="382"/>
                  </a:lnTo>
                  <a:lnTo>
                    <a:pt x="683" y="382"/>
                  </a:lnTo>
                  <a:lnTo>
                    <a:pt x="689" y="380"/>
                  </a:lnTo>
                  <a:lnTo>
                    <a:pt x="694" y="379"/>
                  </a:lnTo>
                  <a:lnTo>
                    <a:pt x="698" y="376"/>
                  </a:lnTo>
                  <a:lnTo>
                    <a:pt x="701" y="373"/>
                  </a:lnTo>
                  <a:lnTo>
                    <a:pt x="703" y="369"/>
                  </a:lnTo>
                  <a:lnTo>
                    <a:pt x="703" y="364"/>
                  </a:lnTo>
                  <a:lnTo>
                    <a:pt x="702" y="359"/>
                  </a:lnTo>
                  <a:lnTo>
                    <a:pt x="700" y="353"/>
                  </a:lnTo>
                  <a:lnTo>
                    <a:pt x="601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29EFD2B-94D3-47F0-82C7-14CBF22BDEE5}"/>
              </a:ext>
            </a:extLst>
          </p:cNvPr>
          <p:cNvGrpSpPr/>
          <p:nvPr/>
        </p:nvGrpSpPr>
        <p:grpSpPr>
          <a:xfrm>
            <a:off x="3846456" y="3334254"/>
            <a:ext cx="869714" cy="869714"/>
            <a:chOff x="3846456" y="3334254"/>
            <a:chExt cx="869714" cy="869714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022B91C-E6CA-44EE-927F-17B4BEB9B256}"/>
                </a:ext>
              </a:extLst>
            </p:cNvPr>
            <p:cNvSpPr/>
            <p:nvPr/>
          </p:nvSpPr>
          <p:spPr>
            <a:xfrm>
              <a:off x="3846456" y="3334254"/>
              <a:ext cx="869714" cy="869714"/>
            </a:xfrm>
            <a:prstGeom prst="ellipse">
              <a:avLst/>
            </a:prstGeom>
            <a:solidFill>
              <a:srgbClr val="1DE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99">
              <a:extLst>
                <a:ext uri="{FF2B5EF4-FFF2-40B4-BE49-F238E27FC236}">
                  <a16:creationId xmlns:a16="http://schemas.microsoft.com/office/drawing/2014/main" id="{4BC8658A-EA9E-4C11-8B23-95B4AA27D6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0181" y="3598744"/>
              <a:ext cx="322263" cy="323850"/>
            </a:xfrm>
            <a:custGeom>
              <a:avLst/>
              <a:gdLst>
                <a:gd name="T0" fmla="*/ 543 w 1018"/>
                <a:gd name="T1" fmla="*/ 682 h 1018"/>
                <a:gd name="T2" fmla="*/ 671 w 1018"/>
                <a:gd name="T3" fmla="*/ 548 h 1018"/>
                <a:gd name="T4" fmla="*/ 689 w 1018"/>
                <a:gd name="T5" fmla="*/ 324 h 1018"/>
                <a:gd name="T6" fmla="*/ 565 w 1018"/>
                <a:gd name="T7" fmla="*/ 148 h 1018"/>
                <a:gd name="T8" fmla="*/ 462 w 1018"/>
                <a:gd name="T9" fmla="*/ 120 h 1018"/>
                <a:gd name="T10" fmla="*/ 368 w 1018"/>
                <a:gd name="T11" fmla="*/ 142 h 1018"/>
                <a:gd name="T12" fmla="*/ 290 w 1018"/>
                <a:gd name="T13" fmla="*/ 207 h 1018"/>
                <a:gd name="T14" fmla="*/ 223 w 1018"/>
                <a:gd name="T15" fmla="*/ 409 h 1018"/>
                <a:gd name="T16" fmla="*/ 309 w 1018"/>
                <a:gd name="T17" fmla="*/ 634 h 1018"/>
                <a:gd name="T18" fmla="*/ 425 w 1018"/>
                <a:gd name="T19" fmla="*/ 696 h 1018"/>
                <a:gd name="T20" fmla="*/ 513 w 1018"/>
                <a:gd name="T21" fmla="*/ 193 h 1018"/>
                <a:gd name="T22" fmla="*/ 623 w 1018"/>
                <a:gd name="T23" fmla="*/ 321 h 1018"/>
                <a:gd name="T24" fmla="*/ 623 w 1018"/>
                <a:gd name="T25" fmla="*/ 497 h 1018"/>
                <a:gd name="T26" fmla="*/ 513 w 1018"/>
                <a:gd name="T27" fmla="*/ 626 h 1018"/>
                <a:gd name="T28" fmla="*/ 378 w 1018"/>
                <a:gd name="T29" fmla="*/ 609 h 1018"/>
                <a:gd name="T30" fmla="*/ 290 w 1018"/>
                <a:gd name="T31" fmla="*/ 456 h 1018"/>
                <a:gd name="T32" fmla="*/ 316 w 1018"/>
                <a:gd name="T33" fmla="*/ 283 h 1018"/>
                <a:gd name="T34" fmla="*/ 444 w 1018"/>
                <a:gd name="T35" fmla="*/ 184 h 1018"/>
                <a:gd name="T36" fmla="*/ 636 w 1018"/>
                <a:gd name="T37" fmla="*/ 682 h 1018"/>
                <a:gd name="T38" fmla="*/ 644 w 1018"/>
                <a:gd name="T39" fmla="*/ 726 h 1018"/>
                <a:gd name="T40" fmla="*/ 756 w 1018"/>
                <a:gd name="T41" fmla="*/ 755 h 1018"/>
                <a:gd name="T42" fmla="*/ 854 w 1018"/>
                <a:gd name="T43" fmla="*/ 889 h 1018"/>
                <a:gd name="T44" fmla="*/ 844 w 1018"/>
                <a:gd name="T45" fmla="*/ 952 h 1018"/>
                <a:gd name="T46" fmla="*/ 68 w 1018"/>
                <a:gd name="T47" fmla="*/ 943 h 1018"/>
                <a:gd name="T48" fmla="*/ 87 w 1018"/>
                <a:gd name="T49" fmla="*/ 834 h 1018"/>
                <a:gd name="T50" fmla="*/ 221 w 1018"/>
                <a:gd name="T51" fmla="*/ 736 h 1018"/>
                <a:gd name="T52" fmla="*/ 290 w 1018"/>
                <a:gd name="T53" fmla="*/ 712 h 1018"/>
                <a:gd name="T54" fmla="*/ 273 w 1018"/>
                <a:gd name="T55" fmla="*/ 670 h 1018"/>
                <a:gd name="T56" fmla="*/ 184 w 1018"/>
                <a:gd name="T57" fmla="*/ 680 h 1018"/>
                <a:gd name="T58" fmla="*/ 21 w 1018"/>
                <a:gd name="T59" fmla="*/ 827 h 1018"/>
                <a:gd name="T60" fmla="*/ 0 w 1018"/>
                <a:gd name="T61" fmla="*/ 937 h 1018"/>
                <a:gd name="T62" fmla="*/ 39 w 1018"/>
                <a:gd name="T63" fmla="*/ 1003 h 1018"/>
                <a:gd name="T64" fmla="*/ 843 w 1018"/>
                <a:gd name="T65" fmla="*/ 1018 h 1018"/>
                <a:gd name="T66" fmla="*/ 907 w 1018"/>
                <a:gd name="T67" fmla="*/ 978 h 1018"/>
                <a:gd name="T68" fmla="*/ 921 w 1018"/>
                <a:gd name="T69" fmla="*/ 902 h 1018"/>
                <a:gd name="T70" fmla="*/ 846 w 1018"/>
                <a:gd name="T71" fmla="*/ 744 h 1018"/>
                <a:gd name="T72" fmla="*/ 688 w 1018"/>
                <a:gd name="T73" fmla="*/ 669 h 1018"/>
                <a:gd name="T74" fmla="*/ 557 w 1018"/>
                <a:gd name="T75" fmla="*/ 64 h 1018"/>
                <a:gd name="T76" fmla="*/ 681 w 1018"/>
                <a:gd name="T77" fmla="*/ 130 h 1018"/>
                <a:gd name="T78" fmla="*/ 732 w 1018"/>
                <a:gd name="T79" fmla="*/ 290 h 1018"/>
                <a:gd name="T80" fmla="*/ 728 w 1018"/>
                <a:gd name="T81" fmla="*/ 379 h 1018"/>
                <a:gd name="T82" fmla="*/ 765 w 1018"/>
                <a:gd name="T83" fmla="*/ 393 h 1018"/>
                <a:gd name="T84" fmla="*/ 793 w 1018"/>
                <a:gd name="T85" fmla="*/ 331 h 1018"/>
                <a:gd name="T86" fmla="*/ 755 w 1018"/>
                <a:gd name="T87" fmla="*/ 128 h 1018"/>
                <a:gd name="T88" fmla="*/ 628 w 1018"/>
                <a:gd name="T89" fmla="*/ 14 h 1018"/>
                <a:gd name="T90" fmla="*/ 529 w 1018"/>
                <a:gd name="T91" fmla="*/ 2 h 1018"/>
                <a:gd name="T92" fmla="*/ 442 w 1018"/>
                <a:gd name="T93" fmla="*/ 37 h 1018"/>
                <a:gd name="T94" fmla="*/ 450 w 1018"/>
                <a:gd name="T95" fmla="*/ 82 h 1018"/>
                <a:gd name="T96" fmla="*/ 763 w 1018"/>
                <a:gd name="T97" fmla="*/ 540 h 1018"/>
                <a:gd name="T98" fmla="*/ 732 w 1018"/>
                <a:gd name="T99" fmla="*/ 573 h 1018"/>
                <a:gd name="T100" fmla="*/ 763 w 1018"/>
                <a:gd name="T101" fmla="*/ 605 h 1018"/>
                <a:gd name="T102" fmla="*/ 911 w 1018"/>
                <a:gd name="T103" fmla="*/ 678 h 1018"/>
                <a:gd name="T104" fmla="*/ 954 w 1018"/>
                <a:gd name="T105" fmla="*/ 809 h 1018"/>
                <a:gd name="T106" fmla="*/ 963 w 1018"/>
                <a:gd name="T107" fmla="*/ 853 h 1018"/>
                <a:gd name="T108" fmla="*/ 1003 w 1018"/>
                <a:gd name="T109" fmla="*/ 851 h 1018"/>
                <a:gd name="T110" fmla="*/ 1018 w 1018"/>
                <a:gd name="T111" fmla="*/ 803 h 1018"/>
                <a:gd name="T112" fmla="*/ 945 w 1018"/>
                <a:gd name="T113" fmla="*/ 619 h 1018"/>
                <a:gd name="T114" fmla="*/ 803 w 1018"/>
                <a:gd name="T115" fmla="*/ 5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8" h="1018">
                  <a:moveTo>
                    <a:pt x="462" y="700"/>
                  </a:moveTo>
                  <a:lnTo>
                    <a:pt x="462" y="700"/>
                  </a:lnTo>
                  <a:lnTo>
                    <a:pt x="474" y="699"/>
                  </a:lnTo>
                  <a:lnTo>
                    <a:pt x="485" y="698"/>
                  </a:lnTo>
                  <a:lnTo>
                    <a:pt x="497" y="696"/>
                  </a:lnTo>
                  <a:lnTo>
                    <a:pt x="509" y="694"/>
                  </a:lnTo>
                  <a:lnTo>
                    <a:pt x="521" y="691"/>
                  </a:lnTo>
                  <a:lnTo>
                    <a:pt x="533" y="686"/>
                  </a:lnTo>
                  <a:lnTo>
                    <a:pt x="543" y="682"/>
                  </a:lnTo>
                  <a:lnTo>
                    <a:pt x="554" y="677"/>
                  </a:lnTo>
                  <a:lnTo>
                    <a:pt x="565" y="671"/>
                  </a:lnTo>
                  <a:lnTo>
                    <a:pt x="576" y="665"/>
                  </a:lnTo>
                  <a:lnTo>
                    <a:pt x="595" y="650"/>
                  </a:lnTo>
                  <a:lnTo>
                    <a:pt x="613" y="634"/>
                  </a:lnTo>
                  <a:lnTo>
                    <a:pt x="630" y="614"/>
                  </a:lnTo>
                  <a:lnTo>
                    <a:pt x="645" y="594"/>
                  </a:lnTo>
                  <a:lnTo>
                    <a:pt x="659" y="571"/>
                  </a:lnTo>
                  <a:lnTo>
                    <a:pt x="671" y="548"/>
                  </a:lnTo>
                  <a:lnTo>
                    <a:pt x="681" y="522"/>
                  </a:lnTo>
                  <a:lnTo>
                    <a:pt x="689" y="495"/>
                  </a:lnTo>
                  <a:lnTo>
                    <a:pt x="695" y="467"/>
                  </a:lnTo>
                  <a:lnTo>
                    <a:pt x="699" y="439"/>
                  </a:lnTo>
                  <a:lnTo>
                    <a:pt x="700" y="409"/>
                  </a:lnTo>
                  <a:lnTo>
                    <a:pt x="700" y="409"/>
                  </a:lnTo>
                  <a:lnTo>
                    <a:pt x="699" y="379"/>
                  </a:lnTo>
                  <a:lnTo>
                    <a:pt x="695" y="352"/>
                  </a:lnTo>
                  <a:lnTo>
                    <a:pt x="689" y="324"/>
                  </a:lnTo>
                  <a:lnTo>
                    <a:pt x="681" y="297"/>
                  </a:lnTo>
                  <a:lnTo>
                    <a:pt x="671" y="271"/>
                  </a:lnTo>
                  <a:lnTo>
                    <a:pt x="659" y="247"/>
                  </a:lnTo>
                  <a:lnTo>
                    <a:pt x="645" y="225"/>
                  </a:lnTo>
                  <a:lnTo>
                    <a:pt x="630" y="205"/>
                  </a:lnTo>
                  <a:lnTo>
                    <a:pt x="613" y="185"/>
                  </a:lnTo>
                  <a:lnTo>
                    <a:pt x="595" y="169"/>
                  </a:lnTo>
                  <a:lnTo>
                    <a:pt x="576" y="154"/>
                  </a:lnTo>
                  <a:lnTo>
                    <a:pt x="565" y="148"/>
                  </a:lnTo>
                  <a:lnTo>
                    <a:pt x="554" y="142"/>
                  </a:lnTo>
                  <a:lnTo>
                    <a:pt x="543" y="137"/>
                  </a:lnTo>
                  <a:lnTo>
                    <a:pt x="533" y="133"/>
                  </a:lnTo>
                  <a:lnTo>
                    <a:pt x="521" y="128"/>
                  </a:lnTo>
                  <a:lnTo>
                    <a:pt x="509" y="125"/>
                  </a:lnTo>
                  <a:lnTo>
                    <a:pt x="497" y="123"/>
                  </a:lnTo>
                  <a:lnTo>
                    <a:pt x="485" y="121"/>
                  </a:lnTo>
                  <a:lnTo>
                    <a:pt x="474" y="120"/>
                  </a:lnTo>
                  <a:lnTo>
                    <a:pt x="462" y="120"/>
                  </a:lnTo>
                  <a:lnTo>
                    <a:pt x="462" y="120"/>
                  </a:lnTo>
                  <a:lnTo>
                    <a:pt x="449" y="120"/>
                  </a:lnTo>
                  <a:lnTo>
                    <a:pt x="437" y="121"/>
                  </a:lnTo>
                  <a:lnTo>
                    <a:pt x="425" y="123"/>
                  </a:lnTo>
                  <a:lnTo>
                    <a:pt x="414" y="125"/>
                  </a:lnTo>
                  <a:lnTo>
                    <a:pt x="402" y="128"/>
                  </a:lnTo>
                  <a:lnTo>
                    <a:pt x="391" y="132"/>
                  </a:lnTo>
                  <a:lnTo>
                    <a:pt x="379" y="137"/>
                  </a:lnTo>
                  <a:lnTo>
                    <a:pt x="368" y="142"/>
                  </a:lnTo>
                  <a:lnTo>
                    <a:pt x="358" y="148"/>
                  </a:lnTo>
                  <a:lnTo>
                    <a:pt x="347" y="154"/>
                  </a:lnTo>
                  <a:lnTo>
                    <a:pt x="337" y="162"/>
                  </a:lnTo>
                  <a:lnTo>
                    <a:pt x="327" y="169"/>
                  </a:lnTo>
                  <a:lnTo>
                    <a:pt x="317" y="178"/>
                  </a:lnTo>
                  <a:lnTo>
                    <a:pt x="308" y="187"/>
                  </a:lnTo>
                  <a:lnTo>
                    <a:pt x="299" y="197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75" y="228"/>
                  </a:lnTo>
                  <a:lnTo>
                    <a:pt x="261" y="251"/>
                  </a:lnTo>
                  <a:lnTo>
                    <a:pt x="249" y="274"/>
                  </a:lnTo>
                  <a:lnTo>
                    <a:pt x="241" y="300"/>
                  </a:lnTo>
                  <a:lnTo>
                    <a:pt x="233" y="326"/>
                  </a:lnTo>
                  <a:lnTo>
                    <a:pt x="227" y="354"/>
                  </a:lnTo>
                  <a:lnTo>
                    <a:pt x="224" y="382"/>
                  </a:lnTo>
                  <a:lnTo>
                    <a:pt x="223" y="409"/>
                  </a:lnTo>
                  <a:lnTo>
                    <a:pt x="223" y="409"/>
                  </a:lnTo>
                  <a:lnTo>
                    <a:pt x="224" y="439"/>
                  </a:lnTo>
                  <a:lnTo>
                    <a:pt x="228" y="467"/>
                  </a:lnTo>
                  <a:lnTo>
                    <a:pt x="233" y="495"/>
                  </a:lnTo>
                  <a:lnTo>
                    <a:pt x="242" y="522"/>
                  </a:lnTo>
                  <a:lnTo>
                    <a:pt x="251" y="548"/>
                  </a:lnTo>
                  <a:lnTo>
                    <a:pt x="263" y="571"/>
                  </a:lnTo>
                  <a:lnTo>
                    <a:pt x="277" y="594"/>
                  </a:lnTo>
                  <a:lnTo>
                    <a:pt x="293" y="614"/>
                  </a:lnTo>
                  <a:lnTo>
                    <a:pt x="309" y="634"/>
                  </a:lnTo>
                  <a:lnTo>
                    <a:pt x="328" y="650"/>
                  </a:lnTo>
                  <a:lnTo>
                    <a:pt x="348" y="665"/>
                  </a:lnTo>
                  <a:lnTo>
                    <a:pt x="358" y="671"/>
                  </a:lnTo>
                  <a:lnTo>
                    <a:pt x="368" y="677"/>
                  </a:lnTo>
                  <a:lnTo>
                    <a:pt x="379" y="682"/>
                  </a:lnTo>
                  <a:lnTo>
                    <a:pt x="391" y="686"/>
                  </a:lnTo>
                  <a:lnTo>
                    <a:pt x="402" y="691"/>
                  </a:lnTo>
                  <a:lnTo>
                    <a:pt x="414" y="694"/>
                  </a:lnTo>
                  <a:lnTo>
                    <a:pt x="425" y="696"/>
                  </a:lnTo>
                  <a:lnTo>
                    <a:pt x="437" y="698"/>
                  </a:lnTo>
                  <a:lnTo>
                    <a:pt x="449" y="699"/>
                  </a:lnTo>
                  <a:lnTo>
                    <a:pt x="462" y="700"/>
                  </a:lnTo>
                  <a:lnTo>
                    <a:pt x="462" y="700"/>
                  </a:lnTo>
                  <a:close/>
                  <a:moveTo>
                    <a:pt x="462" y="183"/>
                  </a:moveTo>
                  <a:lnTo>
                    <a:pt x="462" y="183"/>
                  </a:lnTo>
                  <a:lnTo>
                    <a:pt x="479" y="184"/>
                  </a:lnTo>
                  <a:lnTo>
                    <a:pt x="496" y="187"/>
                  </a:lnTo>
                  <a:lnTo>
                    <a:pt x="513" y="193"/>
                  </a:lnTo>
                  <a:lnTo>
                    <a:pt x="529" y="200"/>
                  </a:lnTo>
                  <a:lnTo>
                    <a:pt x="544" y="210"/>
                  </a:lnTo>
                  <a:lnTo>
                    <a:pt x="559" y="222"/>
                  </a:lnTo>
                  <a:lnTo>
                    <a:pt x="572" y="235"/>
                  </a:lnTo>
                  <a:lnTo>
                    <a:pt x="585" y="250"/>
                  </a:lnTo>
                  <a:lnTo>
                    <a:pt x="596" y="266"/>
                  </a:lnTo>
                  <a:lnTo>
                    <a:pt x="607" y="283"/>
                  </a:lnTo>
                  <a:lnTo>
                    <a:pt x="615" y="301"/>
                  </a:lnTo>
                  <a:lnTo>
                    <a:pt x="623" y="321"/>
                  </a:lnTo>
                  <a:lnTo>
                    <a:pt x="628" y="342"/>
                  </a:lnTo>
                  <a:lnTo>
                    <a:pt x="632" y="363"/>
                  </a:lnTo>
                  <a:lnTo>
                    <a:pt x="636" y="386"/>
                  </a:lnTo>
                  <a:lnTo>
                    <a:pt x="637" y="409"/>
                  </a:lnTo>
                  <a:lnTo>
                    <a:pt x="637" y="409"/>
                  </a:lnTo>
                  <a:lnTo>
                    <a:pt x="636" y="433"/>
                  </a:lnTo>
                  <a:lnTo>
                    <a:pt x="632" y="456"/>
                  </a:lnTo>
                  <a:lnTo>
                    <a:pt x="628" y="477"/>
                  </a:lnTo>
                  <a:lnTo>
                    <a:pt x="623" y="497"/>
                  </a:lnTo>
                  <a:lnTo>
                    <a:pt x="615" y="518"/>
                  </a:lnTo>
                  <a:lnTo>
                    <a:pt x="607" y="536"/>
                  </a:lnTo>
                  <a:lnTo>
                    <a:pt x="596" y="553"/>
                  </a:lnTo>
                  <a:lnTo>
                    <a:pt x="585" y="569"/>
                  </a:lnTo>
                  <a:lnTo>
                    <a:pt x="572" y="584"/>
                  </a:lnTo>
                  <a:lnTo>
                    <a:pt x="559" y="597"/>
                  </a:lnTo>
                  <a:lnTo>
                    <a:pt x="544" y="609"/>
                  </a:lnTo>
                  <a:lnTo>
                    <a:pt x="529" y="619"/>
                  </a:lnTo>
                  <a:lnTo>
                    <a:pt x="513" y="626"/>
                  </a:lnTo>
                  <a:lnTo>
                    <a:pt x="496" y="632"/>
                  </a:lnTo>
                  <a:lnTo>
                    <a:pt x="479" y="635"/>
                  </a:lnTo>
                  <a:lnTo>
                    <a:pt x="462" y="636"/>
                  </a:lnTo>
                  <a:lnTo>
                    <a:pt x="462" y="636"/>
                  </a:lnTo>
                  <a:lnTo>
                    <a:pt x="444" y="635"/>
                  </a:lnTo>
                  <a:lnTo>
                    <a:pt x="426" y="632"/>
                  </a:lnTo>
                  <a:lnTo>
                    <a:pt x="409" y="626"/>
                  </a:lnTo>
                  <a:lnTo>
                    <a:pt x="393" y="619"/>
                  </a:lnTo>
                  <a:lnTo>
                    <a:pt x="378" y="609"/>
                  </a:lnTo>
                  <a:lnTo>
                    <a:pt x="364" y="597"/>
                  </a:lnTo>
                  <a:lnTo>
                    <a:pt x="350" y="584"/>
                  </a:lnTo>
                  <a:lnTo>
                    <a:pt x="337" y="569"/>
                  </a:lnTo>
                  <a:lnTo>
                    <a:pt x="327" y="553"/>
                  </a:lnTo>
                  <a:lnTo>
                    <a:pt x="316" y="536"/>
                  </a:lnTo>
                  <a:lnTo>
                    <a:pt x="307" y="518"/>
                  </a:lnTo>
                  <a:lnTo>
                    <a:pt x="300" y="497"/>
                  </a:lnTo>
                  <a:lnTo>
                    <a:pt x="294" y="477"/>
                  </a:lnTo>
                  <a:lnTo>
                    <a:pt x="290" y="456"/>
                  </a:lnTo>
                  <a:lnTo>
                    <a:pt x="287" y="433"/>
                  </a:lnTo>
                  <a:lnTo>
                    <a:pt x="287" y="409"/>
                  </a:lnTo>
                  <a:lnTo>
                    <a:pt x="287" y="409"/>
                  </a:lnTo>
                  <a:lnTo>
                    <a:pt x="287" y="386"/>
                  </a:lnTo>
                  <a:lnTo>
                    <a:pt x="290" y="363"/>
                  </a:lnTo>
                  <a:lnTo>
                    <a:pt x="294" y="342"/>
                  </a:lnTo>
                  <a:lnTo>
                    <a:pt x="300" y="321"/>
                  </a:lnTo>
                  <a:lnTo>
                    <a:pt x="307" y="301"/>
                  </a:lnTo>
                  <a:lnTo>
                    <a:pt x="316" y="283"/>
                  </a:lnTo>
                  <a:lnTo>
                    <a:pt x="327" y="266"/>
                  </a:lnTo>
                  <a:lnTo>
                    <a:pt x="337" y="250"/>
                  </a:lnTo>
                  <a:lnTo>
                    <a:pt x="350" y="235"/>
                  </a:lnTo>
                  <a:lnTo>
                    <a:pt x="364" y="222"/>
                  </a:lnTo>
                  <a:lnTo>
                    <a:pt x="378" y="210"/>
                  </a:lnTo>
                  <a:lnTo>
                    <a:pt x="393" y="200"/>
                  </a:lnTo>
                  <a:lnTo>
                    <a:pt x="409" y="193"/>
                  </a:lnTo>
                  <a:lnTo>
                    <a:pt x="426" y="187"/>
                  </a:lnTo>
                  <a:lnTo>
                    <a:pt x="444" y="184"/>
                  </a:lnTo>
                  <a:lnTo>
                    <a:pt x="462" y="183"/>
                  </a:lnTo>
                  <a:lnTo>
                    <a:pt x="462" y="183"/>
                  </a:lnTo>
                  <a:close/>
                  <a:moveTo>
                    <a:pt x="661" y="668"/>
                  </a:moveTo>
                  <a:lnTo>
                    <a:pt x="661" y="668"/>
                  </a:lnTo>
                  <a:lnTo>
                    <a:pt x="655" y="668"/>
                  </a:lnTo>
                  <a:lnTo>
                    <a:pt x="650" y="670"/>
                  </a:lnTo>
                  <a:lnTo>
                    <a:pt x="644" y="673"/>
                  </a:lnTo>
                  <a:lnTo>
                    <a:pt x="639" y="678"/>
                  </a:lnTo>
                  <a:lnTo>
                    <a:pt x="636" y="682"/>
                  </a:lnTo>
                  <a:lnTo>
                    <a:pt x="632" y="687"/>
                  </a:lnTo>
                  <a:lnTo>
                    <a:pt x="630" y="694"/>
                  </a:lnTo>
                  <a:lnTo>
                    <a:pt x="630" y="700"/>
                  </a:lnTo>
                  <a:lnTo>
                    <a:pt x="630" y="700"/>
                  </a:lnTo>
                  <a:lnTo>
                    <a:pt x="630" y="706"/>
                  </a:lnTo>
                  <a:lnTo>
                    <a:pt x="632" y="712"/>
                  </a:lnTo>
                  <a:lnTo>
                    <a:pt x="636" y="717"/>
                  </a:lnTo>
                  <a:lnTo>
                    <a:pt x="639" y="722"/>
                  </a:lnTo>
                  <a:lnTo>
                    <a:pt x="644" y="726"/>
                  </a:lnTo>
                  <a:lnTo>
                    <a:pt x="650" y="729"/>
                  </a:lnTo>
                  <a:lnTo>
                    <a:pt x="655" y="731"/>
                  </a:lnTo>
                  <a:lnTo>
                    <a:pt x="661" y="731"/>
                  </a:lnTo>
                  <a:lnTo>
                    <a:pt x="661" y="731"/>
                  </a:lnTo>
                  <a:lnTo>
                    <a:pt x="682" y="732"/>
                  </a:lnTo>
                  <a:lnTo>
                    <a:pt x="701" y="736"/>
                  </a:lnTo>
                  <a:lnTo>
                    <a:pt x="720" y="740"/>
                  </a:lnTo>
                  <a:lnTo>
                    <a:pt x="739" y="747"/>
                  </a:lnTo>
                  <a:lnTo>
                    <a:pt x="756" y="755"/>
                  </a:lnTo>
                  <a:lnTo>
                    <a:pt x="772" y="766"/>
                  </a:lnTo>
                  <a:lnTo>
                    <a:pt x="787" y="776"/>
                  </a:lnTo>
                  <a:lnTo>
                    <a:pt x="801" y="789"/>
                  </a:lnTo>
                  <a:lnTo>
                    <a:pt x="814" y="803"/>
                  </a:lnTo>
                  <a:lnTo>
                    <a:pt x="826" y="818"/>
                  </a:lnTo>
                  <a:lnTo>
                    <a:pt x="835" y="834"/>
                  </a:lnTo>
                  <a:lnTo>
                    <a:pt x="844" y="851"/>
                  </a:lnTo>
                  <a:lnTo>
                    <a:pt x="850" y="870"/>
                  </a:lnTo>
                  <a:lnTo>
                    <a:pt x="854" y="889"/>
                  </a:lnTo>
                  <a:lnTo>
                    <a:pt x="858" y="908"/>
                  </a:lnTo>
                  <a:lnTo>
                    <a:pt x="859" y="929"/>
                  </a:lnTo>
                  <a:lnTo>
                    <a:pt x="859" y="929"/>
                  </a:lnTo>
                  <a:lnTo>
                    <a:pt x="859" y="934"/>
                  </a:lnTo>
                  <a:lnTo>
                    <a:pt x="857" y="938"/>
                  </a:lnTo>
                  <a:lnTo>
                    <a:pt x="854" y="943"/>
                  </a:lnTo>
                  <a:lnTo>
                    <a:pt x="851" y="947"/>
                  </a:lnTo>
                  <a:lnTo>
                    <a:pt x="848" y="950"/>
                  </a:lnTo>
                  <a:lnTo>
                    <a:pt x="844" y="952"/>
                  </a:lnTo>
                  <a:lnTo>
                    <a:pt x="838" y="953"/>
                  </a:lnTo>
                  <a:lnTo>
                    <a:pt x="833" y="954"/>
                  </a:lnTo>
                  <a:lnTo>
                    <a:pt x="89" y="954"/>
                  </a:lnTo>
                  <a:lnTo>
                    <a:pt x="89" y="954"/>
                  </a:lnTo>
                  <a:lnTo>
                    <a:pt x="84" y="953"/>
                  </a:lnTo>
                  <a:lnTo>
                    <a:pt x="80" y="952"/>
                  </a:lnTo>
                  <a:lnTo>
                    <a:pt x="76" y="950"/>
                  </a:lnTo>
                  <a:lnTo>
                    <a:pt x="71" y="947"/>
                  </a:lnTo>
                  <a:lnTo>
                    <a:pt x="68" y="943"/>
                  </a:lnTo>
                  <a:lnTo>
                    <a:pt x="66" y="938"/>
                  </a:lnTo>
                  <a:lnTo>
                    <a:pt x="65" y="934"/>
                  </a:lnTo>
                  <a:lnTo>
                    <a:pt x="64" y="929"/>
                  </a:lnTo>
                  <a:lnTo>
                    <a:pt x="64" y="929"/>
                  </a:lnTo>
                  <a:lnTo>
                    <a:pt x="65" y="908"/>
                  </a:lnTo>
                  <a:lnTo>
                    <a:pt x="68" y="889"/>
                  </a:lnTo>
                  <a:lnTo>
                    <a:pt x="72" y="870"/>
                  </a:lnTo>
                  <a:lnTo>
                    <a:pt x="80" y="851"/>
                  </a:lnTo>
                  <a:lnTo>
                    <a:pt x="87" y="834"/>
                  </a:lnTo>
                  <a:lnTo>
                    <a:pt x="98" y="818"/>
                  </a:lnTo>
                  <a:lnTo>
                    <a:pt x="109" y="803"/>
                  </a:lnTo>
                  <a:lnTo>
                    <a:pt x="122" y="789"/>
                  </a:lnTo>
                  <a:lnTo>
                    <a:pt x="136" y="776"/>
                  </a:lnTo>
                  <a:lnTo>
                    <a:pt x="151" y="766"/>
                  </a:lnTo>
                  <a:lnTo>
                    <a:pt x="167" y="755"/>
                  </a:lnTo>
                  <a:lnTo>
                    <a:pt x="184" y="747"/>
                  </a:lnTo>
                  <a:lnTo>
                    <a:pt x="202" y="740"/>
                  </a:lnTo>
                  <a:lnTo>
                    <a:pt x="221" y="736"/>
                  </a:lnTo>
                  <a:lnTo>
                    <a:pt x="241" y="732"/>
                  </a:lnTo>
                  <a:lnTo>
                    <a:pt x="261" y="731"/>
                  </a:lnTo>
                  <a:lnTo>
                    <a:pt x="261" y="731"/>
                  </a:lnTo>
                  <a:lnTo>
                    <a:pt x="268" y="731"/>
                  </a:lnTo>
                  <a:lnTo>
                    <a:pt x="273" y="729"/>
                  </a:lnTo>
                  <a:lnTo>
                    <a:pt x="278" y="726"/>
                  </a:lnTo>
                  <a:lnTo>
                    <a:pt x="284" y="722"/>
                  </a:lnTo>
                  <a:lnTo>
                    <a:pt x="287" y="717"/>
                  </a:lnTo>
                  <a:lnTo>
                    <a:pt x="290" y="712"/>
                  </a:lnTo>
                  <a:lnTo>
                    <a:pt x="292" y="706"/>
                  </a:lnTo>
                  <a:lnTo>
                    <a:pt x="293" y="700"/>
                  </a:lnTo>
                  <a:lnTo>
                    <a:pt x="293" y="700"/>
                  </a:lnTo>
                  <a:lnTo>
                    <a:pt x="292" y="694"/>
                  </a:lnTo>
                  <a:lnTo>
                    <a:pt x="290" y="687"/>
                  </a:lnTo>
                  <a:lnTo>
                    <a:pt x="287" y="682"/>
                  </a:lnTo>
                  <a:lnTo>
                    <a:pt x="284" y="678"/>
                  </a:lnTo>
                  <a:lnTo>
                    <a:pt x="278" y="673"/>
                  </a:lnTo>
                  <a:lnTo>
                    <a:pt x="273" y="670"/>
                  </a:lnTo>
                  <a:lnTo>
                    <a:pt x="268" y="668"/>
                  </a:lnTo>
                  <a:lnTo>
                    <a:pt x="261" y="668"/>
                  </a:lnTo>
                  <a:lnTo>
                    <a:pt x="261" y="668"/>
                  </a:lnTo>
                  <a:lnTo>
                    <a:pt x="247" y="668"/>
                  </a:lnTo>
                  <a:lnTo>
                    <a:pt x="234" y="669"/>
                  </a:lnTo>
                  <a:lnTo>
                    <a:pt x="221" y="671"/>
                  </a:lnTo>
                  <a:lnTo>
                    <a:pt x="209" y="673"/>
                  </a:lnTo>
                  <a:lnTo>
                    <a:pt x="196" y="677"/>
                  </a:lnTo>
                  <a:lnTo>
                    <a:pt x="184" y="680"/>
                  </a:lnTo>
                  <a:lnTo>
                    <a:pt x="159" y="688"/>
                  </a:lnTo>
                  <a:lnTo>
                    <a:pt x="137" y="699"/>
                  </a:lnTo>
                  <a:lnTo>
                    <a:pt x="115" y="712"/>
                  </a:lnTo>
                  <a:lnTo>
                    <a:pt x="95" y="727"/>
                  </a:lnTo>
                  <a:lnTo>
                    <a:pt x="77" y="744"/>
                  </a:lnTo>
                  <a:lnTo>
                    <a:pt x="59" y="762"/>
                  </a:lnTo>
                  <a:lnTo>
                    <a:pt x="44" y="783"/>
                  </a:lnTo>
                  <a:lnTo>
                    <a:pt x="32" y="804"/>
                  </a:lnTo>
                  <a:lnTo>
                    <a:pt x="21" y="827"/>
                  </a:lnTo>
                  <a:lnTo>
                    <a:pt x="12" y="851"/>
                  </a:lnTo>
                  <a:lnTo>
                    <a:pt x="8" y="863"/>
                  </a:lnTo>
                  <a:lnTo>
                    <a:pt x="6" y="876"/>
                  </a:lnTo>
                  <a:lnTo>
                    <a:pt x="4" y="889"/>
                  </a:lnTo>
                  <a:lnTo>
                    <a:pt x="1" y="902"/>
                  </a:lnTo>
                  <a:lnTo>
                    <a:pt x="0" y="915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7"/>
                  </a:lnTo>
                  <a:lnTo>
                    <a:pt x="3" y="947"/>
                  </a:lnTo>
                  <a:lnTo>
                    <a:pt x="5" y="956"/>
                  </a:lnTo>
                  <a:lnTo>
                    <a:pt x="7" y="963"/>
                  </a:lnTo>
                  <a:lnTo>
                    <a:pt x="11" y="971"/>
                  </a:lnTo>
                  <a:lnTo>
                    <a:pt x="15" y="978"/>
                  </a:lnTo>
                  <a:lnTo>
                    <a:pt x="21" y="986"/>
                  </a:lnTo>
                  <a:lnTo>
                    <a:pt x="26" y="992"/>
                  </a:lnTo>
                  <a:lnTo>
                    <a:pt x="33" y="997"/>
                  </a:lnTo>
                  <a:lnTo>
                    <a:pt x="39" y="1003"/>
                  </a:lnTo>
                  <a:lnTo>
                    <a:pt x="47" y="1007"/>
                  </a:lnTo>
                  <a:lnTo>
                    <a:pt x="55" y="1010"/>
                  </a:lnTo>
                  <a:lnTo>
                    <a:pt x="63" y="1014"/>
                  </a:lnTo>
                  <a:lnTo>
                    <a:pt x="71" y="1016"/>
                  </a:lnTo>
                  <a:lnTo>
                    <a:pt x="80" y="1018"/>
                  </a:lnTo>
                  <a:lnTo>
                    <a:pt x="89" y="1018"/>
                  </a:lnTo>
                  <a:lnTo>
                    <a:pt x="833" y="1018"/>
                  </a:lnTo>
                  <a:lnTo>
                    <a:pt x="833" y="1018"/>
                  </a:lnTo>
                  <a:lnTo>
                    <a:pt x="843" y="1018"/>
                  </a:lnTo>
                  <a:lnTo>
                    <a:pt x="851" y="1016"/>
                  </a:lnTo>
                  <a:lnTo>
                    <a:pt x="860" y="1014"/>
                  </a:lnTo>
                  <a:lnTo>
                    <a:pt x="868" y="1010"/>
                  </a:lnTo>
                  <a:lnTo>
                    <a:pt x="876" y="1007"/>
                  </a:lnTo>
                  <a:lnTo>
                    <a:pt x="883" y="1003"/>
                  </a:lnTo>
                  <a:lnTo>
                    <a:pt x="890" y="997"/>
                  </a:lnTo>
                  <a:lnTo>
                    <a:pt x="896" y="992"/>
                  </a:lnTo>
                  <a:lnTo>
                    <a:pt x="902" y="986"/>
                  </a:lnTo>
                  <a:lnTo>
                    <a:pt x="907" y="978"/>
                  </a:lnTo>
                  <a:lnTo>
                    <a:pt x="911" y="971"/>
                  </a:lnTo>
                  <a:lnTo>
                    <a:pt x="916" y="963"/>
                  </a:lnTo>
                  <a:lnTo>
                    <a:pt x="919" y="956"/>
                  </a:lnTo>
                  <a:lnTo>
                    <a:pt x="921" y="947"/>
                  </a:lnTo>
                  <a:lnTo>
                    <a:pt x="922" y="937"/>
                  </a:lnTo>
                  <a:lnTo>
                    <a:pt x="922" y="929"/>
                  </a:lnTo>
                  <a:lnTo>
                    <a:pt x="922" y="929"/>
                  </a:lnTo>
                  <a:lnTo>
                    <a:pt x="922" y="915"/>
                  </a:lnTo>
                  <a:lnTo>
                    <a:pt x="921" y="902"/>
                  </a:lnTo>
                  <a:lnTo>
                    <a:pt x="920" y="889"/>
                  </a:lnTo>
                  <a:lnTo>
                    <a:pt x="918" y="876"/>
                  </a:lnTo>
                  <a:lnTo>
                    <a:pt x="915" y="863"/>
                  </a:lnTo>
                  <a:lnTo>
                    <a:pt x="911" y="851"/>
                  </a:lnTo>
                  <a:lnTo>
                    <a:pt x="902" y="827"/>
                  </a:lnTo>
                  <a:lnTo>
                    <a:pt x="891" y="804"/>
                  </a:lnTo>
                  <a:lnTo>
                    <a:pt x="878" y="783"/>
                  </a:lnTo>
                  <a:lnTo>
                    <a:pt x="863" y="762"/>
                  </a:lnTo>
                  <a:lnTo>
                    <a:pt x="846" y="744"/>
                  </a:lnTo>
                  <a:lnTo>
                    <a:pt x="828" y="727"/>
                  </a:lnTo>
                  <a:lnTo>
                    <a:pt x="807" y="712"/>
                  </a:lnTo>
                  <a:lnTo>
                    <a:pt x="786" y="699"/>
                  </a:lnTo>
                  <a:lnTo>
                    <a:pt x="763" y="688"/>
                  </a:lnTo>
                  <a:lnTo>
                    <a:pt x="740" y="680"/>
                  </a:lnTo>
                  <a:lnTo>
                    <a:pt x="727" y="677"/>
                  </a:lnTo>
                  <a:lnTo>
                    <a:pt x="714" y="673"/>
                  </a:lnTo>
                  <a:lnTo>
                    <a:pt x="701" y="671"/>
                  </a:lnTo>
                  <a:lnTo>
                    <a:pt x="688" y="669"/>
                  </a:lnTo>
                  <a:lnTo>
                    <a:pt x="675" y="668"/>
                  </a:lnTo>
                  <a:lnTo>
                    <a:pt x="661" y="668"/>
                  </a:lnTo>
                  <a:lnTo>
                    <a:pt x="661" y="668"/>
                  </a:lnTo>
                  <a:close/>
                  <a:moveTo>
                    <a:pt x="484" y="84"/>
                  </a:moveTo>
                  <a:lnTo>
                    <a:pt x="484" y="84"/>
                  </a:lnTo>
                  <a:lnTo>
                    <a:pt x="501" y="75"/>
                  </a:lnTo>
                  <a:lnTo>
                    <a:pt x="520" y="68"/>
                  </a:lnTo>
                  <a:lnTo>
                    <a:pt x="538" y="65"/>
                  </a:lnTo>
                  <a:lnTo>
                    <a:pt x="557" y="64"/>
                  </a:lnTo>
                  <a:lnTo>
                    <a:pt x="557" y="64"/>
                  </a:lnTo>
                  <a:lnTo>
                    <a:pt x="574" y="65"/>
                  </a:lnTo>
                  <a:lnTo>
                    <a:pt x="592" y="68"/>
                  </a:lnTo>
                  <a:lnTo>
                    <a:pt x="609" y="74"/>
                  </a:lnTo>
                  <a:lnTo>
                    <a:pt x="625" y="81"/>
                  </a:lnTo>
                  <a:lnTo>
                    <a:pt x="640" y="91"/>
                  </a:lnTo>
                  <a:lnTo>
                    <a:pt x="655" y="103"/>
                  </a:lnTo>
                  <a:lnTo>
                    <a:pt x="668" y="115"/>
                  </a:lnTo>
                  <a:lnTo>
                    <a:pt x="681" y="130"/>
                  </a:lnTo>
                  <a:lnTo>
                    <a:pt x="691" y="147"/>
                  </a:lnTo>
                  <a:lnTo>
                    <a:pt x="702" y="164"/>
                  </a:lnTo>
                  <a:lnTo>
                    <a:pt x="711" y="182"/>
                  </a:lnTo>
                  <a:lnTo>
                    <a:pt x="718" y="202"/>
                  </a:lnTo>
                  <a:lnTo>
                    <a:pt x="724" y="223"/>
                  </a:lnTo>
                  <a:lnTo>
                    <a:pt x="728" y="244"/>
                  </a:lnTo>
                  <a:lnTo>
                    <a:pt x="731" y="267"/>
                  </a:lnTo>
                  <a:lnTo>
                    <a:pt x="732" y="290"/>
                  </a:lnTo>
                  <a:lnTo>
                    <a:pt x="732" y="290"/>
                  </a:lnTo>
                  <a:lnTo>
                    <a:pt x="731" y="306"/>
                  </a:lnTo>
                  <a:lnTo>
                    <a:pt x="730" y="324"/>
                  </a:lnTo>
                  <a:lnTo>
                    <a:pt x="728" y="340"/>
                  </a:lnTo>
                  <a:lnTo>
                    <a:pt x="725" y="356"/>
                  </a:lnTo>
                  <a:lnTo>
                    <a:pt x="725" y="356"/>
                  </a:lnTo>
                  <a:lnTo>
                    <a:pt x="724" y="362"/>
                  </a:lnTo>
                  <a:lnTo>
                    <a:pt x="724" y="369"/>
                  </a:lnTo>
                  <a:lnTo>
                    <a:pt x="726" y="374"/>
                  </a:lnTo>
                  <a:lnTo>
                    <a:pt x="728" y="379"/>
                  </a:lnTo>
                  <a:lnTo>
                    <a:pt x="732" y="385"/>
                  </a:lnTo>
                  <a:lnTo>
                    <a:pt x="736" y="389"/>
                  </a:lnTo>
                  <a:lnTo>
                    <a:pt x="742" y="391"/>
                  </a:lnTo>
                  <a:lnTo>
                    <a:pt x="748" y="393"/>
                  </a:lnTo>
                  <a:lnTo>
                    <a:pt x="748" y="393"/>
                  </a:lnTo>
                  <a:lnTo>
                    <a:pt x="756" y="394"/>
                  </a:lnTo>
                  <a:lnTo>
                    <a:pt x="756" y="394"/>
                  </a:lnTo>
                  <a:lnTo>
                    <a:pt x="761" y="394"/>
                  </a:lnTo>
                  <a:lnTo>
                    <a:pt x="765" y="393"/>
                  </a:lnTo>
                  <a:lnTo>
                    <a:pt x="771" y="391"/>
                  </a:lnTo>
                  <a:lnTo>
                    <a:pt x="775" y="388"/>
                  </a:lnTo>
                  <a:lnTo>
                    <a:pt x="778" y="385"/>
                  </a:lnTo>
                  <a:lnTo>
                    <a:pt x="782" y="380"/>
                  </a:lnTo>
                  <a:lnTo>
                    <a:pt x="785" y="375"/>
                  </a:lnTo>
                  <a:lnTo>
                    <a:pt x="786" y="370"/>
                  </a:lnTo>
                  <a:lnTo>
                    <a:pt x="786" y="370"/>
                  </a:lnTo>
                  <a:lnTo>
                    <a:pt x="790" y="350"/>
                  </a:lnTo>
                  <a:lnTo>
                    <a:pt x="793" y="331"/>
                  </a:lnTo>
                  <a:lnTo>
                    <a:pt x="794" y="311"/>
                  </a:lnTo>
                  <a:lnTo>
                    <a:pt x="795" y="290"/>
                  </a:lnTo>
                  <a:lnTo>
                    <a:pt x="795" y="290"/>
                  </a:lnTo>
                  <a:lnTo>
                    <a:pt x="794" y="260"/>
                  </a:lnTo>
                  <a:lnTo>
                    <a:pt x="790" y="231"/>
                  </a:lnTo>
                  <a:lnTo>
                    <a:pt x="785" y="203"/>
                  </a:lnTo>
                  <a:lnTo>
                    <a:pt x="776" y="178"/>
                  </a:lnTo>
                  <a:lnTo>
                    <a:pt x="767" y="152"/>
                  </a:lnTo>
                  <a:lnTo>
                    <a:pt x="755" y="128"/>
                  </a:lnTo>
                  <a:lnTo>
                    <a:pt x="741" y="106"/>
                  </a:lnTo>
                  <a:lnTo>
                    <a:pt x="726" y="85"/>
                  </a:lnTo>
                  <a:lnTo>
                    <a:pt x="709" y="66"/>
                  </a:lnTo>
                  <a:lnTo>
                    <a:pt x="690" y="50"/>
                  </a:lnTo>
                  <a:lnTo>
                    <a:pt x="670" y="35"/>
                  </a:lnTo>
                  <a:lnTo>
                    <a:pt x="660" y="29"/>
                  </a:lnTo>
                  <a:lnTo>
                    <a:pt x="650" y="23"/>
                  </a:lnTo>
                  <a:lnTo>
                    <a:pt x="639" y="18"/>
                  </a:lnTo>
                  <a:lnTo>
                    <a:pt x="628" y="14"/>
                  </a:lnTo>
                  <a:lnTo>
                    <a:pt x="616" y="9"/>
                  </a:lnTo>
                  <a:lnTo>
                    <a:pt x="604" y="6"/>
                  </a:lnTo>
                  <a:lnTo>
                    <a:pt x="593" y="3"/>
                  </a:lnTo>
                  <a:lnTo>
                    <a:pt x="581" y="2"/>
                  </a:lnTo>
                  <a:lnTo>
                    <a:pt x="569" y="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43" y="1"/>
                  </a:lnTo>
                  <a:lnTo>
                    <a:pt x="529" y="2"/>
                  </a:lnTo>
                  <a:lnTo>
                    <a:pt x="517" y="4"/>
                  </a:lnTo>
                  <a:lnTo>
                    <a:pt x="503" y="7"/>
                  </a:lnTo>
                  <a:lnTo>
                    <a:pt x="490" y="11"/>
                  </a:lnTo>
                  <a:lnTo>
                    <a:pt x="477" y="17"/>
                  </a:lnTo>
                  <a:lnTo>
                    <a:pt x="465" y="22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47" y="33"/>
                  </a:lnTo>
                  <a:lnTo>
                    <a:pt x="442" y="37"/>
                  </a:lnTo>
                  <a:lnTo>
                    <a:pt x="439" y="43"/>
                  </a:lnTo>
                  <a:lnTo>
                    <a:pt x="438" y="49"/>
                  </a:lnTo>
                  <a:lnTo>
                    <a:pt x="437" y="54"/>
                  </a:lnTo>
                  <a:lnTo>
                    <a:pt x="437" y="61"/>
                  </a:lnTo>
                  <a:lnTo>
                    <a:pt x="438" y="67"/>
                  </a:lnTo>
                  <a:lnTo>
                    <a:pt x="441" y="73"/>
                  </a:lnTo>
                  <a:lnTo>
                    <a:pt x="441" y="73"/>
                  </a:lnTo>
                  <a:lnTo>
                    <a:pt x="445" y="78"/>
                  </a:lnTo>
                  <a:lnTo>
                    <a:pt x="450" y="82"/>
                  </a:lnTo>
                  <a:lnTo>
                    <a:pt x="455" y="85"/>
                  </a:lnTo>
                  <a:lnTo>
                    <a:pt x="461" y="88"/>
                  </a:lnTo>
                  <a:lnTo>
                    <a:pt x="467" y="89"/>
                  </a:lnTo>
                  <a:lnTo>
                    <a:pt x="473" y="88"/>
                  </a:lnTo>
                  <a:lnTo>
                    <a:pt x="479" y="87"/>
                  </a:lnTo>
                  <a:lnTo>
                    <a:pt x="484" y="84"/>
                  </a:lnTo>
                  <a:lnTo>
                    <a:pt x="484" y="84"/>
                  </a:lnTo>
                  <a:close/>
                  <a:moveTo>
                    <a:pt x="763" y="540"/>
                  </a:moveTo>
                  <a:lnTo>
                    <a:pt x="763" y="540"/>
                  </a:lnTo>
                  <a:lnTo>
                    <a:pt x="757" y="541"/>
                  </a:lnTo>
                  <a:lnTo>
                    <a:pt x="751" y="544"/>
                  </a:lnTo>
                  <a:lnTo>
                    <a:pt x="746" y="546"/>
                  </a:lnTo>
                  <a:lnTo>
                    <a:pt x="741" y="550"/>
                  </a:lnTo>
                  <a:lnTo>
                    <a:pt x="738" y="554"/>
                  </a:lnTo>
                  <a:lnTo>
                    <a:pt x="734" y="560"/>
                  </a:lnTo>
                  <a:lnTo>
                    <a:pt x="732" y="566"/>
                  </a:lnTo>
                  <a:lnTo>
                    <a:pt x="732" y="573"/>
                  </a:lnTo>
                  <a:lnTo>
                    <a:pt x="732" y="573"/>
                  </a:lnTo>
                  <a:lnTo>
                    <a:pt x="732" y="579"/>
                  </a:lnTo>
                  <a:lnTo>
                    <a:pt x="734" y="584"/>
                  </a:lnTo>
                  <a:lnTo>
                    <a:pt x="738" y="590"/>
                  </a:lnTo>
                  <a:lnTo>
                    <a:pt x="741" y="595"/>
                  </a:lnTo>
                  <a:lnTo>
                    <a:pt x="746" y="598"/>
                  </a:lnTo>
                  <a:lnTo>
                    <a:pt x="751" y="602"/>
                  </a:lnTo>
                  <a:lnTo>
                    <a:pt x="757" y="604"/>
                  </a:lnTo>
                  <a:lnTo>
                    <a:pt x="763" y="605"/>
                  </a:lnTo>
                  <a:lnTo>
                    <a:pt x="763" y="605"/>
                  </a:lnTo>
                  <a:lnTo>
                    <a:pt x="784" y="606"/>
                  </a:lnTo>
                  <a:lnTo>
                    <a:pt x="803" y="608"/>
                  </a:lnTo>
                  <a:lnTo>
                    <a:pt x="821" y="613"/>
                  </a:lnTo>
                  <a:lnTo>
                    <a:pt x="839" y="620"/>
                  </a:lnTo>
                  <a:lnTo>
                    <a:pt x="856" y="628"/>
                  </a:lnTo>
                  <a:lnTo>
                    <a:pt x="872" y="639"/>
                  </a:lnTo>
                  <a:lnTo>
                    <a:pt x="887" y="650"/>
                  </a:lnTo>
                  <a:lnTo>
                    <a:pt x="900" y="663"/>
                  </a:lnTo>
                  <a:lnTo>
                    <a:pt x="911" y="678"/>
                  </a:lnTo>
                  <a:lnTo>
                    <a:pt x="923" y="693"/>
                  </a:lnTo>
                  <a:lnTo>
                    <a:pt x="932" y="709"/>
                  </a:lnTo>
                  <a:lnTo>
                    <a:pt x="940" y="727"/>
                  </a:lnTo>
                  <a:lnTo>
                    <a:pt x="946" y="745"/>
                  </a:lnTo>
                  <a:lnTo>
                    <a:pt x="951" y="764"/>
                  </a:lnTo>
                  <a:lnTo>
                    <a:pt x="953" y="784"/>
                  </a:lnTo>
                  <a:lnTo>
                    <a:pt x="954" y="803"/>
                  </a:lnTo>
                  <a:lnTo>
                    <a:pt x="954" y="803"/>
                  </a:lnTo>
                  <a:lnTo>
                    <a:pt x="954" y="809"/>
                  </a:lnTo>
                  <a:lnTo>
                    <a:pt x="952" y="814"/>
                  </a:lnTo>
                  <a:lnTo>
                    <a:pt x="952" y="814"/>
                  </a:lnTo>
                  <a:lnTo>
                    <a:pt x="950" y="820"/>
                  </a:lnTo>
                  <a:lnTo>
                    <a:pt x="950" y="827"/>
                  </a:lnTo>
                  <a:lnTo>
                    <a:pt x="950" y="832"/>
                  </a:lnTo>
                  <a:lnTo>
                    <a:pt x="952" y="839"/>
                  </a:lnTo>
                  <a:lnTo>
                    <a:pt x="954" y="844"/>
                  </a:lnTo>
                  <a:lnTo>
                    <a:pt x="959" y="848"/>
                  </a:lnTo>
                  <a:lnTo>
                    <a:pt x="963" y="853"/>
                  </a:lnTo>
                  <a:lnTo>
                    <a:pt x="968" y="856"/>
                  </a:lnTo>
                  <a:lnTo>
                    <a:pt x="968" y="856"/>
                  </a:lnTo>
                  <a:lnTo>
                    <a:pt x="975" y="858"/>
                  </a:lnTo>
                  <a:lnTo>
                    <a:pt x="981" y="859"/>
                  </a:lnTo>
                  <a:lnTo>
                    <a:pt x="981" y="859"/>
                  </a:lnTo>
                  <a:lnTo>
                    <a:pt x="985" y="858"/>
                  </a:lnTo>
                  <a:lnTo>
                    <a:pt x="990" y="857"/>
                  </a:lnTo>
                  <a:lnTo>
                    <a:pt x="998" y="854"/>
                  </a:lnTo>
                  <a:lnTo>
                    <a:pt x="1003" y="851"/>
                  </a:lnTo>
                  <a:lnTo>
                    <a:pt x="1006" y="848"/>
                  </a:lnTo>
                  <a:lnTo>
                    <a:pt x="1008" y="844"/>
                  </a:lnTo>
                  <a:lnTo>
                    <a:pt x="1010" y="840"/>
                  </a:lnTo>
                  <a:lnTo>
                    <a:pt x="1010" y="840"/>
                  </a:lnTo>
                  <a:lnTo>
                    <a:pt x="1013" y="831"/>
                  </a:lnTo>
                  <a:lnTo>
                    <a:pt x="1017" y="823"/>
                  </a:lnTo>
                  <a:lnTo>
                    <a:pt x="1018" y="813"/>
                  </a:lnTo>
                  <a:lnTo>
                    <a:pt x="1018" y="803"/>
                  </a:lnTo>
                  <a:lnTo>
                    <a:pt x="1018" y="803"/>
                  </a:lnTo>
                  <a:lnTo>
                    <a:pt x="1018" y="790"/>
                  </a:lnTo>
                  <a:lnTo>
                    <a:pt x="1017" y="777"/>
                  </a:lnTo>
                  <a:lnTo>
                    <a:pt x="1013" y="751"/>
                  </a:lnTo>
                  <a:lnTo>
                    <a:pt x="1007" y="726"/>
                  </a:lnTo>
                  <a:lnTo>
                    <a:pt x="998" y="702"/>
                  </a:lnTo>
                  <a:lnTo>
                    <a:pt x="988" y="679"/>
                  </a:lnTo>
                  <a:lnTo>
                    <a:pt x="976" y="657"/>
                  </a:lnTo>
                  <a:lnTo>
                    <a:pt x="961" y="637"/>
                  </a:lnTo>
                  <a:lnTo>
                    <a:pt x="945" y="619"/>
                  </a:lnTo>
                  <a:lnTo>
                    <a:pt x="926" y="602"/>
                  </a:lnTo>
                  <a:lnTo>
                    <a:pt x="907" y="585"/>
                  </a:lnTo>
                  <a:lnTo>
                    <a:pt x="887" y="573"/>
                  </a:lnTo>
                  <a:lnTo>
                    <a:pt x="864" y="562"/>
                  </a:lnTo>
                  <a:lnTo>
                    <a:pt x="852" y="556"/>
                  </a:lnTo>
                  <a:lnTo>
                    <a:pt x="841" y="552"/>
                  </a:lnTo>
                  <a:lnTo>
                    <a:pt x="829" y="549"/>
                  </a:lnTo>
                  <a:lnTo>
                    <a:pt x="816" y="546"/>
                  </a:lnTo>
                  <a:lnTo>
                    <a:pt x="803" y="544"/>
                  </a:lnTo>
                  <a:lnTo>
                    <a:pt x="790" y="542"/>
                  </a:lnTo>
                  <a:lnTo>
                    <a:pt x="777" y="541"/>
                  </a:lnTo>
                  <a:lnTo>
                    <a:pt x="763" y="540"/>
                  </a:lnTo>
                  <a:lnTo>
                    <a:pt x="763" y="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29E0ACA-C8A8-4259-B101-90AB82FA200E}"/>
              </a:ext>
            </a:extLst>
          </p:cNvPr>
          <p:cNvGrpSpPr/>
          <p:nvPr/>
        </p:nvGrpSpPr>
        <p:grpSpPr>
          <a:xfrm>
            <a:off x="4753799" y="1762689"/>
            <a:ext cx="869714" cy="869714"/>
            <a:chOff x="4753799" y="1762689"/>
            <a:chExt cx="869714" cy="869714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FE770BB-4EA9-4A4D-93BB-1F0FCD91FBEF}"/>
                </a:ext>
              </a:extLst>
            </p:cNvPr>
            <p:cNvSpPr/>
            <p:nvPr/>
          </p:nvSpPr>
          <p:spPr>
            <a:xfrm>
              <a:off x="4753799" y="1762689"/>
              <a:ext cx="869714" cy="869714"/>
            </a:xfrm>
            <a:prstGeom prst="ellipse">
              <a:avLst/>
            </a:prstGeom>
            <a:solidFill>
              <a:srgbClr val="484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101">
              <a:extLst>
                <a:ext uri="{FF2B5EF4-FFF2-40B4-BE49-F238E27FC236}">
                  <a16:creationId xmlns:a16="http://schemas.microsoft.com/office/drawing/2014/main" id="{0A8C90E1-E039-4F12-85DA-2936A30ED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5800" y="2035621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675E028-0AAA-4C6D-8148-0849AFC5D459}"/>
              </a:ext>
            </a:extLst>
          </p:cNvPr>
          <p:cNvGrpSpPr/>
          <p:nvPr/>
        </p:nvGrpSpPr>
        <p:grpSpPr>
          <a:xfrm>
            <a:off x="7814746" y="1669153"/>
            <a:ext cx="4241807" cy="1742670"/>
            <a:chOff x="1412640" y="2008384"/>
            <a:chExt cx="4241807" cy="1742670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8DB6B00-8A95-49B7-B291-BCE5B7451211}"/>
                </a:ext>
              </a:extLst>
            </p:cNvPr>
            <p:cNvSpPr txBox="1"/>
            <p:nvPr/>
          </p:nvSpPr>
          <p:spPr>
            <a:xfrm>
              <a:off x="1583987" y="200838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监管要求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BEB1C16-4DAF-4242-9B19-F14AEEBF2587}"/>
                </a:ext>
              </a:extLst>
            </p:cNvPr>
            <p:cNvSpPr txBox="1"/>
            <p:nvPr/>
          </p:nvSpPr>
          <p:spPr>
            <a:xfrm>
              <a:off x="1412640" y="2366059"/>
              <a:ext cx="42418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数据报送错误，重报数据流程涉及到需要保险公司提交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修数申请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，要求总裁签字并加盖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公章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保信正在进行数据质量治理阶段，针对数据报送质量存在问题的形成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数据质量报告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下发保险公司，要求反馈整改时效及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信针对保险公司报送数据的情况，进行打分排名，并不定期在行业内进行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通报</a:t>
              </a:r>
              <a:r>
                <a:rPr lang="zh-CN" altLang="en-US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批评</a:t>
              </a:r>
              <a:endPara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5546E1C-5224-4538-B3B8-C6696C90782C}"/>
              </a:ext>
            </a:extLst>
          </p:cNvPr>
          <p:cNvGrpSpPr/>
          <p:nvPr/>
        </p:nvGrpSpPr>
        <p:grpSpPr>
          <a:xfrm>
            <a:off x="7533490" y="4905819"/>
            <a:ext cx="3694615" cy="1039093"/>
            <a:chOff x="1131384" y="2091953"/>
            <a:chExt cx="3694615" cy="1039093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DC5F7226-8541-4EEA-A1D5-B46BB1B064CA}"/>
                </a:ext>
              </a:extLst>
            </p:cNvPr>
            <p:cNvSpPr txBox="1"/>
            <p:nvPr/>
          </p:nvSpPr>
          <p:spPr>
            <a:xfrm>
              <a:off x="1131384" y="2091953"/>
              <a:ext cx="17331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迭代上线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9807AE6-034C-4755-837E-93A1F9FE9F6A}"/>
                </a:ext>
              </a:extLst>
            </p:cNvPr>
            <p:cNvSpPr txBox="1"/>
            <p:nvPr/>
          </p:nvSpPr>
          <p:spPr>
            <a:xfrm>
              <a:off x="1136195" y="2407193"/>
              <a:ext cx="368980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4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以前实施都是基于稳定系统来做，目前实施只能在测试环境进行，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产品迭代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推广上线过程中存在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需求变更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，会增加一定工作量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167FD71D-EFC6-44A3-9559-5F2C554B879D}"/>
              </a:ext>
            </a:extLst>
          </p:cNvPr>
          <p:cNvGrpSpPr/>
          <p:nvPr/>
        </p:nvGrpSpPr>
        <p:grpSpPr>
          <a:xfrm>
            <a:off x="8465374" y="3341439"/>
            <a:ext cx="3180526" cy="812620"/>
            <a:chOff x="1136195" y="2091953"/>
            <a:chExt cx="3180526" cy="812620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F90A347-D01E-4E06-9CCB-CD78793503B7}"/>
                </a:ext>
              </a:extLst>
            </p:cNvPr>
            <p:cNvSpPr txBox="1"/>
            <p:nvPr/>
          </p:nvSpPr>
          <p:spPr>
            <a:xfrm>
              <a:off x="1389470" y="2091953"/>
              <a:ext cx="12170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业务差异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DBF9928-6E20-4914-8E97-E485E6919E05}"/>
                </a:ext>
              </a:extLst>
            </p:cNvPr>
            <p:cNvSpPr txBox="1"/>
            <p:nvPr/>
          </p:nvSpPr>
          <p:spPr>
            <a:xfrm>
              <a:off x="1136195" y="2407193"/>
              <a:ext cx="3180526" cy="4973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4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各保险公司开展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上存在一定的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个性差异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，需与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实际业务系统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做差异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FB1FE36-0DD1-40B8-93AD-940BD7EC6CD9}"/>
              </a:ext>
            </a:extLst>
          </p:cNvPr>
          <p:cNvGrpSpPr/>
          <p:nvPr/>
        </p:nvGrpSpPr>
        <p:grpSpPr>
          <a:xfrm>
            <a:off x="966769" y="1752722"/>
            <a:ext cx="3689804" cy="776905"/>
            <a:chOff x="1136195" y="2091953"/>
            <a:chExt cx="3689804" cy="776905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2DABBE01-8FF8-4B00-B852-01ED66D8415B}"/>
                </a:ext>
              </a:extLst>
            </p:cNvPr>
            <p:cNvSpPr txBox="1"/>
            <p:nvPr/>
          </p:nvSpPr>
          <p:spPr>
            <a:xfrm>
              <a:off x="3390797" y="2091953"/>
              <a:ext cx="1146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ETL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D7C0042-66FC-42A5-B988-CD2ECA085081}"/>
                </a:ext>
              </a:extLst>
            </p:cNvPr>
            <p:cNvSpPr txBox="1"/>
            <p:nvPr/>
          </p:nvSpPr>
          <p:spPr>
            <a:xfrm>
              <a:off x="1136195" y="2407193"/>
              <a:ext cx="3689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安联的各核心业务系统都是获取公司的先进版本，目前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我们所拥有的</a:t>
              </a:r>
              <a:r>
                <a:rPr lang="en-US" altLang="zh-CN" sz="1200" b="1" dirty="0" err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ETL</a:t>
              </a:r>
              <a:r>
                <a:rPr lang="zh-CN" altLang="en-US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无法</a:t>
              </a:r>
              <a:r>
                <a:rPr lang="zh-CN" altLang="en-US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这套版本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12223F5-A18E-44EF-B19A-73279975946D}"/>
              </a:ext>
            </a:extLst>
          </p:cNvPr>
          <p:cNvGrpSpPr/>
          <p:nvPr/>
        </p:nvGrpSpPr>
        <p:grpSpPr>
          <a:xfrm>
            <a:off x="966769" y="4905819"/>
            <a:ext cx="3689804" cy="828586"/>
            <a:chOff x="1136195" y="2091953"/>
            <a:chExt cx="3689804" cy="828586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362965-2B7C-4110-929C-53E5E6B5AC32}"/>
                </a:ext>
              </a:extLst>
            </p:cNvPr>
            <p:cNvSpPr txBox="1"/>
            <p:nvPr/>
          </p:nvSpPr>
          <p:spPr>
            <a:xfrm>
              <a:off x="3358931" y="209195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模型分析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CB5FF05-FA7E-4AFE-BAF6-DCF3CA9C3E5E}"/>
                </a:ext>
              </a:extLst>
            </p:cNvPr>
            <p:cNvSpPr txBox="1"/>
            <p:nvPr/>
          </p:nvSpPr>
          <p:spPr>
            <a:xfrm>
              <a:off x="1136195" y="2407193"/>
              <a:ext cx="368980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4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联拥有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个产品线，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需要逐一对</a:t>
              </a:r>
              <a:r>
                <a:rPr lang="zh-CN" altLang="en-US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进行梳理和模型分析工作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695C384-D913-488F-9B97-5335B47C09F3}"/>
              </a:ext>
            </a:extLst>
          </p:cNvPr>
          <p:cNvGrpSpPr/>
          <p:nvPr/>
        </p:nvGrpSpPr>
        <p:grpSpPr>
          <a:xfrm>
            <a:off x="566774" y="3341439"/>
            <a:ext cx="3185336" cy="1039093"/>
            <a:chOff x="1136195" y="2091953"/>
            <a:chExt cx="3185336" cy="1039093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23B9DB8D-A94D-4C95-870B-18D9498199AF}"/>
                </a:ext>
              </a:extLst>
            </p:cNvPr>
            <p:cNvSpPr txBox="1"/>
            <p:nvPr/>
          </p:nvSpPr>
          <p:spPr>
            <a:xfrm>
              <a:off x="2588363" y="2091953"/>
              <a:ext cx="17331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保单登记产品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40C7347B-B4B9-4049-B12D-13AAA67A4109}"/>
                </a:ext>
              </a:extLst>
            </p:cNvPr>
            <p:cNvSpPr txBox="1"/>
            <p:nvPr/>
          </p:nvSpPr>
          <p:spPr>
            <a:xfrm>
              <a:off x="1136195" y="2407193"/>
              <a:ext cx="3180526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4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本次实施的主要工作是从业务系统将数据抽取到保单登记产品库中，保单登记产品上报部分无需改动，仅涉及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联调测试</a:t>
              </a:r>
            </a:p>
          </p:txBody>
        </p:sp>
      </p:grpSp>
      <p:sp>
        <p:nvSpPr>
          <p:cNvPr id="52" name="文本框 2"/>
          <p:cNvSpPr txBox="1"/>
          <p:nvPr/>
        </p:nvSpPr>
        <p:spPr>
          <a:xfrm>
            <a:off x="1705799" y="122763"/>
            <a:ext cx="328724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7"/>
            <a:r>
              <a:rPr lang="zh-CN" alt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项目背景</a:t>
            </a:r>
          </a:p>
        </p:txBody>
      </p:sp>
      <p:pic>
        <p:nvPicPr>
          <p:cNvPr id="53" name="Picture 3" descr="logo">
            <a:extLst>
              <a:ext uri="{FF2B5EF4-FFF2-40B4-BE49-F238E27FC236}">
                <a16:creationId xmlns:a16="http://schemas.microsoft.com/office/drawing/2014/main" id="{49F2DFDF-6253-47C0-822C-83EE0D56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" y="75303"/>
            <a:ext cx="1006399" cy="89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直接连接符 53"/>
          <p:cNvCxnSpPr/>
          <p:nvPr/>
        </p:nvCxnSpPr>
        <p:spPr>
          <a:xfrm>
            <a:off x="930536" y="645855"/>
            <a:ext cx="542185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39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250"/>
                            </p:stCondLst>
                            <p:childTnLst>
                              <p:par>
                                <p:cTn id="8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9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五边形 16"/>
          <p:cNvSpPr/>
          <p:nvPr/>
        </p:nvSpPr>
        <p:spPr>
          <a:xfrm>
            <a:off x="815417" y="1708819"/>
            <a:ext cx="6170269" cy="420047"/>
          </a:xfrm>
          <a:prstGeom prst="homePlate">
            <a:avLst/>
          </a:prstGeom>
          <a:solidFill>
            <a:srgbClr val="363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风险点一：可能有未完成工作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6430851" y="2181852"/>
            <a:ext cx="5761149" cy="420047"/>
          </a:xfrm>
          <a:prstGeom prst="homePlate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风险点二：数据质量风险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TextBox 81"/>
          <p:cNvSpPr txBox="1"/>
          <p:nvPr/>
        </p:nvSpPr>
        <p:spPr>
          <a:xfrm>
            <a:off x="766580" y="2565527"/>
            <a:ext cx="5271755" cy="3570251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lvl="0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工作任务完成时间紧张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工作任务多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3.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在实际实施过程中需业务人员协调配合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应对建议：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1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需要了解业务系统上线计划，上线内容（待确认：现场团队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根据推广计划及时调整产品线数据报送开发计划</a:t>
            </a:r>
          </a:p>
          <a:p>
            <a:pPr lvl="0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系统更新换代，需提前向保信做报备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我们按照上线时间对实施计划倒排，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月底要完成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个产品线确认，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号要完成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个产品线确认，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号要完成所有产品线确认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提前向保信申请先报送部分场景的数据或者申请暂缓报送数据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81"/>
          <p:cNvSpPr txBox="1"/>
          <p:nvPr/>
        </p:nvSpPr>
        <p:spPr>
          <a:xfrm>
            <a:off x="6415573" y="2939822"/>
            <a:ext cx="5438676" cy="3077808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原因：保单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登记产品自带入库校验规则，可以保证数据上报入库，但是无法保证通过数据质量治理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应对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1.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产品组已有成熟的数据治理工具，含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表内核验规则：</a:t>
            </a: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3091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项，表间核验规则：</a:t>
            </a: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1313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项，共计：</a:t>
            </a: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4404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2.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被校验出的问题数据进行原因分析及分类，如：数据抽取程序问题、数据质量问题、实际业务无法按照报送要求报送等分类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    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信下发的数据治理规则持续更新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，同步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更新维护脚本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3" descr="logo">
            <a:extLst>
              <a:ext uri="{FF2B5EF4-FFF2-40B4-BE49-F238E27FC236}">
                <a16:creationId xmlns:a16="http://schemas.microsoft.com/office/drawing/2014/main" id="{49F2DFDF-6253-47C0-822C-83EE0D56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" y="75303"/>
            <a:ext cx="1006399" cy="89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/>
          <p:cNvCxnSpPr/>
          <p:nvPr/>
        </p:nvCxnSpPr>
        <p:spPr>
          <a:xfrm>
            <a:off x="930536" y="645855"/>
            <a:ext cx="542185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2"/>
          <p:cNvSpPr txBox="1"/>
          <p:nvPr/>
        </p:nvSpPr>
        <p:spPr>
          <a:xfrm>
            <a:off x="1705799" y="122763"/>
            <a:ext cx="328633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7"/>
            <a:r>
              <a:rPr lang="zh-CN" alt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799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sz="2799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风险点</a:t>
            </a:r>
            <a:endParaRPr lang="zh-CN" altLang="en-US" sz="20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43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76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26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63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20" grpId="0"/>
      <p:bldP spid="20" grpId="1"/>
      <p:bldP spid="21" grpId="0"/>
      <p:bldP spid="21" grpId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5899009" y="2251667"/>
            <a:ext cx="512994" cy="51123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7" tIns="60948" rIns="121897" bIns="60948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kumimoji="0" lang="zh-CN" altLang="en-US" sz="359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780640" y="2251667"/>
            <a:ext cx="3742467" cy="511238"/>
            <a:chOff x="6339097" y="1573726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723350" y="1614014"/>
              <a:ext cx="2653074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marL="0" marR="0" lvl="0" indent="0" algn="l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999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项目背景</a:t>
              </a:r>
              <a:endParaRPr kumimoji="0" lang="zh-CN" altLang="zh-CN" sz="1999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5899009" y="3087684"/>
            <a:ext cx="512994" cy="51123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7" tIns="60948" rIns="121897" bIns="60948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kumimoji="0" lang="zh-CN" altLang="en-US" sz="359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80640" y="3087684"/>
            <a:ext cx="3742467" cy="511238"/>
            <a:chOff x="6315199" y="2410178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47248" y="2450466"/>
              <a:ext cx="2653074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marL="0" marR="0" lvl="0" indent="0" algn="l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999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r>
                <a:rPr lang="zh-CN" altLang="en-US" sz="1999" b="1" kern="100" noProof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拆解</a:t>
              </a:r>
              <a:endParaRPr kumimoji="0" lang="zh-CN" altLang="zh-CN" sz="1999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5899009" y="3923701"/>
            <a:ext cx="512994" cy="51123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7" tIns="60948" rIns="121897" bIns="60948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kumimoji="0" lang="zh-CN" altLang="en-US" sz="359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780640" y="3923701"/>
            <a:ext cx="3742467" cy="511238"/>
            <a:chOff x="6339097" y="3296031"/>
            <a:chExt cx="3744416" cy="511504"/>
          </a:xfrm>
        </p:grpSpPr>
        <p:sp>
          <p:nvSpPr>
            <p:cNvPr id="25" name="圆角矩形 24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lvl="0" defTabSz="1219017">
                <a:defRPr/>
              </a:pPr>
              <a:r>
                <a:rPr lang="zh-CN" altLang="en-US" sz="1999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实施方案</a:t>
              </a:r>
              <a:endParaRPr kumimoji="0" lang="zh-CN" altLang="zh-CN" sz="1999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4418" y="2219404"/>
            <a:ext cx="2806850" cy="1353538"/>
          </a:xfrm>
          <a:prstGeom prst="rect">
            <a:avLst/>
          </a:prstGeom>
          <a:noFill/>
        </p:spPr>
        <p:txBody>
          <a:bodyPr wrap="square" lIns="121885" tIns="60941" rIns="121885" bIns="60941">
            <a:spAutoFit/>
          </a:bodyPr>
          <a:lstStyle/>
          <a:p>
            <a:pPr marL="0" marR="0" lvl="0" indent="0" algn="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798" b="1" i="0" u="none" strike="noStrike" kern="1200" cap="none" spc="2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目录 </a:t>
            </a:r>
            <a:endParaRPr kumimoji="0" lang="en-US" altLang="zh-CN" sz="4798" b="1" i="0" u="none" strike="noStrike" kern="1200" cap="none" spc="2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198" b="1" i="0" u="none" strike="noStrike" kern="1200" cap="none" spc="2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</a:t>
            </a:r>
            <a:endParaRPr kumimoji="0" lang="zh-CN" altLang="en-US" sz="3198" b="1" i="0" u="none" strike="noStrike" kern="1200" cap="none" spc="2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下箭头 1"/>
          <p:cNvSpPr/>
          <p:nvPr/>
        </p:nvSpPr>
        <p:spPr>
          <a:xfrm rot="16200000">
            <a:off x="4747335" y="3003566"/>
            <a:ext cx="575764" cy="67947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4" name="Picture 3" descr="logo">
            <a:extLst>
              <a:ext uri="{FF2B5EF4-FFF2-40B4-BE49-F238E27FC236}">
                <a16:creationId xmlns:a16="http://schemas.microsoft.com/office/drawing/2014/main" id="{49F2DFDF-6253-47C0-822C-83EE0D56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" y="75303"/>
            <a:ext cx="1006399" cy="89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52563"/>
      </p:ext>
    </p:extLst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6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5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3" grpId="0" animBg="1"/>
      <p:bldP spid="33" grpId="1" animBg="1"/>
      <p:bldP spid="36" grpId="0" animBg="1"/>
      <p:bldP spid="36" grpId="1" animBg="1"/>
      <p:bldP spid="22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"/>
          <p:cNvSpPr txBox="1"/>
          <p:nvPr/>
        </p:nvSpPr>
        <p:spPr>
          <a:xfrm>
            <a:off x="1697562" y="122763"/>
            <a:ext cx="328724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017">
              <a:defRPr/>
            </a:pPr>
            <a:r>
              <a:rPr lang="zh-CN" alt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项目拆</a:t>
            </a:r>
            <a:r>
              <a:rPr lang="zh-CN" altLang="en-US" sz="2799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en-US" altLang="zh-CN" sz="2799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时间节点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2" name="Picture 3" descr="logo">
            <a:extLst>
              <a:ext uri="{FF2B5EF4-FFF2-40B4-BE49-F238E27FC236}">
                <a16:creationId xmlns:a16="http://schemas.microsoft.com/office/drawing/2014/main" id="{49F2DFDF-6253-47C0-822C-83EE0D56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" y="75303"/>
            <a:ext cx="1006399" cy="89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/>
        </p:nvCxnSpPr>
        <p:spPr>
          <a:xfrm>
            <a:off x="930536" y="645855"/>
            <a:ext cx="542185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62" y="1341805"/>
            <a:ext cx="9059539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0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5899009" y="2251667"/>
            <a:ext cx="512994" cy="51123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7" tIns="60948" rIns="121897" bIns="60948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kumimoji="0" lang="zh-CN" altLang="en-US" sz="359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780640" y="2251667"/>
            <a:ext cx="3742467" cy="511238"/>
            <a:chOff x="6339097" y="1573726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723350" y="1614014"/>
              <a:ext cx="2653074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marL="0" marR="0" lvl="0" indent="0" algn="l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999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项目背景</a:t>
              </a:r>
              <a:endParaRPr kumimoji="0" lang="zh-CN" altLang="zh-CN" sz="1999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5899009" y="3087684"/>
            <a:ext cx="512994" cy="51123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7" tIns="60948" rIns="121897" bIns="60948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kumimoji="0" lang="zh-CN" altLang="en-US" sz="359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80640" y="3087684"/>
            <a:ext cx="3742467" cy="511238"/>
            <a:chOff x="6315199" y="2410178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47248" y="2450466"/>
              <a:ext cx="2653074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marL="0" marR="0" lvl="0" indent="0" algn="l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999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r>
                <a:rPr lang="zh-CN" altLang="en-US" sz="1999" b="1" kern="100" noProof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拆解</a:t>
              </a:r>
              <a:endParaRPr kumimoji="0" lang="zh-CN" altLang="zh-CN" sz="1999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5899009" y="3923701"/>
            <a:ext cx="512994" cy="51123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7" tIns="60948" rIns="121897" bIns="60948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kumimoji="0" lang="zh-CN" altLang="en-US" sz="359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780640" y="3923701"/>
            <a:ext cx="3742467" cy="511238"/>
            <a:chOff x="6339097" y="3296031"/>
            <a:chExt cx="3744416" cy="511504"/>
          </a:xfrm>
        </p:grpSpPr>
        <p:sp>
          <p:nvSpPr>
            <p:cNvPr id="25" name="圆角矩形 24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5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lvl="0" defTabSz="1219017">
                <a:defRPr/>
              </a:pPr>
              <a:r>
                <a:rPr lang="zh-CN" altLang="en-US" sz="1999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实施方案</a:t>
              </a:r>
              <a:endParaRPr kumimoji="0" lang="zh-CN" altLang="zh-CN" sz="1999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4418" y="2219404"/>
            <a:ext cx="2806850" cy="1353538"/>
          </a:xfrm>
          <a:prstGeom prst="rect">
            <a:avLst/>
          </a:prstGeom>
          <a:noFill/>
        </p:spPr>
        <p:txBody>
          <a:bodyPr wrap="square" lIns="121885" tIns="60941" rIns="121885" bIns="60941">
            <a:spAutoFit/>
          </a:bodyPr>
          <a:lstStyle/>
          <a:p>
            <a:pPr marL="0" marR="0" lvl="0" indent="0" algn="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798" b="1" i="0" u="none" strike="noStrike" kern="1200" cap="none" spc="2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目录 </a:t>
            </a:r>
            <a:endParaRPr kumimoji="0" lang="en-US" altLang="zh-CN" sz="4798" b="1" i="0" u="none" strike="noStrike" kern="1200" cap="none" spc="2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198" b="1" i="0" u="none" strike="noStrike" kern="1200" cap="none" spc="2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</a:t>
            </a:r>
            <a:endParaRPr kumimoji="0" lang="zh-CN" altLang="en-US" sz="3198" b="1" i="0" u="none" strike="noStrike" kern="1200" cap="none" spc="2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下箭头 1"/>
          <p:cNvSpPr/>
          <p:nvPr/>
        </p:nvSpPr>
        <p:spPr>
          <a:xfrm rot="16200000">
            <a:off x="4902753" y="3839583"/>
            <a:ext cx="575764" cy="67947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4" name="Picture 3" descr="logo">
            <a:extLst>
              <a:ext uri="{FF2B5EF4-FFF2-40B4-BE49-F238E27FC236}">
                <a16:creationId xmlns:a16="http://schemas.microsoft.com/office/drawing/2014/main" id="{49F2DFDF-6253-47C0-822C-83EE0D56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" y="75303"/>
            <a:ext cx="1006399" cy="89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125640"/>
      </p:ext>
    </p:extLst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6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5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3" grpId="0" animBg="1"/>
      <p:bldP spid="33" grpId="1" animBg="1"/>
      <p:bldP spid="36" grpId="0" animBg="1"/>
      <p:bldP spid="36" grpId="1" animBg="1"/>
      <p:bldP spid="22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6">
            <a:extLst>
              <a:ext uri="{FF2B5EF4-FFF2-40B4-BE49-F238E27FC236}">
                <a16:creationId xmlns:a16="http://schemas.microsoft.com/office/drawing/2014/main" id="{DE5480C4-28F9-40EB-B071-DF7598179607}"/>
              </a:ext>
            </a:extLst>
          </p:cNvPr>
          <p:cNvSpPr txBox="1"/>
          <p:nvPr/>
        </p:nvSpPr>
        <p:spPr>
          <a:xfrm>
            <a:off x="3145241" y="1065324"/>
            <a:ext cx="5327241" cy="2486110"/>
          </a:xfrm>
          <a:prstGeom prst="rect">
            <a:avLst/>
          </a:prstGeom>
          <a:noFill/>
        </p:spPr>
        <p:txBody>
          <a:bodyPr wrap="square" lIns="115104" tIns="57553" rIns="115104" bIns="57553" rtlCol="0">
            <a:spAutoFit/>
          </a:bodyPr>
          <a:lstStyle/>
          <a:p>
            <a:pPr lvl="0"/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我们需要了解各业务系统目前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产品上线情况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，分析各业务系统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数据流转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通过业务出单系统配合数据库表数据流向了解保单整个生命周期中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数据存储情况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，梳理出各报送场景中保单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数据取数来源表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；如：保单生成、批改、满期场景下对应取数的表；</a:t>
            </a: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通过数据结构初步梳理出与保信模型的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配合业务出单系统进一步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核实前台数据录入项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，与数据库存值的关系，针对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模型映射表做较正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，最终交付模型映射关系表；</a:t>
            </a: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整合各业务系统的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基础代码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整理业务系统基础代码与平台基础代码的映射关系，最终交付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基础代码表映射关系表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581BFD33-5ACC-4976-B976-F02DA4D978B1}"/>
              </a:ext>
            </a:extLst>
          </p:cNvPr>
          <p:cNvSpPr txBox="1"/>
          <p:nvPr/>
        </p:nvSpPr>
        <p:spPr>
          <a:xfrm>
            <a:off x="761930" y="1091682"/>
            <a:ext cx="3550648" cy="404977"/>
          </a:xfrm>
          <a:prstGeom prst="rect">
            <a:avLst/>
          </a:prstGeom>
          <a:noFill/>
        </p:spPr>
        <p:txBody>
          <a:bodyPr wrap="square" lIns="76162" tIns="38081" rIns="76162" bIns="38081" rtlCol="0">
            <a:spAutoFit/>
          </a:bodyPr>
          <a:lstStyle/>
          <a:p>
            <a:pPr defTabSz="914126"/>
            <a:r>
              <a:rPr lang="zh-CN" altLang="zh-CN" sz="2132" b="1" dirty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</a:t>
            </a:r>
            <a:r>
              <a:rPr lang="zh-CN" altLang="zh-CN" sz="2132" b="1" dirty="0" smtClean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132" b="1" dirty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分析阶段</a:t>
            </a:r>
          </a:p>
        </p:txBody>
      </p:sp>
      <p:sp>
        <p:nvSpPr>
          <p:cNvPr id="30" name="文本框 2"/>
          <p:cNvSpPr txBox="1"/>
          <p:nvPr/>
        </p:nvSpPr>
        <p:spPr>
          <a:xfrm>
            <a:off x="1705798" y="122763"/>
            <a:ext cx="4266633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7"/>
            <a:r>
              <a:rPr lang="zh-CN" alt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实施</a:t>
            </a:r>
            <a:r>
              <a:rPr lang="zh-CN" altLang="en-US" sz="2799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799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我们怎么做</a:t>
            </a:r>
            <a:endParaRPr lang="zh-CN" altLang="en-US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Picture 3" descr="logo">
            <a:extLst>
              <a:ext uri="{FF2B5EF4-FFF2-40B4-BE49-F238E27FC236}">
                <a16:creationId xmlns:a16="http://schemas.microsoft.com/office/drawing/2014/main" id="{49F2DFDF-6253-47C0-822C-83EE0D56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" y="75303"/>
            <a:ext cx="1006399" cy="89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/>
        </p:nvCxnSpPr>
        <p:spPr>
          <a:xfrm>
            <a:off x="930536" y="645855"/>
            <a:ext cx="542185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7">
            <a:extLst>
              <a:ext uri="{FF2B5EF4-FFF2-40B4-BE49-F238E27FC236}">
                <a16:creationId xmlns:a16="http://schemas.microsoft.com/office/drawing/2014/main" id="{581BFD33-5ACC-4976-B976-F02DA4D978B1}"/>
              </a:ext>
            </a:extLst>
          </p:cNvPr>
          <p:cNvSpPr txBox="1"/>
          <p:nvPr/>
        </p:nvSpPr>
        <p:spPr>
          <a:xfrm>
            <a:off x="761930" y="3669549"/>
            <a:ext cx="3550648" cy="404977"/>
          </a:xfrm>
          <a:prstGeom prst="rect">
            <a:avLst/>
          </a:prstGeom>
          <a:noFill/>
        </p:spPr>
        <p:txBody>
          <a:bodyPr wrap="square" lIns="76162" tIns="38081" rIns="76162" bIns="38081" rtlCol="0">
            <a:spAutoFit/>
          </a:bodyPr>
          <a:lstStyle/>
          <a:p>
            <a:pPr defTabSz="914126"/>
            <a:r>
              <a:rPr lang="zh-CN" altLang="zh-CN" sz="2132" b="1" dirty="0" smtClean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132" b="1" dirty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2132" b="1" dirty="0" smtClean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132" b="1" dirty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开发阶段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DE5480C4-28F9-40EB-B071-DF7598179607}"/>
              </a:ext>
            </a:extLst>
          </p:cNvPr>
          <p:cNvSpPr txBox="1"/>
          <p:nvPr/>
        </p:nvSpPr>
        <p:spPr>
          <a:xfrm>
            <a:off x="3079338" y="3970902"/>
            <a:ext cx="5327241" cy="1193448"/>
          </a:xfrm>
          <a:prstGeom prst="rect">
            <a:avLst/>
          </a:prstGeom>
          <a:noFill/>
        </p:spPr>
        <p:txBody>
          <a:bodyPr wrap="square" lIns="115104" tIns="57553" rIns="115104" bIns="57553" rtlCol="0">
            <a:spAutoFit/>
          </a:bodyPr>
          <a:lstStyle/>
          <a:p>
            <a:pPr lvl="0"/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使用模型映射关系文档按照保信取数口径中业务场景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，配合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开发调度程序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使用码表映射文档，开发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码表转换程序及调度程序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层数据，编写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程序按照平台各场景报送要求，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区分出当日增量业务数据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4084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0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6">
            <a:extLst>
              <a:ext uri="{FF2B5EF4-FFF2-40B4-BE49-F238E27FC236}">
                <a16:creationId xmlns:a16="http://schemas.microsoft.com/office/drawing/2014/main" id="{DE5480C4-28F9-40EB-B071-DF7598179607}"/>
              </a:ext>
            </a:extLst>
          </p:cNvPr>
          <p:cNvSpPr txBox="1"/>
          <p:nvPr/>
        </p:nvSpPr>
        <p:spPr>
          <a:xfrm>
            <a:off x="3145241" y="1065324"/>
            <a:ext cx="6328273" cy="1408892"/>
          </a:xfrm>
          <a:prstGeom prst="rect">
            <a:avLst/>
          </a:prstGeom>
          <a:noFill/>
        </p:spPr>
        <p:txBody>
          <a:bodyPr wrap="square" lIns="115104" tIns="57553" rIns="115104" bIns="57553" rtlCol="0">
            <a:spAutoFit/>
          </a:bodyPr>
          <a:lstStyle/>
          <a:p>
            <a:pPr lvl="0"/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编写各模块脚本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并通过业务系统数据抽取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验证脚本逻辑准确性</a:t>
            </a: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通过抽取各个场景少量的业务数据，测试脚本的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基础语法、逻辑和联通性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，并修改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每个脚本增加数据量，监测脚本的执行情况，通过数据量的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增长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筛选出效率存在问题的脚本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与保信申请测试环境进行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调测试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581BFD33-5ACC-4976-B976-F02DA4D978B1}"/>
              </a:ext>
            </a:extLst>
          </p:cNvPr>
          <p:cNvSpPr txBox="1"/>
          <p:nvPr/>
        </p:nvSpPr>
        <p:spPr>
          <a:xfrm>
            <a:off x="761930" y="1091682"/>
            <a:ext cx="3550648" cy="404977"/>
          </a:xfrm>
          <a:prstGeom prst="rect">
            <a:avLst/>
          </a:prstGeom>
          <a:noFill/>
        </p:spPr>
        <p:txBody>
          <a:bodyPr wrap="square" lIns="76162" tIns="38081" rIns="76162" bIns="38081" rtlCol="0">
            <a:spAutoFit/>
          </a:bodyPr>
          <a:lstStyle/>
          <a:p>
            <a:pPr lvl="0" defTabSz="914126"/>
            <a:r>
              <a:rPr kumimoji="0" lang="zh-CN" altLang="zh-CN" sz="2132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zh-CN" altLang="en-US" sz="2132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0" lang="zh-CN" altLang="zh-CN" sz="2132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132" b="1" dirty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测试阶段</a:t>
            </a:r>
            <a:endParaRPr kumimoji="0" lang="zh-CN" altLang="en-US" sz="2132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Picture 3" descr="logo">
            <a:extLst>
              <a:ext uri="{FF2B5EF4-FFF2-40B4-BE49-F238E27FC236}">
                <a16:creationId xmlns:a16="http://schemas.microsoft.com/office/drawing/2014/main" id="{49F2DFDF-6253-47C0-822C-83EE0D56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" y="75303"/>
            <a:ext cx="1006399" cy="89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/>
        </p:nvCxnSpPr>
        <p:spPr>
          <a:xfrm>
            <a:off x="930536" y="645855"/>
            <a:ext cx="542185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7">
            <a:extLst>
              <a:ext uri="{FF2B5EF4-FFF2-40B4-BE49-F238E27FC236}">
                <a16:creationId xmlns:a16="http://schemas.microsoft.com/office/drawing/2014/main" id="{581BFD33-5ACC-4976-B976-F02DA4D978B1}"/>
              </a:ext>
            </a:extLst>
          </p:cNvPr>
          <p:cNvSpPr txBox="1"/>
          <p:nvPr/>
        </p:nvSpPr>
        <p:spPr>
          <a:xfrm>
            <a:off x="761930" y="2351495"/>
            <a:ext cx="3550648" cy="404977"/>
          </a:xfrm>
          <a:prstGeom prst="rect">
            <a:avLst/>
          </a:prstGeom>
          <a:noFill/>
        </p:spPr>
        <p:txBody>
          <a:bodyPr wrap="square" lIns="76162" tIns="38081" rIns="76162" bIns="38081" rtlCol="0">
            <a:spAutoFit/>
          </a:bodyPr>
          <a:lstStyle/>
          <a:p>
            <a:pPr lvl="0" defTabSz="914126"/>
            <a:r>
              <a:rPr kumimoji="0" lang="zh-CN" altLang="zh-CN" sz="2132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132" b="1" dirty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kumimoji="0" lang="zh-CN" altLang="zh-CN" sz="2132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132" b="1" dirty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集成阶段</a:t>
            </a:r>
            <a:endParaRPr kumimoji="0" lang="zh-CN" altLang="en-US" sz="2132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DE5480C4-28F9-40EB-B071-DF7598179607}"/>
              </a:ext>
            </a:extLst>
          </p:cNvPr>
          <p:cNvSpPr txBox="1"/>
          <p:nvPr/>
        </p:nvSpPr>
        <p:spPr>
          <a:xfrm>
            <a:off x="3079338" y="2652848"/>
            <a:ext cx="6394176" cy="1408892"/>
          </a:xfrm>
          <a:prstGeom prst="rect">
            <a:avLst/>
          </a:prstGeom>
          <a:noFill/>
        </p:spPr>
        <p:txBody>
          <a:bodyPr wrap="square" lIns="115104" tIns="57553" rIns="115104" bIns="57553" rtlCol="0">
            <a:spAutoFit/>
          </a:bodyPr>
          <a:lstStyle/>
          <a:p>
            <a:pPr lvl="0"/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对接保单登记产品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，将数据写入中间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业务库到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库数据是否有加工过（待确认：现场团队）</a:t>
            </a: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，调试以及问题处理</a:t>
            </a: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过程表调度程序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，调试以及问题处理</a:t>
            </a: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提数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脚本调度程序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集成，调试以及问题处理</a:t>
            </a: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装载程序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集成，调试以及问题处理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581BFD33-5ACC-4976-B976-F02DA4D978B1}"/>
              </a:ext>
            </a:extLst>
          </p:cNvPr>
          <p:cNvSpPr txBox="1"/>
          <p:nvPr/>
        </p:nvSpPr>
        <p:spPr>
          <a:xfrm>
            <a:off x="761930" y="3830187"/>
            <a:ext cx="3550648" cy="404977"/>
          </a:xfrm>
          <a:prstGeom prst="rect">
            <a:avLst/>
          </a:prstGeom>
          <a:noFill/>
        </p:spPr>
        <p:txBody>
          <a:bodyPr wrap="square" lIns="76162" tIns="38081" rIns="76162" bIns="38081" rtlCol="0">
            <a:spAutoFit/>
          </a:bodyPr>
          <a:lstStyle/>
          <a:p>
            <a:pPr lvl="0" defTabSz="914126"/>
            <a:r>
              <a:rPr kumimoji="0" lang="zh-CN" altLang="zh-CN" sz="2132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132" b="1" noProof="0" dirty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kumimoji="0" lang="zh-CN" altLang="zh-CN" sz="2132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132" b="1" dirty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调优</a:t>
            </a:r>
            <a:endParaRPr kumimoji="0" lang="zh-CN" altLang="en-US" sz="2132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E5480C4-28F9-40EB-B071-DF7598179607}"/>
              </a:ext>
            </a:extLst>
          </p:cNvPr>
          <p:cNvSpPr txBox="1"/>
          <p:nvPr/>
        </p:nvSpPr>
        <p:spPr>
          <a:xfrm>
            <a:off x="3079338" y="4131540"/>
            <a:ext cx="6394176" cy="978004"/>
          </a:xfrm>
          <a:prstGeom prst="rect">
            <a:avLst/>
          </a:prstGeom>
          <a:noFill/>
        </p:spPr>
        <p:txBody>
          <a:bodyPr wrap="square" lIns="115104" tIns="57553" rIns="115104" bIns="57553" rtlCol="0">
            <a:spAutoFit/>
          </a:bodyPr>
          <a:lstStyle/>
          <a:p>
            <a:pPr lvl="0"/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对效率存在问题的脚本做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，调整脚本逻辑，观察执行计划，进一步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每个脚本增加数据量，监测脚本的执行情况，通过数据量的增长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筛选出效率存在问题的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581BFD33-5ACC-4976-B976-F02DA4D978B1}"/>
              </a:ext>
            </a:extLst>
          </p:cNvPr>
          <p:cNvSpPr txBox="1"/>
          <p:nvPr/>
        </p:nvSpPr>
        <p:spPr>
          <a:xfrm>
            <a:off x="761930" y="5308879"/>
            <a:ext cx="3550648" cy="404977"/>
          </a:xfrm>
          <a:prstGeom prst="rect">
            <a:avLst/>
          </a:prstGeom>
          <a:noFill/>
        </p:spPr>
        <p:txBody>
          <a:bodyPr wrap="square" lIns="76162" tIns="38081" rIns="76162" bIns="38081" rtlCol="0">
            <a:spAutoFit/>
          </a:bodyPr>
          <a:lstStyle/>
          <a:p>
            <a:pPr lvl="0" defTabSz="914126"/>
            <a:r>
              <a:rPr kumimoji="0" lang="zh-CN" altLang="zh-CN" sz="2132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132" b="1" dirty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kumimoji="0" lang="zh-CN" altLang="zh-CN" sz="2132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132" b="1" dirty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实施范围声明</a:t>
            </a:r>
            <a:endParaRPr kumimoji="0" lang="zh-CN" altLang="en-US" sz="2132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DE5480C4-28F9-40EB-B071-DF7598179607}"/>
              </a:ext>
            </a:extLst>
          </p:cNvPr>
          <p:cNvSpPr txBox="1"/>
          <p:nvPr/>
        </p:nvSpPr>
        <p:spPr>
          <a:xfrm>
            <a:off x="3079337" y="5783227"/>
            <a:ext cx="5327241" cy="331674"/>
          </a:xfrm>
          <a:prstGeom prst="rect">
            <a:avLst/>
          </a:prstGeom>
          <a:noFill/>
        </p:spPr>
        <p:txBody>
          <a:bodyPr wrap="square" lIns="115104" tIns="57553" rIns="115104" bIns="57553" rtlCol="0">
            <a:spAutoFit/>
          </a:bodyPr>
          <a:lstStyle/>
          <a:p>
            <a:pPr lvl="0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实施只针对新系统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，老系统的数据报送不在实施范围内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2"/>
          <p:cNvSpPr txBox="1"/>
          <p:nvPr/>
        </p:nvSpPr>
        <p:spPr>
          <a:xfrm>
            <a:off x="1705798" y="122763"/>
            <a:ext cx="4266633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7"/>
            <a:r>
              <a:rPr lang="zh-CN" altLang="en-US" sz="2799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实施</a:t>
            </a:r>
            <a:r>
              <a:rPr lang="zh-CN" altLang="en-US" sz="2799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799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我们怎么做</a:t>
            </a:r>
            <a:endParaRPr lang="zh-CN" altLang="en-US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02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4" grpId="0"/>
      <p:bldP spid="35" grpId="0"/>
      <p:bldP spid="9" grpId="0"/>
      <p:bldP spid="10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7184</TotalTime>
  <Words>1064</Words>
  <Application>Microsoft Office PowerPoint</Application>
  <PresentationFormat>宽屏</PresentationFormat>
  <Paragraphs>109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 Unicode MS</vt:lpstr>
      <vt:lpstr>等线</vt:lpstr>
      <vt:lpstr>等线 Light</vt:lpstr>
      <vt:lpstr>宋体</vt:lpstr>
      <vt:lpstr>微软雅黑</vt:lpstr>
      <vt:lpstr>Arial</vt:lpstr>
      <vt:lpstr>Arial Black</vt:lpstr>
      <vt:lpstr>Calibri</vt:lpstr>
      <vt:lpstr>Century Gothic</vt:lpstr>
      <vt:lpstr>Times New Roman</vt:lpstr>
      <vt:lpstr>Office 主题​​</vt:lpstr>
      <vt:lpstr>1_Office 主题​​</vt:lpstr>
      <vt:lpstr>Microsoft Excel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W.Yuanyang</dc:creator>
  <cp:lastModifiedBy>China</cp:lastModifiedBy>
  <cp:revision>349</cp:revision>
  <dcterms:created xsi:type="dcterms:W3CDTF">2017-02-15T15:37:26Z</dcterms:created>
  <dcterms:modified xsi:type="dcterms:W3CDTF">2019-11-10T18:40:48Z</dcterms:modified>
</cp:coreProperties>
</file>