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14"/>
  </p:notesMasterIdLst>
  <p:sldIdLst>
    <p:sldId id="290" r:id="rId2"/>
    <p:sldId id="292" r:id="rId3"/>
    <p:sldId id="304" r:id="rId4"/>
    <p:sldId id="386" r:id="rId5"/>
    <p:sldId id="387" r:id="rId6"/>
    <p:sldId id="388" r:id="rId7"/>
    <p:sldId id="389" r:id="rId8"/>
    <p:sldId id="392" r:id="rId9"/>
    <p:sldId id="393" r:id="rId10"/>
    <p:sldId id="394" r:id="rId11"/>
    <p:sldId id="395" r:id="rId12"/>
    <p:sldId id="37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05CB"/>
    <a:srgbClr val="1B9BB5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24" autoAdjust="0"/>
  </p:normalViewPr>
  <p:slideViewPr>
    <p:cSldViewPr>
      <p:cViewPr varScale="1">
        <p:scale>
          <a:sx n="59" d="100"/>
          <a:sy n="59" d="100"/>
        </p:scale>
        <p:origin x="148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346E7-C0E4-44BA-8981-B89D99BCE912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63A3C-C55A-445E-9779-2B85A2C5F6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63A3C-C55A-445E-9779-2B85A2C5F68D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11F4-2611-4AEF-AF81-960B9D69476A}" type="datetime1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E20E-22D2-4A0F-9938-D21D123A8A99}" type="datetime1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47707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E20E-22D2-4A0F-9938-D21D123A8A99}" type="datetime1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580804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E20E-22D2-4A0F-9938-D21D123A8A99}" type="datetime1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465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E20E-22D2-4A0F-9938-D21D123A8A99}" type="datetime1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219669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E20E-22D2-4A0F-9938-D21D123A8A99}" type="datetime1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801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D158-5DE4-47AD-BCC3-A73ED5F5C21E}" type="datetime1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26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EE53-6BB5-4EEE-B31D-CDA3976B1F70}" type="datetime1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8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4C75-D129-499D-B16B-4069FCAFA05F}" type="datetime1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9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39F0-0BE4-49FD-9D99-B2161E1F610B}" type="datetime1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6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57F6-DD20-43D9-A6A6-CD22B2A03E4A}" type="datetime1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5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5EA9-714B-4EF1-9A93-A4EF275EE7F2}" type="datetime1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91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3020-99F7-43DE-8B64-0CEAAFA76F2C}" type="datetime1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7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C835-5962-4A3A-BCB3-0B1A5B22AE70}" type="datetime1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9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A43D-5299-4C00-A644-09D63A2734D6}" type="datetime1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1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3E12-6FFC-448A-BFD6-C84820837298}" type="datetime1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2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AE20E-22D2-4A0F-9938-D21D123A8A99}" type="datetime1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D7B372-AB53-4BCB-ACC1-947008673A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09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  <p:sldLayoutId id="2147484104" r:id="rId12"/>
    <p:sldLayoutId id="2147484105" r:id="rId13"/>
    <p:sldLayoutId id="2147484106" r:id="rId14"/>
    <p:sldLayoutId id="2147484107" r:id="rId15"/>
    <p:sldLayoutId id="214748410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6002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Programming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Constructors and Destructors</a:t>
            </a: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Destructors</a:t>
            </a:r>
            <a:endParaRPr lang="en-US" dirty="0"/>
          </a:p>
        </p:txBody>
      </p:sp>
      <p:sp>
        <p:nvSpPr>
          <p:cNvPr id="18434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457200" y="1524000"/>
            <a:ext cx="4038600" cy="53340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 err="1"/>
              <a:t>int</a:t>
            </a:r>
            <a:r>
              <a:rPr lang="en-US" altLang="en-US" sz="2000" dirty="0"/>
              <a:t> count=0;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class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a;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A()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	count++;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/>
              <a:t>cout</a:t>
            </a:r>
            <a:r>
              <a:rPr lang="en-US" altLang="en-US" sz="2000" dirty="0"/>
              <a:t>&lt;&lt;"</a:t>
            </a:r>
            <a:r>
              <a:rPr lang="en-US" altLang="en-US" sz="2000" dirty="0" err="1"/>
              <a:t>Const</a:t>
            </a:r>
            <a:r>
              <a:rPr lang="en-US" altLang="en-US" sz="2000" dirty="0"/>
              <a:t> of object no:"&lt;&lt;count&lt;&lt;</a:t>
            </a:r>
            <a:r>
              <a:rPr lang="en-US" altLang="en-US" sz="2000" dirty="0" err="1"/>
              <a:t>endl</a:t>
            </a:r>
            <a:r>
              <a:rPr lang="en-US" altLang="en-US" sz="2000" dirty="0"/>
              <a:t>;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~A()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/>
              <a:t>cout</a:t>
            </a:r>
            <a:r>
              <a:rPr lang="en-US" altLang="en-US" sz="2000" dirty="0"/>
              <a:t>&lt;&lt;“</a:t>
            </a:r>
            <a:r>
              <a:rPr lang="en-US" altLang="en-US" sz="2000" dirty="0" err="1"/>
              <a:t>Dest</a:t>
            </a:r>
            <a:r>
              <a:rPr lang="en-US" altLang="en-US" sz="2000" dirty="0"/>
              <a:t> of object no:"&lt;&lt;count&lt;&lt;</a:t>
            </a:r>
            <a:r>
              <a:rPr lang="en-US" altLang="en-US" sz="2000" dirty="0" err="1"/>
              <a:t>endl</a:t>
            </a:r>
            <a:r>
              <a:rPr lang="en-US" altLang="en-US" sz="2000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	count--;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};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5181600" y="1447800"/>
            <a:ext cx="3962400" cy="48768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 err="1"/>
              <a:t>int</a:t>
            </a:r>
            <a:r>
              <a:rPr lang="en-US" altLang="en-US" sz="2000" dirty="0"/>
              <a:t>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	A a1,a2;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/>
              <a:t>cout</a:t>
            </a:r>
            <a:r>
              <a:rPr lang="en-US" altLang="en-US" sz="2000" dirty="0"/>
              <a:t>&lt;&lt;"block 1\n";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		A a3;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	A a4;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/>
              <a:t>cout</a:t>
            </a:r>
            <a:r>
              <a:rPr lang="en-US" altLang="en-US" sz="2000" dirty="0"/>
              <a:t>&lt;&lt;"block 2\n";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		A a5;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	A a6;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en-US" b="1" dirty="0">
                <a:solidFill>
                  <a:schemeClr val="tx1"/>
                </a:solidFill>
              </a:rPr>
              <a:t>Output:</a:t>
            </a:r>
            <a:endParaRPr lang="en-US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Const of object no:1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Const of object no:2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Block 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Const of object no:3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Dest of object no:3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Const of object no:3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Block 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Const of object no:4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Dest of object no:4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Const of object no:4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Dest of object no:4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Dest of object no:3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Dest of object no:2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/>
              <a:t>Dest of object no:1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</a:t>
            </a:r>
          </a:p>
          <a:p>
            <a:pPr marL="0" indent="0">
              <a:buNone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	</a:t>
            </a:r>
          </a:p>
          <a:p>
            <a:pPr marL="0" indent="0">
              <a:buNone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THANK YOU </a:t>
            </a:r>
            <a:b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0" y="1600200"/>
            <a:ext cx="3581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</a:t>
            </a:r>
          </a:p>
          <a:p>
            <a:pPr marL="342900" lvl="0" indent="-342900">
              <a:spcBef>
                <a:spcPct val="20000"/>
              </a:spcBef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391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know about:</a:t>
            </a:r>
          </a:p>
          <a:p>
            <a:pPr>
              <a:buClrTx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Constructors</a:t>
            </a:r>
          </a:p>
          <a:p>
            <a:pPr>
              <a:buClrTx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 Constructors</a:t>
            </a:r>
          </a:p>
          <a:p>
            <a:pPr>
              <a:buClrTx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Non-default Constructors</a:t>
            </a:r>
          </a:p>
          <a:p>
            <a:pPr>
              <a:buClrTx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 Constructors</a:t>
            </a:r>
          </a:p>
          <a:p>
            <a:pPr>
              <a:buClrTx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Destructors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  </a:t>
            </a:r>
          </a:p>
          <a:p>
            <a:pPr>
              <a:buNone/>
            </a:pPr>
            <a:endParaRPr lang="en-US" sz="36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51512"/>
            <a:ext cx="6347713" cy="1320800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chemeClr val="tx1"/>
                </a:solidFill>
              </a:rPr>
              <a:t>Constructors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052" y="914400"/>
            <a:ext cx="6347714" cy="388077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ClrTx/>
              <a:defRPr/>
            </a:pPr>
            <a:r>
              <a:rPr lang="en-US" altLang="en-US" sz="2400" dirty="0"/>
              <a:t>A constructor is a member function of a class which is called whenever an object is created.</a:t>
            </a:r>
          </a:p>
          <a:p>
            <a:pPr>
              <a:lnSpc>
                <a:spcPct val="90000"/>
              </a:lnSpc>
              <a:buClrTx/>
              <a:defRPr/>
            </a:pPr>
            <a:r>
              <a:rPr lang="en-US" altLang="en-US" sz="2400" dirty="0"/>
              <a:t>Name of the constructor function must be same as the class name.</a:t>
            </a:r>
          </a:p>
          <a:p>
            <a:pPr>
              <a:lnSpc>
                <a:spcPct val="90000"/>
              </a:lnSpc>
              <a:buClrTx/>
              <a:defRPr/>
            </a:pPr>
            <a:r>
              <a:rPr lang="en-US" altLang="en-US" sz="2400" dirty="0"/>
              <a:t>It has no return type.</a:t>
            </a:r>
          </a:p>
          <a:p>
            <a:pPr>
              <a:lnSpc>
                <a:spcPct val="90000"/>
              </a:lnSpc>
              <a:buClrTx/>
              <a:defRPr/>
            </a:pPr>
            <a:r>
              <a:rPr lang="en-US" altLang="en-US" sz="2400" dirty="0"/>
              <a:t>It must be declared as public.</a:t>
            </a:r>
          </a:p>
          <a:p>
            <a:pPr>
              <a:lnSpc>
                <a:spcPct val="90000"/>
              </a:lnSpc>
              <a:buClrTx/>
              <a:defRPr/>
            </a:pPr>
            <a:r>
              <a:rPr lang="en-US" altLang="en-US" sz="2400" dirty="0"/>
              <a:t>It can be overloaded: Ability to create multiple function of same name.</a:t>
            </a:r>
          </a:p>
          <a:p>
            <a:pPr>
              <a:lnSpc>
                <a:spcPct val="90000"/>
              </a:lnSpc>
              <a:buClrTx/>
              <a:defRPr/>
            </a:pPr>
            <a:r>
              <a:rPr lang="en-US" altLang="en-US" sz="2400" dirty="0"/>
              <a:t>It may /may not have any arguments.</a:t>
            </a:r>
          </a:p>
          <a:p>
            <a:pPr>
              <a:lnSpc>
                <a:spcPct val="90000"/>
              </a:lnSpc>
              <a:buClrTx/>
              <a:defRPr/>
            </a:pPr>
            <a:r>
              <a:rPr lang="en-US" altLang="en-US" sz="2400" dirty="0"/>
              <a:t>A constructor that does not take any parameter is known as default constructor.</a:t>
            </a:r>
          </a:p>
          <a:p>
            <a:pPr>
              <a:buNone/>
            </a:pP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en-US" sz="3200" b="1" dirty="0">
                <a:solidFill>
                  <a:schemeClr val="tx1"/>
                </a:solidFill>
              </a:rPr>
              <a:t>Constructors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3810000" cy="4724400"/>
          </a:xfrm>
        </p:spPr>
        <p:txBody>
          <a:bodyPr>
            <a:normAutofit fontScale="77500" lnSpcReduction="20000"/>
          </a:bodyPr>
          <a:lstStyle/>
          <a:p>
            <a:pPr marL="420624" indent="-384048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/>
              <a:t>class A</a:t>
            </a:r>
          </a:p>
          <a:p>
            <a:pPr marL="420624" indent="-384048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/>
              <a:t>{</a:t>
            </a:r>
          </a:p>
          <a:p>
            <a:pPr marL="420624" indent="-384048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/>
              <a:t>	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a;</a:t>
            </a:r>
          </a:p>
          <a:p>
            <a:pPr marL="420624" indent="-384048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/>
              <a:t>public:</a:t>
            </a:r>
          </a:p>
          <a:p>
            <a:pPr marL="420624" indent="-384048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/>
              <a:t>	A()</a:t>
            </a:r>
          </a:p>
          <a:p>
            <a:pPr marL="420624" indent="-384048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/>
              <a:t>	{</a:t>
            </a:r>
          </a:p>
          <a:p>
            <a:pPr marL="420624" indent="-384048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/>
              <a:t>		</a:t>
            </a:r>
            <a:r>
              <a:rPr lang="en-US" altLang="en-US" sz="2000" dirty="0" err="1"/>
              <a:t>cout</a:t>
            </a:r>
            <a:r>
              <a:rPr lang="en-US" altLang="en-US" sz="2000" dirty="0"/>
              <a:t>&lt;&lt;"Default"&lt;&lt;</a:t>
            </a:r>
            <a:r>
              <a:rPr lang="en-US" altLang="en-US" sz="2000" dirty="0" err="1"/>
              <a:t>endl</a:t>
            </a:r>
            <a:r>
              <a:rPr lang="en-US" altLang="en-US" sz="2000" dirty="0"/>
              <a:t>;</a:t>
            </a:r>
          </a:p>
          <a:p>
            <a:pPr marL="420624" indent="-384048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/>
              <a:t>	}</a:t>
            </a:r>
          </a:p>
          <a:p>
            <a:pPr marL="420624" indent="-384048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/>
              <a:t>	A(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x)</a:t>
            </a:r>
          </a:p>
          <a:p>
            <a:pPr marL="420624" indent="-384048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/>
              <a:t>	{</a:t>
            </a:r>
          </a:p>
          <a:p>
            <a:pPr marL="420624" indent="-384048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/>
              <a:t>		a=x;</a:t>
            </a:r>
          </a:p>
          <a:p>
            <a:pPr marL="420624" indent="-384048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/>
              <a:t>		</a:t>
            </a:r>
            <a:r>
              <a:rPr lang="en-US" altLang="en-US" sz="2000" dirty="0" err="1"/>
              <a:t>cout</a:t>
            </a:r>
            <a:r>
              <a:rPr lang="en-US" altLang="en-US" sz="2000" dirty="0"/>
              <a:t>&lt;&lt;a&lt;&lt;</a:t>
            </a:r>
            <a:r>
              <a:rPr lang="en-US" altLang="en-US" sz="2000" dirty="0" err="1"/>
              <a:t>endl</a:t>
            </a:r>
            <a:r>
              <a:rPr lang="en-US" altLang="en-US" sz="2000" dirty="0"/>
              <a:t>;</a:t>
            </a:r>
          </a:p>
          <a:p>
            <a:pPr marL="420624" indent="-384048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/>
              <a:t>	}</a:t>
            </a:r>
          </a:p>
          <a:p>
            <a:pPr marL="420624" indent="-384048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/>
              <a:t>};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724400" y="1524000"/>
            <a:ext cx="3886200" cy="3352800"/>
          </a:xfrm>
        </p:spPr>
        <p:txBody>
          <a:bodyPr>
            <a:normAutofit fontScale="77500" lnSpcReduction="20000"/>
          </a:bodyPr>
          <a:lstStyle/>
          <a:p>
            <a:pPr marL="420624" indent="-384048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 err="1"/>
              <a:t>int</a:t>
            </a:r>
            <a:r>
              <a:rPr lang="en-US" altLang="en-US" sz="2000" dirty="0"/>
              <a:t> main()</a:t>
            </a:r>
          </a:p>
          <a:p>
            <a:pPr marL="420624" indent="-384048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/>
              <a:t>{</a:t>
            </a:r>
          </a:p>
          <a:p>
            <a:pPr marL="420624" indent="-384048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/>
              <a:t>	A a1(5);</a:t>
            </a:r>
          </a:p>
          <a:p>
            <a:pPr marL="420624" indent="-384048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/>
              <a:t>	A a2;</a:t>
            </a:r>
          </a:p>
          <a:p>
            <a:pPr marL="420624" indent="-384048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/>
              <a:t>	A a3;</a:t>
            </a:r>
          </a:p>
          <a:p>
            <a:pPr marL="420624" indent="-384048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/>
              <a:t>	a3=A(10);</a:t>
            </a:r>
          </a:p>
          <a:p>
            <a:pPr marL="420624" indent="-384048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/>
              <a:t> 	A a4=A(20);</a:t>
            </a:r>
          </a:p>
          <a:p>
            <a:pPr marL="420624" indent="-384048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/>
              <a:t>	A a5=30;</a:t>
            </a:r>
          </a:p>
          <a:p>
            <a:pPr marL="420624" indent="-384048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/>
              <a:t>	return 0;</a:t>
            </a:r>
          </a:p>
          <a:p>
            <a:pPr marL="420624" indent="-384048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/>
              <a:t>}</a:t>
            </a:r>
          </a:p>
          <a:p>
            <a:pPr marL="420624" indent="-384048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2000" dirty="0"/>
          </a:p>
          <a:p>
            <a:pPr marL="420624" indent="-384048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</a:rPr>
              <a:t>Output:</a:t>
            </a:r>
          </a:p>
          <a:p>
            <a:pPr marL="420624" indent="-384048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4724400" y="4267200"/>
            <a:ext cx="35814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5</a:t>
            </a:r>
          </a:p>
          <a:p>
            <a:r>
              <a:rPr lang="en-US" altLang="en-US" sz="2000" dirty="0"/>
              <a:t>Default</a:t>
            </a:r>
          </a:p>
          <a:p>
            <a:r>
              <a:rPr lang="en-US" altLang="en-US" sz="2000" dirty="0"/>
              <a:t>Default</a:t>
            </a:r>
          </a:p>
          <a:p>
            <a:r>
              <a:rPr lang="en-US" altLang="en-US" sz="2000" dirty="0"/>
              <a:t>10</a:t>
            </a:r>
          </a:p>
          <a:p>
            <a:r>
              <a:rPr lang="en-US" altLang="en-US" sz="2000" dirty="0"/>
              <a:t>20</a:t>
            </a:r>
          </a:p>
          <a:p>
            <a:r>
              <a:rPr lang="en-US" altLang="en-US" sz="2000" dirty="0"/>
              <a:t>30</a:t>
            </a:r>
          </a:p>
          <a:p>
            <a:pPr>
              <a:spcBef>
                <a:spcPct val="50000"/>
              </a:spcBef>
            </a:pP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Constructors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Tx/>
            </a:pPr>
            <a:r>
              <a:rPr lang="en-US" altLang="en-US" dirty="0"/>
              <a:t>If any constructor is not written then the compiler automatically takes a default constructor.</a:t>
            </a:r>
          </a:p>
          <a:p>
            <a:pPr eaLnBrk="1" hangingPunct="1">
              <a:lnSpc>
                <a:spcPct val="90000"/>
              </a:lnSpc>
              <a:buClrTx/>
            </a:pPr>
            <a:r>
              <a:rPr lang="en-US" altLang="en-US" dirty="0"/>
              <a:t>If </a:t>
            </a:r>
            <a:r>
              <a:rPr lang="en-US" altLang="en-US" i="1" dirty="0"/>
              <a:t>any</a:t>
            </a:r>
            <a:r>
              <a:rPr lang="en-US" altLang="en-US" dirty="0"/>
              <a:t> non default constructor is written then the default constructor is not added by the compiler. So, in such case, a default constructor </a:t>
            </a:r>
            <a:r>
              <a:rPr lang="en-US" altLang="en-US" i="1" dirty="0"/>
              <a:t>should</a:t>
            </a:r>
            <a:r>
              <a:rPr lang="en-US" altLang="en-US" dirty="0"/>
              <a:t> be written by the programmer.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Copy Constructors</a:t>
            </a:r>
            <a:endParaRPr lang="en-US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en-US" dirty="0"/>
              <a:t>A constructor CAN take any data type or class as its parameter but CANNOT take its own type.</a:t>
            </a:r>
          </a:p>
          <a:p>
            <a:pPr eaLnBrk="1" hangingPunct="1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en-US" dirty="0"/>
              <a:t>A constructor CAN take its own reference. </a:t>
            </a:r>
          </a:p>
          <a:p>
            <a:pPr eaLnBrk="1" hangingPunct="1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en-US" dirty="0"/>
              <a:t>A constructor that takes its own reference as parameter is known as copy constructor.</a:t>
            </a:r>
          </a:p>
          <a:p>
            <a:pPr marL="0" indent="0" eaLnBrk="1" hangingPunct="1">
              <a:buClr>
                <a:schemeClr val="tx1"/>
              </a:buClr>
              <a:buNone/>
              <a:defRPr/>
            </a:pPr>
            <a:endParaRPr lang="en-US" altLang="en-US" dirty="0"/>
          </a:p>
          <a:p>
            <a:pPr marL="0" indent="0" eaLnBrk="1" hangingPunct="1">
              <a:buClr>
                <a:schemeClr val="tx1"/>
              </a:buClr>
              <a:buNone/>
              <a:defRPr/>
            </a:pPr>
            <a:endParaRPr lang="en-US" altLang="en-US" dirty="0"/>
          </a:p>
          <a:p>
            <a:pPr marL="0" indent="0" eaLnBrk="1" hangingPunct="1">
              <a:buClr>
                <a:schemeClr val="tx1"/>
              </a:buClr>
              <a:buNone/>
              <a:defRPr/>
            </a:pPr>
            <a:r>
              <a:rPr lang="en-US" altLang="en-US" dirty="0" err="1"/>
              <a:t>classname</a:t>
            </a:r>
            <a:r>
              <a:rPr lang="en-US" altLang="en-US" dirty="0"/>
              <a:t>(const </a:t>
            </a:r>
            <a:r>
              <a:rPr lang="en-US" altLang="en-US" dirty="0" err="1"/>
              <a:t>classname</a:t>
            </a:r>
            <a:r>
              <a:rPr lang="en-US" altLang="en-US" dirty="0"/>
              <a:t> &amp;</a:t>
            </a:r>
            <a:r>
              <a:rPr lang="en-US" altLang="en-US" dirty="0" err="1"/>
              <a:t>oldobject</a:t>
            </a:r>
            <a:r>
              <a:rPr lang="en-US" altLang="en-US" dirty="0"/>
              <a:t>)</a:t>
            </a:r>
          </a:p>
          <a:p>
            <a:pPr eaLnBrk="1" hangingPunct="1"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altLang="en-US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Copy Constructors</a:t>
            </a:r>
            <a:endParaRPr lang="en-US" dirty="0"/>
          </a:p>
        </p:txBody>
      </p:sp>
      <p:sp>
        <p:nvSpPr>
          <p:cNvPr id="13315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457200" y="1447800"/>
            <a:ext cx="3810000" cy="5181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dirty="0"/>
              <a:t>class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dirty="0"/>
              <a:t>	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a;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dirty="0"/>
              <a:t>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dirty="0"/>
              <a:t>	A()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dirty="0"/>
              <a:t>     {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dirty="0"/>
              <a:t>	A(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x)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dirty="0"/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dirty="0"/>
              <a:t>		a=x;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dirty="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dirty="0"/>
              <a:t>	A(const A &amp;ob)//</a:t>
            </a:r>
            <a:r>
              <a:rPr lang="en-US" altLang="en-US" sz="2000" dirty="0">
                <a:solidFill>
                  <a:srgbClr val="2B05CB"/>
                </a:solidFill>
              </a:rPr>
              <a:t>copy const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dirty="0"/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dirty="0"/>
              <a:t>		a=</a:t>
            </a:r>
            <a:r>
              <a:rPr lang="en-US" altLang="en-US" sz="2000" dirty="0" err="1"/>
              <a:t>ob.a</a:t>
            </a:r>
            <a:r>
              <a:rPr lang="en-US" altLang="en-US" sz="2000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dirty="0"/>
              <a:t>		</a:t>
            </a:r>
            <a:r>
              <a:rPr lang="en-US" altLang="en-US" sz="2000" dirty="0" err="1"/>
              <a:t>cout</a:t>
            </a:r>
            <a:r>
              <a:rPr lang="en-US" altLang="en-US" sz="2000" dirty="0"/>
              <a:t>&lt;&lt;a&lt;&lt;</a:t>
            </a:r>
            <a:r>
              <a:rPr lang="en-US" altLang="en-US" sz="2000" dirty="0" err="1"/>
              <a:t>endl</a:t>
            </a:r>
            <a:r>
              <a:rPr lang="en-US" altLang="en-US" sz="2000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dirty="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dirty="0"/>
              <a:t>};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dirty="0" err="1"/>
              <a:t>int</a:t>
            </a:r>
            <a:r>
              <a:rPr lang="en-US" altLang="en-US" sz="2000" dirty="0"/>
              <a:t>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dirty="0"/>
              <a:t>	A ob1(10);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dirty="0"/>
              <a:t>	A ob2=ob1;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dirty="0"/>
              <a:t>	A ob3(ob1);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dirty="0"/>
              <a:t>	A ob4;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dirty="0"/>
              <a:t>	ob4=ob1;//copy cons not called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dirty="0"/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dirty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</a:rPr>
              <a:t>Output: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dirty="0"/>
              <a:t>10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sz="2000" dirty="0"/>
              <a:t>10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317" name="Line 6"/>
          <p:cNvSpPr>
            <a:spLocks noChangeShapeType="1"/>
          </p:cNvSpPr>
          <p:nvPr/>
        </p:nvSpPr>
        <p:spPr bwMode="auto">
          <a:xfrm>
            <a:off x="4419600" y="15240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Destructors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ClrTx/>
            </a:pPr>
            <a:r>
              <a:rPr lang="en-US" altLang="en-US" sz="2800" dirty="0"/>
              <a:t>A destructor is used to destroy the object.</a:t>
            </a:r>
          </a:p>
          <a:p>
            <a:pPr eaLnBrk="1" hangingPunct="1">
              <a:lnSpc>
                <a:spcPct val="80000"/>
              </a:lnSpc>
              <a:buClrTx/>
            </a:pPr>
            <a:r>
              <a:rPr lang="en-US" altLang="en-US" sz="2800" dirty="0"/>
              <a:t>It will be invoked automatically as soon as the life of the object is finished.</a:t>
            </a:r>
          </a:p>
          <a:p>
            <a:pPr eaLnBrk="1" hangingPunct="1">
              <a:lnSpc>
                <a:spcPct val="80000"/>
              </a:lnSpc>
              <a:buClrTx/>
            </a:pPr>
            <a:r>
              <a:rPr lang="en-US" altLang="en-US" sz="2800" dirty="0"/>
              <a:t>It neither has any return type nor it takes any parameter.</a:t>
            </a:r>
          </a:p>
          <a:p>
            <a:pPr eaLnBrk="1" hangingPunct="1">
              <a:lnSpc>
                <a:spcPct val="80000"/>
              </a:lnSpc>
              <a:buClrTx/>
            </a:pPr>
            <a:r>
              <a:rPr lang="en-US" altLang="en-US" sz="2800" dirty="0"/>
              <a:t>It has same name as the class name but begins with a Tilde (~) sign.</a:t>
            </a:r>
          </a:p>
          <a:p>
            <a:pPr eaLnBrk="1" hangingPunct="1">
              <a:lnSpc>
                <a:spcPct val="80000"/>
              </a:lnSpc>
              <a:buClrTx/>
            </a:pPr>
            <a:r>
              <a:rPr lang="en-US" altLang="en-US" sz="2800" dirty="0"/>
              <a:t>As like constructor, a default destructor is always written if not explicitly mentioned by the programmer.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Destructors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Tx/>
            </a:pPr>
            <a:r>
              <a:rPr lang="en-US" altLang="en-US" dirty="0"/>
              <a:t>Destructors are called exactly in the opposite order of the constructor.</a:t>
            </a:r>
          </a:p>
          <a:p>
            <a:pPr eaLnBrk="1" hangingPunct="1">
              <a:buClrTx/>
            </a:pPr>
            <a:r>
              <a:rPr lang="en-US" altLang="en-US" dirty="0"/>
              <a:t>Usually destructors are written only when memory is dynamically allocated in constructors.</a:t>
            </a:r>
          </a:p>
          <a:p>
            <a:pPr>
              <a:buClrTx/>
            </a:pP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3490</TotalTime>
  <Words>728</Words>
  <Application>Microsoft Office PowerPoint</Application>
  <PresentationFormat>On-screen Show (4:3)</PresentationFormat>
  <Paragraphs>172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Wingdings 3</vt:lpstr>
      <vt:lpstr>Facet</vt:lpstr>
      <vt:lpstr>Introduction to Programming Constructors and Destructors</vt:lpstr>
      <vt:lpstr>Learning Objectives</vt:lpstr>
      <vt:lpstr>Constructors </vt:lpstr>
      <vt:lpstr>Constructors</vt:lpstr>
      <vt:lpstr>Constructors</vt:lpstr>
      <vt:lpstr>Copy Constructors</vt:lpstr>
      <vt:lpstr>Copy Constructors</vt:lpstr>
      <vt:lpstr>Destructors</vt:lpstr>
      <vt:lpstr>Destructors</vt:lpstr>
      <vt:lpstr>Destructors</vt:lpstr>
      <vt:lpstr>Output: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Noshin</dc:creator>
  <cp:lastModifiedBy>Syeda Nishat Tasnim</cp:lastModifiedBy>
  <cp:revision>303</cp:revision>
  <dcterms:created xsi:type="dcterms:W3CDTF">2014-03-14T08:14:36Z</dcterms:created>
  <dcterms:modified xsi:type="dcterms:W3CDTF">2022-11-19T18:35:52Z</dcterms:modified>
</cp:coreProperties>
</file>