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7" r:id="rId1"/>
  </p:sldMasterIdLst>
  <p:notesMasterIdLst>
    <p:notesMasterId r:id="rId9"/>
  </p:notesMasterIdLst>
  <p:sldIdLst>
    <p:sldId id="290" r:id="rId2"/>
    <p:sldId id="292" r:id="rId3"/>
    <p:sldId id="386" r:id="rId4"/>
    <p:sldId id="387" r:id="rId5"/>
    <p:sldId id="388" r:id="rId6"/>
    <p:sldId id="389" r:id="rId7"/>
    <p:sldId id="37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9BB5"/>
    <a:srgbClr val="3366FF"/>
    <a:srgbClr val="2B0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24" autoAdjust="0"/>
  </p:normalViewPr>
  <p:slideViewPr>
    <p:cSldViewPr>
      <p:cViewPr varScale="1">
        <p:scale>
          <a:sx n="59" d="100"/>
          <a:sy n="59" d="100"/>
        </p:scale>
        <p:origin x="148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346E7-C0E4-44BA-8981-B89D99BCE912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63A3C-C55A-445E-9779-2B85A2C5F6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63A3C-C55A-445E-9779-2B85A2C5F68D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D718-DEC4-42F8-8DF1-00511511447A}" type="datetime1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2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FBA5-CE02-4039-B7E7-BDF468E78EB3}" type="datetime1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6899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FBA5-CE02-4039-B7E7-BDF468E78EB3}" type="datetime1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564216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FBA5-CE02-4039-B7E7-BDF468E78EB3}" type="datetime1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99284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FBA5-CE02-4039-B7E7-BDF468E78EB3}" type="datetime1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478508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FBA5-CE02-4039-B7E7-BDF468E78EB3}" type="datetime1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17841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B76D-376B-4937-9E2C-1640AACC8C05}" type="datetime1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89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03FC-73AA-4052-B450-7D52167349F3}" type="datetime1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9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DCAC-2DC9-48E9-8570-8B7AB38892A6}" type="datetime1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3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F6E5-AACA-4D46-B98C-2EF2F773E8CC}" type="datetime1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4A87-F69F-47EB-92C5-F1824C46B0A8}" type="datetime1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7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5787-4F92-4330-923A-4298DD3C91FF}" type="datetime1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8DF4-3592-454A-8CC0-EBFD1436CAC4}" type="datetime1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30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CAB2-6C10-41D8-9C9A-79D8A8699C12}" type="datetime1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5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9AB0-D772-4966-A0BF-559FD77A46FC}" type="datetime1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71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776F-0CDE-4132-B5F6-4F56FAB2BC68}" type="datetime1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8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AFBA5-CE02-4039-B7E7-BDF468E78EB3}" type="datetime1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8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  <p:sldLayoutId id="2147484110" r:id="rId13"/>
    <p:sldLayoutId id="2147484111" r:id="rId14"/>
    <p:sldLayoutId id="2147484112" r:id="rId15"/>
    <p:sldLayoutId id="214748411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600200"/>
          </a:xfrm>
        </p:spPr>
        <p:txBody>
          <a:bodyPr>
            <a:normAutofit fontScale="90000"/>
          </a:bodyPr>
          <a:lstStyle/>
          <a:p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Static Member Data &amp; Static Member Function</a:t>
            </a: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r>
              <a:rPr lang="en-US" dirty="0"/>
              <a:t>To know about:</a:t>
            </a:r>
          </a:p>
          <a:p>
            <a:pPr>
              <a:buClrTx/>
            </a:pPr>
            <a:r>
              <a:rPr lang="en-US" dirty="0"/>
              <a:t>Static Member Data</a:t>
            </a:r>
          </a:p>
          <a:p>
            <a:pPr>
              <a:buClrTx/>
            </a:pPr>
            <a:r>
              <a:rPr lang="en-US" dirty="0"/>
              <a:t>Static Member Function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  </a:t>
            </a:r>
          </a:p>
          <a:p>
            <a:pPr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Static Member Data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ClrTx/>
            </a:pPr>
            <a:r>
              <a:rPr lang="en-US" altLang="en-US" sz="2800" dirty="0"/>
              <a:t>Only one copy of the variable for the entire class no matter how many objects are declared.</a:t>
            </a:r>
          </a:p>
          <a:p>
            <a:pPr eaLnBrk="1" hangingPunct="1">
              <a:buClrTx/>
            </a:pPr>
            <a:r>
              <a:rPr lang="en-US" altLang="en-US" sz="2800" dirty="0"/>
              <a:t>By default data members are initialized by zero.</a:t>
            </a:r>
          </a:p>
          <a:p>
            <a:pPr eaLnBrk="1" hangingPunct="1">
              <a:buClrTx/>
            </a:pPr>
            <a:r>
              <a:rPr lang="en-US" altLang="en-US" sz="2800" dirty="0"/>
              <a:t>Visible only within the class.</a:t>
            </a:r>
          </a:p>
          <a:p>
            <a:pPr eaLnBrk="1" hangingPunct="1">
              <a:buClrTx/>
            </a:pPr>
            <a:r>
              <a:rPr lang="en-US" altLang="en-US" sz="2800" dirty="0"/>
              <a:t>Must be defined outside the class definition.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4572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</a:t>
            </a:r>
            <a:endParaRPr lang="en-US" altLang="en-US" sz="4000" dirty="0">
              <a:solidFill>
                <a:schemeClr val="bg2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524000"/>
            <a:ext cx="3886200" cy="50292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/>
              <a:t>class item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/>
              <a:t>private: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/>
              <a:t>	</a:t>
            </a:r>
            <a:r>
              <a:rPr lang="en-US" altLang="en-US" sz="1800" b="1" dirty="0" err="1"/>
              <a:t>int</a:t>
            </a:r>
            <a:r>
              <a:rPr lang="en-US" altLang="en-US" sz="1800" b="1" dirty="0"/>
              <a:t> id;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/>
              <a:t>	double price;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/>
              <a:t>	static </a:t>
            </a:r>
            <a:r>
              <a:rPr lang="en-US" altLang="en-US" sz="1800" b="1" dirty="0" err="1"/>
              <a:t>int</a:t>
            </a:r>
            <a:r>
              <a:rPr lang="en-US" altLang="en-US" sz="1800" b="1" dirty="0"/>
              <a:t> count;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/>
              <a:t>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/>
              <a:t>	void </a:t>
            </a:r>
            <a:r>
              <a:rPr lang="en-US" altLang="en-US" sz="1800" b="1" dirty="0" err="1"/>
              <a:t>getdata</a:t>
            </a:r>
            <a:r>
              <a:rPr lang="en-US" altLang="en-US" sz="1800" b="1" dirty="0"/>
              <a:t>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/>
              <a:t>		</a:t>
            </a:r>
            <a:r>
              <a:rPr lang="en-US" altLang="en-US" sz="1800" b="1" dirty="0" err="1"/>
              <a:t>cin</a:t>
            </a:r>
            <a:r>
              <a:rPr lang="en-US" altLang="en-US" sz="1800" b="1" dirty="0"/>
              <a:t>&gt;&gt;id&gt;&gt;price;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/>
              <a:t>		count++;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/>
              <a:t>void </a:t>
            </a:r>
            <a:r>
              <a:rPr lang="en-US" altLang="en-US" sz="1800" b="1" dirty="0" err="1"/>
              <a:t>putdata</a:t>
            </a:r>
            <a:r>
              <a:rPr lang="en-US" altLang="en-US" sz="1800" b="1" dirty="0"/>
              <a:t>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/>
              <a:t>		</a:t>
            </a:r>
            <a:r>
              <a:rPr lang="en-US" altLang="en-US" sz="1800" b="1" dirty="0" err="1"/>
              <a:t>cout</a:t>
            </a:r>
            <a:r>
              <a:rPr lang="en-US" altLang="en-US" sz="1800" b="1" dirty="0"/>
              <a:t>&lt;&lt;"id="&lt;&lt;id&lt;&lt;"price="&lt;&lt;price&lt;&lt;</a:t>
            </a:r>
            <a:r>
              <a:rPr lang="en-US" altLang="en-US" sz="1800" b="1" dirty="0" err="1"/>
              <a:t>endl</a:t>
            </a:r>
            <a:r>
              <a:rPr lang="en-US" altLang="en-US" sz="1800" b="1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/>
              <a:t>	}</a:t>
            </a:r>
          </a:p>
        </p:txBody>
      </p:sp>
      <p:sp>
        <p:nvSpPr>
          <p:cNvPr id="10244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4648200" y="1479680"/>
            <a:ext cx="3886200" cy="415912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dirty="0"/>
              <a:t>void </a:t>
            </a:r>
            <a:r>
              <a:rPr lang="en-US" altLang="en-US" sz="1800" b="1" dirty="0" err="1"/>
              <a:t>showcount</a:t>
            </a:r>
            <a:r>
              <a:rPr lang="en-US" altLang="en-US" sz="1800" b="1" dirty="0"/>
              <a:t>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dirty="0"/>
              <a:t>	</a:t>
            </a:r>
            <a:r>
              <a:rPr lang="en-US" altLang="en-US" sz="1800" b="1" dirty="0" err="1"/>
              <a:t>cout</a:t>
            </a:r>
            <a:r>
              <a:rPr lang="en-US" altLang="en-US" sz="1800" b="1" dirty="0"/>
              <a:t>&lt;&lt;"count="&lt;&lt;count&lt;&lt;</a:t>
            </a:r>
            <a:r>
              <a:rPr lang="en-US" altLang="en-US" sz="1800" b="1" dirty="0" err="1"/>
              <a:t>endl</a:t>
            </a:r>
            <a:r>
              <a:rPr lang="en-US" altLang="en-US" sz="1800" b="1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dirty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dirty="0"/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dirty="0" err="1"/>
              <a:t>int</a:t>
            </a:r>
            <a:r>
              <a:rPr lang="en-US" altLang="en-US" sz="1800" b="1" dirty="0"/>
              <a:t> item::count;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8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dirty="0" err="1"/>
              <a:t>int</a:t>
            </a:r>
            <a:r>
              <a:rPr lang="en-US" altLang="en-US" sz="1800" b="1" dirty="0"/>
              <a:t>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dirty="0"/>
              <a:t>	item t1;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dirty="0"/>
              <a:t>	t1.getdata();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dirty="0"/>
              <a:t>	t1.showcount();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dirty="0"/>
              <a:t>	item t2;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dirty="0"/>
              <a:t>	t2.getdata();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dirty="0"/>
              <a:t>	t2.showcount();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dirty="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dirty="0"/>
              <a:t>}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endParaRPr lang="en-US" alt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endParaRPr lang="en-US" alt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1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245" name="Line 7"/>
          <p:cNvSpPr>
            <a:spLocks noChangeShapeType="1"/>
          </p:cNvSpPr>
          <p:nvPr/>
        </p:nvSpPr>
        <p:spPr bwMode="auto">
          <a:xfrm>
            <a:off x="4495800" y="609600"/>
            <a:ext cx="0" cy="571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7391400" y="5410200"/>
            <a:ext cx="1371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u="sng" dirty="0"/>
              <a:t>Output: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Count = 1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Count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Static Member Function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Tx/>
            </a:pPr>
            <a:r>
              <a:rPr lang="en-US" altLang="en-US" dirty="0"/>
              <a:t>A static member function can be accessed even without creating an object.</a:t>
            </a:r>
          </a:p>
          <a:p>
            <a:pPr eaLnBrk="1" hangingPunct="1">
              <a:buClrTx/>
            </a:pPr>
            <a:r>
              <a:rPr lang="en-US" altLang="en-US" dirty="0"/>
              <a:t>A static member function can deal with static member data only.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4572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</a:t>
            </a:r>
            <a:endParaRPr lang="en-US" altLang="en-US" sz="4000" dirty="0">
              <a:solidFill>
                <a:schemeClr val="bg2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3733800" cy="4953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/>
              <a:t>class item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/>
              <a:t>private: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/>
              <a:t>	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id;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/>
              <a:t>	double price;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/>
              <a:t>	static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count;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/>
              <a:t>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/>
              <a:t>void </a:t>
            </a:r>
            <a:r>
              <a:rPr lang="en-US" altLang="en-US" sz="2000" b="1" dirty="0" err="1"/>
              <a:t>getdata</a:t>
            </a:r>
            <a:r>
              <a:rPr lang="en-US" altLang="en-US" sz="2000" b="1" dirty="0"/>
              <a:t>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/>
              <a:t>	</a:t>
            </a:r>
            <a:r>
              <a:rPr lang="en-US" altLang="en-US" sz="2000" b="1" dirty="0" err="1"/>
              <a:t>cin</a:t>
            </a:r>
            <a:r>
              <a:rPr lang="en-US" altLang="en-US" sz="2000" b="1" dirty="0"/>
              <a:t>&gt;&gt;id&gt;&gt;price;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/>
              <a:t>	count++;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/>
              <a:t>void </a:t>
            </a:r>
            <a:r>
              <a:rPr lang="en-US" altLang="en-US" sz="2000" b="1" dirty="0" err="1"/>
              <a:t>putdata</a:t>
            </a:r>
            <a:r>
              <a:rPr lang="en-US" altLang="en-US" sz="2000" b="1" dirty="0"/>
              <a:t>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/>
              <a:t>	</a:t>
            </a:r>
            <a:r>
              <a:rPr lang="en-US" altLang="en-US" sz="2000" b="1" dirty="0" err="1"/>
              <a:t>cout</a:t>
            </a:r>
            <a:r>
              <a:rPr lang="en-US" altLang="en-US" sz="2000" b="1" dirty="0"/>
              <a:t>&lt;&lt;"id="&lt;&lt;id&lt;&lt;"price="&lt;&lt;price&lt;&lt;</a:t>
            </a:r>
            <a:r>
              <a:rPr lang="en-US" altLang="en-US" sz="2000" b="1" dirty="0" err="1"/>
              <a:t>endl</a:t>
            </a:r>
            <a:r>
              <a:rPr lang="en-US" altLang="en-US" sz="2000" b="1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/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495800" y="1633126"/>
            <a:ext cx="36576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b="1" dirty="0"/>
              <a:t>static void </a:t>
            </a:r>
            <a:r>
              <a:rPr lang="en-US" altLang="en-US" b="1" dirty="0" err="1"/>
              <a:t>showcount</a:t>
            </a:r>
            <a:r>
              <a:rPr lang="en-US" altLang="en-US" b="1" dirty="0"/>
              <a:t>()</a:t>
            </a:r>
          </a:p>
          <a:p>
            <a:r>
              <a:rPr lang="en-US" altLang="en-US" b="1" dirty="0"/>
              <a:t>{</a:t>
            </a:r>
          </a:p>
          <a:p>
            <a:r>
              <a:rPr lang="en-US" altLang="en-US" b="1" dirty="0"/>
              <a:t>	</a:t>
            </a:r>
            <a:r>
              <a:rPr lang="en-US" altLang="en-US" b="1" dirty="0" err="1"/>
              <a:t>cout</a:t>
            </a:r>
            <a:r>
              <a:rPr lang="en-US" altLang="en-US" b="1" dirty="0"/>
              <a:t>&lt;&lt;"count="&lt;&lt;count&lt;&lt;</a:t>
            </a:r>
            <a:r>
              <a:rPr lang="en-US" altLang="en-US" b="1" dirty="0" err="1"/>
              <a:t>endl</a:t>
            </a:r>
            <a:r>
              <a:rPr lang="en-US" altLang="en-US" b="1" dirty="0"/>
              <a:t>;</a:t>
            </a:r>
          </a:p>
          <a:p>
            <a:r>
              <a:rPr lang="en-US" altLang="en-US" b="1" dirty="0"/>
              <a:t>}</a:t>
            </a:r>
          </a:p>
          <a:p>
            <a:r>
              <a:rPr lang="en-US" altLang="en-US" b="1" dirty="0"/>
              <a:t>};</a:t>
            </a:r>
          </a:p>
          <a:p>
            <a:r>
              <a:rPr lang="en-US" altLang="en-US" b="1" dirty="0" err="1"/>
              <a:t>int</a:t>
            </a:r>
            <a:r>
              <a:rPr lang="en-US" altLang="en-US" b="1" dirty="0"/>
              <a:t> item::count=5;</a:t>
            </a:r>
          </a:p>
          <a:p>
            <a:r>
              <a:rPr lang="en-US" altLang="en-US" b="1" dirty="0" err="1"/>
              <a:t>int</a:t>
            </a:r>
            <a:r>
              <a:rPr lang="en-US" altLang="en-US" b="1" dirty="0"/>
              <a:t> main()</a:t>
            </a:r>
          </a:p>
          <a:p>
            <a:r>
              <a:rPr lang="en-US" altLang="en-US" b="1" dirty="0"/>
              <a:t>{</a:t>
            </a:r>
          </a:p>
          <a:p>
            <a:r>
              <a:rPr lang="en-US" altLang="en-US" b="1" dirty="0"/>
              <a:t>	item t1;</a:t>
            </a:r>
          </a:p>
          <a:p>
            <a:r>
              <a:rPr lang="en-US" altLang="en-US" b="1" dirty="0"/>
              <a:t>	t1.getdata();</a:t>
            </a:r>
          </a:p>
          <a:p>
            <a:r>
              <a:rPr lang="en-US" altLang="en-US" b="1" dirty="0"/>
              <a:t>	t1.showcount();</a:t>
            </a:r>
          </a:p>
          <a:p>
            <a:r>
              <a:rPr lang="en-US" altLang="en-US" b="1" dirty="0"/>
              <a:t>	item::</a:t>
            </a:r>
            <a:r>
              <a:rPr lang="en-US" altLang="en-US" b="1" dirty="0" err="1"/>
              <a:t>showcount</a:t>
            </a:r>
            <a:r>
              <a:rPr lang="en-US" altLang="en-US" b="1" dirty="0"/>
              <a:t>();</a:t>
            </a:r>
          </a:p>
          <a:p>
            <a:endParaRPr lang="en-US" altLang="en-US" b="1" dirty="0"/>
          </a:p>
          <a:p>
            <a:r>
              <a:rPr lang="en-US" altLang="en-US" b="1" dirty="0"/>
              <a:t>	return 0;</a:t>
            </a:r>
          </a:p>
          <a:p>
            <a:r>
              <a:rPr lang="en-US" altLang="en-US" b="1" dirty="0"/>
              <a:t>}</a:t>
            </a:r>
            <a:endParaRPr lang="en-US" altLang="en-US" dirty="0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4267200" y="1066800"/>
            <a:ext cx="0" cy="533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7505700" y="5867400"/>
            <a:ext cx="12954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en-US" b="1" dirty="0"/>
              <a:t>Output: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en-US" dirty="0"/>
              <a:t>Count = 6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en-US" dirty="0"/>
              <a:t>Count =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</a:p>
          <a:p>
            <a:pPr marL="0" indent="0">
              <a:buNone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	</a:t>
            </a:r>
          </a:p>
          <a:p>
            <a:pPr marL="0" indent="0">
              <a:buNone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THANK YOU </a:t>
            </a:r>
            <a:b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0" y="1600200"/>
            <a:ext cx="3581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</a:t>
            </a:r>
          </a:p>
          <a:p>
            <a:pPr marL="342900" lvl="0" indent="-342900">
              <a:spcBef>
                <a:spcPct val="20000"/>
              </a:spcBef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39166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3426</TotalTime>
  <Words>357</Words>
  <Application>Microsoft Office PowerPoint</Application>
  <PresentationFormat>On-screen Show (4:3)</PresentationFormat>
  <Paragraphs>101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Trebuchet MS</vt:lpstr>
      <vt:lpstr>Wingdings</vt:lpstr>
      <vt:lpstr>Wingdings 2</vt:lpstr>
      <vt:lpstr>Wingdings 3</vt:lpstr>
      <vt:lpstr>Facet</vt:lpstr>
      <vt:lpstr> Static Member Data &amp; Static Member Function</vt:lpstr>
      <vt:lpstr>Learning Objectives</vt:lpstr>
      <vt:lpstr>Static Member Data</vt:lpstr>
      <vt:lpstr>Example</vt:lpstr>
      <vt:lpstr>Static Member Function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Noshin</dc:creator>
  <cp:lastModifiedBy>Syeda Nishat Tasnim</cp:lastModifiedBy>
  <cp:revision>298</cp:revision>
  <dcterms:created xsi:type="dcterms:W3CDTF">2014-03-14T08:14:36Z</dcterms:created>
  <dcterms:modified xsi:type="dcterms:W3CDTF">2022-11-23T02:50:54Z</dcterms:modified>
</cp:coreProperties>
</file>