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notesMasterIdLst>
    <p:notesMasterId r:id="rId17"/>
  </p:notesMasterIdLst>
  <p:sldIdLst>
    <p:sldId id="290" r:id="rId2"/>
    <p:sldId id="292" r:id="rId3"/>
    <p:sldId id="304" r:id="rId4"/>
    <p:sldId id="372" r:id="rId5"/>
    <p:sldId id="362" r:id="rId6"/>
    <p:sldId id="376" r:id="rId7"/>
    <p:sldId id="383" r:id="rId8"/>
    <p:sldId id="351" r:id="rId9"/>
    <p:sldId id="379" r:id="rId10"/>
    <p:sldId id="380" r:id="rId11"/>
    <p:sldId id="373" r:id="rId12"/>
    <p:sldId id="374" r:id="rId13"/>
    <p:sldId id="384" r:id="rId14"/>
    <p:sldId id="385" r:id="rId15"/>
    <p:sldId id="3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BB5"/>
    <a:srgbClr val="3366FF"/>
    <a:srgbClr val="2B0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24" autoAdjust="0"/>
  </p:normalViewPr>
  <p:slideViewPr>
    <p:cSldViewPr>
      <p:cViewPr>
        <p:scale>
          <a:sx n="42" d="100"/>
          <a:sy n="42" d="100"/>
        </p:scale>
        <p:origin x="1968" y="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46E7-C0E4-44BA-8981-B89D99BCE912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3A3C-C55A-445E-9779-2B85A2C5F6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http://superprofundo.com/2010/12/13/top-down-and-bottom-up-pros-and-cons/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A3C-C55A-445E-9779-2B85A2C5F68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A3C-C55A-445E-9779-2B85A2C5F68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B6D-5774-40AF-99B5-C81E08B49B56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7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9B17-1E31-4FDC-87E2-600A9A1D4ABF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03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9B17-1E31-4FDC-87E2-600A9A1D4ABF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6740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9B17-1E31-4FDC-87E2-600A9A1D4ABF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196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9B17-1E31-4FDC-87E2-600A9A1D4ABF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5615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9B17-1E31-4FDC-87E2-600A9A1D4ABF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568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1768-A275-427F-B7C1-4C59D932200C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9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431-379B-47D8-8E10-1BAF318740A0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B415-9B95-4D1A-A3C1-BFE594FB60CA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2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AF5-C36F-4282-8F70-CE89AA455C09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8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2F3-391D-45A2-8189-30EAE032686C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0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0CCD-9CCF-422B-AE3A-CA13BE0D6E0F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7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ECF-71BA-4D01-B840-B27263E3F18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F122-C899-4CD7-AEE9-BD41A2B1667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2F4B-3D4E-49C1-B882-D6291F82019D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4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A4C0-78D1-4203-8519-D6CB7E8A4C78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6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9B17-1E31-4FDC-87E2-600A9A1D4ABF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3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Programming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and Objects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 get method and set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#include&lt;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iostream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namespace std;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Item{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setData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x,int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a=x;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b=y;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getData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&lt;&lt;a&lt;&lt;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&lt;&lt;b&lt;&lt;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};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 w;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w.setData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(12,13);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w.getData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Array of Objects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488614"/>
            <a:ext cx="3088109" cy="38807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/*Write a program that can take input information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2 students(ID,CGPA)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also show the stored information on console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-*/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#include&lt;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iostream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namespace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Student{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//public:</a:t>
            </a:r>
          </a:p>
          <a:p>
            <a:pPr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 CGPA;</a:t>
            </a:r>
          </a:p>
          <a:p>
            <a:pPr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};</a:t>
            </a:r>
          </a:p>
          <a:p>
            <a:pPr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main(){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 s1[2];</a:t>
            </a:r>
          </a:p>
          <a:p>
            <a:pPr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=0;i&lt;2;i++){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&lt;&lt;"Student 1 ID: "&lt;&lt;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&gt;&gt;s1[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].ID;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&lt;&lt;"Student 1 CGPA:"&lt;&lt;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&gt;&gt;s1[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].CGPA;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&lt;&lt;s1[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].ID&lt;&lt;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&lt;&lt;s1[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].CGPA&lt;&lt;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2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Memory Allocation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525963"/>
          </a:xfrm>
        </p:spPr>
        <p:txBody>
          <a:bodyPr>
            <a:noAutofit/>
          </a:bodyPr>
          <a:lstStyle/>
          <a:p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object of a class, memory is allocated 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separately</a:t>
            </a:r>
          </a:p>
          <a:p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is allocated for objects, when objects are 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declared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9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More example programs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488614"/>
            <a:ext cx="3088109" cy="388077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item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id; // member data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double price;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char *name;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void </a:t>
            </a:r>
            <a:r>
              <a:rPr lang="en-US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getdata</a:t>
            </a: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//member function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name=new char[50];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cin</a:t>
            </a: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&gt;&gt;id&gt;&gt;price&gt;&gt;name;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void </a:t>
            </a:r>
            <a:r>
              <a:rPr lang="en-US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putdata</a:t>
            </a: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cout</a:t>
            </a: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&lt;&lt;"id="&lt;&lt;id&lt;&lt;"price=“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&lt;&lt;price&lt;&lt;"name="&lt;&lt;name&lt;&lt;</a:t>
            </a:r>
            <a:r>
              <a:rPr lang="en-US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endl</a:t>
            </a: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};</a:t>
            </a: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main()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item t1;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t1.getdata();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t1.putdata();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0;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4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More example programs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046829"/>
            <a:ext cx="3088109" cy="388077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set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m,n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void 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setdata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x,int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m=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x,n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=y;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void show(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x)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cout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&lt;&lt;x&lt;&lt;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endl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void largest()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if(m&gt;n) show(m);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else show(n);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};</a:t>
            </a: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main()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set s;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s.setdata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(5,10);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s.largest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s.show</a:t>
            </a: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sz="2800" dirty="0">
              <a:solidFill>
                <a:srgbClr val="CC00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5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91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and Object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 Data and Member Function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Modifier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Declaration and Creating Objects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Defining Member Function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and Set method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 of Objects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Memory Allocation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Class: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class is a way of </a:t>
            </a:r>
            <a:r>
              <a:rPr lang="en-US" alt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binding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&amp; its associated functions together.</a:t>
            </a:r>
          </a:p>
          <a:p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object is an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instantiation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a class. In terms of variables, a class would be the type, and an object would be the variable.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Member data and member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of a class are called </a:t>
            </a:r>
            <a:r>
              <a:rPr lang="en-US" alt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 data</a:t>
            </a:r>
            <a:endParaRPr lang="en-US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Functions of a class are called </a:t>
            </a:r>
            <a:r>
              <a:rPr lang="en-US" alt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 function</a:t>
            </a:r>
            <a:endParaRPr lang="en-US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1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Access Modifiers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member is a member which is a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accessible only within the class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member is a member which is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-Accessible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within the class.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-Accessible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outside the class by using an object of that class &amp; the dot(.) 	operator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member of a class are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the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member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kept as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 functions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kept as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Class Declaration and Creating Objects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7670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typical class declaration would look like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Item{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a;	//variable declaration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  //function declaration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};</a:t>
            </a:r>
          </a:p>
          <a:p>
            <a:pPr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a class has been declared object can be created. For example</a:t>
            </a: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 x;</a:t>
            </a: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Defining Member functions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 functions can be defined in two places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Outside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class definition 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Inside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class definition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Outside the class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524001"/>
            <a:ext cx="3088109" cy="350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#include&lt;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iostream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namespace std;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Item{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a=12;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b=13;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};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Item::</a:t>
            </a: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displayA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a;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Item::</a:t>
            </a: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displayB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b;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main(){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 w;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cout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w.displayB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Inside the class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270000"/>
            <a:ext cx="3088109" cy="3880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#include&lt;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iostream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namespace std;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Item{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a=12;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b=13;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(){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a;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(){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b;}};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 w;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w.displayB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3422</TotalTime>
  <Words>898</Words>
  <Application>Microsoft Office PowerPoint</Application>
  <PresentationFormat>On-screen Show (4:3)</PresentationFormat>
  <Paragraphs>216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Introduction to Programming Classes and Objects</vt:lpstr>
      <vt:lpstr>Learning Objectives</vt:lpstr>
      <vt:lpstr>Class and Object</vt:lpstr>
      <vt:lpstr>Member data and member function</vt:lpstr>
      <vt:lpstr>Access Modifiers</vt:lpstr>
      <vt:lpstr>Class Declaration and Creating Objects</vt:lpstr>
      <vt:lpstr>Defining Member functions</vt:lpstr>
      <vt:lpstr>Outside the class definition</vt:lpstr>
      <vt:lpstr>Inside the class definition</vt:lpstr>
      <vt:lpstr> get method and set method</vt:lpstr>
      <vt:lpstr>Array of Objects</vt:lpstr>
      <vt:lpstr>Memory Allocation</vt:lpstr>
      <vt:lpstr>More example programs</vt:lpstr>
      <vt:lpstr>More example programs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Noshin</dc:creator>
  <cp:lastModifiedBy>Syeda Nishat Tasnim</cp:lastModifiedBy>
  <cp:revision>294</cp:revision>
  <dcterms:created xsi:type="dcterms:W3CDTF">2014-03-14T08:14:36Z</dcterms:created>
  <dcterms:modified xsi:type="dcterms:W3CDTF">2022-11-15T03:30:01Z</dcterms:modified>
</cp:coreProperties>
</file>