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78FF4-130F-4DBA-A9E2-4EB35B6468D0}" v="1" dt="2020-04-24T18:49:4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49" autoAdjust="0"/>
  </p:normalViewPr>
  <p:slideViewPr>
    <p:cSldViewPr snapToGrid="0" snapToObjects="1"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A5678FF4-130F-4DBA-A9E2-4EB35B6468D0}"/>
    <pc:docChg chg="delSld modSld">
      <pc:chgData name="Dr. Md. Mahbub Chowdhury Mishu" userId="09162e0f-fafd-430e-8e71-18113d49a68e" providerId="ADAL" clId="{A5678FF4-130F-4DBA-A9E2-4EB35B6468D0}" dt="2020-04-24T18:52:06.839" v="7" actId="20577"/>
      <pc:docMkLst>
        <pc:docMk/>
      </pc:docMkLst>
      <pc:sldChg chg="modSp">
        <pc:chgData name="Dr. Md. Mahbub Chowdhury Mishu" userId="09162e0f-fafd-430e-8e71-18113d49a68e" providerId="ADAL" clId="{A5678FF4-130F-4DBA-A9E2-4EB35B6468D0}" dt="2020-04-24T18:52:06.839" v="7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A5678FF4-130F-4DBA-A9E2-4EB35B6468D0}" dt="2020-04-24T18:52:06.839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A5678FF4-130F-4DBA-A9E2-4EB35B6468D0}" dt="2020-04-22T11:06:03.835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A5678FF4-130F-4DBA-A9E2-4EB35B6468D0}" dt="2020-04-22T11:06:03.239" v="0" actId="2696"/>
        <pc:sldMkLst>
          <pc:docMk/>
          <pc:sldMk cId="3224969828" sldId="265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12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3315" name="Text Box 1028"/>
          <p:cNvSpPr txBox="1">
            <a:spLocks noChangeArrowheads="1"/>
          </p:cNvSpPr>
          <p:nvPr/>
        </p:nvSpPr>
        <p:spPr bwMode="auto">
          <a:xfrm>
            <a:off x="284163" y="1861930"/>
            <a:ext cx="8474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 /* provides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() prototype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#define PRAISE " What a super marvelous name!"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name[40];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&lt;&lt;"What's your First Name?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&gt;&gt;name;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&lt;&lt;"Hello "&lt;&lt; name&lt;&lt; PRAISE&lt;&lt;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&lt;&lt;"Your name of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(name)&lt;&lt;" letters occupies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</a:rPr>
              <a:t> name&lt;&lt;" memory"&lt;&lt;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4163" y="1836254"/>
            <a:ext cx="7331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string1[] = "this is";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string2[] = "a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string3[20] = "Hello,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string4[] = "world!";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 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strcat</a:t>
            </a:r>
            <a:r>
              <a:rPr lang="en-US" altLang="en-US" sz="1800" dirty="0">
                <a:latin typeface="Courier New" panose="02070309020205020404" pitchFamily="49" charset="0"/>
              </a:rPr>
              <a:t>(string3, string4);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if(</a:t>
            </a:r>
            <a:r>
              <a:rPr lang="en-US" altLang="en-US" sz="1800" dirty="0" err="1">
                <a:latin typeface="Courier New" panose="02070309020205020404" pitchFamily="49" charset="0"/>
              </a:rPr>
              <a:t>strcmp</a:t>
            </a:r>
            <a:r>
              <a:rPr lang="en-US" altLang="en-US" sz="1800" dirty="0">
                <a:latin typeface="Courier New" panose="02070309020205020404" pitchFamily="49" charset="0"/>
              </a:rPr>
              <a:t>(string1, string2)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equal"&lt;&lt;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different"&lt;&lt;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8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length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41325" y="1779587"/>
            <a:ext cx="841692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Function to count the number of characters in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(char string[]){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 string[count] != '\0'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++count;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word1[] = { 'a', 's', 't', 'e', 'r',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word2[] = { 'a', 't',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word3[] = { 'a', 'w', 'e',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(word1)&lt;&lt;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(word2)&lt;&lt;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(word3)&lt;&lt;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9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 err="1"/>
              <a:t>const</a:t>
            </a:r>
            <a:r>
              <a:rPr lang="en-US" altLang="en-US" dirty="0"/>
              <a:t> strings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163" y="1779587"/>
            <a:ext cx="8380412" cy="5078413"/>
            <a:chOff x="458788" y="1447800"/>
            <a:chExt cx="8380412" cy="5078413"/>
          </a:xfrm>
        </p:grpSpPr>
        <p:sp>
          <p:nvSpPr>
            <p:cNvPr id="7171" name="Text Box 1027"/>
            <p:cNvSpPr txBox="1">
              <a:spLocks noChangeArrowheads="1"/>
            </p:cNvSpPr>
            <p:nvPr/>
          </p:nvSpPr>
          <p:spPr bwMode="auto">
            <a:xfrm>
              <a:off x="458788" y="1447800"/>
              <a:ext cx="8228012" cy="507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// Function to count the number of characters in a string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#include 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iostream</a:t>
              </a:r>
              <a:r>
                <a:rPr lang="en-US" altLang="en-US" sz="1800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using namespace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std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string[]){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count = 0;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while ( string[count] != '\0' )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	++count;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count;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main (void) 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word1[] = { 'a', 's', 't', 'e', 'r',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word2[] = { 'a', 't',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word3[] = { 'a', 'w', 'e',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(word1)&lt;&lt;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(word2)&lt;&lt;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 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(word3)&lt;&lt;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72" name="Freeform 1029"/>
            <p:cNvSpPr>
              <a:spLocks/>
            </p:cNvSpPr>
            <p:nvPr/>
          </p:nvSpPr>
          <p:spPr bwMode="auto">
            <a:xfrm>
              <a:off x="2895600" y="22098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030"/>
            <p:cNvSpPr>
              <a:spLocks/>
            </p:cNvSpPr>
            <p:nvPr/>
          </p:nvSpPr>
          <p:spPr bwMode="auto">
            <a:xfrm>
              <a:off x="914400" y="44196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AutoShape 1031"/>
            <p:cNvSpPr>
              <a:spLocks noChangeArrowheads="1"/>
            </p:cNvSpPr>
            <p:nvPr/>
          </p:nvSpPr>
          <p:spPr bwMode="auto">
            <a:xfrm>
              <a:off x="6057900" y="1905000"/>
              <a:ext cx="2781300" cy="2133600"/>
            </a:xfrm>
            <a:prstGeom prst="cloudCallout">
              <a:avLst>
                <a:gd name="adj1" fmla="val -141727"/>
                <a:gd name="adj2" fmla="val -8852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The function declares its argument as a const array of characters because it is not making any changes to the array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Lecture 6: 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71955-F0D4-45FD-89C0-AFA3A494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75183"/>
            <a:ext cx="8574087" cy="498281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Strings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Character Arrays/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Initializing Character Strings. The null string.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Escape Characters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Displaying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Inputting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processing: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Testing  Strings for Equality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Comparing   Strings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Copying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Functions in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to number conversion functions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Character Strings, Structures, and Arrays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Example: Simple dictionary program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Sorting the dictionary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A better search in sorted arrays </a:t>
            </a:r>
          </a:p>
        </p:txBody>
      </p:sp>
    </p:spTree>
    <p:extLst>
      <p:ext uri="{BB962C8B-B14F-4D97-AF65-F5344CB8AC3E}">
        <p14:creationId xmlns:p14="http://schemas.microsoft.com/office/powerpoint/2010/main" val="13289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of characters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14939"/>
            <a:ext cx="5818463" cy="3992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</a:rPr>
              <a:t>char word [] = { 'H', 'e', 'l', 'l', 'o', '!' };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print out the contents of the array word, you run through each element in the array and display it.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do processing's of the word (copy, concatenate two words, etc.) you need to have the actual length of the character array in a separate variable !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27402"/>
          <a:stretch/>
        </p:blipFill>
        <p:spPr bwMode="auto">
          <a:xfrm>
            <a:off x="6182139" y="1914939"/>
            <a:ext cx="2385391" cy="424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Character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769166"/>
            <a:ext cx="646906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 method for dealing with character arrays without having to worry about precisely how many characters you have stored in them: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/>
              <a:t>Placing a special character at the end of every character string</a:t>
            </a:r>
            <a:r>
              <a:rPr lang="en-US" altLang="en-US" sz="2000" dirty="0"/>
              <a:t>. In this manner, the function can then determine for itself when it has reached the end of a character string after it encounters this special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In the C language, the special character that is used to signal the end of a string is known as the </a:t>
            </a:r>
            <a:r>
              <a:rPr lang="en-US" altLang="en-US" sz="2000" i="1" dirty="0"/>
              <a:t>null </a:t>
            </a:r>
            <a:r>
              <a:rPr lang="en-US" altLang="en-US" sz="2000" dirty="0"/>
              <a:t>character and is written as </a:t>
            </a:r>
            <a:r>
              <a:rPr lang="en-US" altLang="en-US" sz="2000" b="1" dirty="0"/>
              <a:t>'\0'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char word [] = { 'H', 'e', 'l', 'l', 'o', '!', '\0' };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29565"/>
          <a:stretch/>
        </p:blipFill>
        <p:spPr bwMode="auto">
          <a:xfrm>
            <a:off x="6756400" y="1973505"/>
            <a:ext cx="1981442" cy="41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Initializing character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5547"/>
            <a:ext cx="8382759" cy="5042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string: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"Hello!";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Is equivalent with: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{ 'H', 'e', 'l', 'l', 'o', '!', '\0'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The null string: A character string that contains no characters other than the null character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empty[]=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</a:t>
            </a:r>
            <a:r>
              <a:rPr lang="en-US" altLang="en-US" sz="2000" dirty="0" err="1">
                <a:latin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</a:rPr>
              <a:t>[100]=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very long string over several lines: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\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Adjacent strings are concatenated: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&lt;&lt;"Programming" " in C is fun";</a:t>
            </a:r>
          </a:p>
        </p:txBody>
      </p:sp>
    </p:spTree>
    <p:extLst>
      <p:ext uri="{BB962C8B-B14F-4D97-AF65-F5344CB8AC3E}">
        <p14:creationId xmlns:p14="http://schemas.microsoft.com/office/powerpoint/2010/main" val="39088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Strings vs Characters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5060"/>
            <a:ext cx="8574087" cy="478403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string constant "x“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character constant 'x‘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Differences: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'x' is a basic type (char) but  "x" is a derived type, an array of char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"x" really consists of two characters, 'x' and '\0', the null character</a:t>
            </a:r>
            <a:r>
              <a:rPr lang="en-US" altLang="en-US" sz="2800" dirty="0"/>
              <a:t> </a:t>
            </a:r>
          </a:p>
          <a:p>
            <a:pPr marL="609600" indent="-609600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11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Escape characters</a:t>
            </a:r>
          </a:p>
        </p:txBody>
      </p:sp>
      <p:sp>
        <p:nvSpPr>
          <p:cNvPr id="10243" name="Text Box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2219" y="1948069"/>
            <a:ext cx="4586031" cy="487017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\a Audible alert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\b Backspace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\f Form feed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\n Newline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\r Carriage 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\t Horizontal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\v Vertical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\\ Backslash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\" Double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\' Single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\? Question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nnn</a:t>
            </a:r>
            <a:r>
              <a:rPr lang="en-US" altLang="en-US" sz="2000" dirty="0"/>
              <a:t> Octal character value </a:t>
            </a:r>
            <a:r>
              <a:rPr lang="en-US" altLang="en-US" sz="2000" i="1" dirty="0" err="1"/>
              <a:t>nnn</a:t>
            </a:r>
            <a:endParaRPr lang="en-US" altLang="en-US" sz="20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xnn</a:t>
            </a:r>
            <a:r>
              <a:rPr lang="en-US" altLang="en-US" sz="2000" dirty="0"/>
              <a:t> Hexadecimal character value </a:t>
            </a:r>
            <a:r>
              <a:rPr lang="en-US" altLang="en-US" sz="2000" i="1" dirty="0" err="1"/>
              <a:t>nn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284163" y="2186609"/>
            <a:ext cx="3931920" cy="3975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backslash character has a special significance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other characters can be combined with the backslash character to perform special functions. These are referred to as </a:t>
            </a:r>
            <a:r>
              <a:rPr lang="en-US" altLang="en-US" sz="2400" i="1" dirty="0"/>
              <a:t>escape characters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4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5304"/>
            <a:ext cx="8574087" cy="48436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The C++ library supplies several string-handling functions;  You don’t have to re-write them from scratch !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C++ uses the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 header file to provide the prototypes.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Most frequently used functions: </a:t>
            </a:r>
            <a:r>
              <a:rPr lang="en-US" altLang="en-US" sz="2100" dirty="0" err="1"/>
              <a:t>strlen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strcpy</a:t>
            </a:r>
            <a:r>
              <a:rPr lang="en-US" altLang="en-US" sz="2100" dirty="0"/>
              <a:t>(), and </a:t>
            </a:r>
            <a:r>
              <a:rPr lang="en-US" altLang="en-US" sz="2100" dirty="0" err="1"/>
              <a:t>strncpy</a:t>
            </a:r>
            <a:r>
              <a:rPr lang="en-US" altLang="en-US" sz="2100" dirty="0"/>
              <a:t>().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#include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strcat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Concatenates the character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end of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placing a null character at the end of the final </a:t>
            </a:r>
            <a:r>
              <a:rPr lang="en-US" altLang="en-US" sz="2100" dirty="0" err="1"/>
              <a:t>string.The</a:t>
            </a:r>
            <a:r>
              <a:rPr lang="en-US" altLang="en-US" sz="2100" dirty="0"/>
              <a:t> function also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strcmp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Compares strings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and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and returns a value less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less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equal to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equal to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and greater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greater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strcpy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the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also returning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strlen</a:t>
            </a:r>
            <a:r>
              <a:rPr lang="en-US" altLang="en-US" sz="2100" dirty="0"/>
              <a:t> (</a:t>
            </a:r>
            <a:r>
              <a:rPr lang="en-US" altLang="en-US" sz="2100" i="1" dirty="0"/>
              <a:t>s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Returns the number of characters in </a:t>
            </a:r>
            <a:r>
              <a:rPr lang="en-US" altLang="en-US" sz="2100" i="1" dirty="0"/>
              <a:t>s</a:t>
            </a:r>
            <a:r>
              <a:rPr lang="en-US" altLang="en-US" sz="2100" dirty="0"/>
              <a:t>, excluding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184123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 (cont.)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69925" y="1712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96269"/>
            <a:ext cx="8574087" cy="496173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strncat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</a:t>
            </a:r>
            <a:r>
              <a:rPr lang="en-US" altLang="en-US" sz="2100" i="1" dirty="0"/>
              <a:t>end </a:t>
            </a:r>
            <a:r>
              <a:rPr lang="en-US" altLang="en-US" sz="2100" dirty="0"/>
              <a:t>of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strncmp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Performs the same function as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, except that at most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from the strings are compared.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strncpy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strchr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s, c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 </a:t>
            </a:r>
            <a:r>
              <a:rPr lang="en-US" altLang="en-US" sz="2100" dirty="0"/>
              <a:t>for the last occurrence of the character </a:t>
            </a:r>
            <a:r>
              <a:rPr lang="en-US" altLang="en-US" sz="2100" i="1" dirty="0"/>
              <a:t>c</a:t>
            </a:r>
            <a:r>
              <a:rPr lang="en-US" altLang="en-US" sz="2100" dirty="0"/>
              <a:t>. If found, a pointer to the character in </a:t>
            </a:r>
            <a:r>
              <a:rPr lang="en-US" altLang="en-US" sz="2100" i="1" dirty="0"/>
              <a:t>s </a:t>
            </a:r>
            <a:r>
              <a:rPr lang="en-US" altLang="en-US" sz="2100" dirty="0"/>
              <a:t>is returned; otherwise, the null pointer is returned.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strstr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for the first occurrence of the string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 If found, a pointer to the start of where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located inside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returned; otherwise, if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not located inside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the null pointer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607989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1325DF-FD7C-43B3-904E-888388AFDFAA}"/>
</file>

<file path=customXml/itemProps2.xml><?xml version="1.0" encoding="utf-8"?>
<ds:datastoreItem xmlns:ds="http://schemas.openxmlformats.org/officeDocument/2006/customXml" ds:itemID="{872F413F-8D78-488C-8549-682D42BF69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114915-A787-4C6A-8CE7-CC383C8888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126</TotalTime>
  <Words>1430</Words>
  <Application>Microsoft Office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Strings</vt:lpstr>
      <vt:lpstr>Lecture 6: Outline</vt:lpstr>
      <vt:lpstr>Arrays of characters</vt:lpstr>
      <vt:lpstr>Character strings</vt:lpstr>
      <vt:lpstr>Initializing character strings</vt:lpstr>
      <vt:lpstr>Strings vs Characters</vt:lpstr>
      <vt:lpstr>Escape characters</vt:lpstr>
      <vt:lpstr>String functions</vt:lpstr>
      <vt:lpstr>String functions (cont.)</vt:lpstr>
      <vt:lpstr>Example: String functions</vt:lpstr>
      <vt:lpstr>Example: String functions</vt:lpstr>
      <vt:lpstr>Example: string length</vt:lpstr>
      <vt:lpstr>Example: const strings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51</cp:revision>
  <dcterms:created xsi:type="dcterms:W3CDTF">2018-12-10T17:20:29Z</dcterms:created>
  <dcterms:modified xsi:type="dcterms:W3CDTF">2020-10-31T14:16:25Z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