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81" r:id="rId6"/>
    <p:sldId id="286" r:id="rId7"/>
    <p:sldId id="268" r:id="rId8"/>
    <p:sldId id="282" r:id="rId9"/>
    <p:sldId id="284" r:id="rId10"/>
    <p:sldId id="285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484E6-89C4-4308-AA0F-F77B3748D084}" v="1" dt="2023-03-13T15:53:52.888"/>
    <p1510:client id="{CE2CADDC-B654-4986-ABF5-C36BAE7114C7}" v="2" dt="2023-03-15T05:02:42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5400" autoAdjust="0"/>
  </p:normalViewPr>
  <p:slideViewPr>
    <p:cSldViewPr snapToGrid="0" snapToObjects="1">
      <p:cViewPr varScale="1">
        <p:scale>
          <a:sx n="59" d="100"/>
          <a:sy n="59" d="100"/>
        </p:scale>
        <p:origin x="8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strings" TargetMode="External"/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cplusplus.com/reference/string/string/" TargetMode="External"/><Relationship Id="rId5" Type="http://schemas.openxmlformats.org/officeDocument/2006/relationships/hyperlink" Target="http://www.cplusplus.com/reference/cstring/" TargetMode="External"/><Relationship Id="rId4" Type="http://schemas.openxmlformats.org/officeDocument/2006/relationships/hyperlink" Target="https://cal-linux.com/tutorials/str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 &amp; 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738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5302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3442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Syeda Nishat Tasnim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28692" y="155769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4293533" cy="38641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Array [2-Dimensional]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Definition, Structure &amp; Declaration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Initialization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Access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Memory Access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String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 &amp; Structure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Declaration &amp; Initialization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Access, Input, Output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String Handling Functions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</a:endParaRPr>
          </a:p>
          <a:p>
            <a:pPr lvl="1" algn="l">
              <a:buClr>
                <a:schemeClr val="accent6"/>
              </a:buClr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80229" y="2363928"/>
            <a:ext cx="3496023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o Dimensional Array in C++ | DigitalOcean">
            <a:extLst>
              <a:ext uri="{FF2B5EF4-FFF2-40B4-BE49-F238E27FC236}">
                <a16:creationId xmlns:a16="http://schemas.microsoft.com/office/drawing/2014/main" id="{CAE37424-CD50-6F82-AD93-1BA2229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62075"/>
            <a:ext cx="65532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Two-dimensional arrays can be described as "arrays of arrays". For example, a 2D array can be imagined as a Two-dimensional table made of elements of same uniform data type.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/>
              <a:t> represents a Two-dimensional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per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elements of type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 The way to declare this array in C++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way to reference the 2</a:t>
            </a:r>
            <a:r>
              <a:rPr lang="en-US" baseline="30000" dirty="0"/>
              <a:t>nd</a:t>
            </a:r>
            <a:r>
              <a:rPr lang="en-US" dirty="0"/>
              <a:t> element vertically and 4</a:t>
            </a:r>
            <a:r>
              <a:rPr lang="en-US" baseline="30000" dirty="0"/>
              <a:t>th</a:t>
            </a:r>
            <a:r>
              <a:rPr lang="en-US" dirty="0"/>
              <a:t> horizontally or the (2 × 4) 8</a:t>
            </a:r>
            <a:r>
              <a:rPr lang="en-US" baseline="30000" dirty="0"/>
              <a:t>th</a:t>
            </a:r>
            <a:r>
              <a:rPr lang="en-US" dirty="0"/>
              <a:t> element in an expression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[1][3];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Generally, for two-dimensional array, 1</a:t>
            </a:r>
            <a:r>
              <a:rPr lang="en-US" baseline="30000" dirty="0"/>
              <a:t>st</a:t>
            </a:r>
            <a:r>
              <a:rPr lang="en-US" dirty="0"/>
              <a:t> dimension is considered as row and the 2</a:t>
            </a:r>
            <a:r>
              <a:rPr lang="en-US" baseline="30000" dirty="0"/>
              <a:t>nd</a:t>
            </a:r>
            <a:r>
              <a:rPr lang="en-US" dirty="0"/>
              <a:t> dimension is considered as column. Here,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rows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columns.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Definition, Structure &amp; Declaration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35817"/>
              </p:ext>
            </p:extLst>
          </p:nvPr>
        </p:nvGraphicFramePr>
        <p:xfrm>
          <a:off x="847657" y="3332607"/>
          <a:ext cx="7382660" cy="10067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191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dirty="0">
                          <a:effectLst/>
                          <a:latin typeface="Arial Narrow" panose="020B0606020202030204" pitchFamily="34" charset="0"/>
                        </a:rPr>
                        <a:t>{</a:t>
                      </a:r>
                      <a:endParaRPr lang="en-US" sz="6000" b="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minu[0][2]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minu[0][3]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minu[1][4]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[2][4]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Assigning values at the time of declaring a two-dimensional array can be any one of the following ways:</a:t>
            </a:r>
          </a:p>
          <a:p>
            <a:pPr algn="just"/>
            <a:endParaRPr lang="en-US" dirty="0"/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{1,2,3,4,5,2,4,6,8,10,3,6,9,12,15};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{{1,2,3,4,5},{2,4,6,8,10},{3,6,9,12,15}};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 {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{1,2,3,4,5},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{2,4,6,8,10},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{3,6,9,12,15}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98463" lvl="1" indent="0" algn="just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internal braces are unnecessary, but helps to distinguish the rows from the columns.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Take care to include the semicolon at the end of the curly brace which closes the assignment.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there are not enough elements in the curly braces to account for every single element in an array, the remaining elements will be filled out with garbage/zeros.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and global variables are always guaranteed to be initialized to zero anyway, whereas auto or local variables are guaranteed to be garbage.</a:t>
            </a:r>
          </a:p>
        </p:txBody>
      </p:sp>
    </p:spTree>
    <p:extLst>
      <p:ext uri="{BB962C8B-B14F-4D97-AF65-F5344CB8AC3E}">
        <p14:creationId xmlns:p14="http://schemas.microsoft.com/office/powerpoint/2010/main" val="23232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6232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5339"/>
              </p:ext>
            </p:extLst>
          </p:nvPr>
        </p:nvGraphicFramePr>
        <p:xfrm>
          <a:off x="4134972" y="3160005"/>
          <a:ext cx="4790515" cy="285386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="1" baseline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? ? ? ? ? ? ? ?</a:t>
                      </a:r>
                      <a:endParaRPr lang="en-US" sz="21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59411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9853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34972" y="3160005"/>
          <a:ext cx="4790515" cy="285386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3 11 10 11 10 9 10 9 17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27880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https://www.programiz.com/cpp-programming/strings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5"/>
              </a:rPr>
              <a:t>http://www.cplusplus.com/reference/cstring/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6"/>
              </a:rPr>
              <a:t>http://www.cplusplus.com/reference/string/string/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2D2EF5-401F-43F0-993C-814E5C262D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E3D395-87C6-46AD-B337-92140B502F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7240CB-7FE6-46DC-9EA5-C8D8CD5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733</TotalTime>
  <Words>1239</Words>
  <Application>Microsoft Office PowerPoint</Application>
  <PresentationFormat>On-screen Show (4:3)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Corbel</vt:lpstr>
      <vt:lpstr>Courier New</vt:lpstr>
      <vt:lpstr>Wingdings</vt:lpstr>
      <vt:lpstr>Spectrum</vt:lpstr>
      <vt:lpstr>Array [2-Dimensional] &amp; String</vt:lpstr>
      <vt:lpstr>Lecture Outline</vt:lpstr>
      <vt:lpstr>PowerPoint Presentation</vt:lpstr>
      <vt:lpstr>Array [2-Dimensional]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Nishat Tasnim</cp:lastModifiedBy>
  <cp:revision>334</cp:revision>
  <dcterms:created xsi:type="dcterms:W3CDTF">2018-12-10T17:20:29Z</dcterms:created>
  <dcterms:modified xsi:type="dcterms:W3CDTF">2023-03-20T07:33:11Z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