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4968-7949-4AEF-98A2-91A0AF787E08}" v="1" dt="2020-04-24T18:4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444" autoAdjust="0"/>
  </p:normalViewPr>
  <p:slideViewPr>
    <p:cSldViewPr snapToGrid="0" snapToObjects="1">
      <p:cViewPr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347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Syeda Nishat Tasnim(nishat@aiub.edu)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4998892" y="2407920"/>
            <a:ext cx="3394129" cy="79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8491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AE733-6D2A-3277-F2C6-668075D6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38" y="3317874"/>
            <a:ext cx="3770312" cy="34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2FAA5D-2E69-40B2-BF28-ED02D8D93E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274</TotalTime>
  <Words>1089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Times-Roman</vt:lpstr>
      <vt:lpstr>Arial</vt:lpstr>
      <vt:lpstr>Calibri</vt:lpstr>
      <vt:lpstr>Corbel</vt:lpstr>
      <vt:lpstr>Courier New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NULL pointers</vt:lpstr>
      <vt:lpstr>const and pointers</vt:lpstr>
      <vt:lpstr>Pointers and arrays</vt:lpstr>
      <vt:lpstr>Pointers and Arrays</vt:lpstr>
      <vt:lpstr>Arrays are constant pointers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Nishat Tasnim</cp:lastModifiedBy>
  <cp:revision>75</cp:revision>
  <dcterms:created xsi:type="dcterms:W3CDTF">2018-12-10T17:20:29Z</dcterms:created>
  <dcterms:modified xsi:type="dcterms:W3CDTF">2022-10-22T19:07:01Z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