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60" r:id="rId5"/>
  </p:sldMasterIdLst>
  <p:sldIdLst>
    <p:sldId id="331" r:id="rId6"/>
    <p:sldId id="261" r:id="rId7"/>
    <p:sldId id="340" r:id="rId8"/>
    <p:sldId id="307" r:id="rId9"/>
    <p:sldId id="260" r:id="rId10"/>
    <p:sldId id="322" r:id="rId11"/>
    <p:sldId id="333" r:id="rId12"/>
    <p:sldId id="308" r:id="rId13"/>
    <p:sldId id="309" r:id="rId14"/>
    <p:sldId id="310" r:id="rId15"/>
    <p:sldId id="31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DDEA10-19BC-4028-B753-CB558B464C8F}" v="5" dt="2020-12-30T17:38:00.003"/>
    <p1510:client id="{5123A2B7-67A6-46B5-A038-165B6215B354}" v="1" dt="2020-12-30T04:47:32.915"/>
    <p1510:client id="{91C16C07-1AF1-4CDE-921B-1ED459949E71}" v="4" dt="2020-11-25T19:08:59.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5" autoAdjust="0"/>
    <p:restoredTop sz="94660"/>
  </p:normalViewPr>
  <p:slideViewPr>
    <p:cSldViewPr snapToGrid="0">
      <p:cViewPr varScale="1">
        <p:scale>
          <a:sx n="63" d="100"/>
          <a:sy n="63" d="100"/>
        </p:scale>
        <p:origin x="8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BONITA NONDE" userId="S::20-43819-2@student.aiub.edu::a6bd5cad-f03d-421e-bd5b-b6b70305e29f" providerId="AD" clId="Web-{91C16C07-1AF1-4CDE-921B-1ED459949E71}"/>
    <pc:docChg chg="addSld">
      <pc:chgData name="NOBONITA NONDE" userId="S::20-43819-2@student.aiub.edu::a6bd5cad-f03d-421e-bd5b-b6b70305e29f" providerId="AD" clId="Web-{91C16C07-1AF1-4CDE-921B-1ED459949E71}" dt="2020-11-25T19:08:59.371" v="3"/>
      <pc:docMkLst>
        <pc:docMk/>
      </pc:docMkLst>
      <pc:sldChg chg="new">
        <pc:chgData name="NOBONITA NONDE" userId="S::20-43819-2@student.aiub.edu::a6bd5cad-f03d-421e-bd5b-b6b70305e29f" providerId="AD" clId="Web-{91C16C07-1AF1-4CDE-921B-1ED459949E71}" dt="2020-11-25T19:08:57.761" v="0"/>
        <pc:sldMkLst>
          <pc:docMk/>
          <pc:sldMk cId="3838774904" sldId="339"/>
        </pc:sldMkLst>
      </pc:sldChg>
      <pc:sldChg chg="new">
        <pc:chgData name="NOBONITA NONDE" userId="S::20-43819-2@student.aiub.edu::a6bd5cad-f03d-421e-bd5b-b6b70305e29f" providerId="AD" clId="Web-{91C16C07-1AF1-4CDE-921B-1ED459949E71}" dt="2020-11-25T19:08:58.246" v="1"/>
        <pc:sldMkLst>
          <pc:docMk/>
          <pc:sldMk cId="1680166373" sldId="340"/>
        </pc:sldMkLst>
      </pc:sldChg>
      <pc:sldChg chg="new">
        <pc:chgData name="NOBONITA NONDE" userId="S::20-43819-2@student.aiub.edu::a6bd5cad-f03d-421e-bd5b-b6b70305e29f" providerId="AD" clId="Web-{91C16C07-1AF1-4CDE-921B-1ED459949E71}" dt="2020-11-25T19:08:58.949" v="2"/>
        <pc:sldMkLst>
          <pc:docMk/>
          <pc:sldMk cId="4155989174" sldId="341"/>
        </pc:sldMkLst>
      </pc:sldChg>
      <pc:sldChg chg="new">
        <pc:chgData name="NOBONITA NONDE" userId="S::20-43819-2@student.aiub.edu::a6bd5cad-f03d-421e-bd5b-b6b70305e29f" providerId="AD" clId="Web-{91C16C07-1AF1-4CDE-921B-1ED459949E71}" dt="2020-11-25T19:08:59.371" v="3"/>
        <pc:sldMkLst>
          <pc:docMk/>
          <pc:sldMk cId="600133900" sldId="342"/>
        </pc:sldMkLst>
      </pc:sldChg>
    </pc:docChg>
  </pc:docChgLst>
  <pc:docChgLst>
    <pc:chgData name="ZAWAD ANAM" userId="S::20-43967-2@student.aiub.edu::e0da99ef-9c52-4598-b58b-5b1dcb505bba" providerId="AD" clId="Web-{3BDDEA10-19BC-4028-B753-CB558B464C8F}"/>
    <pc:docChg chg="modSld">
      <pc:chgData name="ZAWAD ANAM" userId="S::20-43967-2@student.aiub.edu::e0da99ef-9c52-4598-b58b-5b1dcb505bba" providerId="AD" clId="Web-{3BDDEA10-19BC-4028-B753-CB558B464C8F}" dt="2020-12-30T17:38:00.003" v="4"/>
      <pc:docMkLst>
        <pc:docMk/>
      </pc:docMkLst>
      <pc:sldChg chg="modSp">
        <pc:chgData name="ZAWAD ANAM" userId="S::20-43967-2@student.aiub.edu::e0da99ef-9c52-4598-b58b-5b1dcb505bba" providerId="AD" clId="Web-{3BDDEA10-19BC-4028-B753-CB558B464C8F}" dt="2020-12-30T17:38:00.003" v="4"/>
        <pc:sldMkLst>
          <pc:docMk/>
          <pc:sldMk cId="234700026" sldId="260"/>
        </pc:sldMkLst>
        <pc:graphicFrameChg chg="mod modGraphic">
          <ac:chgData name="ZAWAD ANAM" userId="S::20-43967-2@student.aiub.edu::e0da99ef-9c52-4598-b58b-5b1dcb505bba" providerId="AD" clId="Web-{3BDDEA10-19BC-4028-B753-CB558B464C8F}" dt="2020-12-30T17:38:00.003" v="4"/>
          <ac:graphicFrameMkLst>
            <pc:docMk/>
            <pc:sldMk cId="234700026" sldId="260"/>
            <ac:graphicFrameMk id="5" creationId="{EB69DCDD-19FA-448A-9CCF-2AF728B6959B}"/>
          </ac:graphicFrameMkLst>
        </pc:graphicFrameChg>
      </pc:sldChg>
    </pc:docChg>
  </pc:docChgLst>
  <pc:docChgLst>
    <pc:chgData name="Dr. Md. Mahbub Chowdhury Mishu" userId="09162e0f-fafd-430e-8e71-18113d49a68e" providerId="ADAL" clId="{69C4538C-0AEF-4EB8-858C-E8A188326DC8}"/>
    <pc:docChg chg="modSld">
      <pc:chgData name="Dr. Md. Mahbub Chowdhury Mishu" userId="09162e0f-fafd-430e-8e71-18113d49a68e" providerId="ADAL" clId="{69C4538C-0AEF-4EB8-858C-E8A188326DC8}" dt="2020-04-27T08:39:11.842" v="0" actId="20577"/>
      <pc:docMkLst>
        <pc:docMk/>
      </pc:docMkLst>
      <pc:sldChg chg="modSp">
        <pc:chgData name="Dr. Md. Mahbub Chowdhury Mishu" userId="09162e0f-fafd-430e-8e71-18113d49a68e" providerId="ADAL" clId="{69C4538C-0AEF-4EB8-858C-E8A188326DC8}" dt="2020-04-27T08:39:11.842" v="0" actId="20577"/>
        <pc:sldMkLst>
          <pc:docMk/>
          <pc:sldMk cId="700707328" sldId="331"/>
        </pc:sldMkLst>
        <pc:graphicFrameChg chg="modGraphic">
          <ac:chgData name="Dr. Md. Mahbub Chowdhury Mishu" userId="09162e0f-fafd-430e-8e71-18113d49a68e" providerId="ADAL" clId="{69C4538C-0AEF-4EB8-858C-E8A188326DC8}" dt="2020-04-27T08:39:11.842" v="0" actId="20577"/>
          <ac:graphicFrameMkLst>
            <pc:docMk/>
            <pc:sldMk cId="700707328" sldId="331"/>
            <ac:graphicFrameMk id="7" creationId="{29FF08AD-7519-4C4A-8E0D-640DF5BB5E58}"/>
          </ac:graphicFrameMkLst>
        </pc:graphicFrameChg>
      </pc:sldChg>
    </pc:docChg>
  </pc:docChgLst>
  <pc:docChgLst>
    <pc:chgData name="MD. MAHMODUL HASAN TONMOY" userId="S::20-42642-1@student.aiub.edu::477f55c0-4db6-476c-a5fc-7835743cb100" providerId="AD" clId="Web-{5123A2B7-67A6-46B5-A038-165B6215B354}"/>
    <pc:docChg chg="modSld">
      <pc:chgData name="MD. MAHMODUL HASAN TONMOY" userId="S::20-42642-1@student.aiub.edu::477f55c0-4db6-476c-a5fc-7835743cb100" providerId="AD" clId="Web-{5123A2B7-67A6-46B5-A038-165B6215B354}" dt="2020-12-30T04:47:32.915" v="0" actId="1076"/>
      <pc:docMkLst>
        <pc:docMk/>
      </pc:docMkLst>
      <pc:sldChg chg="modSp">
        <pc:chgData name="MD. MAHMODUL HASAN TONMOY" userId="S::20-42642-1@student.aiub.edu::477f55c0-4db6-476c-a5fc-7835743cb100" providerId="AD" clId="Web-{5123A2B7-67A6-46B5-A038-165B6215B354}" dt="2020-12-30T04:47:32.915" v="0" actId="1076"/>
        <pc:sldMkLst>
          <pc:docMk/>
          <pc:sldMk cId="4065598289" sldId="307"/>
        </pc:sldMkLst>
        <pc:picChg chg="mod">
          <ac:chgData name="MD. MAHMODUL HASAN TONMOY" userId="S::20-42642-1@student.aiub.edu::477f55c0-4db6-476c-a5fc-7835743cb100" providerId="AD" clId="Web-{5123A2B7-67A6-46B5-A038-165B6215B354}" dt="2020-12-30T04:47:32.915" v="0" actId="1076"/>
          <ac:picMkLst>
            <pc:docMk/>
            <pc:sldMk cId="4065598289" sldId="307"/>
            <ac:picMk id="7" creationId="{62BC678C-A140-4B88-988D-1382F5016576}"/>
          </ac:picMkLst>
        </pc:picChg>
      </pc:sldChg>
    </pc:docChg>
  </pc:docChgLst>
  <pc:docChgLst>
    <pc:chgData name="Dr. Md. Mahbub Chowdhury Mishu" userId="09162e0f-fafd-430e-8e71-18113d49a68e" providerId="ADAL" clId="{2D82A838-BC24-4FE1-B458-ADAAA2AF280E}"/>
    <pc:docChg chg="modSld">
      <pc:chgData name="Dr. Md. Mahbub Chowdhury Mishu" userId="09162e0f-fafd-430e-8e71-18113d49a68e" providerId="ADAL" clId="{2D82A838-BC24-4FE1-B458-ADAAA2AF280E}" dt="2020-04-27T08:22:36.383" v="12" actId="20577"/>
      <pc:docMkLst>
        <pc:docMk/>
      </pc:docMkLst>
      <pc:sldChg chg="modSp">
        <pc:chgData name="Dr. Md. Mahbub Chowdhury Mishu" userId="09162e0f-fafd-430e-8e71-18113d49a68e" providerId="ADAL" clId="{2D82A838-BC24-4FE1-B458-ADAAA2AF280E}" dt="2020-04-27T08:22:36.383" v="12" actId="20577"/>
        <pc:sldMkLst>
          <pc:docMk/>
          <pc:sldMk cId="700707328" sldId="331"/>
        </pc:sldMkLst>
        <pc:graphicFrameChg chg="modGraphic">
          <ac:chgData name="Dr. Md. Mahbub Chowdhury Mishu" userId="09162e0f-fafd-430e-8e71-18113d49a68e" providerId="ADAL" clId="{2D82A838-BC24-4FE1-B458-ADAAA2AF280E}" dt="2020-04-27T08:22:36.383" v="12" actId="20577"/>
          <ac:graphicFrameMkLst>
            <pc:docMk/>
            <pc:sldMk cId="700707328" sldId="331"/>
            <ac:graphicFrameMk id="7" creationId="{29FF08AD-7519-4C4A-8E0D-640DF5BB5E58}"/>
          </ac:graphicFrameMkLst>
        </pc:graphicFrameChg>
      </pc:sldChg>
    </pc:docChg>
  </pc:docChgLst>
  <pc:docChgLst>
    <pc:chgData name="Dr. Md. Mahbub Chowdhury Mishu" userId="09162e0f-fafd-430e-8e71-18113d49a68e" providerId="ADAL" clId="{583ED6BC-8AD6-432B-9D79-B05F6A1C1170}"/>
    <pc:docChg chg="undo custSel mod addSld delSld modSld sldOrd">
      <pc:chgData name="Dr. Md. Mahbub Chowdhury Mishu" userId="09162e0f-fafd-430e-8e71-18113d49a68e" providerId="ADAL" clId="{583ED6BC-8AD6-432B-9D79-B05F6A1C1170}" dt="2020-04-18T06:04:06.690" v="2891" actId="255"/>
      <pc:docMkLst>
        <pc:docMk/>
      </pc:docMkLst>
      <pc:sldChg chg="addSp delSp modSp mod setBg delDesignElem">
        <pc:chgData name="Dr. Md. Mahbub Chowdhury Mishu" userId="09162e0f-fafd-430e-8e71-18113d49a68e" providerId="ADAL" clId="{583ED6BC-8AD6-432B-9D79-B05F6A1C1170}" dt="2020-04-18T05:52:42.785" v="2889" actId="404"/>
        <pc:sldMkLst>
          <pc:docMk/>
          <pc:sldMk cId="1317414690" sldId="256"/>
        </pc:sldMkLst>
        <pc:spChg chg="mod">
          <ac:chgData name="Dr. Md. Mahbub Chowdhury Mishu" userId="09162e0f-fafd-430e-8e71-18113d49a68e" providerId="ADAL" clId="{583ED6BC-8AD6-432B-9D79-B05F6A1C1170}" dt="2020-04-18T05:52:42.785" v="2889" actId="404"/>
          <ac:spMkLst>
            <pc:docMk/>
            <pc:sldMk cId="1317414690" sldId="256"/>
            <ac:spMk id="3" creationId="{54892697-72B5-48C9-BEDE-11DFBDB4A53F}"/>
          </ac:spMkLst>
        </pc:spChg>
        <pc:spChg chg="add del">
          <ac:chgData name="Dr. Md. Mahbub Chowdhury Mishu" userId="09162e0f-fafd-430e-8e71-18113d49a68e" providerId="ADAL" clId="{583ED6BC-8AD6-432B-9D79-B05F6A1C1170}" dt="2020-04-06T17:53:31.157" v="925" actId="26606"/>
          <ac:spMkLst>
            <pc:docMk/>
            <pc:sldMk cId="1317414690" sldId="256"/>
            <ac:spMk id="5" creationId="{EB88142C-D3C4-43DC-A844-A7D9ECB0F5CD}"/>
          </ac:spMkLst>
        </pc:spChg>
        <pc:spChg chg="add del">
          <ac:chgData name="Dr. Md. Mahbub Chowdhury Mishu" userId="09162e0f-fafd-430e-8e71-18113d49a68e" providerId="ADAL" clId="{583ED6BC-8AD6-432B-9D79-B05F6A1C1170}" dt="2020-04-06T17:53:31.157" v="925" actId="26606"/>
          <ac:spMkLst>
            <pc:docMk/>
            <pc:sldMk cId="1317414690" sldId="256"/>
            <ac:spMk id="6" creationId="{416DC9EF-092A-4FEF-8A40-0E509CA79855}"/>
          </ac:spMkLst>
        </pc:spChg>
        <pc:spChg chg="add del">
          <ac:chgData name="Dr. Md. Mahbub Chowdhury Mishu" userId="09162e0f-fafd-430e-8e71-18113d49a68e" providerId="ADAL" clId="{583ED6BC-8AD6-432B-9D79-B05F6A1C1170}" dt="2020-04-06T16:10:32.700" v="155" actId="26606"/>
          <ac:spMkLst>
            <pc:docMk/>
            <pc:sldMk cId="1317414690" sldId="256"/>
            <ac:spMk id="8" creationId="{285FDA20-1F2D-4C6B-BEA2-541F2A2DBDA7}"/>
          </ac:spMkLst>
        </pc:spChg>
        <pc:spChg chg="add del">
          <ac:chgData name="Dr. Md. Mahbub Chowdhury Mishu" userId="09162e0f-fafd-430e-8e71-18113d49a68e" providerId="ADAL" clId="{583ED6BC-8AD6-432B-9D79-B05F6A1C1170}" dt="2020-04-06T17:53:39.515" v="927" actId="26606"/>
          <ac:spMkLst>
            <pc:docMk/>
            <pc:sldMk cId="1317414690" sldId="256"/>
            <ac:spMk id="9" creationId="{4609862E-48F9-45AC-8D44-67A0268A7935}"/>
          </ac:spMkLst>
        </pc:spChg>
        <pc:spChg chg="add del">
          <ac:chgData name="Dr. Md. Mahbub Chowdhury Mishu" userId="09162e0f-fafd-430e-8e71-18113d49a68e" providerId="ADAL" clId="{583ED6BC-8AD6-432B-9D79-B05F6A1C1170}" dt="2020-04-06T16:10:32.700" v="155" actId="26606"/>
          <ac:spMkLst>
            <pc:docMk/>
            <pc:sldMk cId="1317414690" sldId="256"/>
            <ac:spMk id="10" creationId="{D7A1FF82-7172-4BD7-A331-B18CA494D36F}"/>
          </ac:spMkLst>
        </pc:spChg>
        <pc:spChg chg="add del">
          <ac:chgData name="Dr. Md. Mahbub Chowdhury Mishu" userId="09162e0f-fafd-430e-8e71-18113d49a68e" providerId="ADAL" clId="{583ED6BC-8AD6-432B-9D79-B05F6A1C1170}" dt="2020-04-06T17:53:39.515" v="927" actId="26606"/>
          <ac:spMkLst>
            <pc:docMk/>
            <pc:sldMk cId="1317414690" sldId="256"/>
            <ac:spMk id="11" creationId="{2D5EEA8B-2D86-4D1D-96B3-6B8290303786}"/>
          </ac:spMkLst>
        </pc:spChg>
        <pc:spChg chg="add del">
          <ac:chgData name="Dr. Md. Mahbub Chowdhury Mishu" userId="09162e0f-fafd-430e-8e71-18113d49a68e" providerId="ADAL" clId="{583ED6BC-8AD6-432B-9D79-B05F6A1C1170}" dt="2020-04-06T18:12:19.108" v="978" actId="26606"/>
          <ac:spMkLst>
            <pc:docMk/>
            <pc:sldMk cId="1317414690" sldId="256"/>
            <ac:spMk id="12" creationId="{052BD58B-6284-459E-9FF4-A97F3A569074}"/>
          </ac:spMkLst>
        </pc:spChg>
        <pc:spChg chg="add del">
          <ac:chgData name="Dr. Md. Mahbub Chowdhury Mishu" userId="09162e0f-fafd-430e-8e71-18113d49a68e" providerId="ADAL" clId="{583ED6BC-8AD6-432B-9D79-B05F6A1C1170}" dt="2020-04-06T18:12:19.108" v="978" actId="26606"/>
          <ac:spMkLst>
            <pc:docMk/>
            <pc:sldMk cId="1317414690" sldId="256"/>
            <ac:spMk id="13" creationId="{19B315F0-2F2E-4749-9C08-6F2B59723FEF}"/>
          </ac:spMkLst>
        </pc:spChg>
        <pc:spChg chg="add del">
          <ac:chgData name="Dr. Md. Mahbub Chowdhury Mishu" userId="09162e0f-fafd-430e-8e71-18113d49a68e" providerId="ADAL" clId="{583ED6BC-8AD6-432B-9D79-B05F6A1C1170}" dt="2020-04-06T17:33:59.605" v="670"/>
          <ac:spMkLst>
            <pc:docMk/>
            <pc:sldMk cId="1317414690" sldId="256"/>
            <ac:spMk id="15" creationId="{4609862E-48F9-45AC-8D44-67A0268A7935}"/>
          </ac:spMkLst>
        </pc:spChg>
        <pc:spChg chg="add del">
          <ac:chgData name="Dr. Md. Mahbub Chowdhury Mishu" userId="09162e0f-fafd-430e-8e71-18113d49a68e" providerId="ADAL" clId="{583ED6BC-8AD6-432B-9D79-B05F6A1C1170}" dt="2020-04-06T18:12:19.108" v="978" actId="26606"/>
          <ac:spMkLst>
            <pc:docMk/>
            <pc:sldMk cId="1317414690" sldId="256"/>
            <ac:spMk id="20" creationId="{035A481B-C639-4892-B0EF-4D8373A9B06A}"/>
          </ac:spMkLst>
        </pc:spChg>
        <pc:spChg chg="add">
          <ac:chgData name="Dr. Md. Mahbub Chowdhury Mishu" userId="09162e0f-fafd-430e-8e71-18113d49a68e" providerId="ADAL" clId="{583ED6BC-8AD6-432B-9D79-B05F6A1C1170}" dt="2020-04-06T18:12:19.108" v="978" actId="26606"/>
          <ac:spMkLst>
            <pc:docMk/>
            <pc:sldMk cId="1317414690" sldId="256"/>
            <ac:spMk id="27" creationId="{EB88142C-D3C4-43DC-A844-A7D9ECB0F5CD}"/>
          </ac:spMkLst>
        </pc:spChg>
        <pc:spChg chg="add">
          <ac:chgData name="Dr. Md. Mahbub Chowdhury Mishu" userId="09162e0f-fafd-430e-8e71-18113d49a68e" providerId="ADAL" clId="{583ED6BC-8AD6-432B-9D79-B05F6A1C1170}" dt="2020-04-06T18:12:19.108" v="978" actId="26606"/>
          <ac:spMkLst>
            <pc:docMk/>
            <pc:sldMk cId="1317414690" sldId="256"/>
            <ac:spMk id="29" creationId="{416DC9EF-092A-4FEF-8A40-0E509CA79855}"/>
          </ac:spMkLst>
        </pc:spChg>
        <pc:grpChg chg="add del">
          <ac:chgData name="Dr. Md. Mahbub Chowdhury Mishu" userId="09162e0f-fafd-430e-8e71-18113d49a68e" providerId="ADAL" clId="{583ED6BC-8AD6-432B-9D79-B05F6A1C1170}" dt="2020-04-06T18:12:19.108" v="978" actId="26606"/>
          <ac:grpSpMkLst>
            <pc:docMk/>
            <pc:sldMk cId="1317414690" sldId="256"/>
            <ac:grpSpMk id="14" creationId="{E1911703-8F76-418B-A5BE-312E5FF98863}"/>
          </ac:grpSpMkLst>
        </pc:grpChg>
        <pc:grpChg chg="add del">
          <ac:chgData name="Dr. Md. Mahbub Chowdhury Mishu" userId="09162e0f-fafd-430e-8e71-18113d49a68e" providerId="ADAL" clId="{583ED6BC-8AD6-432B-9D79-B05F6A1C1170}" dt="2020-04-06T17:33:59.605" v="670"/>
          <ac:grpSpMkLst>
            <pc:docMk/>
            <pc:sldMk cId="1317414690" sldId="256"/>
            <ac:grpSpMk id="17" creationId="{C97986E7-0E3C-4F64-886E-935DDCB83AA7}"/>
          </ac:grpSpMkLst>
        </pc:grpChg>
        <pc:picChg chg="add mod">
          <ac:chgData name="Dr. Md. Mahbub Chowdhury Mishu" userId="09162e0f-fafd-430e-8e71-18113d49a68e" providerId="ADAL" clId="{583ED6BC-8AD6-432B-9D79-B05F6A1C1170}" dt="2020-04-07T11:00:25.882" v="2327" actId="1076"/>
          <ac:picMkLst>
            <pc:docMk/>
            <pc:sldMk cId="1317414690" sldId="256"/>
            <ac:picMk id="5122" creationId="{AC357F1F-9825-48BE-A8BC-27C24228F6BD}"/>
          </ac:picMkLst>
        </pc:picChg>
      </pc:sldChg>
      <pc:sldChg chg="del">
        <pc:chgData name="Dr. Md. Mahbub Chowdhury Mishu" userId="09162e0f-fafd-430e-8e71-18113d49a68e" providerId="ADAL" clId="{583ED6BC-8AD6-432B-9D79-B05F6A1C1170}" dt="2020-04-06T16:24:26.213" v="383" actId="2696"/>
        <pc:sldMkLst>
          <pc:docMk/>
          <pc:sldMk cId="1538815215" sldId="257"/>
        </pc:sldMkLst>
      </pc:sldChg>
      <pc:sldChg chg="modSp add">
        <pc:chgData name="Dr. Md. Mahbub Chowdhury Mishu" userId="09162e0f-fafd-430e-8e71-18113d49a68e" providerId="ADAL" clId="{583ED6BC-8AD6-432B-9D79-B05F6A1C1170}" dt="2020-04-18T05:51:29.067" v="2804" actId="20577"/>
        <pc:sldMkLst>
          <pc:docMk/>
          <pc:sldMk cId="2688868568" sldId="257"/>
        </pc:sldMkLst>
        <pc:spChg chg="mod">
          <ac:chgData name="Dr. Md. Mahbub Chowdhury Mishu" userId="09162e0f-fafd-430e-8e71-18113d49a68e" providerId="ADAL" clId="{583ED6BC-8AD6-432B-9D79-B05F6A1C1170}" dt="2020-04-18T05:51:29.067" v="2804" actId="20577"/>
          <ac:spMkLst>
            <pc:docMk/>
            <pc:sldMk cId="2688868568" sldId="257"/>
            <ac:spMk id="2" creationId="{463CE7FB-DA69-4B30-AF0F-98D30D11FF9A}"/>
          </ac:spMkLst>
        </pc:spChg>
      </pc:sldChg>
      <pc:sldChg chg="del">
        <pc:chgData name="Dr. Md. Mahbub Chowdhury Mishu" userId="09162e0f-fafd-430e-8e71-18113d49a68e" providerId="ADAL" clId="{583ED6BC-8AD6-432B-9D79-B05F6A1C1170}" dt="2020-04-06T16:24:23.254" v="382" actId="2696"/>
        <pc:sldMkLst>
          <pc:docMk/>
          <pc:sldMk cId="2840029776" sldId="258"/>
        </pc:sldMkLst>
      </pc:sldChg>
      <pc:sldChg chg="addSp delSp modSp">
        <pc:chgData name="Dr. Md. Mahbub Chowdhury Mishu" userId="09162e0f-fafd-430e-8e71-18113d49a68e" providerId="ADAL" clId="{583ED6BC-8AD6-432B-9D79-B05F6A1C1170}" dt="2020-04-06T16:28:34.888" v="440" actId="207"/>
        <pc:sldMkLst>
          <pc:docMk/>
          <pc:sldMk cId="3700504050" sldId="259"/>
        </pc:sldMkLst>
        <pc:spChg chg="mod">
          <ac:chgData name="Dr. Md. Mahbub Chowdhury Mishu" userId="09162e0f-fafd-430e-8e71-18113d49a68e" providerId="ADAL" clId="{583ED6BC-8AD6-432B-9D79-B05F6A1C1170}" dt="2020-04-06T16:03:44.676" v="33" actId="14100"/>
          <ac:spMkLst>
            <pc:docMk/>
            <pc:sldMk cId="3700504050" sldId="259"/>
            <ac:spMk id="2" creationId="{0B20297D-F6B7-4980-B093-437FBCE75503}"/>
          </ac:spMkLst>
        </pc:spChg>
        <pc:spChg chg="add mod">
          <ac:chgData name="Dr. Md. Mahbub Chowdhury Mishu" userId="09162e0f-fafd-430e-8e71-18113d49a68e" providerId="ADAL" clId="{583ED6BC-8AD6-432B-9D79-B05F6A1C1170}" dt="2020-04-06T16:28:34.888" v="440" actId="207"/>
          <ac:spMkLst>
            <pc:docMk/>
            <pc:sldMk cId="3700504050" sldId="259"/>
            <ac:spMk id="4" creationId="{10BF800A-A2F5-4A97-96F6-5C43280854C3}"/>
          </ac:spMkLst>
        </pc:spChg>
        <pc:spChg chg="del">
          <ac:chgData name="Dr. Md. Mahbub Chowdhury Mishu" userId="09162e0f-fafd-430e-8e71-18113d49a68e" providerId="ADAL" clId="{583ED6BC-8AD6-432B-9D79-B05F6A1C1170}" dt="2020-04-06T16:12:54.921" v="247" actId="478"/>
          <ac:spMkLst>
            <pc:docMk/>
            <pc:sldMk cId="3700504050" sldId="259"/>
            <ac:spMk id="6" creationId="{39831A9A-15AC-4877-A1CD-38CF0A698D09}"/>
          </ac:spMkLst>
        </pc:spChg>
        <pc:picChg chg="add mod">
          <ac:chgData name="Dr. Md. Mahbub Chowdhury Mishu" userId="09162e0f-fafd-430e-8e71-18113d49a68e" providerId="ADAL" clId="{583ED6BC-8AD6-432B-9D79-B05F6A1C1170}" dt="2020-04-06T16:14:48.742" v="290" actId="14100"/>
          <ac:picMkLst>
            <pc:docMk/>
            <pc:sldMk cId="3700504050" sldId="259"/>
            <ac:picMk id="7" creationId="{9AAC3AA3-50A5-4CB4-96A7-678BEEB8F07A}"/>
          </ac:picMkLst>
        </pc:picChg>
        <pc:picChg chg="del">
          <ac:chgData name="Dr. Md. Mahbub Chowdhury Mishu" userId="09162e0f-fafd-430e-8e71-18113d49a68e" providerId="ADAL" clId="{583ED6BC-8AD6-432B-9D79-B05F6A1C1170}" dt="2020-04-06T16:12:51.078" v="246" actId="478"/>
          <ac:picMkLst>
            <pc:docMk/>
            <pc:sldMk cId="3700504050" sldId="259"/>
            <ac:picMk id="8" creationId="{C85E9319-945C-4150-BBE7-94B62C4D33D9}"/>
          </ac:picMkLst>
        </pc:picChg>
      </pc:sldChg>
      <pc:sldChg chg="addSp delSp modSp">
        <pc:chgData name="Dr. Md. Mahbub Chowdhury Mishu" userId="09162e0f-fafd-430e-8e71-18113d49a68e" providerId="ADAL" clId="{583ED6BC-8AD6-432B-9D79-B05F6A1C1170}" dt="2020-04-06T16:23:35.700" v="380" actId="14734"/>
        <pc:sldMkLst>
          <pc:docMk/>
          <pc:sldMk cId="234700026" sldId="260"/>
        </pc:sldMkLst>
        <pc:spChg chg="mod">
          <ac:chgData name="Dr. Md. Mahbub Chowdhury Mishu" userId="09162e0f-fafd-430e-8e71-18113d49a68e" providerId="ADAL" clId="{583ED6BC-8AD6-432B-9D79-B05F6A1C1170}" dt="2020-04-06T16:17:53.103" v="303" actId="20577"/>
          <ac:spMkLst>
            <pc:docMk/>
            <pc:sldMk cId="234700026" sldId="260"/>
            <ac:spMk id="2" creationId="{0B20297D-F6B7-4980-B093-437FBCE75503}"/>
          </ac:spMkLst>
        </pc:spChg>
        <pc:spChg chg="add del mod">
          <ac:chgData name="Dr. Md. Mahbub Chowdhury Mishu" userId="09162e0f-fafd-430e-8e71-18113d49a68e" providerId="ADAL" clId="{583ED6BC-8AD6-432B-9D79-B05F6A1C1170}" dt="2020-04-06T16:18:17.062" v="304" actId="3680"/>
          <ac:spMkLst>
            <pc:docMk/>
            <pc:sldMk cId="234700026" sldId="260"/>
            <ac:spMk id="4" creationId="{EF654447-959A-4103-9028-BEDFA28E9402}"/>
          </ac:spMkLst>
        </pc:spChg>
        <pc:spChg chg="del">
          <ac:chgData name="Dr. Md. Mahbub Chowdhury Mishu" userId="09162e0f-fafd-430e-8e71-18113d49a68e" providerId="ADAL" clId="{583ED6BC-8AD6-432B-9D79-B05F6A1C1170}" dt="2020-04-06T16:20:05.586" v="339" actId="478"/>
          <ac:spMkLst>
            <pc:docMk/>
            <pc:sldMk cId="234700026" sldId="260"/>
            <ac:spMk id="6" creationId="{CF52879A-E9B4-4EC8-BFA8-985910834589}"/>
          </ac:spMkLst>
        </pc:spChg>
        <pc:graphicFrameChg chg="add mod ord modGraphic">
          <ac:chgData name="Dr. Md. Mahbub Chowdhury Mishu" userId="09162e0f-fafd-430e-8e71-18113d49a68e" providerId="ADAL" clId="{583ED6BC-8AD6-432B-9D79-B05F6A1C1170}" dt="2020-04-06T16:23:35.700" v="380" actId="14734"/>
          <ac:graphicFrameMkLst>
            <pc:docMk/>
            <pc:sldMk cId="234700026" sldId="260"/>
            <ac:graphicFrameMk id="5" creationId="{EB69DCDD-19FA-448A-9CCF-2AF728B6959B}"/>
          </ac:graphicFrameMkLst>
        </pc:graphicFrameChg>
        <pc:picChg chg="del">
          <ac:chgData name="Dr. Md. Mahbub Chowdhury Mishu" userId="09162e0f-fafd-430e-8e71-18113d49a68e" providerId="ADAL" clId="{583ED6BC-8AD6-432B-9D79-B05F6A1C1170}" dt="2020-04-06T16:17:43.288" v="294" actId="478"/>
          <ac:picMkLst>
            <pc:docMk/>
            <pc:sldMk cId="234700026" sldId="260"/>
            <ac:picMk id="30" creationId="{DBB8C91F-CA3E-466D-B466-BD0DF5FEEDD8}"/>
          </ac:picMkLst>
        </pc:picChg>
      </pc:sldChg>
      <pc:sldChg chg="delSp modSp ord delDesignElem">
        <pc:chgData name="Dr. Md. Mahbub Chowdhury Mishu" userId="09162e0f-fafd-430e-8e71-18113d49a68e" providerId="ADAL" clId="{583ED6BC-8AD6-432B-9D79-B05F6A1C1170}" dt="2020-04-06T17:33:59.605" v="670"/>
        <pc:sldMkLst>
          <pc:docMk/>
          <pc:sldMk cId="916390472" sldId="261"/>
        </pc:sldMkLst>
        <pc:spChg chg="mod">
          <ac:chgData name="Dr. Md. Mahbub Chowdhury Mishu" userId="09162e0f-fafd-430e-8e71-18113d49a68e" providerId="ADAL" clId="{583ED6BC-8AD6-432B-9D79-B05F6A1C1170}" dt="2020-04-06T16:28:27.307" v="439" actId="207"/>
          <ac:spMkLst>
            <pc:docMk/>
            <pc:sldMk cId="916390472" sldId="261"/>
            <ac:spMk id="3" creationId="{D458CF7A-F443-4B33-A35A-FC8FFAEE8A1F}"/>
          </ac:spMkLst>
        </pc:spChg>
        <pc:spChg chg="del">
          <ac:chgData name="Dr. Md. Mahbub Chowdhury Mishu" userId="09162e0f-fafd-430e-8e71-18113d49a68e" providerId="ADAL" clId="{583ED6BC-8AD6-432B-9D79-B05F6A1C1170}" dt="2020-04-06T17:33:59.605" v="670"/>
          <ac:spMkLst>
            <pc:docMk/>
            <pc:sldMk cId="916390472" sldId="261"/>
            <ac:spMk id="8" creationId="{290FE681-1E05-478A-89DC-5F7AB37CFD77}"/>
          </ac:spMkLst>
        </pc:spChg>
        <pc:cxnChg chg="del">
          <ac:chgData name="Dr. Md. Mahbub Chowdhury Mishu" userId="09162e0f-fafd-430e-8e71-18113d49a68e" providerId="ADAL" clId="{583ED6BC-8AD6-432B-9D79-B05F6A1C1170}" dt="2020-04-06T17:33:59.605" v="670"/>
          <ac:cxnSpMkLst>
            <pc:docMk/>
            <pc:sldMk cId="916390472" sldId="261"/>
            <ac:cxnSpMk id="10" creationId="{2E2F21DC-5F0E-42CF-B89C-C1E25E175CB8}"/>
          </ac:cxnSpMkLst>
        </pc:cxnChg>
      </pc:sldChg>
      <pc:sldChg chg="add">
        <pc:chgData name="Dr. Md. Mahbub Chowdhury Mishu" userId="09162e0f-fafd-430e-8e71-18113d49a68e" providerId="ADAL" clId="{583ED6BC-8AD6-432B-9D79-B05F6A1C1170}" dt="2020-04-18T05:51:04.613" v="2789"/>
        <pc:sldMkLst>
          <pc:docMk/>
          <pc:sldMk cId="2039132538" sldId="262"/>
        </pc:sldMkLst>
      </pc:sldChg>
      <pc:sldChg chg="add">
        <pc:chgData name="Dr. Md. Mahbub Chowdhury Mishu" userId="09162e0f-fafd-430e-8e71-18113d49a68e" providerId="ADAL" clId="{583ED6BC-8AD6-432B-9D79-B05F6A1C1170}" dt="2020-04-18T05:51:04.613" v="2789"/>
        <pc:sldMkLst>
          <pc:docMk/>
          <pc:sldMk cId="3323626930" sldId="263"/>
        </pc:sldMkLst>
      </pc:sldChg>
      <pc:sldChg chg="add">
        <pc:chgData name="Dr. Md. Mahbub Chowdhury Mishu" userId="09162e0f-fafd-430e-8e71-18113d49a68e" providerId="ADAL" clId="{583ED6BC-8AD6-432B-9D79-B05F6A1C1170}" dt="2020-04-18T05:51:04.613" v="2789"/>
        <pc:sldMkLst>
          <pc:docMk/>
          <pc:sldMk cId="3331740626" sldId="264"/>
        </pc:sldMkLst>
      </pc:sldChg>
      <pc:sldChg chg="del">
        <pc:chgData name="Dr. Md. Mahbub Chowdhury Mishu" userId="09162e0f-fafd-430e-8e71-18113d49a68e" providerId="ADAL" clId="{583ED6BC-8AD6-432B-9D79-B05F6A1C1170}" dt="2020-04-06T17:32:03.466" v="643" actId="2696"/>
        <pc:sldMkLst>
          <pc:docMk/>
          <pc:sldMk cId="4184535287" sldId="264"/>
        </pc:sldMkLst>
      </pc:sldChg>
      <pc:sldChg chg="modSp add">
        <pc:chgData name="Dr. Md. Mahbub Chowdhury Mishu" userId="09162e0f-fafd-430e-8e71-18113d49a68e" providerId="ADAL" clId="{583ED6BC-8AD6-432B-9D79-B05F6A1C1170}" dt="2020-04-18T05:51:04.744" v="2791" actId="27636"/>
        <pc:sldMkLst>
          <pc:docMk/>
          <pc:sldMk cId="3634470042" sldId="265"/>
        </pc:sldMkLst>
        <pc:spChg chg="mod">
          <ac:chgData name="Dr. Md. Mahbub Chowdhury Mishu" userId="09162e0f-fafd-430e-8e71-18113d49a68e" providerId="ADAL" clId="{583ED6BC-8AD6-432B-9D79-B05F6A1C1170}" dt="2020-04-18T05:51:04.741" v="2790" actId="27636"/>
          <ac:spMkLst>
            <pc:docMk/>
            <pc:sldMk cId="3634470042" sldId="265"/>
            <ac:spMk id="7" creationId="{EAD86CBF-B62E-4FE1-BE23-1421345A4FBE}"/>
          </ac:spMkLst>
        </pc:spChg>
        <pc:spChg chg="mod">
          <ac:chgData name="Dr. Md. Mahbub Chowdhury Mishu" userId="09162e0f-fafd-430e-8e71-18113d49a68e" providerId="ADAL" clId="{583ED6BC-8AD6-432B-9D79-B05F6A1C1170}" dt="2020-04-18T05:51:04.744" v="2791" actId="27636"/>
          <ac:spMkLst>
            <pc:docMk/>
            <pc:sldMk cId="3634470042" sldId="265"/>
            <ac:spMk id="8" creationId="{8C1111BD-D52D-4894-9EA1-0E2B549ED630}"/>
          </ac:spMkLst>
        </pc:spChg>
      </pc:sldChg>
      <pc:sldChg chg="delSp modSp delDesignElem">
        <pc:chgData name="Dr. Md. Mahbub Chowdhury Mishu" userId="09162e0f-fafd-430e-8e71-18113d49a68e" providerId="ADAL" clId="{583ED6BC-8AD6-432B-9D79-B05F6A1C1170}" dt="2020-04-06T17:50:19.608" v="819" actId="1076"/>
        <pc:sldMkLst>
          <pc:docMk/>
          <pc:sldMk cId="138262358" sldId="266"/>
        </pc:sldMkLst>
        <pc:spChg chg="mod">
          <ac:chgData name="Dr. Md. Mahbub Chowdhury Mishu" userId="09162e0f-fafd-430e-8e71-18113d49a68e" providerId="ADAL" clId="{583ED6BC-8AD6-432B-9D79-B05F6A1C1170}" dt="2020-04-06T17:50:13.897" v="818" actId="14100"/>
          <ac:spMkLst>
            <pc:docMk/>
            <pc:sldMk cId="138262358" sldId="266"/>
            <ac:spMk id="2" creationId="{0B20297D-F6B7-4980-B093-437FBCE75503}"/>
          </ac:spMkLst>
        </pc:spChg>
        <pc:spChg chg="mod">
          <ac:chgData name="Dr. Md. Mahbub Chowdhury Mishu" userId="09162e0f-fafd-430e-8e71-18113d49a68e" providerId="ADAL" clId="{583ED6BC-8AD6-432B-9D79-B05F6A1C1170}" dt="2020-04-06T17:50:19.608" v="819" actId="1076"/>
          <ac:spMkLst>
            <pc:docMk/>
            <pc:sldMk cId="138262358" sldId="266"/>
            <ac:spMk id="3" creationId="{D458CF7A-F443-4B33-A35A-FC8FFAEE8A1F}"/>
          </ac:spMkLst>
        </pc:spChg>
        <pc:spChg chg="del">
          <ac:chgData name="Dr. Md. Mahbub Chowdhury Mishu" userId="09162e0f-fafd-430e-8e71-18113d49a68e" providerId="ADAL" clId="{583ED6BC-8AD6-432B-9D79-B05F6A1C1170}" dt="2020-04-06T17:33:59.605" v="670"/>
          <ac:spMkLst>
            <pc:docMk/>
            <pc:sldMk cId="138262358" sldId="266"/>
            <ac:spMk id="20" creationId="{256FCDAA-76C3-414B-9868-73075E15DF5C}"/>
          </ac:spMkLst>
        </pc:spChg>
        <pc:spChg chg="del">
          <ac:chgData name="Dr. Md. Mahbub Chowdhury Mishu" userId="09162e0f-fafd-430e-8e71-18113d49a68e" providerId="ADAL" clId="{583ED6BC-8AD6-432B-9D79-B05F6A1C1170}" dt="2020-04-06T17:39:02.271" v="721" actId="478"/>
          <ac:spMkLst>
            <pc:docMk/>
            <pc:sldMk cId="138262358" sldId="266"/>
            <ac:spMk id="31" creationId="{C06F41AD-00DA-4498-9C51-6698055645B0}"/>
          </ac:spMkLst>
        </pc:spChg>
        <pc:spChg chg="del">
          <ac:chgData name="Dr. Md. Mahbub Chowdhury Mishu" userId="09162e0f-fafd-430e-8e71-18113d49a68e" providerId="ADAL" clId="{583ED6BC-8AD6-432B-9D79-B05F6A1C1170}" dt="2020-04-06T17:33:59.605" v="670"/>
          <ac:spMkLst>
            <pc:docMk/>
            <pc:sldMk cId="138262358" sldId="266"/>
            <ac:spMk id="32" creationId="{02C8A649-1D4D-44CF-8C8E-C38947F4C418}"/>
          </ac:spMkLst>
        </pc:spChg>
        <pc:grpChg chg="del">
          <ac:chgData name="Dr. Md. Mahbub Chowdhury Mishu" userId="09162e0f-fafd-430e-8e71-18113d49a68e" providerId="ADAL" clId="{583ED6BC-8AD6-432B-9D79-B05F6A1C1170}" dt="2020-04-06T17:33:59.605" v="670"/>
          <ac:grpSpMkLst>
            <pc:docMk/>
            <pc:sldMk cId="138262358" sldId="266"/>
            <ac:grpSpMk id="25" creationId="{67C5301E-91B2-4536-893D-47EA274444EE}"/>
          </ac:grpSpMkLst>
        </pc:grpChg>
        <pc:picChg chg="del mod">
          <ac:chgData name="Dr. Md. Mahbub Chowdhury Mishu" userId="09162e0f-fafd-430e-8e71-18113d49a68e" providerId="ADAL" clId="{583ED6BC-8AD6-432B-9D79-B05F6A1C1170}" dt="2020-04-06T17:40:35.912" v="726" actId="478"/>
          <ac:picMkLst>
            <pc:docMk/>
            <pc:sldMk cId="138262358" sldId="266"/>
            <ac:picMk id="9" creationId="{CB79B050-E516-45F6-9725-EC5A633A9F4B}"/>
          </ac:picMkLst>
        </pc:picChg>
        <pc:picChg chg="del mod">
          <ac:chgData name="Dr. Md. Mahbub Chowdhury Mishu" userId="09162e0f-fafd-430e-8e71-18113d49a68e" providerId="ADAL" clId="{583ED6BC-8AD6-432B-9D79-B05F6A1C1170}" dt="2020-04-06T17:40:37.610" v="727" actId="478"/>
          <ac:picMkLst>
            <pc:docMk/>
            <pc:sldMk cId="138262358" sldId="266"/>
            <ac:picMk id="36" creationId="{77171B06-DC86-46EA-90F0-FB638E3597E8}"/>
          </ac:picMkLst>
        </pc:picChg>
        <pc:picChg chg="del mod">
          <ac:chgData name="Dr. Md. Mahbub Chowdhury Mishu" userId="09162e0f-fafd-430e-8e71-18113d49a68e" providerId="ADAL" clId="{583ED6BC-8AD6-432B-9D79-B05F6A1C1170}" dt="2020-04-06T17:40:34.096" v="725" actId="478"/>
          <ac:picMkLst>
            <pc:docMk/>
            <pc:sldMk cId="138262358" sldId="266"/>
            <ac:picMk id="38" creationId="{105EE8FE-A095-4DD9-AC3F-A27ED2E61E12}"/>
          </ac:picMkLst>
        </pc:picChg>
      </pc:sldChg>
      <pc:sldChg chg="delSp del delDesignElem">
        <pc:chgData name="Dr. Md. Mahbub Chowdhury Mishu" userId="09162e0f-fafd-430e-8e71-18113d49a68e" providerId="ADAL" clId="{583ED6BC-8AD6-432B-9D79-B05F6A1C1170}" dt="2020-04-06T18:09:59.871" v="972" actId="2696"/>
        <pc:sldMkLst>
          <pc:docMk/>
          <pc:sldMk cId="249777608" sldId="267"/>
        </pc:sldMkLst>
        <pc:spChg chg="del">
          <ac:chgData name="Dr. Md. Mahbub Chowdhury Mishu" userId="09162e0f-fafd-430e-8e71-18113d49a68e" providerId="ADAL" clId="{583ED6BC-8AD6-432B-9D79-B05F6A1C1170}" dt="2020-04-06T17:33:59.605" v="670"/>
          <ac:spMkLst>
            <pc:docMk/>
            <pc:sldMk cId="249777608" sldId="267"/>
            <ac:spMk id="7" creationId="{D6F819BF-BEC4-454B-82CF-C7F1926407F9}"/>
          </ac:spMkLst>
        </pc:spChg>
        <pc:spChg chg="del">
          <ac:chgData name="Dr. Md. Mahbub Chowdhury Mishu" userId="09162e0f-fafd-430e-8e71-18113d49a68e" providerId="ADAL" clId="{583ED6BC-8AD6-432B-9D79-B05F6A1C1170}" dt="2020-04-06T17:33:59.605" v="670"/>
          <ac:spMkLst>
            <pc:docMk/>
            <pc:sldMk cId="249777608" sldId="267"/>
            <ac:spMk id="9" creationId="{79D5C3D0-88DD-405B-A549-4B5C3712E181}"/>
          </ac:spMkLst>
        </pc:spChg>
        <pc:grpChg chg="del">
          <ac:chgData name="Dr. Md. Mahbub Chowdhury Mishu" userId="09162e0f-fafd-430e-8e71-18113d49a68e" providerId="ADAL" clId="{583ED6BC-8AD6-432B-9D79-B05F6A1C1170}" dt="2020-04-06T17:33:59.605" v="670"/>
          <ac:grpSpMkLst>
            <pc:docMk/>
            <pc:sldMk cId="249777608" sldId="267"/>
            <ac:grpSpMk id="8" creationId="{B29E1950-A366-48B7-8DAB-726C0DE58072}"/>
          </ac:grpSpMkLst>
        </pc:grpChg>
      </pc:sldChg>
      <pc:sldChg chg="modSp add">
        <pc:chgData name="Dr. Md. Mahbub Chowdhury Mishu" userId="09162e0f-fafd-430e-8e71-18113d49a68e" providerId="ADAL" clId="{583ED6BC-8AD6-432B-9D79-B05F6A1C1170}" dt="2020-04-18T05:51:04.760" v="2793" actId="27636"/>
        <pc:sldMkLst>
          <pc:docMk/>
          <pc:sldMk cId="284714495" sldId="267"/>
        </pc:sldMkLst>
        <pc:spChg chg="mod">
          <ac:chgData name="Dr. Md. Mahbub Chowdhury Mishu" userId="09162e0f-fafd-430e-8e71-18113d49a68e" providerId="ADAL" clId="{583ED6BC-8AD6-432B-9D79-B05F6A1C1170}" dt="2020-04-18T05:51:04.760" v="2793" actId="27636"/>
          <ac:spMkLst>
            <pc:docMk/>
            <pc:sldMk cId="284714495" sldId="267"/>
            <ac:spMk id="3" creationId="{56493D3E-89E0-4E07-832C-4E1377DBA194}"/>
          </ac:spMkLst>
        </pc:spChg>
      </pc:sldChg>
      <pc:sldChg chg="modSp add">
        <pc:chgData name="Dr. Md. Mahbub Chowdhury Mishu" userId="09162e0f-fafd-430e-8e71-18113d49a68e" providerId="ADAL" clId="{583ED6BC-8AD6-432B-9D79-B05F6A1C1170}" dt="2020-04-18T05:51:04.764" v="2794" actId="27636"/>
        <pc:sldMkLst>
          <pc:docMk/>
          <pc:sldMk cId="269905917" sldId="268"/>
        </pc:sldMkLst>
        <pc:spChg chg="mod">
          <ac:chgData name="Dr. Md. Mahbub Chowdhury Mishu" userId="09162e0f-fafd-430e-8e71-18113d49a68e" providerId="ADAL" clId="{583ED6BC-8AD6-432B-9D79-B05F6A1C1170}" dt="2020-04-18T05:51:04.764" v="2794" actId="27636"/>
          <ac:spMkLst>
            <pc:docMk/>
            <pc:sldMk cId="269905917" sldId="268"/>
            <ac:spMk id="3" creationId="{56493D3E-89E0-4E07-832C-4E1377DBA194}"/>
          </ac:spMkLst>
        </pc:spChg>
      </pc:sldChg>
      <pc:sldChg chg="addSp delSp modSp delDesignElem">
        <pc:chgData name="Dr. Md. Mahbub Chowdhury Mishu" userId="09162e0f-fafd-430e-8e71-18113d49a68e" providerId="ADAL" clId="{583ED6BC-8AD6-432B-9D79-B05F6A1C1170}" dt="2020-04-06T18:29:23.976" v="1028" actId="14100"/>
        <pc:sldMkLst>
          <pc:docMk/>
          <pc:sldMk cId="2990106781" sldId="269"/>
        </pc:sldMkLst>
        <pc:spChg chg="mod">
          <ac:chgData name="Dr. Md. Mahbub Chowdhury Mishu" userId="09162e0f-fafd-430e-8e71-18113d49a68e" providerId="ADAL" clId="{583ED6BC-8AD6-432B-9D79-B05F6A1C1170}" dt="2020-04-06T18:14:42.876" v="1003" actId="255"/>
          <ac:spMkLst>
            <pc:docMk/>
            <pc:sldMk cId="2990106781" sldId="269"/>
            <ac:spMk id="2" creationId="{0B20297D-F6B7-4980-B093-437FBCE75503}"/>
          </ac:spMkLst>
        </pc:spChg>
        <pc:spChg chg="mod">
          <ac:chgData name="Dr. Md. Mahbub Chowdhury Mishu" userId="09162e0f-fafd-430e-8e71-18113d49a68e" providerId="ADAL" clId="{583ED6BC-8AD6-432B-9D79-B05F6A1C1170}" dt="2020-04-06T18:27:06.640" v="1024" actId="14100"/>
          <ac:spMkLst>
            <pc:docMk/>
            <pc:sldMk cId="2990106781" sldId="269"/>
            <ac:spMk id="3" creationId="{D458CF7A-F443-4B33-A35A-FC8FFAEE8A1F}"/>
          </ac:spMkLst>
        </pc:spChg>
        <pc:spChg chg="del">
          <ac:chgData name="Dr. Md. Mahbub Chowdhury Mishu" userId="09162e0f-fafd-430e-8e71-18113d49a68e" providerId="ADAL" clId="{583ED6BC-8AD6-432B-9D79-B05F6A1C1170}" dt="2020-04-06T18:27:12.752" v="1025" actId="478"/>
          <ac:spMkLst>
            <pc:docMk/>
            <pc:sldMk cId="2990106781" sldId="269"/>
            <ac:spMk id="4" creationId="{F8C8C727-D4CF-44CA-B48A-D8E1D4612DCA}"/>
          </ac:spMkLst>
        </pc:spChg>
        <pc:spChg chg="del">
          <ac:chgData name="Dr. Md. Mahbub Chowdhury Mishu" userId="09162e0f-fafd-430e-8e71-18113d49a68e" providerId="ADAL" clId="{583ED6BC-8AD6-432B-9D79-B05F6A1C1170}" dt="2020-04-06T17:33:59.605" v="670"/>
          <ac:spMkLst>
            <pc:docMk/>
            <pc:sldMk cId="2990106781" sldId="269"/>
            <ac:spMk id="10" creationId="{E09CCB3F-DBCE-4964-9E34-8C5DE80EF4B5}"/>
          </ac:spMkLst>
        </pc:spChg>
        <pc:spChg chg="del">
          <ac:chgData name="Dr. Md. Mahbub Chowdhury Mishu" userId="09162e0f-fafd-430e-8e71-18113d49a68e" providerId="ADAL" clId="{583ED6BC-8AD6-432B-9D79-B05F6A1C1170}" dt="2020-04-06T17:33:59.605" v="670"/>
          <ac:spMkLst>
            <pc:docMk/>
            <pc:sldMk cId="2990106781" sldId="269"/>
            <ac:spMk id="19" creationId="{1DFF944F-74BA-483A-82C0-64E3AAF4AE98}"/>
          </ac:spMkLst>
        </pc:spChg>
        <pc:grpChg chg="del">
          <ac:chgData name="Dr. Md. Mahbub Chowdhury Mishu" userId="09162e0f-fafd-430e-8e71-18113d49a68e" providerId="ADAL" clId="{583ED6BC-8AD6-432B-9D79-B05F6A1C1170}" dt="2020-04-06T17:33:59.605" v="670"/>
          <ac:grpSpMkLst>
            <pc:docMk/>
            <pc:sldMk cId="2990106781" sldId="269"/>
            <ac:grpSpMk id="12" creationId="{A9733A91-F958-4629-801A-3F6F1E09AD64}"/>
          </ac:grpSpMkLst>
        </pc:grpChg>
        <pc:picChg chg="del mod">
          <ac:chgData name="Dr. Md. Mahbub Chowdhury Mishu" userId="09162e0f-fafd-430e-8e71-18113d49a68e" providerId="ADAL" clId="{583ED6BC-8AD6-432B-9D79-B05F6A1C1170}" dt="2020-04-06T18:14:03.586" v="983" actId="478"/>
          <ac:picMkLst>
            <pc:docMk/>
            <pc:sldMk cId="2990106781" sldId="269"/>
            <ac:picMk id="6" creationId="{57EB4A55-4BA9-40B7-87FD-0DC61F3F40FA}"/>
          </ac:picMkLst>
        </pc:picChg>
        <pc:picChg chg="add mod">
          <ac:chgData name="Dr. Md. Mahbub Chowdhury Mishu" userId="09162e0f-fafd-430e-8e71-18113d49a68e" providerId="ADAL" clId="{583ED6BC-8AD6-432B-9D79-B05F6A1C1170}" dt="2020-04-06T18:29:23.976" v="1028" actId="14100"/>
          <ac:picMkLst>
            <pc:docMk/>
            <pc:sldMk cId="2990106781" sldId="269"/>
            <ac:picMk id="18" creationId="{FBFB87D3-A42B-4391-8A01-B30E3D21252A}"/>
          </ac:picMkLst>
        </pc:picChg>
      </pc:sldChg>
      <pc:sldChg chg="delSp del delDesignElem">
        <pc:chgData name="Dr. Md. Mahbub Chowdhury Mishu" userId="09162e0f-fafd-430e-8e71-18113d49a68e" providerId="ADAL" clId="{583ED6BC-8AD6-432B-9D79-B05F6A1C1170}" dt="2020-04-06T18:31:10.739" v="1042" actId="2696"/>
        <pc:sldMkLst>
          <pc:docMk/>
          <pc:sldMk cId="3220480399" sldId="270"/>
        </pc:sldMkLst>
        <pc:spChg chg="del">
          <ac:chgData name="Dr. Md. Mahbub Chowdhury Mishu" userId="09162e0f-fafd-430e-8e71-18113d49a68e" providerId="ADAL" clId="{583ED6BC-8AD6-432B-9D79-B05F6A1C1170}" dt="2020-04-06T17:33:59.605" v="670"/>
          <ac:spMkLst>
            <pc:docMk/>
            <pc:sldMk cId="3220480399" sldId="270"/>
            <ac:spMk id="8" creationId="{290FE681-1E05-478A-89DC-5F7AB37CFD77}"/>
          </ac:spMkLst>
        </pc:spChg>
        <pc:cxnChg chg="del">
          <ac:chgData name="Dr. Md. Mahbub Chowdhury Mishu" userId="09162e0f-fafd-430e-8e71-18113d49a68e" providerId="ADAL" clId="{583ED6BC-8AD6-432B-9D79-B05F6A1C1170}" dt="2020-04-06T17:33:59.605" v="670"/>
          <ac:cxnSpMkLst>
            <pc:docMk/>
            <pc:sldMk cId="3220480399" sldId="270"/>
            <ac:cxnSpMk id="10" creationId="{2E2F21DC-5F0E-42CF-B89C-C1E25E175CB8}"/>
          </ac:cxnSpMkLst>
        </pc:cxnChg>
      </pc:sldChg>
      <pc:sldChg chg="add">
        <pc:chgData name="Dr. Md. Mahbub Chowdhury Mishu" userId="09162e0f-fafd-430e-8e71-18113d49a68e" providerId="ADAL" clId="{583ED6BC-8AD6-432B-9D79-B05F6A1C1170}" dt="2020-04-18T05:51:04.613" v="2789"/>
        <pc:sldMkLst>
          <pc:docMk/>
          <pc:sldMk cId="3984171110" sldId="270"/>
        </pc:sldMkLst>
      </pc:sldChg>
      <pc:sldChg chg="delSp del delDesignElem">
        <pc:chgData name="Dr. Md. Mahbub Chowdhury Mishu" userId="09162e0f-fafd-430e-8e71-18113d49a68e" providerId="ADAL" clId="{583ED6BC-8AD6-432B-9D79-B05F6A1C1170}" dt="2020-04-06T18:31:11.819" v="1043" actId="2696"/>
        <pc:sldMkLst>
          <pc:docMk/>
          <pc:sldMk cId="884303444" sldId="271"/>
        </pc:sldMkLst>
        <pc:spChg chg="del">
          <ac:chgData name="Dr. Md. Mahbub Chowdhury Mishu" userId="09162e0f-fafd-430e-8e71-18113d49a68e" providerId="ADAL" clId="{583ED6BC-8AD6-432B-9D79-B05F6A1C1170}" dt="2020-04-06T17:33:59.605" v="670"/>
          <ac:spMkLst>
            <pc:docMk/>
            <pc:sldMk cId="884303444" sldId="271"/>
            <ac:spMk id="39" creationId="{D6F819BF-BEC4-454B-82CF-C7F1926407F9}"/>
          </ac:spMkLst>
        </pc:spChg>
        <pc:spChg chg="del">
          <ac:chgData name="Dr. Md. Mahbub Chowdhury Mishu" userId="09162e0f-fafd-430e-8e71-18113d49a68e" providerId="ADAL" clId="{583ED6BC-8AD6-432B-9D79-B05F6A1C1170}" dt="2020-04-06T17:33:59.605" v="670"/>
          <ac:spMkLst>
            <pc:docMk/>
            <pc:sldMk cId="884303444" sldId="271"/>
            <ac:spMk id="41" creationId="{79D5C3D0-88DD-405B-A549-4B5C3712E181}"/>
          </ac:spMkLst>
        </pc:spChg>
        <pc:grpChg chg="del">
          <ac:chgData name="Dr. Md. Mahbub Chowdhury Mishu" userId="09162e0f-fafd-430e-8e71-18113d49a68e" providerId="ADAL" clId="{583ED6BC-8AD6-432B-9D79-B05F6A1C1170}" dt="2020-04-06T17:33:59.605" v="670"/>
          <ac:grpSpMkLst>
            <pc:docMk/>
            <pc:sldMk cId="884303444" sldId="271"/>
            <ac:grpSpMk id="40" creationId="{B29E1950-A366-48B7-8DAB-726C0DE58072}"/>
          </ac:grpSpMkLst>
        </pc:grpChg>
      </pc:sldChg>
      <pc:sldChg chg="modSp add">
        <pc:chgData name="Dr. Md. Mahbub Chowdhury Mishu" userId="09162e0f-fafd-430e-8e71-18113d49a68e" providerId="ADAL" clId="{583ED6BC-8AD6-432B-9D79-B05F6A1C1170}" dt="2020-04-18T06:04:06.690" v="2891" actId="255"/>
        <pc:sldMkLst>
          <pc:docMk/>
          <pc:sldMk cId="2220129583" sldId="271"/>
        </pc:sldMkLst>
        <pc:spChg chg="mod">
          <ac:chgData name="Dr. Md. Mahbub Chowdhury Mishu" userId="09162e0f-fafd-430e-8e71-18113d49a68e" providerId="ADAL" clId="{583ED6BC-8AD6-432B-9D79-B05F6A1C1170}" dt="2020-04-18T06:04:06.690" v="2891" actId="255"/>
          <ac:spMkLst>
            <pc:docMk/>
            <pc:sldMk cId="2220129583" sldId="271"/>
            <ac:spMk id="3" creationId="{56493D3E-89E0-4E07-832C-4E1377DBA194}"/>
          </ac:spMkLst>
        </pc:spChg>
      </pc:sldChg>
      <pc:sldChg chg="del">
        <pc:chgData name="Dr. Md. Mahbub Chowdhury Mishu" userId="09162e0f-fafd-430e-8e71-18113d49a68e" providerId="ADAL" clId="{583ED6BC-8AD6-432B-9D79-B05F6A1C1170}" dt="2020-04-06T18:31:18.192" v="1048" actId="2696"/>
        <pc:sldMkLst>
          <pc:docMk/>
          <pc:sldMk cId="1418678254" sldId="273"/>
        </pc:sldMkLst>
      </pc:sldChg>
      <pc:sldChg chg="delSp del delDesignElem">
        <pc:chgData name="Dr. Md. Mahbub Chowdhury Mishu" userId="09162e0f-fafd-430e-8e71-18113d49a68e" providerId="ADAL" clId="{583ED6BC-8AD6-432B-9D79-B05F6A1C1170}" dt="2020-04-06T18:31:21.167" v="1054" actId="2696"/>
        <pc:sldMkLst>
          <pc:docMk/>
          <pc:sldMk cId="437790120" sldId="278"/>
        </pc:sldMkLst>
        <pc:spChg chg="del">
          <ac:chgData name="Dr. Md. Mahbub Chowdhury Mishu" userId="09162e0f-fafd-430e-8e71-18113d49a68e" providerId="ADAL" clId="{583ED6BC-8AD6-432B-9D79-B05F6A1C1170}" dt="2020-04-06T17:33:59.605" v="670"/>
          <ac:spMkLst>
            <pc:docMk/>
            <pc:sldMk cId="437790120" sldId="278"/>
            <ac:spMk id="8" creationId="{290FE681-1E05-478A-89DC-5F7AB37CFD77}"/>
          </ac:spMkLst>
        </pc:spChg>
        <pc:cxnChg chg="del">
          <ac:chgData name="Dr. Md. Mahbub Chowdhury Mishu" userId="09162e0f-fafd-430e-8e71-18113d49a68e" providerId="ADAL" clId="{583ED6BC-8AD6-432B-9D79-B05F6A1C1170}" dt="2020-04-06T17:33:59.605" v="670"/>
          <ac:cxnSpMkLst>
            <pc:docMk/>
            <pc:sldMk cId="437790120" sldId="278"/>
            <ac:cxnSpMk id="10" creationId="{2E2F21DC-5F0E-42CF-B89C-C1E25E175CB8}"/>
          </ac:cxnSpMkLst>
        </pc:cxnChg>
      </pc:sldChg>
      <pc:sldChg chg="del">
        <pc:chgData name="Dr. Md. Mahbub Chowdhury Mishu" userId="09162e0f-fafd-430e-8e71-18113d49a68e" providerId="ADAL" clId="{583ED6BC-8AD6-432B-9D79-B05F6A1C1170}" dt="2020-04-06T18:31:21.527" v="1055" actId="2696"/>
        <pc:sldMkLst>
          <pc:docMk/>
          <pc:sldMk cId="2289550194" sldId="279"/>
        </pc:sldMkLst>
      </pc:sldChg>
      <pc:sldChg chg="del">
        <pc:chgData name="Dr. Md. Mahbub Chowdhury Mishu" userId="09162e0f-fafd-430e-8e71-18113d49a68e" providerId="ADAL" clId="{583ED6BC-8AD6-432B-9D79-B05F6A1C1170}" dt="2020-04-06T16:23:53.092" v="381" actId="2696"/>
        <pc:sldMkLst>
          <pc:docMk/>
          <pc:sldMk cId="1176481332" sldId="285"/>
        </pc:sldMkLst>
      </pc:sldChg>
      <pc:sldChg chg="delSp del delDesignElem">
        <pc:chgData name="Dr. Md. Mahbub Chowdhury Mishu" userId="09162e0f-fafd-430e-8e71-18113d49a68e" providerId="ADAL" clId="{583ED6BC-8AD6-432B-9D79-B05F6A1C1170}" dt="2020-04-06T18:31:14.981" v="1044" actId="2696"/>
        <pc:sldMkLst>
          <pc:docMk/>
          <pc:sldMk cId="3645039119" sldId="286"/>
        </pc:sldMkLst>
        <pc:spChg chg="del">
          <ac:chgData name="Dr. Md. Mahbub Chowdhury Mishu" userId="09162e0f-fafd-430e-8e71-18113d49a68e" providerId="ADAL" clId="{583ED6BC-8AD6-432B-9D79-B05F6A1C1170}" dt="2020-04-06T17:33:59.605" v="670"/>
          <ac:spMkLst>
            <pc:docMk/>
            <pc:sldMk cId="3645039119" sldId="286"/>
            <ac:spMk id="72" creationId="{290FE681-1E05-478A-89DC-5F7AB37CFD77}"/>
          </ac:spMkLst>
        </pc:spChg>
        <pc:cxnChg chg="del">
          <ac:chgData name="Dr. Md. Mahbub Chowdhury Mishu" userId="09162e0f-fafd-430e-8e71-18113d49a68e" providerId="ADAL" clId="{583ED6BC-8AD6-432B-9D79-B05F6A1C1170}" dt="2020-04-06T17:33:59.605" v="670"/>
          <ac:cxnSpMkLst>
            <pc:docMk/>
            <pc:sldMk cId="3645039119" sldId="286"/>
            <ac:cxnSpMk id="74" creationId="{2E2F21DC-5F0E-42CF-B89C-C1E25E175CB8}"/>
          </ac:cxnSpMkLst>
        </pc:cxnChg>
      </pc:sldChg>
      <pc:sldChg chg="del">
        <pc:chgData name="Dr. Md. Mahbub Chowdhury Mishu" userId="09162e0f-fafd-430e-8e71-18113d49a68e" providerId="ADAL" clId="{583ED6BC-8AD6-432B-9D79-B05F6A1C1170}" dt="2020-04-06T18:31:16.649" v="1045" actId="2696"/>
        <pc:sldMkLst>
          <pc:docMk/>
          <pc:sldMk cId="4230819509" sldId="287"/>
        </pc:sldMkLst>
      </pc:sldChg>
      <pc:sldChg chg="del">
        <pc:chgData name="Dr. Md. Mahbub Chowdhury Mishu" userId="09162e0f-fafd-430e-8e71-18113d49a68e" providerId="ADAL" clId="{583ED6BC-8AD6-432B-9D79-B05F6A1C1170}" dt="2020-04-06T18:31:17.194" v="1046" actId="2696"/>
        <pc:sldMkLst>
          <pc:docMk/>
          <pc:sldMk cId="375018526" sldId="288"/>
        </pc:sldMkLst>
      </pc:sldChg>
      <pc:sldChg chg="del">
        <pc:chgData name="Dr. Md. Mahbub Chowdhury Mishu" userId="09162e0f-fafd-430e-8e71-18113d49a68e" providerId="ADAL" clId="{583ED6BC-8AD6-432B-9D79-B05F6A1C1170}" dt="2020-04-06T18:31:17.673" v="1047" actId="2696"/>
        <pc:sldMkLst>
          <pc:docMk/>
          <pc:sldMk cId="3210632507" sldId="289"/>
        </pc:sldMkLst>
      </pc:sldChg>
      <pc:sldChg chg="del">
        <pc:chgData name="Dr. Md. Mahbub Chowdhury Mishu" userId="09162e0f-fafd-430e-8e71-18113d49a68e" providerId="ADAL" clId="{583ED6BC-8AD6-432B-9D79-B05F6A1C1170}" dt="2020-04-06T18:31:18.632" v="1049" actId="2696"/>
        <pc:sldMkLst>
          <pc:docMk/>
          <pc:sldMk cId="1521042534" sldId="290"/>
        </pc:sldMkLst>
      </pc:sldChg>
      <pc:sldChg chg="delSp del delDesignElem">
        <pc:chgData name="Dr. Md. Mahbub Chowdhury Mishu" userId="09162e0f-fafd-430e-8e71-18113d49a68e" providerId="ADAL" clId="{583ED6BC-8AD6-432B-9D79-B05F6A1C1170}" dt="2020-04-06T18:31:19.048" v="1050" actId="2696"/>
        <pc:sldMkLst>
          <pc:docMk/>
          <pc:sldMk cId="2861136714" sldId="291"/>
        </pc:sldMkLst>
        <pc:spChg chg="del">
          <ac:chgData name="Dr. Md. Mahbub Chowdhury Mishu" userId="09162e0f-fafd-430e-8e71-18113d49a68e" providerId="ADAL" clId="{583ED6BC-8AD6-432B-9D79-B05F6A1C1170}" dt="2020-04-06T17:33:59.605" v="670"/>
          <ac:spMkLst>
            <pc:docMk/>
            <pc:sldMk cId="2861136714" sldId="291"/>
            <ac:spMk id="136" creationId="{7509B08A-C1EC-478C-86AF-60ADE06D9BBB}"/>
          </ac:spMkLst>
        </pc:spChg>
        <pc:spChg chg="del">
          <ac:chgData name="Dr. Md. Mahbub Chowdhury Mishu" userId="09162e0f-fafd-430e-8e71-18113d49a68e" providerId="ADAL" clId="{583ED6BC-8AD6-432B-9D79-B05F6A1C1170}" dt="2020-04-06T17:33:59.605" v="670"/>
          <ac:spMkLst>
            <pc:docMk/>
            <pc:sldMk cId="2861136714" sldId="291"/>
            <ac:spMk id="10247" creationId="{221CC330-4259-4C32-BF8B-5FE13FFABB3A}"/>
          </ac:spMkLst>
        </pc:spChg>
      </pc:sldChg>
      <pc:sldChg chg="modSp del">
        <pc:chgData name="Dr. Md. Mahbub Chowdhury Mishu" userId="09162e0f-fafd-430e-8e71-18113d49a68e" providerId="ADAL" clId="{583ED6BC-8AD6-432B-9D79-B05F6A1C1170}" dt="2020-04-06T18:31:20.098" v="1051" actId="2696"/>
        <pc:sldMkLst>
          <pc:docMk/>
          <pc:sldMk cId="1161009370" sldId="292"/>
        </pc:sldMkLst>
        <pc:spChg chg="mod">
          <ac:chgData name="Dr. Md. Mahbub Chowdhury Mishu" userId="09162e0f-fafd-430e-8e71-18113d49a68e" providerId="ADAL" clId="{583ED6BC-8AD6-432B-9D79-B05F6A1C1170}" dt="2020-03-23T07:49:59.686" v="0" actId="1076"/>
          <ac:spMkLst>
            <pc:docMk/>
            <pc:sldMk cId="1161009370" sldId="292"/>
            <ac:spMk id="14344" creationId="{8EF296D7-E1AF-4B5A-8CE4-D1B1F9AB0824}"/>
          </ac:spMkLst>
        </pc:spChg>
      </pc:sldChg>
      <pc:sldChg chg="delSp del delDesignElem">
        <pc:chgData name="Dr. Md. Mahbub Chowdhury Mishu" userId="09162e0f-fafd-430e-8e71-18113d49a68e" providerId="ADAL" clId="{583ED6BC-8AD6-432B-9D79-B05F6A1C1170}" dt="2020-04-06T18:31:20.524" v="1052" actId="2696"/>
        <pc:sldMkLst>
          <pc:docMk/>
          <pc:sldMk cId="2973695228" sldId="293"/>
        </pc:sldMkLst>
        <pc:spChg chg="del">
          <ac:chgData name="Dr. Md. Mahbub Chowdhury Mishu" userId="09162e0f-fafd-430e-8e71-18113d49a68e" providerId="ADAL" clId="{583ED6BC-8AD6-432B-9D79-B05F6A1C1170}" dt="2020-04-06T17:33:59.605" v="670"/>
          <ac:spMkLst>
            <pc:docMk/>
            <pc:sldMk cId="2973695228" sldId="293"/>
            <ac:spMk id="72" creationId="{7509B08A-C1EC-478C-86AF-60ADE06D9BBB}"/>
          </ac:spMkLst>
        </pc:spChg>
        <pc:spChg chg="del">
          <ac:chgData name="Dr. Md. Mahbub Chowdhury Mishu" userId="09162e0f-fafd-430e-8e71-18113d49a68e" providerId="ADAL" clId="{583ED6BC-8AD6-432B-9D79-B05F6A1C1170}" dt="2020-04-06T17:33:59.605" v="670"/>
          <ac:spMkLst>
            <pc:docMk/>
            <pc:sldMk cId="2973695228" sldId="293"/>
            <ac:spMk id="74" creationId="{221CC330-4259-4C32-BF8B-5FE13FFABB3A}"/>
          </ac:spMkLst>
        </pc:spChg>
      </pc:sldChg>
      <pc:sldChg chg="del">
        <pc:chgData name="Dr. Md. Mahbub Chowdhury Mishu" userId="09162e0f-fafd-430e-8e71-18113d49a68e" providerId="ADAL" clId="{583ED6BC-8AD6-432B-9D79-B05F6A1C1170}" dt="2020-04-06T18:31:20.838" v="1053" actId="2696"/>
        <pc:sldMkLst>
          <pc:docMk/>
          <pc:sldMk cId="3287202202" sldId="294"/>
        </pc:sldMkLst>
      </pc:sldChg>
      <pc:sldChg chg="delSp del delDesignElem">
        <pc:chgData name="Dr. Md. Mahbub Chowdhury Mishu" userId="09162e0f-fafd-430e-8e71-18113d49a68e" providerId="ADAL" clId="{583ED6BC-8AD6-432B-9D79-B05F6A1C1170}" dt="2020-04-06T18:31:21.888" v="1056" actId="2696"/>
        <pc:sldMkLst>
          <pc:docMk/>
          <pc:sldMk cId="4060270349" sldId="295"/>
        </pc:sldMkLst>
        <pc:spChg chg="del">
          <ac:chgData name="Dr. Md. Mahbub Chowdhury Mishu" userId="09162e0f-fafd-430e-8e71-18113d49a68e" providerId="ADAL" clId="{583ED6BC-8AD6-432B-9D79-B05F6A1C1170}" dt="2020-04-06T17:33:59.605" v="670"/>
          <ac:spMkLst>
            <pc:docMk/>
            <pc:sldMk cId="4060270349" sldId="295"/>
            <ac:spMk id="72" creationId="{290FE681-1E05-478A-89DC-5F7AB37CFD77}"/>
          </ac:spMkLst>
        </pc:spChg>
        <pc:cxnChg chg="del">
          <ac:chgData name="Dr. Md. Mahbub Chowdhury Mishu" userId="09162e0f-fafd-430e-8e71-18113d49a68e" providerId="ADAL" clId="{583ED6BC-8AD6-432B-9D79-B05F6A1C1170}" dt="2020-04-06T17:33:59.605" v="670"/>
          <ac:cxnSpMkLst>
            <pc:docMk/>
            <pc:sldMk cId="4060270349" sldId="295"/>
            <ac:cxnSpMk id="74" creationId="{2E2F21DC-5F0E-42CF-B89C-C1E25E175CB8}"/>
          </ac:cxnSpMkLst>
        </pc:cxnChg>
      </pc:sldChg>
      <pc:sldChg chg="del">
        <pc:chgData name="Dr. Md. Mahbub Chowdhury Mishu" userId="09162e0f-fafd-430e-8e71-18113d49a68e" providerId="ADAL" clId="{583ED6BC-8AD6-432B-9D79-B05F6A1C1170}" dt="2020-04-06T18:31:22.197" v="1057" actId="2696"/>
        <pc:sldMkLst>
          <pc:docMk/>
          <pc:sldMk cId="4042900885" sldId="296"/>
        </pc:sldMkLst>
      </pc:sldChg>
      <pc:sldChg chg="delSp del delDesignElem">
        <pc:chgData name="Dr. Md. Mahbub Chowdhury Mishu" userId="09162e0f-fafd-430e-8e71-18113d49a68e" providerId="ADAL" clId="{583ED6BC-8AD6-432B-9D79-B05F6A1C1170}" dt="2020-04-06T18:31:22.412" v="1058" actId="2696"/>
        <pc:sldMkLst>
          <pc:docMk/>
          <pc:sldMk cId="680943462" sldId="297"/>
        </pc:sldMkLst>
        <pc:spChg chg="del">
          <ac:chgData name="Dr. Md. Mahbub Chowdhury Mishu" userId="09162e0f-fafd-430e-8e71-18113d49a68e" providerId="ADAL" clId="{583ED6BC-8AD6-432B-9D79-B05F6A1C1170}" dt="2020-04-06T17:33:59.605" v="670"/>
          <ac:spMkLst>
            <pc:docMk/>
            <pc:sldMk cId="680943462" sldId="297"/>
            <ac:spMk id="72" creationId="{290FE681-1E05-478A-89DC-5F7AB37CFD77}"/>
          </ac:spMkLst>
        </pc:spChg>
        <pc:cxnChg chg="del">
          <ac:chgData name="Dr. Md. Mahbub Chowdhury Mishu" userId="09162e0f-fafd-430e-8e71-18113d49a68e" providerId="ADAL" clId="{583ED6BC-8AD6-432B-9D79-B05F6A1C1170}" dt="2020-04-06T17:33:59.605" v="670"/>
          <ac:cxnSpMkLst>
            <pc:docMk/>
            <pc:sldMk cId="680943462" sldId="297"/>
            <ac:cxnSpMk id="74" creationId="{2E2F21DC-5F0E-42CF-B89C-C1E25E175CB8}"/>
          </ac:cxnSpMkLst>
        </pc:cxnChg>
      </pc:sldChg>
      <pc:sldChg chg="del">
        <pc:chgData name="Dr. Md. Mahbub Chowdhury Mishu" userId="09162e0f-fafd-430e-8e71-18113d49a68e" providerId="ADAL" clId="{583ED6BC-8AD6-432B-9D79-B05F6A1C1170}" dt="2020-04-06T18:31:22.772" v="1059" actId="2696"/>
        <pc:sldMkLst>
          <pc:docMk/>
          <pc:sldMk cId="1259349044" sldId="298"/>
        </pc:sldMkLst>
      </pc:sldChg>
      <pc:sldChg chg="delSp del delDesignElem">
        <pc:chgData name="Dr. Md. Mahbub Chowdhury Mishu" userId="09162e0f-fafd-430e-8e71-18113d49a68e" providerId="ADAL" clId="{583ED6BC-8AD6-432B-9D79-B05F6A1C1170}" dt="2020-04-06T18:31:23.314" v="1060" actId="2696"/>
        <pc:sldMkLst>
          <pc:docMk/>
          <pc:sldMk cId="3091295494" sldId="299"/>
        </pc:sldMkLst>
        <pc:spChg chg="del">
          <ac:chgData name="Dr. Md. Mahbub Chowdhury Mishu" userId="09162e0f-fafd-430e-8e71-18113d49a68e" providerId="ADAL" clId="{583ED6BC-8AD6-432B-9D79-B05F6A1C1170}" dt="2020-04-06T17:33:59.605" v="670"/>
          <ac:spMkLst>
            <pc:docMk/>
            <pc:sldMk cId="3091295494" sldId="299"/>
            <ac:spMk id="71" creationId="{290FE681-1E05-478A-89DC-5F7AB37CFD77}"/>
          </ac:spMkLst>
        </pc:spChg>
        <pc:cxnChg chg="del">
          <ac:chgData name="Dr. Md. Mahbub Chowdhury Mishu" userId="09162e0f-fafd-430e-8e71-18113d49a68e" providerId="ADAL" clId="{583ED6BC-8AD6-432B-9D79-B05F6A1C1170}" dt="2020-04-06T17:33:59.605" v="670"/>
          <ac:cxnSpMkLst>
            <pc:docMk/>
            <pc:sldMk cId="3091295494" sldId="299"/>
            <ac:cxnSpMk id="73" creationId="{2E2F21DC-5F0E-42CF-B89C-C1E25E175CB8}"/>
          </ac:cxnSpMkLst>
        </pc:cxnChg>
      </pc:sldChg>
      <pc:sldChg chg="delSp del delDesignElem">
        <pc:chgData name="Dr. Md. Mahbub Chowdhury Mishu" userId="09162e0f-fafd-430e-8e71-18113d49a68e" providerId="ADAL" clId="{583ED6BC-8AD6-432B-9D79-B05F6A1C1170}" dt="2020-04-06T18:31:23.654" v="1061" actId="2696"/>
        <pc:sldMkLst>
          <pc:docMk/>
          <pc:sldMk cId="2004854017" sldId="300"/>
        </pc:sldMkLst>
        <pc:spChg chg="del">
          <ac:chgData name="Dr. Md. Mahbub Chowdhury Mishu" userId="09162e0f-fafd-430e-8e71-18113d49a68e" providerId="ADAL" clId="{583ED6BC-8AD6-432B-9D79-B05F6A1C1170}" dt="2020-04-06T17:33:59.605" v="670"/>
          <ac:spMkLst>
            <pc:docMk/>
            <pc:sldMk cId="2004854017" sldId="300"/>
            <ac:spMk id="71" creationId="{290FE681-1E05-478A-89DC-5F7AB37CFD77}"/>
          </ac:spMkLst>
        </pc:spChg>
        <pc:cxnChg chg="del">
          <ac:chgData name="Dr. Md. Mahbub Chowdhury Mishu" userId="09162e0f-fafd-430e-8e71-18113d49a68e" providerId="ADAL" clId="{583ED6BC-8AD6-432B-9D79-B05F6A1C1170}" dt="2020-04-06T17:33:59.605" v="670"/>
          <ac:cxnSpMkLst>
            <pc:docMk/>
            <pc:sldMk cId="2004854017" sldId="300"/>
            <ac:cxnSpMk id="73" creationId="{2E2F21DC-5F0E-42CF-B89C-C1E25E175CB8}"/>
          </ac:cxnSpMkLst>
        </pc:cxnChg>
      </pc:sldChg>
      <pc:sldChg chg="del">
        <pc:chgData name="Dr. Md. Mahbub Chowdhury Mishu" userId="09162e0f-fafd-430e-8e71-18113d49a68e" providerId="ADAL" clId="{583ED6BC-8AD6-432B-9D79-B05F6A1C1170}" dt="2020-04-06T18:31:23.996" v="1062" actId="2696"/>
        <pc:sldMkLst>
          <pc:docMk/>
          <pc:sldMk cId="3096628166" sldId="301"/>
        </pc:sldMkLst>
      </pc:sldChg>
      <pc:sldChg chg="delSp del delDesignElem">
        <pc:chgData name="Dr. Md. Mahbub Chowdhury Mishu" userId="09162e0f-fafd-430e-8e71-18113d49a68e" providerId="ADAL" clId="{583ED6BC-8AD6-432B-9D79-B05F6A1C1170}" dt="2020-04-06T18:31:24.329" v="1063" actId="2696"/>
        <pc:sldMkLst>
          <pc:docMk/>
          <pc:sldMk cId="3502403825" sldId="303"/>
        </pc:sldMkLst>
        <pc:spChg chg="del">
          <ac:chgData name="Dr. Md. Mahbub Chowdhury Mishu" userId="09162e0f-fafd-430e-8e71-18113d49a68e" providerId="ADAL" clId="{583ED6BC-8AD6-432B-9D79-B05F6A1C1170}" dt="2020-04-06T17:33:59.605" v="670"/>
          <ac:spMkLst>
            <pc:docMk/>
            <pc:sldMk cId="3502403825" sldId="303"/>
            <ac:spMk id="72" creationId="{290FE681-1E05-478A-89DC-5F7AB37CFD77}"/>
          </ac:spMkLst>
        </pc:spChg>
        <pc:cxnChg chg="del">
          <ac:chgData name="Dr. Md. Mahbub Chowdhury Mishu" userId="09162e0f-fafd-430e-8e71-18113d49a68e" providerId="ADAL" clId="{583ED6BC-8AD6-432B-9D79-B05F6A1C1170}" dt="2020-04-06T17:33:59.605" v="670"/>
          <ac:cxnSpMkLst>
            <pc:docMk/>
            <pc:sldMk cId="3502403825" sldId="303"/>
            <ac:cxnSpMk id="74" creationId="{2E2F21DC-5F0E-42CF-B89C-C1E25E175CB8}"/>
          </ac:cxnSpMkLst>
        </pc:cxnChg>
      </pc:sldChg>
      <pc:sldChg chg="delSp del delDesignElem">
        <pc:chgData name="Dr. Md. Mahbub Chowdhury Mishu" userId="09162e0f-fafd-430e-8e71-18113d49a68e" providerId="ADAL" clId="{583ED6BC-8AD6-432B-9D79-B05F6A1C1170}" dt="2020-04-06T18:31:24.622" v="1064" actId="2696"/>
        <pc:sldMkLst>
          <pc:docMk/>
          <pc:sldMk cId="238160895" sldId="304"/>
        </pc:sldMkLst>
        <pc:spChg chg="del">
          <ac:chgData name="Dr. Md. Mahbub Chowdhury Mishu" userId="09162e0f-fafd-430e-8e71-18113d49a68e" providerId="ADAL" clId="{583ED6BC-8AD6-432B-9D79-B05F6A1C1170}" dt="2020-04-06T17:33:59.605" v="670"/>
          <ac:spMkLst>
            <pc:docMk/>
            <pc:sldMk cId="238160895" sldId="304"/>
            <ac:spMk id="72" creationId="{290FE681-1E05-478A-89DC-5F7AB37CFD77}"/>
          </ac:spMkLst>
        </pc:spChg>
        <pc:cxnChg chg="del">
          <ac:chgData name="Dr. Md. Mahbub Chowdhury Mishu" userId="09162e0f-fafd-430e-8e71-18113d49a68e" providerId="ADAL" clId="{583ED6BC-8AD6-432B-9D79-B05F6A1C1170}" dt="2020-04-06T17:33:59.605" v="670"/>
          <ac:cxnSpMkLst>
            <pc:docMk/>
            <pc:sldMk cId="238160895" sldId="304"/>
            <ac:cxnSpMk id="74" creationId="{2E2F21DC-5F0E-42CF-B89C-C1E25E175CB8}"/>
          </ac:cxnSpMkLst>
        </pc:cxnChg>
      </pc:sldChg>
      <pc:sldChg chg="del">
        <pc:chgData name="Dr. Md. Mahbub Chowdhury Mishu" userId="09162e0f-fafd-430e-8e71-18113d49a68e" providerId="ADAL" clId="{583ED6BC-8AD6-432B-9D79-B05F6A1C1170}" dt="2020-04-06T18:31:24.995" v="1065" actId="2696"/>
        <pc:sldMkLst>
          <pc:docMk/>
          <pc:sldMk cId="129994132" sldId="305"/>
        </pc:sldMkLst>
      </pc:sldChg>
      <pc:sldChg chg="del">
        <pc:chgData name="Dr. Md. Mahbub Chowdhury Mishu" userId="09162e0f-fafd-430e-8e71-18113d49a68e" providerId="ADAL" clId="{583ED6BC-8AD6-432B-9D79-B05F6A1C1170}" dt="2020-04-06T18:31:25.612" v="1066" actId="2696"/>
        <pc:sldMkLst>
          <pc:docMk/>
          <pc:sldMk cId="763003943" sldId="306"/>
        </pc:sldMkLst>
      </pc:sldChg>
      <pc:sldChg chg="addSp delSp modSp add mod setBg">
        <pc:chgData name="Dr. Md. Mahbub Chowdhury Mishu" userId="09162e0f-fafd-430e-8e71-18113d49a68e" providerId="ADAL" clId="{583ED6BC-8AD6-432B-9D79-B05F6A1C1170}" dt="2020-04-06T16:28:20.307" v="438" actId="207"/>
        <pc:sldMkLst>
          <pc:docMk/>
          <pc:sldMk cId="4065598289" sldId="307"/>
        </pc:sldMkLst>
        <pc:spChg chg="mod">
          <ac:chgData name="Dr. Md. Mahbub Chowdhury Mishu" userId="09162e0f-fafd-430e-8e71-18113d49a68e" providerId="ADAL" clId="{583ED6BC-8AD6-432B-9D79-B05F6A1C1170}" dt="2020-04-06T16:10:59.565" v="158" actId="26606"/>
          <ac:spMkLst>
            <pc:docMk/>
            <pc:sldMk cId="4065598289" sldId="307"/>
            <ac:spMk id="2" creationId="{F7C257F8-2B68-4556-9A9A-C1A756F15D5E}"/>
          </ac:spMkLst>
        </pc:spChg>
        <pc:spChg chg="mod ord">
          <ac:chgData name="Dr. Md. Mahbub Chowdhury Mishu" userId="09162e0f-fafd-430e-8e71-18113d49a68e" providerId="ADAL" clId="{583ED6BC-8AD6-432B-9D79-B05F6A1C1170}" dt="2020-04-06T16:28:20.307" v="438" actId="207"/>
          <ac:spMkLst>
            <pc:docMk/>
            <pc:sldMk cId="4065598289" sldId="307"/>
            <ac:spMk id="3" creationId="{A1E379DF-484C-413B-9275-FD45B1A48203}"/>
          </ac:spMkLst>
        </pc:spChg>
        <pc:spChg chg="add del">
          <ac:chgData name="Dr. Md. Mahbub Chowdhury Mishu" userId="09162e0f-fafd-430e-8e71-18113d49a68e" providerId="ADAL" clId="{583ED6BC-8AD6-432B-9D79-B05F6A1C1170}" dt="2020-04-06T16:10:59.565" v="158" actId="26606"/>
          <ac:spMkLst>
            <pc:docMk/>
            <pc:sldMk cId="4065598289" sldId="307"/>
            <ac:spMk id="12" creationId="{E09CCB3F-DBCE-4964-9E34-8C5DE80EF4B5}"/>
          </ac:spMkLst>
        </pc:spChg>
        <pc:spChg chg="add del">
          <ac:chgData name="Dr. Md. Mahbub Chowdhury Mishu" userId="09162e0f-fafd-430e-8e71-18113d49a68e" providerId="ADAL" clId="{583ED6BC-8AD6-432B-9D79-B05F6A1C1170}" dt="2020-04-06T16:10:59.565" v="158" actId="26606"/>
          <ac:spMkLst>
            <pc:docMk/>
            <pc:sldMk cId="4065598289" sldId="307"/>
            <ac:spMk id="14" creationId="{1DFF944F-74BA-483A-82C0-64E3AAF4AE98}"/>
          </ac:spMkLst>
        </pc:spChg>
        <pc:grpChg chg="add del">
          <ac:chgData name="Dr. Md. Mahbub Chowdhury Mishu" userId="09162e0f-fafd-430e-8e71-18113d49a68e" providerId="ADAL" clId="{583ED6BC-8AD6-432B-9D79-B05F6A1C1170}" dt="2020-04-06T16:10:59.565" v="158" actId="26606"/>
          <ac:grpSpMkLst>
            <pc:docMk/>
            <pc:sldMk cId="4065598289" sldId="307"/>
            <ac:grpSpMk id="16" creationId="{A9733A91-F958-4629-801A-3F6F1E09AD64}"/>
          </ac:grpSpMkLst>
        </pc:grpChg>
        <pc:graphicFrameChg chg="add del modGraphic">
          <ac:chgData name="Dr. Md. Mahbub Chowdhury Mishu" userId="09162e0f-fafd-430e-8e71-18113d49a68e" providerId="ADAL" clId="{583ED6BC-8AD6-432B-9D79-B05F6A1C1170}" dt="2020-04-06T16:07:15.978" v="116" actId="27309"/>
          <ac:graphicFrameMkLst>
            <pc:docMk/>
            <pc:sldMk cId="4065598289" sldId="307"/>
            <ac:graphicFrameMk id="5" creationId="{6F4866D2-A919-4895-B608-2271A2E90DB3}"/>
          </ac:graphicFrameMkLst>
        </pc:graphicFrameChg>
        <pc:picChg chg="add del">
          <ac:chgData name="Dr. Md. Mahbub Chowdhury Mishu" userId="09162e0f-fafd-430e-8e71-18113d49a68e" providerId="ADAL" clId="{583ED6BC-8AD6-432B-9D79-B05F6A1C1170}" dt="2020-04-06T16:08:20.592" v="124"/>
          <ac:picMkLst>
            <pc:docMk/>
            <pc:sldMk cId="4065598289" sldId="307"/>
            <ac:picMk id="6" creationId="{C84EB045-938C-4F9B-A8C7-9FDDB77AF457}"/>
          </ac:picMkLst>
        </pc:picChg>
        <pc:picChg chg="add mod">
          <ac:chgData name="Dr. Md. Mahbub Chowdhury Mishu" userId="09162e0f-fafd-430e-8e71-18113d49a68e" providerId="ADAL" clId="{583ED6BC-8AD6-432B-9D79-B05F6A1C1170}" dt="2020-04-06T16:10:59.565" v="158" actId="26606"/>
          <ac:picMkLst>
            <pc:docMk/>
            <pc:sldMk cId="4065598289" sldId="307"/>
            <ac:picMk id="7" creationId="{62BC678C-A140-4B88-988D-1382F5016576}"/>
          </ac:picMkLst>
        </pc:picChg>
      </pc:sldChg>
      <pc:sldChg chg="addSp delSp modSp add mod setBg delDesignElem">
        <pc:chgData name="Dr. Md. Mahbub Chowdhury Mishu" userId="09162e0f-fafd-430e-8e71-18113d49a68e" providerId="ADAL" clId="{583ED6BC-8AD6-432B-9D79-B05F6A1C1170}" dt="2020-04-06T18:30:42.887" v="1041" actId="20577"/>
        <pc:sldMkLst>
          <pc:docMk/>
          <pc:sldMk cId="521397170" sldId="308"/>
        </pc:sldMkLst>
        <pc:spChg chg="mod">
          <ac:chgData name="Dr. Md. Mahbub Chowdhury Mishu" userId="09162e0f-fafd-430e-8e71-18113d49a68e" providerId="ADAL" clId="{583ED6BC-8AD6-432B-9D79-B05F6A1C1170}" dt="2020-04-06T17:33:19.779" v="648" actId="26606"/>
          <ac:spMkLst>
            <pc:docMk/>
            <pc:sldMk cId="521397170" sldId="308"/>
            <ac:spMk id="2" creationId="{FE2BEBCD-93AE-4A24-9ECC-D5CD0A56F4D7}"/>
          </ac:spMkLst>
        </pc:spChg>
        <pc:spChg chg="mod">
          <ac:chgData name="Dr. Md. Mahbub Chowdhury Mishu" userId="09162e0f-fafd-430e-8e71-18113d49a68e" providerId="ADAL" clId="{583ED6BC-8AD6-432B-9D79-B05F6A1C1170}" dt="2020-04-06T18:30:42.887" v="1041" actId="20577"/>
          <ac:spMkLst>
            <pc:docMk/>
            <pc:sldMk cId="521397170" sldId="308"/>
            <ac:spMk id="3" creationId="{21FC2810-052C-4C1C-B849-F1B57B759039}"/>
          </ac:spMkLst>
        </pc:spChg>
        <pc:spChg chg="add del">
          <ac:chgData name="Dr. Md. Mahbub Chowdhury Mishu" userId="09162e0f-fafd-430e-8e71-18113d49a68e" providerId="ADAL" clId="{583ED6BC-8AD6-432B-9D79-B05F6A1C1170}" dt="2020-04-06T17:33:19.779" v="648" actId="26606"/>
          <ac:spMkLst>
            <pc:docMk/>
            <pc:sldMk cId="521397170" sldId="308"/>
            <ac:spMk id="8" creationId="{CADF2543-1B6F-4FBC-A7AF-53A0430E05AB}"/>
          </ac:spMkLst>
        </pc:spChg>
        <pc:spChg chg="add del">
          <ac:chgData name="Dr. Md. Mahbub Chowdhury Mishu" userId="09162e0f-fafd-430e-8e71-18113d49a68e" providerId="ADAL" clId="{583ED6BC-8AD6-432B-9D79-B05F6A1C1170}" dt="2020-04-06T17:33:59.605" v="670"/>
          <ac:spMkLst>
            <pc:docMk/>
            <pc:sldMk cId="521397170" sldId="308"/>
            <ac:spMk id="20" creationId="{290FE681-1E05-478A-89DC-5F7AB37CFD77}"/>
          </ac:spMkLst>
        </pc:spChg>
        <pc:grpChg chg="add del">
          <ac:chgData name="Dr. Md. Mahbub Chowdhury Mishu" userId="09162e0f-fafd-430e-8e71-18113d49a68e" providerId="ADAL" clId="{583ED6BC-8AD6-432B-9D79-B05F6A1C1170}" dt="2020-04-06T17:33:19.779" v="648" actId="26606"/>
          <ac:grpSpMkLst>
            <pc:docMk/>
            <pc:sldMk cId="521397170" sldId="308"/>
            <ac:grpSpMk id="10" creationId="{A80A6E81-6B71-43DF-877B-E964A9A4CB68}"/>
          </ac:grpSpMkLst>
        </pc:grpChg>
        <pc:cxnChg chg="add del">
          <ac:chgData name="Dr. Md. Mahbub Chowdhury Mishu" userId="09162e0f-fafd-430e-8e71-18113d49a68e" providerId="ADAL" clId="{583ED6BC-8AD6-432B-9D79-B05F6A1C1170}" dt="2020-04-06T17:33:59.605" v="670"/>
          <ac:cxnSpMkLst>
            <pc:docMk/>
            <pc:sldMk cId="521397170" sldId="308"/>
            <ac:cxnSpMk id="22" creationId="{2E2F21DC-5F0E-42CF-B89C-C1E25E175CB8}"/>
          </ac:cxnSpMkLst>
        </pc:cxnChg>
      </pc:sldChg>
      <pc:sldChg chg="addSp delSp modSp add mod setBg delDesignElem">
        <pc:chgData name="Dr. Md. Mahbub Chowdhury Mishu" userId="09162e0f-fafd-430e-8e71-18113d49a68e" providerId="ADAL" clId="{583ED6BC-8AD6-432B-9D79-B05F6A1C1170}" dt="2020-04-06T17:34:20.577" v="679" actId="14100"/>
        <pc:sldMkLst>
          <pc:docMk/>
          <pc:sldMk cId="415996253" sldId="309"/>
        </pc:sldMkLst>
        <pc:spChg chg="mod">
          <ac:chgData name="Dr. Md. Mahbub Chowdhury Mishu" userId="09162e0f-fafd-430e-8e71-18113d49a68e" providerId="ADAL" clId="{583ED6BC-8AD6-432B-9D79-B05F6A1C1170}" dt="2020-04-06T17:34:02.985" v="671" actId="26606"/>
          <ac:spMkLst>
            <pc:docMk/>
            <pc:sldMk cId="415996253" sldId="309"/>
            <ac:spMk id="2" creationId="{FAA35960-F04D-4A49-8DD4-15C029CE23CF}"/>
          </ac:spMkLst>
        </pc:spChg>
        <pc:spChg chg="add del mod">
          <ac:chgData name="Dr. Md. Mahbub Chowdhury Mishu" userId="09162e0f-fafd-430e-8e71-18113d49a68e" providerId="ADAL" clId="{583ED6BC-8AD6-432B-9D79-B05F6A1C1170}" dt="2020-04-06T17:32:55.225" v="646" actId="26606"/>
          <ac:spMkLst>
            <pc:docMk/>
            <pc:sldMk cId="415996253" sldId="309"/>
            <ac:spMk id="3" creationId="{393B758A-314B-4ED2-9134-43FAA2B221DC}"/>
          </ac:spMkLst>
        </pc:spChg>
        <pc:spChg chg="add del">
          <ac:chgData name="Dr. Md. Mahbub Chowdhury Mishu" userId="09162e0f-fafd-430e-8e71-18113d49a68e" providerId="ADAL" clId="{583ED6BC-8AD6-432B-9D79-B05F6A1C1170}" dt="2020-04-06T17:33:59.605" v="670"/>
          <ac:spMkLst>
            <pc:docMk/>
            <pc:sldMk cId="415996253" sldId="309"/>
            <ac:spMk id="8" creationId="{781BBDC9-2DC6-4959-AC3D-49A5DCB05DA7}"/>
          </ac:spMkLst>
        </pc:spChg>
        <pc:spChg chg="add del">
          <ac:chgData name="Dr. Md. Mahbub Chowdhury Mishu" userId="09162e0f-fafd-430e-8e71-18113d49a68e" providerId="ADAL" clId="{583ED6BC-8AD6-432B-9D79-B05F6A1C1170}" dt="2020-04-06T17:32:55.188" v="645" actId="26606"/>
          <ac:spMkLst>
            <pc:docMk/>
            <pc:sldMk cId="415996253" sldId="309"/>
            <ac:spMk id="10" creationId="{2C33F367-76E5-4D2A-96B1-4FD443CDD1CF}"/>
          </ac:spMkLst>
        </pc:spChg>
        <pc:spChg chg="add del">
          <ac:chgData name="Dr. Md. Mahbub Chowdhury Mishu" userId="09162e0f-fafd-430e-8e71-18113d49a68e" providerId="ADAL" clId="{583ED6BC-8AD6-432B-9D79-B05F6A1C1170}" dt="2020-04-06T17:32:55.188" v="645" actId="26606"/>
          <ac:spMkLst>
            <pc:docMk/>
            <pc:sldMk cId="415996253" sldId="309"/>
            <ac:spMk id="12" creationId="{6F769419-3E73-449D-B62A-0CDEC946A679}"/>
          </ac:spMkLst>
        </pc:spChg>
        <pc:spChg chg="add del">
          <ac:chgData name="Dr. Md. Mahbub Chowdhury Mishu" userId="09162e0f-fafd-430e-8e71-18113d49a68e" providerId="ADAL" clId="{583ED6BC-8AD6-432B-9D79-B05F6A1C1170}" dt="2020-04-06T17:33:59.605" v="670"/>
          <ac:spMkLst>
            <pc:docMk/>
            <pc:sldMk cId="415996253" sldId="309"/>
            <ac:spMk id="19" creationId="{08452CCF-4A27-488A-AAF4-424933CFC925}"/>
          </ac:spMkLst>
        </pc:spChg>
        <pc:spChg chg="add del">
          <ac:chgData name="Dr. Md. Mahbub Chowdhury Mishu" userId="09162e0f-fafd-430e-8e71-18113d49a68e" providerId="ADAL" clId="{583ED6BC-8AD6-432B-9D79-B05F6A1C1170}" dt="2020-04-06T17:33:59.605" v="670"/>
          <ac:spMkLst>
            <pc:docMk/>
            <pc:sldMk cId="415996253" sldId="309"/>
            <ac:spMk id="21" creationId="{4B74BB55-8517-4CFE-9389-81D0E6F81F00}"/>
          </ac:spMkLst>
        </pc:spChg>
        <pc:spChg chg="add mod">
          <ac:chgData name="Dr. Md. Mahbub Chowdhury Mishu" userId="09162e0f-fafd-430e-8e71-18113d49a68e" providerId="ADAL" clId="{583ED6BC-8AD6-432B-9D79-B05F6A1C1170}" dt="2020-04-06T17:34:20.577" v="679" actId="14100"/>
          <ac:spMkLst>
            <pc:docMk/>
            <pc:sldMk cId="415996253" sldId="309"/>
            <ac:spMk id="24" creationId="{393B758A-314B-4ED2-9134-43FAA2B221DC}"/>
          </ac:spMkLst>
        </pc:spChg>
        <pc:spChg chg="add">
          <ac:chgData name="Dr. Md. Mahbub Chowdhury Mishu" userId="09162e0f-fafd-430e-8e71-18113d49a68e" providerId="ADAL" clId="{583ED6BC-8AD6-432B-9D79-B05F6A1C1170}" dt="2020-04-06T17:34:02.985" v="671" actId="26606"/>
          <ac:spMkLst>
            <pc:docMk/>
            <pc:sldMk cId="415996253" sldId="309"/>
            <ac:spMk id="29" creationId="{290FE681-1E05-478A-89DC-5F7AB37CFD77}"/>
          </ac:spMkLst>
        </pc:spChg>
        <pc:grpChg chg="add del">
          <ac:chgData name="Dr. Md. Mahbub Chowdhury Mishu" userId="09162e0f-fafd-430e-8e71-18113d49a68e" providerId="ADAL" clId="{583ED6BC-8AD6-432B-9D79-B05F6A1C1170}" dt="2020-04-06T17:32:55.188" v="645" actId="26606"/>
          <ac:grpSpMkLst>
            <pc:docMk/>
            <pc:sldMk cId="415996253" sldId="309"/>
            <ac:grpSpMk id="14" creationId="{A6515200-42F9-488F-9895-6CDBCD1E87C8}"/>
          </ac:grpSpMkLst>
        </pc:grpChg>
        <pc:grpChg chg="add del">
          <ac:chgData name="Dr. Md. Mahbub Chowdhury Mishu" userId="09162e0f-fafd-430e-8e71-18113d49a68e" providerId="ADAL" clId="{583ED6BC-8AD6-432B-9D79-B05F6A1C1170}" dt="2020-04-06T17:33:59.605" v="670"/>
          <ac:grpSpMkLst>
            <pc:docMk/>
            <pc:sldMk cId="415996253" sldId="309"/>
            <ac:grpSpMk id="22" creationId="{A3F7C935-E41E-4E8D-91DF-D3BAB9521DF0}"/>
          </ac:grpSpMkLst>
        </pc:grpChg>
        <pc:graphicFrameChg chg="add del">
          <ac:chgData name="Dr. Md. Mahbub Chowdhury Mishu" userId="09162e0f-fafd-430e-8e71-18113d49a68e" providerId="ADAL" clId="{583ED6BC-8AD6-432B-9D79-B05F6A1C1170}" dt="2020-04-06T17:32:55.188" v="645" actId="26606"/>
          <ac:graphicFrameMkLst>
            <pc:docMk/>
            <pc:sldMk cId="415996253" sldId="309"/>
            <ac:graphicFrameMk id="5" creationId="{E6E902B1-B47D-4B5C-82A5-4A7966054BBA}"/>
          </ac:graphicFrameMkLst>
        </pc:graphicFrameChg>
        <pc:cxnChg chg="add">
          <ac:chgData name="Dr. Md. Mahbub Chowdhury Mishu" userId="09162e0f-fafd-430e-8e71-18113d49a68e" providerId="ADAL" clId="{583ED6BC-8AD6-432B-9D79-B05F6A1C1170}" dt="2020-04-06T17:34:02.985" v="671" actId="26606"/>
          <ac:cxnSpMkLst>
            <pc:docMk/>
            <pc:sldMk cId="415996253" sldId="309"/>
            <ac:cxnSpMk id="31" creationId="{2E2F21DC-5F0E-42CF-B89C-C1E25E175CB8}"/>
          </ac:cxnSpMkLst>
        </pc:cxnChg>
      </pc:sldChg>
      <pc:sldChg chg="addSp delSp modSp add mod setBg">
        <pc:chgData name="Dr. Md. Mahbub Chowdhury Mishu" userId="09162e0f-fafd-430e-8e71-18113d49a68e" providerId="ADAL" clId="{583ED6BC-8AD6-432B-9D79-B05F6A1C1170}" dt="2020-04-06T17:31:45.575" v="642" actId="14100"/>
        <pc:sldMkLst>
          <pc:docMk/>
          <pc:sldMk cId="3672085572" sldId="310"/>
        </pc:sldMkLst>
        <pc:spChg chg="mod">
          <ac:chgData name="Dr. Md. Mahbub Chowdhury Mishu" userId="09162e0f-fafd-430e-8e71-18113d49a68e" providerId="ADAL" clId="{583ED6BC-8AD6-432B-9D79-B05F6A1C1170}" dt="2020-04-06T17:31:28.985" v="638" actId="26606"/>
          <ac:spMkLst>
            <pc:docMk/>
            <pc:sldMk cId="3672085572" sldId="310"/>
            <ac:spMk id="2" creationId="{9A46DCCE-43BA-4317-90F3-C3C7FD523699}"/>
          </ac:spMkLst>
        </pc:spChg>
        <pc:spChg chg="mod ord">
          <ac:chgData name="Dr. Md. Mahbub Chowdhury Mishu" userId="09162e0f-fafd-430e-8e71-18113d49a68e" providerId="ADAL" clId="{583ED6BC-8AD6-432B-9D79-B05F6A1C1170}" dt="2020-04-06T17:31:28.985" v="638" actId="26606"/>
          <ac:spMkLst>
            <pc:docMk/>
            <pc:sldMk cId="3672085572" sldId="310"/>
            <ac:spMk id="3" creationId="{1707F7BC-0138-4F66-9FF9-3B4CD4F16219}"/>
          </ac:spMkLst>
        </pc:spChg>
        <pc:spChg chg="add del">
          <ac:chgData name="Dr. Md. Mahbub Chowdhury Mishu" userId="09162e0f-fafd-430e-8e71-18113d49a68e" providerId="ADAL" clId="{583ED6BC-8AD6-432B-9D79-B05F6A1C1170}" dt="2020-04-06T17:31:28.985" v="638" actId="26606"/>
          <ac:spMkLst>
            <pc:docMk/>
            <pc:sldMk cId="3672085572" sldId="310"/>
            <ac:spMk id="11" creationId="{CB67C462-E59B-4144-AD18-57E43BA648EC}"/>
          </ac:spMkLst>
        </pc:spChg>
        <pc:spChg chg="add del">
          <ac:chgData name="Dr. Md. Mahbub Chowdhury Mishu" userId="09162e0f-fafd-430e-8e71-18113d49a68e" providerId="ADAL" clId="{583ED6BC-8AD6-432B-9D79-B05F6A1C1170}" dt="2020-04-06T17:31:28.985" v="638" actId="26606"/>
          <ac:spMkLst>
            <pc:docMk/>
            <pc:sldMk cId="3672085572" sldId="310"/>
            <ac:spMk id="13" creationId="{4D13A3DE-C04A-4777-9292-EA421D1EDE94}"/>
          </ac:spMkLst>
        </pc:spChg>
        <pc:spChg chg="add del">
          <ac:chgData name="Dr. Md. Mahbub Chowdhury Mishu" userId="09162e0f-fafd-430e-8e71-18113d49a68e" providerId="ADAL" clId="{583ED6BC-8AD6-432B-9D79-B05F6A1C1170}" dt="2020-04-06T17:31:28.985" v="638" actId="26606"/>
          <ac:spMkLst>
            <pc:docMk/>
            <pc:sldMk cId="3672085572" sldId="310"/>
            <ac:spMk id="15" creationId="{3E2B7BAB-D8D8-407E-ABF9-562FE089E775}"/>
          </ac:spMkLst>
        </pc:spChg>
        <pc:spChg chg="add del">
          <ac:chgData name="Dr. Md. Mahbub Chowdhury Mishu" userId="09162e0f-fafd-430e-8e71-18113d49a68e" providerId="ADAL" clId="{583ED6BC-8AD6-432B-9D79-B05F6A1C1170}" dt="2020-04-06T17:31:28.985" v="638" actId="26606"/>
          <ac:spMkLst>
            <pc:docMk/>
            <pc:sldMk cId="3672085572" sldId="310"/>
            <ac:spMk id="17" creationId="{013887E5-9D8F-4B85-A11D-8760ADB78E31}"/>
          </ac:spMkLst>
        </pc:spChg>
        <pc:grpChg chg="add del">
          <ac:chgData name="Dr. Md. Mahbub Chowdhury Mishu" userId="09162e0f-fafd-430e-8e71-18113d49a68e" providerId="ADAL" clId="{583ED6BC-8AD6-432B-9D79-B05F6A1C1170}" dt="2020-04-06T17:31:28.985" v="638" actId="26606"/>
          <ac:grpSpMkLst>
            <pc:docMk/>
            <pc:sldMk cId="3672085572" sldId="310"/>
            <ac:grpSpMk id="19" creationId="{515B5366-9EA9-49E4-858D-1BBBA301D3C2}"/>
          </ac:grpSpMkLst>
        </pc:grpChg>
        <pc:picChg chg="add del mod">
          <ac:chgData name="Dr. Md. Mahbub Chowdhury Mishu" userId="09162e0f-fafd-430e-8e71-18113d49a68e" providerId="ADAL" clId="{583ED6BC-8AD6-432B-9D79-B05F6A1C1170}" dt="2020-04-06T17:27:12.343" v="546" actId="478"/>
          <ac:picMkLst>
            <pc:docMk/>
            <pc:sldMk cId="3672085572" sldId="310"/>
            <ac:picMk id="4" creationId="{A0F9B2A6-AA33-477E-8ECC-796AE472B840}"/>
          </ac:picMkLst>
        </pc:picChg>
        <pc:picChg chg="add mod">
          <ac:chgData name="Dr. Md. Mahbub Chowdhury Mishu" userId="09162e0f-fafd-430e-8e71-18113d49a68e" providerId="ADAL" clId="{583ED6BC-8AD6-432B-9D79-B05F6A1C1170}" dt="2020-04-06T17:31:45.575" v="642" actId="14100"/>
          <ac:picMkLst>
            <pc:docMk/>
            <pc:sldMk cId="3672085572" sldId="310"/>
            <ac:picMk id="5" creationId="{A09B1371-CCC8-4F85-87DB-4CE6045E2820}"/>
          </ac:picMkLst>
        </pc:picChg>
        <pc:picChg chg="add mod">
          <ac:chgData name="Dr. Md. Mahbub Chowdhury Mishu" userId="09162e0f-fafd-430e-8e71-18113d49a68e" providerId="ADAL" clId="{583ED6BC-8AD6-432B-9D79-B05F6A1C1170}" dt="2020-04-06T17:31:34.971" v="639" actId="14100"/>
          <ac:picMkLst>
            <pc:docMk/>
            <pc:sldMk cId="3672085572" sldId="310"/>
            <ac:picMk id="6" creationId="{D2753022-D091-41E0-960F-22D8B5AF1BA8}"/>
          </ac:picMkLst>
        </pc:picChg>
      </pc:sldChg>
      <pc:sldChg chg="addSp delSp modSp add">
        <pc:chgData name="Dr. Md. Mahbub Chowdhury Mishu" userId="09162e0f-fafd-430e-8e71-18113d49a68e" providerId="ADAL" clId="{583ED6BC-8AD6-432B-9D79-B05F6A1C1170}" dt="2020-04-06T17:37:40.860" v="707" actId="14100"/>
        <pc:sldMkLst>
          <pc:docMk/>
          <pc:sldMk cId="4024471918" sldId="311"/>
        </pc:sldMkLst>
        <pc:spChg chg="mod">
          <ac:chgData name="Dr. Md. Mahbub Chowdhury Mishu" userId="09162e0f-fafd-430e-8e71-18113d49a68e" providerId="ADAL" clId="{583ED6BC-8AD6-432B-9D79-B05F6A1C1170}" dt="2020-04-06T17:37:28.644" v="704" actId="1076"/>
          <ac:spMkLst>
            <pc:docMk/>
            <pc:sldMk cId="4024471918" sldId="311"/>
            <ac:spMk id="2" creationId="{3C29D974-C59E-4992-B4E5-DB91B17C2E33}"/>
          </ac:spMkLst>
        </pc:spChg>
        <pc:spChg chg="del">
          <ac:chgData name="Dr. Md. Mahbub Chowdhury Mishu" userId="09162e0f-fafd-430e-8e71-18113d49a68e" providerId="ADAL" clId="{583ED6BC-8AD6-432B-9D79-B05F6A1C1170}" dt="2020-04-06T17:37:08.544" v="702"/>
          <ac:spMkLst>
            <pc:docMk/>
            <pc:sldMk cId="4024471918" sldId="311"/>
            <ac:spMk id="3" creationId="{735520C6-8C4F-41BF-A2C7-A64C61CDB8F7}"/>
          </ac:spMkLst>
        </pc:spChg>
        <pc:picChg chg="add mod">
          <ac:chgData name="Dr. Md. Mahbub Chowdhury Mishu" userId="09162e0f-fafd-430e-8e71-18113d49a68e" providerId="ADAL" clId="{583ED6BC-8AD6-432B-9D79-B05F6A1C1170}" dt="2020-04-06T17:37:40.860" v="707" actId="14100"/>
          <ac:picMkLst>
            <pc:docMk/>
            <pc:sldMk cId="4024471918" sldId="311"/>
            <ac:picMk id="1026" creationId="{2C91D6FE-36E8-4BFE-9CB0-39155C8CC78A}"/>
          </ac:picMkLst>
        </pc:picChg>
      </pc:sldChg>
      <pc:sldChg chg="addSp delSp modSp add">
        <pc:chgData name="Dr. Md. Mahbub Chowdhury Mishu" userId="09162e0f-fafd-430e-8e71-18113d49a68e" providerId="ADAL" clId="{583ED6BC-8AD6-432B-9D79-B05F6A1C1170}" dt="2020-04-06T17:51:13.359" v="875" actId="1076"/>
        <pc:sldMkLst>
          <pc:docMk/>
          <pc:sldMk cId="697126154" sldId="312"/>
        </pc:sldMkLst>
        <pc:spChg chg="mod">
          <ac:chgData name="Dr. Md. Mahbub Chowdhury Mishu" userId="09162e0f-fafd-430e-8e71-18113d49a68e" providerId="ADAL" clId="{583ED6BC-8AD6-432B-9D79-B05F6A1C1170}" dt="2020-04-06T17:50:59.848" v="873" actId="242"/>
          <ac:spMkLst>
            <pc:docMk/>
            <pc:sldMk cId="697126154" sldId="312"/>
            <ac:spMk id="2" creationId="{DEBCDC27-7BBA-4B8C-83A5-C615780A98DA}"/>
          </ac:spMkLst>
        </pc:spChg>
        <pc:spChg chg="del">
          <ac:chgData name="Dr. Md. Mahbub Chowdhury Mishu" userId="09162e0f-fafd-430e-8e71-18113d49a68e" providerId="ADAL" clId="{583ED6BC-8AD6-432B-9D79-B05F6A1C1170}" dt="2020-04-06T17:49:56.156" v="814" actId="478"/>
          <ac:spMkLst>
            <pc:docMk/>
            <pc:sldMk cId="697126154" sldId="312"/>
            <ac:spMk id="3" creationId="{6FA9FAEE-7AEF-4DA8-A83B-8EC35D6EEC99}"/>
          </ac:spMkLst>
        </pc:spChg>
        <pc:picChg chg="add mod">
          <ac:chgData name="Dr. Md. Mahbub Chowdhury Mishu" userId="09162e0f-fafd-430e-8e71-18113d49a68e" providerId="ADAL" clId="{583ED6BC-8AD6-432B-9D79-B05F6A1C1170}" dt="2020-04-06T17:51:13.359" v="875" actId="1076"/>
          <ac:picMkLst>
            <pc:docMk/>
            <pc:sldMk cId="697126154" sldId="312"/>
            <ac:picMk id="2050" creationId="{B6F1FA64-32CC-4480-8C98-C0168AD94D49}"/>
          </ac:picMkLst>
        </pc:picChg>
      </pc:sldChg>
      <pc:sldChg chg="addSp delSp modSp add">
        <pc:chgData name="Dr. Md. Mahbub Chowdhury Mishu" userId="09162e0f-fafd-430e-8e71-18113d49a68e" providerId="ADAL" clId="{583ED6BC-8AD6-432B-9D79-B05F6A1C1170}" dt="2020-04-06T17:53:11.311" v="923" actId="1076"/>
        <pc:sldMkLst>
          <pc:docMk/>
          <pc:sldMk cId="3474846119" sldId="313"/>
        </pc:sldMkLst>
        <pc:spChg chg="mod">
          <ac:chgData name="Dr. Md. Mahbub Chowdhury Mishu" userId="09162e0f-fafd-430e-8e71-18113d49a68e" providerId="ADAL" clId="{583ED6BC-8AD6-432B-9D79-B05F6A1C1170}" dt="2020-04-06T17:52:57.516" v="919" actId="1076"/>
          <ac:spMkLst>
            <pc:docMk/>
            <pc:sldMk cId="3474846119" sldId="313"/>
            <ac:spMk id="2" creationId="{96CB0F6A-D95F-4947-AF31-38706247C20F}"/>
          </ac:spMkLst>
        </pc:spChg>
        <pc:spChg chg="del">
          <ac:chgData name="Dr. Md. Mahbub Chowdhury Mishu" userId="09162e0f-fafd-430e-8e71-18113d49a68e" providerId="ADAL" clId="{583ED6BC-8AD6-432B-9D79-B05F6A1C1170}" dt="2020-04-06T17:52:51.883" v="918" actId="478"/>
          <ac:spMkLst>
            <pc:docMk/>
            <pc:sldMk cId="3474846119" sldId="313"/>
            <ac:spMk id="3" creationId="{F57D914A-3142-4F55-A6B4-57BA6E62CB42}"/>
          </ac:spMkLst>
        </pc:spChg>
        <pc:picChg chg="add mod">
          <ac:chgData name="Dr. Md. Mahbub Chowdhury Mishu" userId="09162e0f-fafd-430e-8e71-18113d49a68e" providerId="ADAL" clId="{583ED6BC-8AD6-432B-9D79-B05F6A1C1170}" dt="2020-04-06T17:53:11.311" v="923" actId="1076"/>
          <ac:picMkLst>
            <pc:docMk/>
            <pc:sldMk cId="3474846119" sldId="313"/>
            <ac:picMk id="3074" creationId="{DCAFCDB7-A48B-49D1-BC7D-85B291D25042}"/>
          </ac:picMkLst>
        </pc:picChg>
      </pc:sldChg>
      <pc:sldChg chg="addSp delSp modSp add">
        <pc:chgData name="Dr. Md. Mahbub Chowdhury Mishu" userId="09162e0f-fafd-430e-8e71-18113d49a68e" providerId="ADAL" clId="{583ED6BC-8AD6-432B-9D79-B05F6A1C1170}" dt="2020-04-06T18:11:44.243" v="975" actId="14100"/>
        <pc:sldMkLst>
          <pc:docMk/>
          <pc:sldMk cId="349755730" sldId="314"/>
        </pc:sldMkLst>
        <pc:spChg chg="mod">
          <ac:chgData name="Dr. Md. Mahbub Chowdhury Mishu" userId="09162e0f-fafd-430e-8e71-18113d49a68e" providerId="ADAL" clId="{583ED6BC-8AD6-432B-9D79-B05F6A1C1170}" dt="2020-04-06T17:59:05.833" v="944" actId="1076"/>
          <ac:spMkLst>
            <pc:docMk/>
            <pc:sldMk cId="349755730" sldId="314"/>
            <ac:spMk id="2" creationId="{0D56C848-5763-46BF-9E58-3B282EA8ABF1}"/>
          </ac:spMkLst>
        </pc:spChg>
        <pc:spChg chg="mod">
          <ac:chgData name="Dr. Md. Mahbub Chowdhury Mishu" userId="09162e0f-fafd-430e-8e71-18113d49a68e" providerId="ADAL" clId="{583ED6BC-8AD6-432B-9D79-B05F6A1C1170}" dt="2020-04-06T18:10:31.510" v="974" actId="27636"/>
          <ac:spMkLst>
            <pc:docMk/>
            <pc:sldMk cId="349755730" sldId="314"/>
            <ac:spMk id="3" creationId="{3F600220-418D-47E3-A373-BC502A8F8A9E}"/>
          </ac:spMkLst>
        </pc:spChg>
        <pc:spChg chg="add del">
          <ac:chgData name="Dr. Md. Mahbub Chowdhury Mishu" userId="09162e0f-fafd-430e-8e71-18113d49a68e" providerId="ADAL" clId="{583ED6BC-8AD6-432B-9D79-B05F6A1C1170}" dt="2020-04-06T18:07:14.323" v="958"/>
          <ac:spMkLst>
            <pc:docMk/>
            <pc:sldMk cId="349755730" sldId="314"/>
            <ac:spMk id="4" creationId="{4899E780-B5F9-42F4-AE13-467493721028}"/>
          </ac:spMkLst>
        </pc:spChg>
        <pc:picChg chg="add mod">
          <ac:chgData name="Dr. Md. Mahbub Chowdhury Mishu" userId="09162e0f-fafd-430e-8e71-18113d49a68e" providerId="ADAL" clId="{583ED6BC-8AD6-432B-9D79-B05F6A1C1170}" dt="2020-04-06T18:11:44.243" v="975" actId="14100"/>
          <ac:picMkLst>
            <pc:docMk/>
            <pc:sldMk cId="349755730" sldId="314"/>
            <ac:picMk id="5" creationId="{7EAB72CD-8E48-43AC-B664-58AEF0457B95}"/>
          </ac:picMkLst>
        </pc:picChg>
      </pc:sldChg>
      <pc:sldChg chg="modSp add">
        <pc:chgData name="Dr. Md. Mahbub Chowdhury Mishu" userId="09162e0f-fafd-430e-8e71-18113d49a68e" providerId="ADAL" clId="{583ED6BC-8AD6-432B-9D79-B05F6A1C1170}" dt="2020-04-17T12:00:45.964" v="2358" actId="20577"/>
        <pc:sldMkLst>
          <pc:docMk/>
          <pc:sldMk cId="1237226770" sldId="315"/>
        </pc:sldMkLst>
        <pc:spChg chg="mod">
          <ac:chgData name="Dr. Md. Mahbub Chowdhury Mishu" userId="09162e0f-fafd-430e-8e71-18113d49a68e" providerId="ADAL" clId="{583ED6BC-8AD6-432B-9D79-B05F6A1C1170}" dt="2020-04-06T18:35:21.399" v="1098" actId="1076"/>
          <ac:spMkLst>
            <pc:docMk/>
            <pc:sldMk cId="1237226770" sldId="315"/>
            <ac:spMk id="2" creationId="{3FBC46F6-7A82-4DA0-B4B6-979CC3790DCA}"/>
          </ac:spMkLst>
        </pc:spChg>
        <pc:spChg chg="mod">
          <ac:chgData name="Dr. Md. Mahbub Chowdhury Mishu" userId="09162e0f-fafd-430e-8e71-18113d49a68e" providerId="ADAL" clId="{583ED6BC-8AD6-432B-9D79-B05F6A1C1170}" dt="2020-04-17T12:00:45.964" v="2358" actId="20577"/>
          <ac:spMkLst>
            <pc:docMk/>
            <pc:sldMk cId="1237226770" sldId="315"/>
            <ac:spMk id="3" creationId="{A56E126A-EF0E-42E2-9A43-410715907021}"/>
          </ac:spMkLst>
        </pc:spChg>
      </pc:sldChg>
      <pc:sldChg chg="modSp add">
        <pc:chgData name="Dr. Md. Mahbub Chowdhury Mishu" userId="09162e0f-fafd-430e-8e71-18113d49a68e" providerId="ADAL" clId="{583ED6BC-8AD6-432B-9D79-B05F6A1C1170}" dt="2020-04-06T19:02:23.620" v="1458" actId="20577"/>
        <pc:sldMkLst>
          <pc:docMk/>
          <pc:sldMk cId="3697153030" sldId="316"/>
        </pc:sldMkLst>
        <pc:spChg chg="mod">
          <ac:chgData name="Dr. Md. Mahbub Chowdhury Mishu" userId="09162e0f-fafd-430e-8e71-18113d49a68e" providerId="ADAL" clId="{583ED6BC-8AD6-432B-9D79-B05F6A1C1170}" dt="2020-04-06T18:46:22.991" v="1337" actId="14100"/>
          <ac:spMkLst>
            <pc:docMk/>
            <pc:sldMk cId="3697153030" sldId="316"/>
            <ac:spMk id="2" creationId="{7F0551E9-4EC8-4DF4-9F54-0E105490931B}"/>
          </ac:spMkLst>
        </pc:spChg>
        <pc:spChg chg="mod">
          <ac:chgData name="Dr. Md. Mahbub Chowdhury Mishu" userId="09162e0f-fafd-430e-8e71-18113d49a68e" providerId="ADAL" clId="{583ED6BC-8AD6-432B-9D79-B05F6A1C1170}" dt="2020-04-06T19:02:23.620" v="1458" actId="20577"/>
          <ac:spMkLst>
            <pc:docMk/>
            <pc:sldMk cId="3697153030" sldId="316"/>
            <ac:spMk id="3" creationId="{508F20E6-8DDE-425B-8B5F-C048D218B868}"/>
          </ac:spMkLst>
        </pc:spChg>
      </pc:sldChg>
      <pc:sldChg chg="addSp delSp modSp add">
        <pc:chgData name="Dr. Md. Mahbub Chowdhury Mishu" userId="09162e0f-fafd-430e-8e71-18113d49a68e" providerId="ADAL" clId="{583ED6BC-8AD6-432B-9D79-B05F6A1C1170}" dt="2020-04-06T19:28:28.391" v="2013" actId="1076"/>
        <pc:sldMkLst>
          <pc:docMk/>
          <pc:sldMk cId="914936770" sldId="317"/>
        </pc:sldMkLst>
        <pc:spChg chg="mod">
          <ac:chgData name="Dr. Md. Mahbub Chowdhury Mishu" userId="09162e0f-fafd-430e-8e71-18113d49a68e" providerId="ADAL" clId="{583ED6BC-8AD6-432B-9D79-B05F6A1C1170}" dt="2020-04-06T19:03:45.457" v="1523" actId="1076"/>
          <ac:spMkLst>
            <pc:docMk/>
            <pc:sldMk cId="914936770" sldId="317"/>
            <ac:spMk id="2" creationId="{75F13651-8E2F-4219-B7C6-154626D3EA83}"/>
          </ac:spMkLst>
        </pc:spChg>
        <pc:spChg chg="add del mod">
          <ac:chgData name="Dr. Md. Mahbub Chowdhury Mishu" userId="09162e0f-fafd-430e-8e71-18113d49a68e" providerId="ADAL" clId="{583ED6BC-8AD6-432B-9D79-B05F6A1C1170}" dt="2020-04-06T19:17:06.571" v="1931" actId="478"/>
          <ac:spMkLst>
            <pc:docMk/>
            <pc:sldMk cId="914936770" sldId="317"/>
            <ac:spMk id="3" creationId="{D08C2C08-B19E-41CF-9DDF-DDDE859237F0}"/>
          </ac:spMkLst>
        </pc:spChg>
        <pc:spChg chg="add mod">
          <ac:chgData name="Dr. Md. Mahbub Chowdhury Mishu" userId="09162e0f-fafd-430e-8e71-18113d49a68e" providerId="ADAL" clId="{583ED6BC-8AD6-432B-9D79-B05F6A1C1170}" dt="2020-04-06T19:16:33.548" v="1921" actId="571"/>
          <ac:spMkLst>
            <pc:docMk/>
            <pc:sldMk cId="914936770" sldId="317"/>
            <ac:spMk id="5" creationId="{EA74D36D-1EC4-413A-9B59-E4846DA373D4}"/>
          </ac:spMkLst>
        </pc:spChg>
        <pc:spChg chg="add mod">
          <ac:chgData name="Dr. Md. Mahbub Chowdhury Mishu" userId="09162e0f-fafd-430e-8e71-18113d49a68e" providerId="ADAL" clId="{583ED6BC-8AD6-432B-9D79-B05F6A1C1170}" dt="2020-04-06T19:16:37.877" v="1923" actId="571"/>
          <ac:spMkLst>
            <pc:docMk/>
            <pc:sldMk cId="914936770" sldId="317"/>
            <ac:spMk id="7" creationId="{D78D5BA1-9A7F-40AB-8F29-EBD32F7B7987}"/>
          </ac:spMkLst>
        </pc:spChg>
        <pc:spChg chg="add del mod">
          <ac:chgData name="Dr. Md. Mahbub Chowdhury Mishu" userId="09162e0f-fafd-430e-8e71-18113d49a68e" providerId="ADAL" clId="{583ED6BC-8AD6-432B-9D79-B05F6A1C1170}" dt="2020-04-06T19:16:50.739" v="1926" actId="478"/>
          <ac:spMkLst>
            <pc:docMk/>
            <pc:sldMk cId="914936770" sldId="317"/>
            <ac:spMk id="10" creationId="{520E0ABC-98B0-4516-93C7-884D64EAA64F}"/>
          </ac:spMkLst>
        </pc:spChg>
        <pc:spChg chg="add mod">
          <ac:chgData name="Dr. Md. Mahbub Chowdhury Mishu" userId="09162e0f-fafd-430e-8e71-18113d49a68e" providerId="ADAL" clId="{583ED6BC-8AD6-432B-9D79-B05F6A1C1170}" dt="2020-04-06T19:24:41.205" v="1984" actId="207"/>
          <ac:spMkLst>
            <pc:docMk/>
            <pc:sldMk cId="914936770" sldId="317"/>
            <ac:spMk id="12" creationId="{04ADF6D9-5562-4F15-92DB-9575CD6D261A}"/>
          </ac:spMkLst>
        </pc:spChg>
        <pc:picChg chg="add del mod">
          <ac:chgData name="Dr. Md. Mahbub Chowdhury Mishu" userId="09162e0f-fafd-430e-8e71-18113d49a68e" providerId="ADAL" clId="{583ED6BC-8AD6-432B-9D79-B05F6A1C1170}" dt="2020-04-06T19:17:06.571" v="1931" actId="478"/>
          <ac:picMkLst>
            <pc:docMk/>
            <pc:sldMk cId="914936770" sldId="317"/>
            <ac:picMk id="4" creationId="{91872FCB-AD79-4BA7-B558-29AA9F000036}"/>
          </ac:picMkLst>
        </pc:picChg>
        <pc:picChg chg="add mod">
          <ac:chgData name="Dr. Md. Mahbub Chowdhury Mishu" userId="09162e0f-fafd-430e-8e71-18113d49a68e" providerId="ADAL" clId="{583ED6BC-8AD6-432B-9D79-B05F6A1C1170}" dt="2020-04-06T19:16:33.548" v="1921" actId="571"/>
          <ac:picMkLst>
            <pc:docMk/>
            <pc:sldMk cId="914936770" sldId="317"/>
            <ac:picMk id="6" creationId="{1B36EBC9-9274-44C7-8AF1-8BDE2DCC0C38}"/>
          </ac:picMkLst>
        </pc:picChg>
        <pc:picChg chg="add mod">
          <ac:chgData name="Dr. Md. Mahbub Chowdhury Mishu" userId="09162e0f-fafd-430e-8e71-18113d49a68e" providerId="ADAL" clId="{583ED6BC-8AD6-432B-9D79-B05F6A1C1170}" dt="2020-04-06T19:16:37.877" v="1923" actId="571"/>
          <ac:picMkLst>
            <pc:docMk/>
            <pc:sldMk cId="914936770" sldId="317"/>
            <ac:picMk id="8" creationId="{6745015B-9F7A-4CA0-AB7B-7CA179F7E977}"/>
          </ac:picMkLst>
        </pc:picChg>
        <pc:picChg chg="add mod">
          <ac:chgData name="Dr. Md. Mahbub Chowdhury Mishu" userId="09162e0f-fafd-430e-8e71-18113d49a68e" providerId="ADAL" clId="{583ED6BC-8AD6-432B-9D79-B05F6A1C1170}" dt="2020-04-06T19:18:03.965" v="1944" actId="14100"/>
          <ac:picMkLst>
            <pc:docMk/>
            <pc:sldMk cId="914936770" sldId="317"/>
            <ac:picMk id="13" creationId="{FBB0B6E3-5CAA-4280-BB91-B05B99BEA4E7}"/>
          </ac:picMkLst>
        </pc:picChg>
        <pc:picChg chg="add mod">
          <ac:chgData name="Dr. Md. Mahbub Chowdhury Mishu" userId="09162e0f-fafd-430e-8e71-18113d49a68e" providerId="ADAL" clId="{583ED6BC-8AD6-432B-9D79-B05F6A1C1170}" dt="2020-04-06T19:28:28.391" v="2013" actId="1076"/>
          <ac:picMkLst>
            <pc:docMk/>
            <pc:sldMk cId="914936770" sldId="317"/>
            <ac:picMk id="14" creationId="{04D8AD6C-0F7A-4233-B950-1B6FC3EBD827}"/>
          </ac:picMkLst>
        </pc:picChg>
      </pc:sldChg>
      <pc:sldChg chg="addSp delSp modSp add">
        <pc:chgData name="Dr. Md. Mahbub Chowdhury Mishu" userId="09162e0f-fafd-430e-8e71-18113d49a68e" providerId="ADAL" clId="{583ED6BC-8AD6-432B-9D79-B05F6A1C1170}" dt="2020-04-06T19:28:54.773" v="2018" actId="207"/>
        <pc:sldMkLst>
          <pc:docMk/>
          <pc:sldMk cId="3379177916" sldId="318"/>
        </pc:sldMkLst>
        <pc:spChg chg="mod">
          <ac:chgData name="Dr. Md. Mahbub Chowdhury Mishu" userId="09162e0f-fafd-430e-8e71-18113d49a68e" providerId="ADAL" clId="{583ED6BC-8AD6-432B-9D79-B05F6A1C1170}" dt="2020-04-06T19:24:00.141" v="1974" actId="14100"/>
          <ac:spMkLst>
            <pc:docMk/>
            <pc:sldMk cId="3379177916" sldId="318"/>
            <ac:spMk id="2" creationId="{6C83F424-9F9F-4D1B-96F6-C67CC95A0BCC}"/>
          </ac:spMkLst>
        </pc:spChg>
        <pc:spChg chg="mod">
          <ac:chgData name="Dr. Md. Mahbub Chowdhury Mishu" userId="09162e0f-fafd-430e-8e71-18113d49a68e" providerId="ADAL" clId="{583ED6BC-8AD6-432B-9D79-B05F6A1C1170}" dt="2020-04-06T19:28:54.773" v="2018" actId="207"/>
          <ac:spMkLst>
            <pc:docMk/>
            <pc:sldMk cId="3379177916" sldId="318"/>
            <ac:spMk id="3" creationId="{A08D7883-C692-43CF-B38E-1D701785469C}"/>
          </ac:spMkLst>
        </pc:spChg>
        <pc:picChg chg="add del mod">
          <ac:chgData name="Dr. Md. Mahbub Chowdhury Mishu" userId="09162e0f-fafd-430e-8e71-18113d49a68e" providerId="ADAL" clId="{583ED6BC-8AD6-432B-9D79-B05F6A1C1170}" dt="2020-04-06T19:28:13.174" v="2008"/>
          <ac:picMkLst>
            <pc:docMk/>
            <pc:sldMk cId="3379177916" sldId="318"/>
            <ac:picMk id="4" creationId="{851DB85C-2F68-4D4B-8B4A-B0A93E8F6205}"/>
          </ac:picMkLst>
        </pc:picChg>
        <pc:picChg chg="add mod">
          <ac:chgData name="Dr. Md. Mahbub Chowdhury Mishu" userId="09162e0f-fafd-430e-8e71-18113d49a68e" providerId="ADAL" clId="{583ED6BC-8AD6-432B-9D79-B05F6A1C1170}" dt="2020-04-06T19:28:43.767" v="2017" actId="1076"/>
          <ac:picMkLst>
            <pc:docMk/>
            <pc:sldMk cId="3379177916" sldId="318"/>
            <ac:picMk id="5" creationId="{4429B7D2-D180-431A-A37F-2D5FDF629294}"/>
          </ac:picMkLst>
        </pc:picChg>
      </pc:sldChg>
      <pc:sldChg chg="modSp add">
        <pc:chgData name="Dr. Md. Mahbub Chowdhury Mishu" userId="09162e0f-fafd-430e-8e71-18113d49a68e" providerId="ADAL" clId="{583ED6BC-8AD6-432B-9D79-B05F6A1C1170}" dt="2020-04-06T19:47:35.268" v="2164" actId="27636"/>
        <pc:sldMkLst>
          <pc:docMk/>
          <pc:sldMk cId="3682616337" sldId="319"/>
        </pc:sldMkLst>
        <pc:spChg chg="mod">
          <ac:chgData name="Dr. Md. Mahbub Chowdhury Mishu" userId="09162e0f-fafd-430e-8e71-18113d49a68e" providerId="ADAL" clId="{583ED6BC-8AD6-432B-9D79-B05F6A1C1170}" dt="2020-04-06T19:36:06.657" v="2093" actId="1076"/>
          <ac:spMkLst>
            <pc:docMk/>
            <pc:sldMk cId="3682616337" sldId="319"/>
            <ac:spMk id="2" creationId="{4EF1BA73-A82E-4016-8EE1-D0CE29D718BA}"/>
          </ac:spMkLst>
        </pc:spChg>
        <pc:spChg chg="mod">
          <ac:chgData name="Dr. Md. Mahbub Chowdhury Mishu" userId="09162e0f-fafd-430e-8e71-18113d49a68e" providerId="ADAL" clId="{583ED6BC-8AD6-432B-9D79-B05F6A1C1170}" dt="2020-04-06T19:47:35.268" v="2164" actId="27636"/>
          <ac:spMkLst>
            <pc:docMk/>
            <pc:sldMk cId="3682616337" sldId="319"/>
            <ac:spMk id="3" creationId="{29DF1BCE-41EB-4FD8-89E9-97D48DB5EBB2}"/>
          </ac:spMkLst>
        </pc:spChg>
      </pc:sldChg>
      <pc:sldChg chg="addSp delSp modSp add">
        <pc:chgData name="Dr. Md. Mahbub Chowdhury Mishu" userId="09162e0f-fafd-430e-8e71-18113d49a68e" providerId="ADAL" clId="{583ED6BC-8AD6-432B-9D79-B05F6A1C1170}" dt="2020-04-06T20:04:44.902" v="2209" actId="14100"/>
        <pc:sldMkLst>
          <pc:docMk/>
          <pc:sldMk cId="2158221456" sldId="320"/>
        </pc:sldMkLst>
        <pc:spChg chg="mod">
          <ac:chgData name="Dr. Md. Mahbub Chowdhury Mishu" userId="09162e0f-fafd-430e-8e71-18113d49a68e" providerId="ADAL" clId="{583ED6BC-8AD6-432B-9D79-B05F6A1C1170}" dt="2020-04-06T20:02:53.805" v="2188" actId="14100"/>
          <ac:spMkLst>
            <pc:docMk/>
            <pc:sldMk cId="2158221456" sldId="320"/>
            <ac:spMk id="2" creationId="{D582297E-393A-49E0-ABDE-0714E3C220D9}"/>
          </ac:spMkLst>
        </pc:spChg>
        <pc:spChg chg="del mod">
          <ac:chgData name="Dr. Md. Mahbub Chowdhury Mishu" userId="09162e0f-fafd-430e-8e71-18113d49a68e" providerId="ADAL" clId="{583ED6BC-8AD6-432B-9D79-B05F6A1C1170}" dt="2020-04-06T20:01:46.790" v="2171" actId="478"/>
          <ac:spMkLst>
            <pc:docMk/>
            <pc:sldMk cId="2158221456" sldId="320"/>
            <ac:spMk id="3" creationId="{AB9B5752-FF3B-4505-ADF1-40A7F3254369}"/>
          </ac:spMkLst>
        </pc:spChg>
        <pc:spChg chg="add mod">
          <ac:chgData name="Dr. Md. Mahbub Chowdhury Mishu" userId="09162e0f-fafd-430e-8e71-18113d49a68e" providerId="ADAL" clId="{583ED6BC-8AD6-432B-9D79-B05F6A1C1170}" dt="2020-04-06T20:03:48.813" v="2199" actId="207"/>
          <ac:spMkLst>
            <pc:docMk/>
            <pc:sldMk cId="2158221456" sldId="320"/>
            <ac:spMk id="4" creationId="{B9BD7AD3-2D70-4B86-A701-D85E3607381C}"/>
          </ac:spMkLst>
        </pc:spChg>
        <pc:spChg chg="add mod">
          <ac:chgData name="Dr. Md. Mahbub Chowdhury Mishu" userId="09162e0f-fafd-430e-8e71-18113d49a68e" providerId="ADAL" clId="{583ED6BC-8AD6-432B-9D79-B05F6A1C1170}" dt="2020-04-06T20:04:44.902" v="2209" actId="14100"/>
          <ac:spMkLst>
            <pc:docMk/>
            <pc:sldMk cId="2158221456" sldId="320"/>
            <ac:spMk id="5" creationId="{9868BE63-7DD5-4CCB-9442-2F0125AFA019}"/>
          </ac:spMkLst>
        </pc:spChg>
        <pc:spChg chg="add del mod">
          <ac:chgData name="Dr. Md. Mahbub Chowdhury Mishu" userId="09162e0f-fafd-430e-8e71-18113d49a68e" providerId="ADAL" clId="{583ED6BC-8AD6-432B-9D79-B05F6A1C1170}" dt="2020-04-06T20:03:57.013" v="2201" actId="11529"/>
          <ac:spMkLst>
            <pc:docMk/>
            <pc:sldMk cId="2158221456" sldId="320"/>
            <ac:spMk id="6" creationId="{6AA3AB0C-B44A-4A5F-856C-D569857A9725}"/>
          </ac:spMkLst>
        </pc:spChg>
      </pc:sldChg>
      <pc:sldChg chg="addSp delSp modSp add">
        <pc:chgData name="Dr. Md. Mahbub Chowdhury Mishu" userId="09162e0f-fafd-430e-8e71-18113d49a68e" providerId="ADAL" clId="{583ED6BC-8AD6-432B-9D79-B05F6A1C1170}" dt="2020-04-06T20:08:01.636" v="2250" actId="207"/>
        <pc:sldMkLst>
          <pc:docMk/>
          <pc:sldMk cId="2408671444" sldId="321"/>
        </pc:sldMkLst>
        <pc:spChg chg="del">
          <ac:chgData name="Dr. Md. Mahbub Chowdhury Mishu" userId="09162e0f-fafd-430e-8e71-18113d49a68e" providerId="ADAL" clId="{583ED6BC-8AD6-432B-9D79-B05F6A1C1170}" dt="2020-04-06T20:05:24.237" v="2211" actId="478"/>
          <ac:spMkLst>
            <pc:docMk/>
            <pc:sldMk cId="2408671444" sldId="321"/>
            <ac:spMk id="2" creationId="{A5782D0A-2D1D-4846-B4A4-A76FBECC5BF5}"/>
          </ac:spMkLst>
        </pc:spChg>
        <pc:spChg chg="mod">
          <ac:chgData name="Dr. Md. Mahbub Chowdhury Mishu" userId="09162e0f-fafd-430e-8e71-18113d49a68e" providerId="ADAL" clId="{583ED6BC-8AD6-432B-9D79-B05F6A1C1170}" dt="2020-04-06T20:08:01.636" v="2250" actId="207"/>
          <ac:spMkLst>
            <pc:docMk/>
            <pc:sldMk cId="2408671444" sldId="321"/>
            <ac:spMk id="3" creationId="{EE1E97FF-7C3F-4947-9101-3B18B6FE95FE}"/>
          </ac:spMkLst>
        </pc:spChg>
        <pc:picChg chg="add mod">
          <ac:chgData name="Dr. Md. Mahbub Chowdhury Mishu" userId="09162e0f-fafd-430e-8e71-18113d49a68e" providerId="ADAL" clId="{583ED6BC-8AD6-432B-9D79-B05F6A1C1170}" dt="2020-04-06T20:07:49.775" v="2247" actId="14100"/>
          <ac:picMkLst>
            <pc:docMk/>
            <pc:sldMk cId="2408671444" sldId="321"/>
            <ac:picMk id="4" creationId="{138CBF24-3BF1-41F1-8156-2B747287FFE6}"/>
          </ac:picMkLst>
        </pc:picChg>
      </pc:sldChg>
      <pc:sldChg chg="modSp add">
        <pc:chgData name="Dr. Md. Mahbub Chowdhury Mishu" userId="09162e0f-fafd-430e-8e71-18113d49a68e" providerId="ADAL" clId="{583ED6BC-8AD6-432B-9D79-B05F6A1C1170}" dt="2020-04-06T20:15:36.601" v="2322" actId="207"/>
        <pc:sldMkLst>
          <pc:docMk/>
          <pc:sldMk cId="1571399784" sldId="322"/>
        </pc:sldMkLst>
        <pc:spChg chg="mod">
          <ac:chgData name="Dr. Md. Mahbub Chowdhury Mishu" userId="09162e0f-fafd-430e-8e71-18113d49a68e" providerId="ADAL" clId="{583ED6BC-8AD6-432B-9D79-B05F6A1C1170}" dt="2020-04-06T20:12:55.546" v="2274" actId="14100"/>
          <ac:spMkLst>
            <pc:docMk/>
            <pc:sldMk cId="1571399784" sldId="322"/>
            <ac:spMk id="2" creationId="{91B2FC35-5D43-493C-9A2C-A60FE55152E6}"/>
          </ac:spMkLst>
        </pc:spChg>
        <pc:spChg chg="mod">
          <ac:chgData name="Dr. Md. Mahbub Chowdhury Mishu" userId="09162e0f-fafd-430e-8e71-18113d49a68e" providerId="ADAL" clId="{583ED6BC-8AD6-432B-9D79-B05F6A1C1170}" dt="2020-04-06T20:15:36.601" v="2322" actId="207"/>
          <ac:spMkLst>
            <pc:docMk/>
            <pc:sldMk cId="1571399784" sldId="322"/>
            <ac:spMk id="3" creationId="{C37150A1-4479-470A-BDED-FC3D03790CC2}"/>
          </ac:spMkLst>
        </pc:spChg>
      </pc:sldChg>
      <pc:sldChg chg="addSp modSp add">
        <pc:chgData name="Dr. Md. Mahbub Chowdhury Mishu" userId="09162e0f-fafd-430e-8e71-18113d49a68e" providerId="ADAL" clId="{583ED6BC-8AD6-432B-9D79-B05F6A1C1170}" dt="2020-04-17T12:17:13.387" v="2452" actId="12"/>
        <pc:sldMkLst>
          <pc:docMk/>
          <pc:sldMk cId="1885214022" sldId="323"/>
        </pc:sldMkLst>
        <pc:spChg chg="mod">
          <ac:chgData name="Dr. Md. Mahbub Chowdhury Mishu" userId="09162e0f-fafd-430e-8e71-18113d49a68e" providerId="ADAL" clId="{583ED6BC-8AD6-432B-9D79-B05F6A1C1170}" dt="2020-04-17T12:09:52.042" v="2388" actId="1076"/>
          <ac:spMkLst>
            <pc:docMk/>
            <pc:sldMk cId="1885214022" sldId="323"/>
            <ac:spMk id="2" creationId="{6F493BC4-7F47-4C6B-B275-CDD806476FC9}"/>
          </ac:spMkLst>
        </pc:spChg>
        <pc:spChg chg="mod">
          <ac:chgData name="Dr. Md. Mahbub Chowdhury Mishu" userId="09162e0f-fafd-430e-8e71-18113d49a68e" providerId="ADAL" clId="{583ED6BC-8AD6-432B-9D79-B05F6A1C1170}" dt="2020-04-17T12:17:13.387" v="2452" actId="12"/>
          <ac:spMkLst>
            <pc:docMk/>
            <pc:sldMk cId="1885214022" sldId="323"/>
            <ac:spMk id="3" creationId="{72C3029B-9A2B-44F5-9083-8EA7E50D8030}"/>
          </ac:spMkLst>
        </pc:spChg>
        <pc:spChg chg="add mod">
          <ac:chgData name="Dr. Md. Mahbub Chowdhury Mishu" userId="09162e0f-fafd-430e-8e71-18113d49a68e" providerId="ADAL" clId="{583ED6BC-8AD6-432B-9D79-B05F6A1C1170}" dt="2020-04-17T12:13:10.499" v="2422" actId="207"/>
          <ac:spMkLst>
            <pc:docMk/>
            <pc:sldMk cId="1885214022" sldId="323"/>
            <ac:spMk id="4" creationId="{F13744C8-F977-43D8-AF43-CD8072D20655}"/>
          </ac:spMkLst>
        </pc:spChg>
      </pc:sldChg>
      <pc:sldChg chg="addSp modSp add">
        <pc:chgData name="Dr. Md. Mahbub Chowdhury Mishu" userId="09162e0f-fafd-430e-8e71-18113d49a68e" providerId="ADAL" clId="{583ED6BC-8AD6-432B-9D79-B05F6A1C1170}" dt="2020-04-17T12:42:26.336" v="2725" actId="14100"/>
        <pc:sldMkLst>
          <pc:docMk/>
          <pc:sldMk cId="3130041009" sldId="324"/>
        </pc:sldMkLst>
        <pc:spChg chg="mod">
          <ac:chgData name="Dr. Md. Mahbub Chowdhury Mishu" userId="09162e0f-fafd-430e-8e71-18113d49a68e" providerId="ADAL" clId="{583ED6BC-8AD6-432B-9D79-B05F6A1C1170}" dt="2020-04-17T12:17:56.302" v="2475" actId="1076"/>
          <ac:spMkLst>
            <pc:docMk/>
            <pc:sldMk cId="3130041009" sldId="324"/>
            <ac:spMk id="2" creationId="{6F493BC4-7F47-4C6B-B275-CDD806476FC9}"/>
          </ac:spMkLst>
        </pc:spChg>
        <pc:spChg chg="mod">
          <ac:chgData name="Dr. Md. Mahbub Chowdhury Mishu" userId="09162e0f-fafd-430e-8e71-18113d49a68e" providerId="ADAL" clId="{583ED6BC-8AD6-432B-9D79-B05F6A1C1170}" dt="2020-04-17T12:33:45.790" v="2516" actId="20577"/>
          <ac:spMkLst>
            <pc:docMk/>
            <pc:sldMk cId="3130041009" sldId="324"/>
            <ac:spMk id="3" creationId="{72C3029B-9A2B-44F5-9083-8EA7E50D8030}"/>
          </ac:spMkLst>
        </pc:spChg>
        <pc:spChg chg="add mod">
          <ac:chgData name="Dr. Md. Mahbub Chowdhury Mishu" userId="09162e0f-fafd-430e-8e71-18113d49a68e" providerId="ADAL" clId="{583ED6BC-8AD6-432B-9D79-B05F6A1C1170}" dt="2020-04-17T12:34:01.042" v="2517" actId="1076"/>
          <ac:spMkLst>
            <pc:docMk/>
            <pc:sldMk cId="3130041009" sldId="324"/>
            <ac:spMk id="5" creationId="{2FF71BF3-9C0B-4442-8E51-4BB347E38260}"/>
          </ac:spMkLst>
        </pc:spChg>
        <pc:spChg chg="add mod">
          <ac:chgData name="Dr. Md. Mahbub Chowdhury Mishu" userId="09162e0f-fafd-430e-8e71-18113d49a68e" providerId="ADAL" clId="{583ED6BC-8AD6-432B-9D79-B05F6A1C1170}" dt="2020-04-17T12:36:20.897" v="2522" actId="11529"/>
          <ac:spMkLst>
            <pc:docMk/>
            <pc:sldMk cId="3130041009" sldId="324"/>
            <ac:spMk id="7" creationId="{34FAF16B-9160-4517-B36A-A2F49D8B48A9}"/>
          </ac:spMkLst>
        </pc:spChg>
        <pc:spChg chg="add mod">
          <ac:chgData name="Dr. Md. Mahbub Chowdhury Mishu" userId="09162e0f-fafd-430e-8e71-18113d49a68e" providerId="ADAL" clId="{583ED6BC-8AD6-432B-9D79-B05F6A1C1170}" dt="2020-04-17T12:42:26.336" v="2725" actId="14100"/>
          <ac:spMkLst>
            <pc:docMk/>
            <pc:sldMk cId="3130041009" sldId="324"/>
            <ac:spMk id="8" creationId="{527BD88E-2FF2-4F10-B587-764583350A3D}"/>
          </ac:spMkLst>
        </pc:spChg>
        <pc:spChg chg="add mod">
          <ac:chgData name="Dr. Md. Mahbub Chowdhury Mishu" userId="09162e0f-fafd-430e-8e71-18113d49a68e" providerId="ADAL" clId="{583ED6BC-8AD6-432B-9D79-B05F6A1C1170}" dt="2020-04-17T12:41:35.750" v="2691" actId="1076"/>
          <ac:spMkLst>
            <pc:docMk/>
            <pc:sldMk cId="3130041009" sldId="324"/>
            <ac:spMk id="9" creationId="{AE8DCA57-DECB-48B1-8B58-FDEC7C6B161F}"/>
          </ac:spMkLst>
        </pc:spChg>
        <pc:picChg chg="add mod">
          <ac:chgData name="Dr. Md. Mahbub Chowdhury Mishu" userId="09162e0f-fafd-430e-8e71-18113d49a68e" providerId="ADAL" clId="{583ED6BC-8AD6-432B-9D79-B05F6A1C1170}" dt="2020-04-17T12:32:19.057" v="2502" actId="14100"/>
          <ac:picMkLst>
            <pc:docMk/>
            <pc:sldMk cId="3130041009" sldId="324"/>
            <ac:picMk id="4" creationId="{6F1B3674-B8CE-4063-BA28-F823B37AE2B4}"/>
          </ac:picMkLst>
        </pc:picChg>
        <pc:picChg chg="add mod">
          <ac:chgData name="Dr. Md. Mahbub Chowdhury Mishu" userId="09162e0f-fafd-430e-8e71-18113d49a68e" providerId="ADAL" clId="{583ED6BC-8AD6-432B-9D79-B05F6A1C1170}" dt="2020-04-17T12:40:17.250" v="2676" actId="1076"/>
          <ac:picMkLst>
            <pc:docMk/>
            <pc:sldMk cId="3130041009" sldId="324"/>
            <ac:picMk id="6" creationId="{7CE6CED1-7199-4526-AC2A-092DE6D6914A}"/>
          </ac:picMkLst>
        </pc:picChg>
      </pc:sldChg>
      <pc:sldChg chg="addSp modSp add">
        <pc:chgData name="Dr. Md. Mahbub Chowdhury Mishu" userId="09162e0f-fafd-430e-8e71-18113d49a68e" providerId="ADAL" clId="{583ED6BC-8AD6-432B-9D79-B05F6A1C1170}" dt="2020-04-17T12:55:01.848" v="2771" actId="14100"/>
        <pc:sldMkLst>
          <pc:docMk/>
          <pc:sldMk cId="1625594015" sldId="325"/>
        </pc:sldMkLst>
        <pc:spChg chg="mod">
          <ac:chgData name="Dr. Md. Mahbub Chowdhury Mishu" userId="09162e0f-fafd-430e-8e71-18113d49a68e" providerId="ADAL" clId="{583ED6BC-8AD6-432B-9D79-B05F6A1C1170}" dt="2020-04-17T12:42:49.908" v="2750" actId="1076"/>
          <ac:spMkLst>
            <pc:docMk/>
            <pc:sldMk cId="1625594015" sldId="325"/>
            <ac:spMk id="2" creationId="{6F493BC4-7F47-4C6B-B275-CDD806476FC9}"/>
          </ac:spMkLst>
        </pc:spChg>
        <pc:spChg chg="mod">
          <ac:chgData name="Dr. Md. Mahbub Chowdhury Mishu" userId="09162e0f-fafd-430e-8e71-18113d49a68e" providerId="ADAL" clId="{583ED6BC-8AD6-432B-9D79-B05F6A1C1170}" dt="2020-04-17T12:55:01.848" v="2771" actId="14100"/>
          <ac:spMkLst>
            <pc:docMk/>
            <pc:sldMk cId="1625594015" sldId="325"/>
            <ac:spMk id="3" creationId="{72C3029B-9A2B-44F5-9083-8EA7E50D8030}"/>
          </ac:spMkLst>
        </pc:spChg>
        <pc:spChg chg="add mod">
          <ac:chgData name="Dr. Md. Mahbub Chowdhury Mishu" userId="09162e0f-fafd-430e-8e71-18113d49a68e" providerId="ADAL" clId="{583ED6BC-8AD6-432B-9D79-B05F6A1C1170}" dt="2020-04-17T12:54:56.261" v="2770" actId="14100"/>
          <ac:spMkLst>
            <pc:docMk/>
            <pc:sldMk cId="1625594015" sldId="325"/>
            <ac:spMk id="5" creationId="{D79C92D3-3744-424C-B491-3AF2639E149E}"/>
          </ac:spMkLst>
        </pc:spChg>
        <pc:picChg chg="add mod">
          <ac:chgData name="Dr. Md. Mahbub Chowdhury Mishu" userId="09162e0f-fafd-430e-8e71-18113d49a68e" providerId="ADAL" clId="{583ED6BC-8AD6-432B-9D79-B05F6A1C1170}" dt="2020-04-17T12:54:52.707" v="2769" actId="1076"/>
          <ac:picMkLst>
            <pc:docMk/>
            <pc:sldMk cId="1625594015" sldId="325"/>
            <ac:picMk id="4" creationId="{E1EA8B05-BE3A-4D33-A77A-B8B4C33738F7}"/>
          </ac:picMkLst>
        </pc:picChg>
      </pc:sldChg>
      <pc:sldChg chg="add">
        <pc:chgData name="Dr. Md. Mahbub Chowdhury Mishu" userId="09162e0f-fafd-430e-8e71-18113d49a68e" providerId="ADAL" clId="{583ED6BC-8AD6-432B-9D79-B05F6A1C1170}" dt="2020-04-18T05:51:04.613" v="2789"/>
        <pc:sldMkLst>
          <pc:docMk/>
          <pc:sldMk cId="62141442" sldId="326"/>
        </pc:sldMkLst>
      </pc:sldChg>
      <pc:sldChg chg="add del">
        <pc:chgData name="Dr. Md. Mahbub Chowdhury Mishu" userId="09162e0f-fafd-430e-8e71-18113d49a68e" providerId="ADAL" clId="{583ED6BC-8AD6-432B-9D79-B05F6A1C1170}" dt="2020-04-17T12:55:39.887" v="2772" actId="2696"/>
        <pc:sldMkLst>
          <pc:docMk/>
          <pc:sldMk cId="1283014677" sldId="326"/>
        </pc:sldMkLst>
      </pc:sldChg>
      <pc:sldChg chg="add">
        <pc:chgData name="Dr. Md. Mahbub Chowdhury Mishu" userId="09162e0f-fafd-430e-8e71-18113d49a68e" providerId="ADAL" clId="{583ED6BC-8AD6-432B-9D79-B05F6A1C1170}" dt="2020-04-18T05:51:04.613" v="2789"/>
        <pc:sldMkLst>
          <pc:docMk/>
          <pc:sldMk cId="2811095844" sldId="327"/>
        </pc:sldMkLst>
      </pc:sldChg>
      <pc:sldChg chg="add">
        <pc:chgData name="Dr. Md. Mahbub Chowdhury Mishu" userId="09162e0f-fafd-430e-8e71-18113d49a68e" providerId="ADAL" clId="{583ED6BC-8AD6-432B-9D79-B05F6A1C1170}" dt="2020-04-18T05:51:04.613" v="2789"/>
        <pc:sldMkLst>
          <pc:docMk/>
          <pc:sldMk cId="1375643961" sldId="328"/>
        </pc:sldMkLst>
      </pc:sldChg>
      <pc:sldChg chg="modSp add">
        <pc:chgData name="Dr. Md. Mahbub Chowdhury Mishu" userId="09162e0f-fafd-430e-8e71-18113d49a68e" providerId="ADAL" clId="{583ED6BC-8AD6-432B-9D79-B05F6A1C1170}" dt="2020-04-18T05:51:04.755" v="2792" actId="27636"/>
        <pc:sldMkLst>
          <pc:docMk/>
          <pc:sldMk cId="2588693082" sldId="329"/>
        </pc:sldMkLst>
        <pc:spChg chg="mod">
          <ac:chgData name="Dr. Md. Mahbub Chowdhury Mishu" userId="09162e0f-fafd-430e-8e71-18113d49a68e" providerId="ADAL" clId="{583ED6BC-8AD6-432B-9D79-B05F6A1C1170}" dt="2020-04-18T05:51:04.755" v="2792" actId="27636"/>
          <ac:spMkLst>
            <pc:docMk/>
            <pc:sldMk cId="2588693082" sldId="329"/>
            <ac:spMk id="3" creationId="{56493D3E-89E0-4E07-832C-4E1377DBA194}"/>
          </ac:spMkLst>
        </pc:spChg>
      </pc:sldChg>
      <pc:sldChg chg="add">
        <pc:chgData name="Dr. Md. Mahbub Chowdhury Mishu" userId="09162e0f-fafd-430e-8e71-18113d49a68e" providerId="ADAL" clId="{583ED6BC-8AD6-432B-9D79-B05F6A1C1170}" dt="2020-04-18T05:51:04.613" v="2789"/>
        <pc:sldMkLst>
          <pc:docMk/>
          <pc:sldMk cId="469300925" sldId="33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47C76-9FAE-464C-A4B4-8318BFF8F109}" type="doc">
      <dgm:prSet loTypeId="urn:microsoft.com/office/officeart/2005/8/layout/default" loCatId="list" qsTypeId="urn:microsoft.com/office/officeart/2005/8/quickstyle/simple5" qsCatId="simple" csTypeId="urn:microsoft.com/office/officeart/2005/8/colors/accent2_2" csCatId="accent2"/>
      <dgm:spPr/>
      <dgm:t>
        <a:bodyPr/>
        <a:lstStyle/>
        <a:p>
          <a:endParaRPr lang="en-US"/>
        </a:p>
      </dgm:t>
    </dgm:pt>
    <dgm:pt modelId="{57EA3D03-EF11-4756-AC63-421DA9524959}">
      <dgm:prSet/>
      <dgm:spPr/>
      <dgm:t>
        <a:bodyPr/>
        <a:lstStyle/>
        <a:p>
          <a:r>
            <a:rPr lang="en-US"/>
            <a:t>• Objects </a:t>
          </a:r>
        </a:p>
      </dgm:t>
    </dgm:pt>
    <dgm:pt modelId="{1EDD7DCC-A249-48C4-9044-B532EC5FC139}" type="parTrans" cxnId="{9C73D699-0F73-43DD-997E-25F7FF41F784}">
      <dgm:prSet/>
      <dgm:spPr/>
      <dgm:t>
        <a:bodyPr/>
        <a:lstStyle/>
        <a:p>
          <a:endParaRPr lang="en-US"/>
        </a:p>
      </dgm:t>
    </dgm:pt>
    <dgm:pt modelId="{9F64A0CC-FD70-4153-840A-842E4334703A}" type="sibTrans" cxnId="{9C73D699-0F73-43DD-997E-25F7FF41F784}">
      <dgm:prSet/>
      <dgm:spPr/>
      <dgm:t>
        <a:bodyPr/>
        <a:lstStyle/>
        <a:p>
          <a:endParaRPr lang="en-US"/>
        </a:p>
      </dgm:t>
    </dgm:pt>
    <dgm:pt modelId="{6DC2E090-85CC-4448-929A-4994A62986C3}">
      <dgm:prSet/>
      <dgm:spPr/>
      <dgm:t>
        <a:bodyPr/>
        <a:lstStyle/>
        <a:p>
          <a:r>
            <a:rPr lang="en-US" dirty="0"/>
            <a:t>• Classes </a:t>
          </a:r>
        </a:p>
      </dgm:t>
    </dgm:pt>
    <dgm:pt modelId="{50128910-746F-4581-8D8C-B47308E6E77D}" type="parTrans" cxnId="{0EB69BA4-C94F-4C7F-AB3F-B8B9EB85E89B}">
      <dgm:prSet/>
      <dgm:spPr/>
      <dgm:t>
        <a:bodyPr/>
        <a:lstStyle/>
        <a:p>
          <a:endParaRPr lang="en-US"/>
        </a:p>
      </dgm:t>
    </dgm:pt>
    <dgm:pt modelId="{6E6F0C27-9E1D-4158-BA05-8925A259E873}" type="sibTrans" cxnId="{0EB69BA4-C94F-4C7F-AB3F-B8B9EB85E89B}">
      <dgm:prSet/>
      <dgm:spPr/>
      <dgm:t>
        <a:bodyPr/>
        <a:lstStyle/>
        <a:p>
          <a:endParaRPr lang="en-US"/>
        </a:p>
      </dgm:t>
    </dgm:pt>
    <dgm:pt modelId="{23B38F99-01A2-4CB3-88EE-2A3D4226A783}">
      <dgm:prSet/>
      <dgm:spPr/>
      <dgm:t>
        <a:bodyPr/>
        <a:lstStyle/>
        <a:p>
          <a:r>
            <a:rPr lang="en-US" dirty="0"/>
            <a:t>• Data abstraction and encapsulation </a:t>
          </a:r>
        </a:p>
      </dgm:t>
    </dgm:pt>
    <dgm:pt modelId="{CE20160A-410A-4E82-8A08-EADA343CD6A5}" type="parTrans" cxnId="{B027D7DD-7FDA-4807-A02D-B9174C0C5828}">
      <dgm:prSet/>
      <dgm:spPr/>
      <dgm:t>
        <a:bodyPr/>
        <a:lstStyle/>
        <a:p>
          <a:endParaRPr lang="en-US"/>
        </a:p>
      </dgm:t>
    </dgm:pt>
    <dgm:pt modelId="{A001EB6B-D808-4BC9-834D-17060D8901E1}" type="sibTrans" cxnId="{B027D7DD-7FDA-4807-A02D-B9174C0C5828}">
      <dgm:prSet/>
      <dgm:spPr/>
      <dgm:t>
        <a:bodyPr/>
        <a:lstStyle/>
        <a:p>
          <a:endParaRPr lang="en-US"/>
        </a:p>
      </dgm:t>
    </dgm:pt>
    <dgm:pt modelId="{F385A296-524E-4C39-81C3-97681336E8A6}">
      <dgm:prSet/>
      <dgm:spPr/>
      <dgm:t>
        <a:bodyPr/>
        <a:lstStyle/>
        <a:p>
          <a:r>
            <a:rPr lang="en-US"/>
            <a:t>• Inheritance </a:t>
          </a:r>
        </a:p>
      </dgm:t>
    </dgm:pt>
    <dgm:pt modelId="{2BFC0A97-31D6-46C1-8EBA-7FF8F44ABC0E}" type="parTrans" cxnId="{47211669-4C09-4D41-A220-10FD1AB536C0}">
      <dgm:prSet/>
      <dgm:spPr/>
      <dgm:t>
        <a:bodyPr/>
        <a:lstStyle/>
        <a:p>
          <a:endParaRPr lang="en-US"/>
        </a:p>
      </dgm:t>
    </dgm:pt>
    <dgm:pt modelId="{B04C1E0B-247E-4CCE-B45E-692DE876AAC5}" type="sibTrans" cxnId="{47211669-4C09-4D41-A220-10FD1AB536C0}">
      <dgm:prSet/>
      <dgm:spPr/>
      <dgm:t>
        <a:bodyPr/>
        <a:lstStyle/>
        <a:p>
          <a:endParaRPr lang="en-US"/>
        </a:p>
      </dgm:t>
    </dgm:pt>
    <dgm:pt modelId="{7452947D-CCB2-4560-ADA2-304F11739857}">
      <dgm:prSet/>
      <dgm:spPr/>
      <dgm:t>
        <a:bodyPr/>
        <a:lstStyle/>
        <a:p>
          <a:r>
            <a:rPr lang="en-US"/>
            <a:t>• Polymorphism </a:t>
          </a:r>
        </a:p>
      </dgm:t>
    </dgm:pt>
    <dgm:pt modelId="{DC9FD190-9783-4DB3-B882-B2159D17A437}" type="parTrans" cxnId="{032F37F7-259F-47D9-A31C-1422321A304C}">
      <dgm:prSet/>
      <dgm:spPr/>
      <dgm:t>
        <a:bodyPr/>
        <a:lstStyle/>
        <a:p>
          <a:endParaRPr lang="en-US"/>
        </a:p>
      </dgm:t>
    </dgm:pt>
    <dgm:pt modelId="{765C4E16-874E-473A-A9C4-9023C7AA1CB0}" type="sibTrans" cxnId="{032F37F7-259F-47D9-A31C-1422321A304C}">
      <dgm:prSet/>
      <dgm:spPr/>
      <dgm:t>
        <a:bodyPr/>
        <a:lstStyle/>
        <a:p>
          <a:endParaRPr lang="en-US"/>
        </a:p>
      </dgm:t>
    </dgm:pt>
    <dgm:pt modelId="{5026A61A-DCCE-4DFE-8448-8F57E8EC98F4}" type="pres">
      <dgm:prSet presAssocID="{8A147C76-9FAE-464C-A4B4-8318BFF8F109}" presName="diagram" presStyleCnt="0">
        <dgm:presLayoutVars>
          <dgm:dir/>
          <dgm:resizeHandles val="exact"/>
        </dgm:presLayoutVars>
      </dgm:prSet>
      <dgm:spPr/>
    </dgm:pt>
    <dgm:pt modelId="{A5405A43-CAFA-4808-8684-3AEC4EB23F43}" type="pres">
      <dgm:prSet presAssocID="{57EA3D03-EF11-4756-AC63-421DA9524959}" presName="node" presStyleLbl="node1" presStyleIdx="0" presStyleCnt="5">
        <dgm:presLayoutVars>
          <dgm:bulletEnabled val="1"/>
        </dgm:presLayoutVars>
      </dgm:prSet>
      <dgm:spPr/>
    </dgm:pt>
    <dgm:pt modelId="{6DF5BBE3-2C29-42B1-9105-85AA007C8EA3}" type="pres">
      <dgm:prSet presAssocID="{9F64A0CC-FD70-4153-840A-842E4334703A}" presName="sibTrans" presStyleCnt="0"/>
      <dgm:spPr/>
    </dgm:pt>
    <dgm:pt modelId="{2DA54FB0-C16F-4B10-B1C6-7D548C59468E}" type="pres">
      <dgm:prSet presAssocID="{6DC2E090-85CC-4448-929A-4994A62986C3}" presName="node" presStyleLbl="node1" presStyleIdx="1" presStyleCnt="5">
        <dgm:presLayoutVars>
          <dgm:bulletEnabled val="1"/>
        </dgm:presLayoutVars>
      </dgm:prSet>
      <dgm:spPr/>
    </dgm:pt>
    <dgm:pt modelId="{F5D89A07-57DE-4301-829A-DE83958A1CA7}" type="pres">
      <dgm:prSet presAssocID="{6E6F0C27-9E1D-4158-BA05-8925A259E873}" presName="sibTrans" presStyleCnt="0"/>
      <dgm:spPr/>
    </dgm:pt>
    <dgm:pt modelId="{8970B93B-5B7D-4C7E-ADD7-6E02A107E07C}" type="pres">
      <dgm:prSet presAssocID="{23B38F99-01A2-4CB3-88EE-2A3D4226A783}" presName="node" presStyleLbl="node1" presStyleIdx="2" presStyleCnt="5">
        <dgm:presLayoutVars>
          <dgm:bulletEnabled val="1"/>
        </dgm:presLayoutVars>
      </dgm:prSet>
      <dgm:spPr/>
    </dgm:pt>
    <dgm:pt modelId="{D02E5278-3663-4F65-B555-FE8E6C78AAB0}" type="pres">
      <dgm:prSet presAssocID="{A001EB6B-D808-4BC9-834D-17060D8901E1}" presName="sibTrans" presStyleCnt="0"/>
      <dgm:spPr/>
    </dgm:pt>
    <dgm:pt modelId="{EA1812FA-9A41-46A3-905F-9E814447C9A2}" type="pres">
      <dgm:prSet presAssocID="{F385A296-524E-4C39-81C3-97681336E8A6}" presName="node" presStyleLbl="node1" presStyleIdx="3" presStyleCnt="5">
        <dgm:presLayoutVars>
          <dgm:bulletEnabled val="1"/>
        </dgm:presLayoutVars>
      </dgm:prSet>
      <dgm:spPr/>
    </dgm:pt>
    <dgm:pt modelId="{F8CF4624-5C58-41B0-AAD9-0692318D1F39}" type="pres">
      <dgm:prSet presAssocID="{B04C1E0B-247E-4CCE-B45E-692DE876AAC5}" presName="sibTrans" presStyleCnt="0"/>
      <dgm:spPr/>
    </dgm:pt>
    <dgm:pt modelId="{51D9F522-ECA6-4DAB-800A-11397C474AB7}" type="pres">
      <dgm:prSet presAssocID="{7452947D-CCB2-4560-ADA2-304F11739857}" presName="node" presStyleLbl="node1" presStyleIdx="4" presStyleCnt="5">
        <dgm:presLayoutVars>
          <dgm:bulletEnabled val="1"/>
        </dgm:presLayoutVars>
      </dgm:prSet>
      <dgm:spPr/>
    </dgm:pt>
  </dgm:ptLst>
  <dgm:cxnLst>
    <dgm:cxn modelId="{D058C70C-1A0E-47A3-A4F5-2E8A3EF7CF2D}" type="presOf" srcId="{57EA3D03-EF11-4756-AC63-421DA9524959}" destId="{A5405A43-CAFA-4808-8684-3AEC4EB23F43}" srcOrd="0" destOrd="0" presId="urn:microsoft.com/office/officeart/2005/8/layout/default"/>
    <dgm:cxn modelId="{234AB721-21BC-4552-BE88-29591F6BE4EA}" type="presOf" srcId="{23B38F99-01A2-4CB3-88EE-2A3D4226A783}" destId="{8970B93B-5B7D-4C7E-ADD7-6E02A107E07C}" srcOrd="0" destOrd="0" presId="urn:microsoft.com/office/officeart/2005/8/layout/default"/>
    <dgm:cxn modelId="{33B4C72D-7FB0-48CE-B8C4-42A58349BF7B}" type="presOf" srcId="{6DC2E090-85CC-4448-929A-4994A62986C3}" destId="{2DA54FB0-C16F-4B10-B1C6-7D548C59468E}" srcOrd="0" destOrd="0" presId="urn:microsoft.com/office/officeart/2005/8/layout/default"/>
    <dgm:cxn modelId="{149E5060-9BA3-4F61-AF6D-CAD6E0F329D8}" type="presOf" srcId="{F385A296-524E-4C39-81C3-97681336E8A6}" destId="{EA1812FA-9A41-46A3-905F-9E814447C9A2}" srcOrd="0" destOrd="0" presId="urn:microsoft.com/office/officeart/2005/8/layout/default"/>
    <dgm:cxn modelId="{47211669-4C09-4D41-A220-10FD1AB536C0}" srcId="{8A147C76-9FAE-464C-A4B4-8318BFF8F109}" destId="{F385A296-524E-4C39-81C3-97681336E8A6}" srcOrd="3" destOrd="0" parTransId="{2BFC0A97-31D6-46C1-8EBA-7FF8F44ABC0E}" sibTransId="{B04C1E0B-247E-4CCE-B45E-692DE876AAC5}"/>
    <dgm:cxn modelId="{9C73D699-0F73-43DD-997E-25F7FF41F784}" srcId="{8A147C76-9FAE-464C-A4B4-8318BFF8F109}" destId="{57EA3D03-EF11-4756-AC63-421DA9524959}" srcOrd="0" destOrd="0" parTransId="{1EDD7DCC-A249-48C4-9044-B532EC5FC139}" sibTransId="{9F64A0CC-FD70-4153-840A-842E4334703A}"/>
    <dgm:cxn modelId="{0EB69BA4-C94F-4C7F-AB3F-B8B9EB85E89B}" srcId="{8A147C76-9FAE-464C-A4B4-8318BFF8F109}" destId="{6DC2E090-85CC-4448-929A-4994A62986C3}" srcOrd="1" destOrd="0" parTransId="{50128910-746F-4581-8D8C-B47308E6E77D}" sibTransId="{6E6F0C27-9E1D-4158-BA05-8925A259E873}"/>
    <dgm:cxn modelId="{1F3CB7DC-940D-4A7C-A4F2-6DF064B8DAF4}" type="presOf" srcId="{8A147C76-9FAE-464C-A4B4-8318BFF8F109}" destId="{5026A61A-DCCE-4DFE-8448-8F57E8EC98F4}" srcOrd="0" destOrd="0" presId="urn:microsoft.com/office/officeart/2005/8/layout/default"/>
    <dgm:cxn modelId="{B027D7DD-7FDA-4807-A02D-B9174C0C5828}" srcId="{8A147C76-9FAE-464C-A4B4-8318BFF8F109}" destId="{23B38F99-01A2-4CB3-88EE-2A3D4226A783}" srcOrd="2" destOrd="0" parTransId="{CE20160A-410A-4E82-8A08-EADA343CD6A5}" sibTransId="{A001EB6B-D808-4BC9-834D-17060D8901E1}"/>
    <dgm:cxn modelId="{449142E2-8578-44BE-8892-D7E216136DDC}" type="presOf" srcId="{7452947D-CCB2-4560-ADA2-304F11739857}" destId="{51D9F522-ECA6-4DAB-800A-11397C474AB7}" srcOrd="0" destOrd="0" presId="urn:microsoft.com/office/officeart/2005/8/layout/default"/>
    <dgm:cxn modelId="{032F37F7-259F-47D9-A31C-1422321A304C}" srcId="{8A147C76-9FAE-464C-A4B4-8318BFF8F109}" destId="{7452947D-CCB2-4560-ADA2-304F11739857}" srcOrd="4" destOrd="0" parTransId="{DC9FD190-9783-4DB3-B882-B2159D17A437}" sibTransId="{765C4E16-874E-473A-A9C4-9023C7AA1CB0}"/>
    <dgm:cxn modelId="{6FC44926-A15E-4A95-BAF7-445F866FA156}" type="presParOf" srcId="{5026A61A-DCCE-4DFE-8448-8F57E8EC98F4}" destId="{A5405A43-CAFA-4808-8684-3AEC4EB23F43}" srcOrd="0" destOrd="0" presId="urn:microsoft.com/office/officeart/2005/8/layout/default"/>
    <dgm:cxn modelId="{D27336E2-BE3E-41CA-8CA2-DB0AF189E960}" type="presParOf" srcId="{5026A61A-DCCE-4DFE-8448-8F57E8EC98F4}" destId="{6DF5BBE3-2C29-42B1-9105-85AA007C8EA3}" srcOrd="1" destOrd="0" presId="urn:microsoft.com/office/officeart/2005/8/layout/default"/>
    <dgm:cxn modelId="{ACE1569E-A84E-439D-98A1-9550EA321BE5}" type="presParOf" srcId="{5026A61A-DCCE-4DFE-8448-8F57E8EC98F4}" destId="{2DA54FB0-C16F-4B10-B1C6-7D548C59468E}" srcOrd="2" destOrd="0" presId="urn:microsoft.com/office/officeart/2005/8/layout/default"/>
    <dgm:cxn modelId="{C2FBA7F8-DB6F-4C05-ABA7-E9D4BC693A8D}" type="presParOf" srcId="{5026A61A-DCCE-4DFE-8448-8F57E8EC98F4}" destId="{F5D89A07-57DE-4301-829A-DE83958A1CA7}" srcOrd="3" destOrd="0" presId="urn:microsoft.com/office/officeart/2005/8/layout/default"/>
    <dgm:cxn modelId="{CA99BBE0-B0DB-42D8-9678-D639F783C6D1}" type="presParOf" srcId="{5026A61A-DCCE-4DFE-8448-8F57E8EC98F4}" destId="{8970B93B-5B7D-4C7E-ADD7-6E02A107E07C}" srcOrd="4" destOrd="0" presId="urn:microsoft.com/office/officeart/2005/8/layout/default"/>
    <dgm:cxn modelId="{C0604B3E-6263-4EB1-AD2B-14F8B7332915}" type="presParOf" srcId="{5026A61A-DCCE-4DFE-8448-8F57E8EC98F4}" destId="{D02E5278-3663-4F65-B555-FE8E6C78AAB0}" srcOrd="5" destOrd="0" presId="urn:microsoft.com/office/officeart/2005/8/layout/default"/>
    <dgm:cxn modelId="{4428E5A0-1AB6-4231-A55C-DC45F790C308}" type="presParOf" srcId="{5026A61A-DCCE-4DFE-8448-8F57E8EC98F4}" destId="{EA1812FA-9A41-46A3-905F-9E814447C9A2}" srcOrd="6" destOrd="0" presId="urn:microsoft.com/office/officeart/2005/8/layout/default"/>
    <dgm:cxn modelId="{6554ACE2-F2A6-4C51-926A-07560AD3FAF8}" type="presParOf" srcId="{5026A61A-DCCE-4DFE-8448-8F57E8EC98F4}" destId="{F8CF4624-5C58-41B0-AAD9-0692318D1F39}" srcOrd="7" destOrd="0" presId="urn:microsoft.com/office/officeart/2005/8/layout/default"/>
    <dgm:cxn modelId="{6E934400-5F56-4B11-A66B-8333685585AB}" type="presParOf" srcId="{5026A61A-DCCE-4DFE-8448-8F57E8EC98F4}" destId="{51D9F522-ECA6-4DAB-800A-11397C474AB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05A43-CAFA-4808-8684-3AEC4EB23F43}">
      <dsp:nvSpPr>
        <dsp:cNvPr id="0" name=""/>
        <dsp:cNvSpPr/>
      </dsp:nvSpPr>
      <dsp:spPr>
        <a:xfrm>
          <a:off x="1015046" y="117"/>
          <a:ext cx="2132089" cy="1279253"/>
        </a:xfrm>
        <a:prstGeom prst="rect">
          <a:avLst/>
        </a:prstGeom>
        <a:gradFill rotWithShape="0">
          <a:gsLst>
            <a:gs pos="0">
              <a:schemeClr val="accent2">
                <a:hueOff val="0"/>
                <a:satOff val="0"/>
                <a:lumOff val="0"/>
                <a:alphaOff val="0"/>
                <a:tint val="95000"/>
                <a:shade val="70000"/>
                <a:satMod val="150000"/>
              </a:schemeClr>
            </a:gs>
            <a:gs pos="100000">
              <a:schemeClr val="accent2">
                <a:hueOff val="0"/>
                <a:satOff val="0"/>
                <a:lumOff val="0"/>
                <a:alphaOff val="0"/>
                <a:tint val="100000"/>
                <a:shade val="100000"/>
                <a:satMod val="150000"/>
              </a:schemeClr>
            </a:gs>
          </a:gsLst>
          <a:lin ang="16200000" scaled="0"/>
        </a:gradFill>
        <a:ln>
          <a:noFill/>
        </a:ln>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 Objects </a:t>
          </a:r>
        </a:p>
      </dsp:txBody>
      <dsp:txXfrm>
        <a:off x="1015046" y="117"/>
        <a:ext cx="2132089" cy="1279253"/>
      </dsp:txXfrm>
    </dsp:sp>
    <dsp:sp modelId="{2DA54FB0-C16F-4B10-B1C6-7D548C59468E}">
      <dsp:nvSpPr>
        <dsp:cNvPr id="0" name=""/>
        <dsp:cNvSpPr/>
      </dsp:nvSpPr>
      <dsp:spPr>
        <a:xfrm>
          <a:off x="3360344" y="117"/>
          <a:ext cx="2132089" cy="1279253"/>
        </a:xfrm>
        <a:prstGeom prst="rect">
          <a:avLst/>
        </a:prstGeom>
        <a:gradFill rotWithShape="0">
          <a:gsLst>
            <a:gs pos="0">
              <a:schemeClr val="accent2">
                <a:hueOff val="0"/>
                <a:satOff val="0"/>
                <a:lumOff val="0"/>
                <a:alphaOff val="0"/>
                <a:tint val="95000"/>
                <a:shade val="70000"/>
                <a:satMod val="150000"/>
              </a:schemeClr>
            </a:gs>
            <a:gs pos="100000">
              <a:schemeClr val="accent2">
                <a:hueOff val="0"/>
                <a:satOff val="0"/>
                <a:lumOff val="0"/>
                <a:alphaOff val="0"/>
                <a:tint val="100000"/>
                <a:shade val="100000"/>
                <a:satMod val="150000"/>
              </a:schemeClr>
            </a:gs>
          </a:gsLst>
          <a:lin ang="16200000" scaled="0"/>
        </a:gradFill>
        <a:ln>
          <a:noFill/>
        </a:ln>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 Classes </a:t>
          </a:r>
        </a:p>
      </dsp:txBody>
      <dsp:txXfrm>
        <a:off x="3360344" y="117"/>
        <a:ext cx="2132089" cy="1279253"/>
      </dsp:txXfrm>
    </dsp:sp>
    <dsp:sp modelId="{8970B93B-5B7D-4C7E-ADD7-6E02A107E07C}">
      <dsp:nvSpPr>
        <dsp:cNvPr id="0" name=""/>
        <dsp:cNvSpPr/>
      </dsp:nvSpPr>
      <dsp:spPr>
        <a:xfrm>
          <a:off x="1015046" y="1492579"/>
          <a:ext cx="2132089" cy="1279253"/>
        </a:xfrm>
        <a:prstGeom prst="rect">
          <a:avLst/>
        </a:prstGeom>
        <a:gradFill rotWithShape="0">
          <a:gsLst>
            <a:gs pos="0">
              <a:schemeClr val="accent2">
                <a:hueOff val="0"/>
                <a:satOff val="0"/>
                <a:lumOff val="0"/>
                <a:alphaOff val="0"/>
                <a:tint val="95000"/>
                <a:shade val="70000"/>
                <a:satMod val="150000"/>
              </a:schemeClr>
            </a:gs>
            <a:gs pos="100000">
              <a:schemeClr val="accent2">
                <a:hueOff val="0"/>
                <a:satOff val="0"/>
                <a:lumOff val="0"/>
                <a:alphaOff val="0"/>
                <a:tint val="100000"/>
                <a:shade val="100000"/>
                <a:satMod val="150000"/>
              </a:schemeClr>
            </a:gs>
          </a:gsLst>
          <a:lin ang="16200000" scaled="0"/>
        </a:gradFill>
        <a:ln>
          <a:noFill/>
        </a:ln>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 Data abstraction and encapsulation </a:t>
          </a:r>
        </a:p>
      </dsp:txBody>
      <dsp:txXfrm>
        <a:off x="1015046" y="1492579"/>
        <a:ext cx="2132089" cy="1279253"/>
      </dsp:txXfrm>
    </dsp:sp>
    <dsp:sp modelId="{EA1812FA-9A41-46A3-905F-9E814447C9A2}">
      <dsp:nvSpPr>
        <dsp:cNvPr id="0" name=""/>
        <dsp:cNvSpPr/>
      </dsp:nvSpPr>
      <dsp:spPr>
        <a:xfrm>
          <a:off x="3360344" y="1492579"/>
          <a:ext cx="2132089" cy="1279253"/>
        </a:xfrm>
        <a:prstGeom prst="rect">
          <a:avLst/>
        </a:prstGeom>
        <a:gradFill rotWithShape="0">
          <a:gsLst>
            <a:gs pos="0">
              <a:schemeClr val="accent2">
                <a:hueOff val="0"/>
                <a:satOff val="0"/>
                <a:lumOff val="0"/>
                <a:alphaOff val="0"/>
                <a:tint val="95000"/>
                <a:shade val="70000"/>
                <a:satMod val="150000"/>
              </a:schemeClr>
            </a:gs>
            <a:gs pos="100000">
              <a:schemeClr val="accent2">
                <a:hueOff val="0"/>
                <a:satOff val="0"/>
                <a:lumOff val="0"/>
                <a:alphaOff val="0"/>
                <a:tint val="100000"/>
                <a:shade val="100000"/>
                <a:satMod val="150000"/>
              </a:schemeClr>
            </a:gs>
          </a:gsLst>
          <a:lin ang="16200000" scaled="0"/>
        </a:gradFill>
        <a:ln>
          <a:noFill/>
        </a:ln>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 Inheritance </a:t>
          </a:r>
        </a:p>
      </dsp:txBody>
      <dsp:txXfrm>
        <a:off x="3360344" y="1492579"/>
        <a:ext cx="2132089" cy="1279253"/>
      </dsp:txXfrm>
    </dsp:sp>
    <dsp:sp modelId="{51D9F522-ECA6-4DAB-800A-11397C474AB7}">
      <dsp:nvSpPr>
        <dsp:cNvPr id="0" name=""/>
        <dsp:cNvSpPr/>
      </dsp:nvSpPr>
      <dsp:spPr>
        <a:xfrm>
          <a:off x="2187695" y="2985042"/>
          <a:ext cx="2132089" cy="1279253"/>
        </a:xfrm>
        <a:prstGeom prst="rect">
          <a:avLst/>
        </a:prstGeom>
        <a:gradFill rotWithShape="0">
          <a:gsLst>
            <a:gs pos="0">
              <a:schemeClr val="accent2">
                <a:hueOff val="0"/>
                <a:satOff val="0"/>
                <a:lumOff val="0"/>
                <a:alphaOff val="0"/>
                <a:tint val="95000"/>
                <a:shade val="70000"/>
                <a:satMod val="150000"/>
              </a:schemeClr>
            </a:gs>
            <a:gs pos="100000">
              <a:schemeClr val="accent2">
                <a:hueOff val="0"/>
                <a:satOff val="0"/>
                <a:lumOff val="0"/>
                <a:alphaOff val="0"/>
                <a:tint val="100000"/>
                <a:shade val="100000"/>
                <a:satMod val="150000"/>
              </a:schemeClr>
            </a:gs>
          </a:gsLst>
          <a:lin ang="16200000" scaled="0"/>
        </a:gradFill>
        <a:ln>
          <a:noFill/>
        </a:ln>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 Polymorphism </a:t>
          </a:r>
        </a:p>
      </dsp:txBody>
      <dsp:txXfrm>
        <a:off x="2187695" y="2985042"/>
        <a:ext cx="2132089" cy="12792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6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588" y="1298762"/>
            <a:ext cx="542544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6378089" y="914401"/>
            <a:ext cx="542544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58588" y="2456329"/>
            <a:ext cx="542544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a:off x="378885" y="452719"/>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361283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800600"/>
            <a:ext cx="11146989"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78884" y="457199"/>
            <a:ext cx="11436096"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67338"/>
            <a:ext cx="11072284"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925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885" y="4280648"/>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778189"/>
            <a:ext cx="11146989"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378884" y="457200"/>
            <a:ext cx="11436096"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44927"/>
            <a:ext cx="11072284"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011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1" y="914401"/>
            <a:ext cx="6926729"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Rectangle 11"/>
          <p:cNvSpPr/>
          <p:nvPr/>
        </p:nvSpPr>
        <p:spPr>
          <a:xfrm>
            <a:off x="378884" y="4267201"/>
            <a:ext cx="36576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802" y="4953001"/>
            <a:ext cx="3296023"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547686" y="4419600"/>
            <a:ext cx="3300527"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378885" y="594360"/>
            <a:ext cx="3657600" cy="3675888"/>
          </a:xfrm>
        </p:spPr>
        <p:txBody>
          <a:bodyPr/>
          <a:lstStyle>
            <a:lvl1pPr>
              <a:buNone/>
              <a:defRPr/>
            </a:lvl1pPr>
          </a:lstStyle>
          <a:p>
            <a:r>
              <a:rPr lang="en-US"/>
              <a:t>Click icon to add picture</a:t>
            </a:r>
            <a:endParaRPr/>
          </a:p>
        </p:txBody>
      </p:sp>
      <p:grpSp>
        <p:nvGrpSpPr>
          <p:cNvPr id="8" name="Group 14"/>
          <p:cNvGrpSpPr/>
          <p:nvPr/>
        </p:nvGrpSpPr>
        <p:grpSpPr>
          <a:xfrm>
            <a:off x="378885" y="461683"/>
            <a:ext cx="11435164"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3939669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8018" y="4801576"/>
            <a:ext cx="7782983"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042215" y="4800600"/>
            <a:ext cx="7588868"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028019" y="457199"/>
            <a:ext cx="7778496"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093074" y="5367338"/>
            <a:ext cx="7538009"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Picture Placeholder 2"/>
          <p:cNvSpPr>
            <a:spLocks noGrp="1"/>
          </p:cNvSpPr>
          <p:nvPr>
            <p:ph type="pic" idx="13"/>
          </p:nvPr>
        </p:nvSpPr>
        <p:spPr>
          <a:xfrm>
            <a:off x="378886" y="457200"/>
            <a:ext cx="364913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378886" y="3364992"/>
            <a:ext cx="364913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760133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378885" y="2133600"/>
            <a:ext cx="11432116"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340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4279" y="2668544"/>
            <a:ext cx="5934615" cy="151193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10260165" y="473076"/>
            <a:ext cx="1292352"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378885" y="457200"/>
            <a:ext cx="8663516"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rot="5400000">
            <a:off x="7200708" y="3332822"/>
            <a:ext cx="5934456" cy="183215"/>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1517705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005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7"/>
          <p:cNvSpPr>
            <a:spLocks noGrp="1"/>
          </p:cNvSpPr>
          <p:nvPr>
            <p:ph type="pic" sz="quarter" idx="13"/>
          </p:nvPr>
        </p:nvSpPr>
        <p:spPr>
          <a:xfrm>
            <a:off x="378883" y="2017059"/>
            <a:ext cx="11432116"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629894" y="1532965"/>
            <a:ext cx="10339045"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378885" y="1906543"/>
            <a:ext cx="11435164"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10974519"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178" y="444729"/>
            <a:ext cx="10414623"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32642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024" y="4814125"/>
            <a:ext cx="103632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633984" y="5861304"/>
            <a:ext cx="10314432"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442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883" y="443755"/>
            <a:ext cx="11432116"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885" y="6263390"/>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741" y="4814048"/>
            <a:ext cx="103632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627530" y="5862918"/>
            <a:ext cx="10309412"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2628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378885" y="1577848"/>
            <a:ext cx="11435164"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37883"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370917"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47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378885" y="1577848"/>
            <a:ext cx="11435164"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37883" y="1735138"/>
            <a:ext cx="524256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883"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72660" y="1735138"/>
            <a:ext cx="524256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2660"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277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378885" y="1577848"/>
            <a:ext cx="11435164"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598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11/20/2022</a:t>
            </a:fld>
            <a:endParaRPr lang="en-US" dirty="0"/>
          </a:p>
        </p:txBody>
      </p:sp>
      <p:sp>
        <p:nvSpPr>
          <p:cNvPr id="3" name="Footer Placeholder 2"/>
          <p:cNvSpPr>
            <a:spLocks noGrp="1"/>
          </p:cNvSpPr>
          <p:nvPr>
            <p:ph type="ftr" sz="quarter" idx="11"/>
          </p:nvPr>
        </p:nvSpPr>
        <p:spPr/>
        <p:txBody>
          <a:bodyPr/>
          <a:lstStyle/>
          <a:p>
            <a:endParaRPr lang="en-US" dirty="0"/>
          </a:p>
        </p:txBody>
      </p:sp>
      <p:grpSp>
        <p:nvGrpSpPr>
          <p:cNvPr id="5" name="Group 4"/>
          <p:cNvGrpSpPr/>
          <p:nvPr/>
        </p:nvGrpSpPr>
        <p:grpSpPr>
          <a:xfrm>
            <a:off x="378885" y="452719"/>
            <a:ext cx="982028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99166" y="55844"/>
            <a:ext cx="1705548"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54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B61BEF0D-F0BB-DE4B-95CE-6DB70DBA9567}" type="datetimeFigureOut">
              <a:rPr lang="en-US" smtClean="0"/>
              <a:pPr/>
              <a:t>11/20/2022</a:t>
            </a:fld>
            <a:endParaRPr lang="en-US" dirty="0"/>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dirty="0"/>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D57F1E4F-1CFF-5643-939E-217C01CDF565}" type="slidenum">
              <a:rPr lang="en-US" smtClean="0"/>
              <a:pPr/>
              <a:t>‹#›</a:t>
            </a:fld>
            <a:endParaRPr lang="en-US" dirty="0"/>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95741071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11/20/2022</a:t>
            </a:fld>
            <a:endParaRPr lang="en-US"/>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091" y="450244"/>
            <a:ext cx="7808976" cy="1088136"/>
          </a:xfrm>
        </p:spPr>
        <p:txBody>
          <a:bodyPr>
            <a:noAutofit/>
          </a:bodyPr>
          <a:lstStyle/>
          <a:p>
            <a:r>
              <a:rPr lang="en-US" altLang="en-US" sz="2800" b="1" dirty="0"/>
              <a:t>Object Oriented Programming:</a:t>
            </a:r>
            <a:br>
              <a:rPr lang="en-US" altLang="en-US" sz="2800" b="1" dirty="0"/>
            </a:br>
            <a:r>
              <a:rPr lang="en-US" altLang="en-US" sz="2800" b="1" dirty="0"/>
              <a:t> Class, Object, Constructor &amp; Destructor</a:t>
            </a:r>
          </a:p>
        </p:txBody>
      </p:sp>
      <p:sp>
        <p:nvSpPr>
          <p:cNvPr id="3" name="Subtitle 2"/>
          <p:cNvSpPr>
            <a:spLocks noGrp="1"/>
          </p:cNvSpPr>
          <p:nvPr>
            <p:ph type="subTitle" idx="1"/>
          </p:nvPr>
        </p:nvSpPr>
        <p:spPr>
          <a:xfrm>
            <a:off x="1070308" y="1538380"/>
            <a:ext cx="2933745" cy="484632"/>
          </a:xfrm>
        </p:spPr>
        <p:txBody>
          <a:bodyPr>
            <a:normAutofit fontScale="92500"/>
          </a:bodyPr>
          <a:lstStyle/>
          <a:p>
            <a:r>
              <a:rPr lang="en-US" dirty="0"/>
              <a:t>Course Code: CSC1102 &amp;1103</a:t>
            </a:r>
          </a:p>
        </p:txBody>
      </p:sp>
      <p:sp>
        <p:nvSpPr>
          <p:cNvPr id="4" name="TextBox 3"/>
          <p:cNvSpPr txBox="1"/>
          <p:nvPr/>
        </p:nvSpPr>
        <p:spPr>
          <a:xfrm>
            <a:off x="1600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81812851"/>
              </p:ext>
            </p:extLst>
          </p:nvPr>
        </p:nvGraphicFramePr>
        <p:xfrm>
          <a:off x="2000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9</a:t>
                      </a:r>
                      <a:endParaRPr lang="en-US" dirty="0"/>
                    </a:p>
                  </a:txBody>
                  <a:tcPr/>
                </a:tc>
                <a:tc>
                  <a:txBody>
                    <a:bodyPr/>
                    <a:lstStyle/>
                    <a:p>
                      <a:r>
                        <a:rPr lang="en-US" dirty="0"/>
                        <a:t>Week No:</a:t>
                      </a:r>
                    </a:p>
                  </a:txBody>
                  <a:tcPr/>
                </a:tc>
                <a:tc>
                  <a:txBody>
                    <a:bodyPr/>
                    <a:lstStyle/>
                    <a:p>
                      <a:r>
                        <a:rPr lang="en-US"/>
                        <a:t>7 (2X1.5)</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914681" y="1544333"/>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800"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DCCE-43BA-4317-90F3-C3C7FD523699}"/>
              </a:ext>
            </a:extLst>
          </p:cNvPr>
          <p:cNvSpPr>
            <a:spLocks noGrp="1"/>
          </p:cNvSpPr>
          <p:nvPr>
            <p:ph type="title"/>
          </p:nvPr>
        </p:nvSpPr>
        <p:spPr/>
        <p:txBody>
          <a:bodyPr/>
          <a:lstStyle/>
          <a:p>
            <a:r>
              <a:rPr lang="en-US" dirty="0"/>
              <a:t>What is a Class</a:t>
            </a:r>
          </a:p>
        </p:txBody>
      </p:sp>
      <p:sp>
        <p:nvSpPr>
          <p:cNvPr id="3" name="Content Placeholder 2">
            <a:extLst>
              <a:ext uri="{FF2B5EF4-FFF2-40B4-BE49-F238E27FC236}">
                <a16:creationId xmlns:a16="http://schemas.microsoft.com/office/drawing/2014/main" id="{1707F7BC-0138-4F66-9FF9-3B4CD4F16219}"/>
              </a:ext>
            </a:extLst>
          </p:cNvPr>
          <p:cNvSpPr>
            <a:spLocks noGrp="1"/>
          </p:cNvSpPr>
          <p:nvPr>
            <p:ph idx="1"/>
          </p:nvPr>
        </p:nvSpPr>
        <p:spPr>
          <a:xfrm>
            <a:off x="328916" y="2220988"/>
            <a:ext cx="7349141" cy="4334557"/>
          </a:xfrm>
        </p:spPr>
        <p:txBody>
          <a:bodyPr anchor="t">
            <a:normAutofit fontScale="77500" lnSpcReduction="20000"/>
          </a:bodyPr>
          <a:lstStyle/>
          <a:p>
            <a:pPr marL="0" indent="0">
              <a:buNone/>
            </a:pPr>
            <a:r>
              <a:rPr lang="en-US" sz="3500" b="1" dirty="0"/>
              <a:t>A class is the “Blue Print” of an object.</a:t>
            </a:r>
          </a:p>
          <a:p>
            <a:pPr algn="just">
              <a:buFont typeface="Wingdings" panose="05000000000000000000" pitchFamily="2" charset="2"/>
              <a:buChar char="Ø"/>
            </a:pPr>
            <a:r>
              <a:rPr lang="en-US" sz="2300" dirty="0">
                <a:solidFill>
                  <a:schemeClr val="tx1"/>
                </a:solidFill>
              </a:rPr>
              <a:t>For example, a class that represents a bank account might contain one member function to </a:t>
            </a:r>
            <a:r>
              <a:rPr lang="en-US" sz="2300" i="1" dirty="0">
                <a:solidFill>
                  <a:schemeClr val="tx1"/>
                </a:solidFill>
              </a:rPr>
              <a:t>deposit </a:t>
            </a:r>
            <a:r>
              <a:rPr lang="en-US" sz="2300" dirty="0">
                <a:solidFill>
                  <a:schemeClr val="tx1"/>
                </a:solidFill>
              </a:rPr>
              <a:t>money to an account, another to </a:t>
            </a:r>
            <a:r>
              <a:rPr lang="en-US" sz="2300" i="1" dirty="0">
                <a:solidFill>
                  <a:schemeClr val="tx1"/>
                </a:solidFill>
              </a:rPr>
              <a:t>withdraw</a:t>
            </a:r>
            <a:br>
              <a:rPr lang="en-US" sz="2300" dirty="0">
                <a:solidFill>
                  <a:schemeClr val="tx1"/>
                </a:solidFill>
              </a:rPr>
            </a:br>
            <a:r>
              <a:rPr lang="en-US" sz="2300" dirty="0">
                <a:solidFill>
                  <a:schemeClr val="tx1"/>
                </a:solidFill>
              </a:rPr>
              <a:t>money from an account and a third to </a:t>
            </a:r>
            <a:r>
              <a:rPr lang="en-US" sz="2300" i="1" dirty="0">
                <a:solidFill>
                  <a:schemeClr val="tx1"/>
                </a:solidFill>
              </a:rPr>
              <a:t>inquire </a:t>
            </a:r>
            <a:r>
              <a:rPr lang="en-US" sz="2300" dirty="0">
                <a:solidFill>
                  <a:schemeClr val="tx1"/>
                </a:solidFill>
              </a:rPr>
              <a:t>what the account’s current balance is. </a:t>
            </a:r>
          </a:p>
          <a:p>
            <a:pPr algn="just">
              <a:buFont typeface="Wingdings" panose="05000000000000000000" pitchFamily="2" charset="2"/>
              <a:buChar char="Ø"/>
            </a:pPr>
            <a:r>
              <a:rPr lang="en-US" sz="2300" dirty="0">
                <a:solidFill>
                  <a:schemeClr val="tx1"/>
                </a:solidFill>
              </a:rPr>
              <a:t>A class is similar in concept to a car’s engineering drawings, which house the design of an accelerator pedal, steering wheel, and so on.</a:t>
            </a:r>
          </a:p>
          <a:p>
            <a:pPr algn="just">
              <a:buFont typeface="Wingdings" panose="05000000000000000000" pitchFamily="2" charset="2"/>
              <a:buChar char="Ø"/>
            </a:pPr>
            <a:r>
              <a:rPr lang="en-US" altLang="en-US" sz="2300" dirty="0">
                <a:solidFill>
                  <a:schemeClr val="tx1"/>
                </a:solidFill>
              </a:rPr>
              <a:t>Class is a way of binding data &amp; associated functions together.</a:t>
            </a:r>
          </a:p>
          <a:p>
            <a:pPr marL="0" indent="0">
              <a:buNone/>
            </a:pPr>
            <a:br>
              <a:rPr lang="en-US" dirty="0">
                <a:solidFill>
                  <a:schemeClr val="tx1"/>
                </a:solidFill>
              </a:rPr>
            </a:br>
            <a:br>
              <a:rPr lang="en-US" dirty="0">
                <a:solidFill>
                  <a:schemeClr val="tx1"/>
                </a:solidFill>
              </a:rPr>
            </a:br>
            <a:endParaRPr lang="en-US" dirty="0">
              <a:solidFill>
                <a:schemeClr val="tx1"/>
              </a:solidFill>
            </a:endParaRPr>
          </a:p>
        </p:txBody>
      </p:sp>
      <p:pic>
        <p:nvPicPr>
          <p:cNvPr id="5" name="Content Placeholder 3" descr="A large white house&#10;&#10;Description generated with very high confidence">
            <a:extLst>
              <a:ext uri="{FF2B5EF4-FFF2-40B4-BE49-F238E27FC236}">
                <a16:creationId xmlns:a16="http://schemas.microsoft.com/office/drawing/2014/main" id="{A09B1371-CCC8-4F85-87DB-4CE6045E282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678057" y="1688053"/>
            <a:ext cx="4132944" cy="2487440"/>
          </a:xfrm>
          <a:custGeom>
            <a:avLst/>
            <a:gdLst>
              <a:gd name="connsiteX0" fmla="*/ 456876 w 2969600"/>
              <a:gd name="connsiteY0" fmla="*/ 0 h 2071946"/>
              <a:gd name="connsiteX1" fmla="*/ 2969600 w 2969600"/>
              <a:gd name="connsiteY1" fmla="*/ 0 h 2071946"/>
              <a:gd name="connsiteX2" fmla="*/ 2969600 w 2969600"/>
              <a:gd name="connsiteY2" fmla="*/ 2071946 h 2071946"/>
              <a:gd name="connsiteX3" fmla="*/ 0 w 2969600"/>
              <a:gd name="connsiteY3" fmla="*/ 2071946 h 2071946"/>
              <a:gd name="connsiteX4" fmla="*/ 0 w 2969600"/>
              <a:gd name="connsiteY4" fmla="*/ 456876 h 2071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600" h="2071946">
                <a:moveTo>
                  <a:pt x="456876" y="0"/>
                </a:moveTo>
                <a:lnTo>
                  <a:pt x="2969600" y="0"/>
                </a:lnTo>
                <a:lnTo>
                  <a:pt x="2969600" y="2071946"/>
                </a:lnTo>
                <a:lnTo>
                  <a:pt x="0" y="2071946"/>
                </a:lnTo>
                <a:lnTo>
                  <a:pt x="0" y="456876"/>
                </a:lnTo>
                <a:close/>
              </a:path>
            </a:pathLst>
          </a:custGeom>
        </p:spPr>
      </p:pic>
      <p:pic>
        <p:nvPicPr>
          <p:cNvPr id="6" name="Picture 5" descr="A picture containing text, map&#10;&#10;Description generated with very high confidence">
            <a:extLst>
              <a:ext uri="{FF2B5EF4-FFF2-40B4-BE49-F238E27FC236}">
                <a16:creationId xmlns:a16="http://schemas.microsoft.com/office/drawing/2014/main" id="{D2753022-D091-41E0-960F-22D8B5AF1BA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bwMode="auto">
          <a:xfrm>
            <a:off x="7678057" y="4175493"/>
            <a:ext cx="4132944" cy="26825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208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D974-C59E-4992-B4E5-DB91B17C2E33}"/>
              </a:ext>
            </a:extLst>
          </p:cNvPr>
          <p:cNvSpPr>
            <a:spLocks noGrp="1"/>
          </p:cNvSpPr>
          <p:nvPr>
            <p:ph type="title"/>
          </p:nvPr>
        </p:nvSpPr>
        <p:spPr>
          <a:xfrm>
            <a:off x="378885" y="630382"/>
            <a:ext cx="11432116" cy="967840"/>
          </a:xfrm>
        </p:spPr>
        <p:txBody>
          <a:bodyPr anchor="ctr">
            <a:normAutofit/>
          </a:bodyPr>
          <a:lstStyle/>
          <a:p>
            <a:r>
              <a:rPr lang="en-US" dirty="0"/>
              <a:t>Pillars of OOP</a:t>
            </a:r>
          </a:p>
        </p:txBody>
      </p:sp>
      <p:pic>
        <p:nvPicPr>
          <p:cNvPr id="1026" name="Picture 2" descr="Funny Jokes - $$ 4 Pillars of Object Oriented Programming $$ - Wattpad">
            <a:extLst>
              <a:ext uri="{FF2B5EF4-FFF2-40B4-BE49-F238E27FC236}">
                <a16:creationId xmlns:a16="http://schemas.microsoft.com/office/drawing/2014/main" id="{2C91D6FE-36E8-4BFE-9CB0-39155C8CC7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58795" y="2133601"/>
            <a:ext cx="7876240" cy="39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47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297D-F6B7-4980-B093-437FBCE75503}"/>
              </a:ext>
            </a:extLst>
          </p:cNvPr>
          <p:cNvSpPr>
            <a:spLocks noGrp="1"/>
          </p:cNvSpPr>
          <p:nvPr>
            <p:ph type="title"/>
          </p:nvPr>
        </p:nvSpPr>
        <p:spPr>
          <a:xfrm>
            <a:off x="378885" y="630382"/>
            <a:ext cx="11432116" cy="967840"/>
          </a:xfrm>
        </p:spPr>
        <p:txBody>
          <a:bodyPr anchor="ctr">
            <a:normAutofit/>
          </a:bodyPr>
          <a:lstStyle/>
          <a:p>
            <a:r>
              <a:rPr lang="en-US" altLang="en-US"/>
              <a:t>Object Oriented Programming</a:t>
            </a:r>
            <a:endParaRPr lang="en-US"/>
          </a:p>
        </p:txBody>
      </p:sp>
      <p:pic>
        <p:nvPicPr>
          <p:cNvPr id="1026" name="Picture 2" descr="A Simple Explanation of OOP - Richard Kenneth Eng - Medium">
            <a:extLst>
              <a:ext uri="{FF2B5EF4-FFF2-40B4-BE49-F238E27FC236}">
                <a16:creationId xmlns:a16="http://schemas.microsoft.com/office/drawing/2014/main" id="{DE92C23B-9D46-461A-93B1-7BB3A3E3D3C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37883" y="2395462"/>
            <a:ext cx="5242560" cy="3486302"/>
          </a:xfrm>
          <a:prstGeom prst="rect">
            <a:avLst/>
          </a:prstGeom>
          <a:noFill/>
        </p:spPr>
      </p:pic>
      <p:sp>
        <p:nvSpPr>
          <p:cNvPr id="3" name="Content Placeholder 2">
            <a:extLst>
              <a:ext uri="{FF2B5EF4-FFF2-40B4-BE49-F238E27FC236}">
                <a16:creationId xmlns:a16="http://schemas.microsoft.com/office/drawing/2014/main" id="{D458CF7A-F443-4B33-A35A-FC8FFAEE8A1F}"/>
              </a:ext>
            </a:extLst>
          </p:cNvPr>
          <p:cNvSpPr>
            <a:spLocks noGrp="1"/>
          </p:cNvSpPr>
          <p:nvPr>
            <p:ph sz="half" idx="2"/>
          </p:nvPr>
        </p:nvSpPr>
        <p:spPr>
          <a:xfrm>
            <a:off x="6094943" y="3065780"/>
            <a:ext cx="5242560" cy="2575365"/>
          </a:xfrm>
        </p:spPr>
        <p:txBody>
          <a:bodyPr>
            <a:normAutofit/>
          </a:bodyPr>
          <a:lstStyle/>
          <a:p>
            <a:pPr algn="just">
              <a:buFont typeface="Wingdings" panose="05000000000000000000" pitchFamily="2" charset="2"/>
              <a:buChar char="Ø"/>
            </a:pPr>
            <a:r>
              <a:rPr lang="en-US" altLang="en-US" dirty="0"/>
              <a:t>An approach that provides a way of modularizing programs by creating partitioned memory area for both data &amp; functions that can be used as templates for creating copies of such modules on demand.</a:t>
            </a:r>
          </a:p>
          <a:p>
            <a:endParaRPr lang="en-US" dirty="0"/>
          </a:p>
        </p:txBody>
      </p:sp>
    </p:spTree>
    <p:extLst>
      <p:ext uri="{BB962C8B-B14F-4D97-AF65-F5344CB8AC3E}">
        <p14:creationId xmlns:p14="http://schemas.microsoft.com/office/powerpoint/2010/main" val="91639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8AB8-F09B-81CB-0F14-86110BE92B86}"/>
              </a:ext>
            </a:extLst>
          </p:cNvPr>
          <p:cNvSpPr>
            <a:spLocks noGrp="1"/>
          </p:cNvSpPr>
          <p:nvPr>
            <p:ph type="title"/>
          </p:nvPr>
        </p:nvSpPr>
        <p:spPr>
          <a:xfrm>
            <a:off x="379942" y="610062"/>
            <a:ext cx="11432116" cy="967840"/>
          </a:xfrm>
        </p:spPr>
        <p:txBody>
          <a:bodyPr>
            <a:normAutofit fontScale="90000"/>
          </a:bodyPr>
          <a:lstStyle/>
          <a:p>
            <a:pPr algn="l"/>
            <a:r>
              <a:rPr lang="en-US" b="0" i="0" dirty="0">
                <a:solidFill>
                  <a:schemeClr val="bg1">
                    <a:lumMod val="95000"/>
                  </a:schemeClr>
                </a:solidFill>
                <a:effectLst/>
                <a:latin typeface="Times New Roman" panose="02020603050405020304" pitchFamily="18" charset="0"/>
                <a:cs typeface="Times New Roman" panose="02020603050405020304" pitchFamily="18" charset="0"/>
              </a:rPr>
              <a:t>OOP stands for Object-Oriented Programming</a:t>
            </a:r>
            <a:br>
              <a:rPr lang="en-US" b="0" i="0" dirty="0">
                <a:solidFill>
                  <a:srgbClr val="000000"/>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99EB238E-54CB-C6F4-3F2C-311DCBBF64CF}"/>
              </a:ext>
            </a:extLst>
          </p:cNvPr>
          <p:cNvSpPr>
            <a:spLocks noGrp="1"/>
          </p:cNvSpPr>
          <p:nvPr>
            <p:ph idx="1"/>
          </p:nvPr>
        </p:nvSpPr>
        <p:spPr>
          <a:xfrm>
            <a:off x="729418" y="2032001"/>
            <a:ext cx="9435663" cy="3992563"/>
          </a:xfrm>
        </p:spPr>
        <p:txBody>
          <a:bodyPr>
            <a:normAutofit fontScale="77500" lnSpcReduction="20000"/>
          </a:bodyPr>
          <a:lstStyle/>
          <a:p>
            <a:pPr marL="0" indent="0" algn="l">
              <a:buNone/>
            </a:pPr>
            <a:r>
              <a:rPr lang="en-US" b="0" i="0" dirty="0">
                <a:solidFill>
                  <a:srgbClr val="000000"/>
                </a:solidFill>
                <a:effectLst/>
                <a:latin typeface="Verdana" panose="020B0604030504040204" pitchFamily="34" charset="0"/>
              </a:rPr>
              <a:t>Procedural programming is about writing procedures or functions that perform operations on the data, while object-oriented programming is about creating objects that contain both data and functions.</a:t>
            </a:r>
          </a:p>
          <a:p>
            <a:pPr marL="0" indent="0" algn="l">
              <a:buNone/>
            </a:pPr>
            <a:r>
              <a:rPr lang="en-US" b="0" i="0" dirty="0">
                <a:solidFill>
                  <a:srgbClr val="000000"/>
                </a:solidFill>
                <a:effectLst/>
                <a:latin typeface="Verdana" panose="020B0604030504040204" pitchFamily="34" charset="0"/>
              </a:rPr>
              <a:t>Object-oriented programming has several advantages over procedural programming:</a:t>
            </a:r>
          </a:p>
          <a:p>
            <a:pPr algn="l">
              <a:buFont typeface="Arial" panose="020B0604020202020204" pitchFamily="34" charset="0"/>
              <a:buChar char="•"/>
            </a:pPr>
            <a:r>
              <a:rPr lang="en-US" b="0" i="0" dirty="0">
                <a:solidFill>
                  <a:srgbClr val="000000"/>
                </a:solidFill>
                <a:effectLst/>
                <a:latin typeface="Verdana" panose="020B0604030504040204" pitchFamily="34" charset="0"/>
              </a:rPr>
              <a:t>OOP is faster and easier to execute</a:t>
            </a:r>
          </a:p>
          <a:p>
            <a:pPr algn="l">
              <a:buFont typeface="Arial" panose="020B0604020202020204" pitchFamily="34" charset="0"/>
              <a:buChar char="•"/>
            </a:pPr>
            <a:r>
              <a:rPr lang="en-US" b="0" i="0" dirty="0">
                <a:solidFill>
                  <a:srgbClr val="000000"/>
                </a:solidFill>
                <a:effectLst/>
                <a:latin typeface="Verdana" panose="020B0604030504040204" pitchFamily="34" charset="0"/>
              </a:rPr>
              <a:t>OOP provides a clear structure for the programs</a:t>
            </a:r>
          </a:p>
          <a:p>
            <a:pPr algn="l">
              <a:buFont typeface="Arial" panose="020B0604020202020204" pitchFamily="34" charset="0"/>
              <a:buChar char="•"/>
            </a:pPr>
            <a:r>
              <a:rPr lang="en-US" b="0" i="0" dirty="0">
                <a:solidFill>
                  <a:srgbClr val="000000"/>
                </a:solidFill>
                <a:effectLst/>
                <a:latin typeface="Verdana" panose="020B0604030504040204" pitchFamily="34" charset="0"/>
              </a:rPr>
              <a:t>OOP helps to keep the C++ code DRY "Don't Repeat Yourself", and makes the code easier to maintain, modify and debug</a:t>
            </a:r>
          </a:p>
          <a:p>
            <a:pPr algn="l">
              <a:buFont typeface="Arial" panose="020B0604020202020204" pitchFamily="34" charset="0"/>
              <a:buChar char="•"/>
            </a:pPr>
            <a:r>
              <a:rPr lang="en-US" b="0" i="0" dirty="0">
                <a:solidFill>
                  <a:srgbClr val="000000"/>
                </a:solidFill>
                <a:effectLst/>
                <a:latin typeface="Verdana" panose="020B0604030504040204" pitchFamily="34" charset="0"/>
              </a:rPr>
              <a:t>OOP makes it possible to create full reusable applications with less code and shorter development time</a:t>
            </a:r>
          </a:p>
          <a:p>
            <a:pPr marL="0" indent="0">
              <a:buNone/>
            </a:pPr>
            <a:endParaRPr lang="en-US" dirty="0"/>
          </a:p>
        </p:txBody>
      </p:sp>
    </p:spTree>
    <p:extLst>
      <p:ext uri="{BB962C8B-B14F-4D97-AF65-F5344CB8AC3E}">
        <p14:creationId xmlns:p14="http://schemas.microsoft.com/office/powerpoint/2010/main" val="2426864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57F8-2B68-4556-9A9A-C1A756F15D5E}"/>
              </a:ext>
            </a:extLst>
          </p:cNvPr>
          <p:cNvSpPr>
            <a:spLocks noGrp="1"/>
          </p:cNvSpPr>
          <p:nvPr>
            <p:ph type="title"/>
          </p:nvPr>
        </p:nvSpPr>
        <p:spPr>
          <a:xfrm>
            <a:off x="378885" y="630382"/>
            <a:ext cx="11432116" cy="967840"/>
          </a:xfrm>
        </p:spPr>
        <p:txBody>
          <a:bodyPr anchor="ctr">
            <a:normAutofit/>
          </a:bodyPr>
          <a:lstStyle/>
          <a:p>
            <a:r>
              <a:rPr lang="en-US" dirty="0"/>
              <a:t>OOP: Object oriented programming</a:t>
            </a:r>
          </a:p>
        </p:txBody>
      </p:sp>
      <p:sp>
        <p:nvSpPr>
          <p:cNvPr id="3" name="Content Placeholder 2">
            <a:extLst>
              <a:ext uri="{FF2B5EF4-FFF2-40B4-BE49-F238E27FC236}">
                <a16:creationId xmlns:a16="http://schemas.microsoft.com/office/drawing/2014/main" id="{A1E379DF-484C-413B-9275-FD45B1A48203}"/>
              </a:ext>
            </a:extLst>
          </p:cNvPr>
          <p:cNvSpPr>
            <a:spLocks noGrp="1"/>
          </p:cNvSpPr>
          <p:nvPr>
            <p:ph sz="half" idx="1"/>
          </p:nvPr>
        </p:nvSpPr>
        <p:spPr>
          <a:xfrm>
            <a:off x="537883" y="2151062"/>
            <a:ext cx="5833034" cy="4334143"/>
          </a:xfrm>
        </p:spPr>
        <p:txBody>
          <a:bodyPr>
            <a:noAutofit/>
          </a:bodyPr>
          <a:lstStyle/>
          <a:p>
            <a:pPr algn="just">
              <a:lnSpc>
                <a:spcPct val="90000"/>
              </a:lnSpc>
              <a:buFont typeface="Wingdings" panose="05000000000000000000" pitchFamily="2" charset="2"/>
              <a:buChar char="Ø"/>
            </a:pPr>
            <a:r>
              <a:rPr lang="en-US" sz="1800" dirty="0"/>
              <a:t>The major motivating factor in the invention of object-oriented approach is to remove some of the flaws encountered in the procedural approach. OOP treats data as a critical element in the program development and does not allow it to flow freely around the system. </a:t>
            </a:r>
          </a:p>
          <a:p>
            <a:pPr algn="just">
              <a:lnSpc>
                <a:spcPct val="90000"/>
              </a:lnSpc>
              <a:buFont typeface="Wingdings" panose="05000000000000000000" pitchFamily="2" charset="2"/>
              <a:buChar char="Ø"/>
            </a:pPr>
            <a:r>
              <a:rPr lang="en-US" sz="1800" dirty="0"/>
              <a:t>It ties data more closely to the function that operate on it, and protects it from accidental modification from outside function. OOP allows decomposition of a problem into a number of entities called objects and then builds data and function around these objects. </a:t>
            </a:r>
          </a:p>
          <a:p>
            <a:pPr algn="just">
              <a:lnSpc>
                <a:spcPct val="90000"/>
              </a:lnSpc>
              <a:buFont typeface="Wingdings" panose="05000000000000000000" pitchFamily="2" charset="2"/>
              <a:buChar char="Ø"/>
            </a:pPr>
            <a:r>
              <a:rPr lang="en-US" sz="1800" dirty="0"/>
              <a:t>The organization of data and function in object-oriented programs is shown in figure. The data of an object can be accessed only by the function associated with that object. However, function of one object can access the function of other objects.</a:t>
            </a:r>
          </a:p>
        </p:txBody>
      </p:sp>
      <p:pic>
        <p:nvPicPr>
          <p:cNvPr id="7" name="Picture 6">
            <a:extLst>
              <a:ext uri="{FF2B5EF4-FFF2-40B4-BE49-F238E27FC236}">
                <a16:creationId xmlns:a16="http://schemas.microsoft.com/office/drawing/2014/main" id="{62BC678C-A140-4B88-988D-1382F5016576}"/>
              </a:ext>
            </a:extLst>
          </p:cNvPr>
          <p:cNvPicPr/>
          <p:nvPr/>
        </p:nvPicPr>
        <p:blipFill rotWithShape="1">
          <a:blip r:embed="rId2"/>
          <a:srcRect l="17854" t="14200" r="20448" b="27454"/>
          <a:stretch/>
        </p:blipFill>
        <p:spPr bwMode="auto">
          <a:xfrm>
            <a:off x="6365375" y="3009795"/>
            <a:ext cx="5242560" cy="27887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6559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EB69DCDD-19FA-448A-9CCF-2AF728B6959B}"/>
              </a:ext>
            </a:extLst>
          </p:cNvPr>
          <p:cNvGraphicFramePr>
            <a:graphicFrameLocks noGrp="1"/>
          </p:cNvGraphicFramePr>
          <p:nvPr>
            <p:ph idx="1"/>
            <p:extLst>
              <p:ext uri="{D42A27DB-BD31-4B8C-83A1-F6EECF244321}">
                <p14:modId xmlns:p14="http://schemas.microsoft.com/office/powerpoint/2010/main" val="2148673720"/>
              </p:ext>
            </p:extLst>
          </p:nvPr>
        </p:nvGraphicFramePr>
        <p:xfrm>
          <a:off x="790222" y="2017888"/>
          <a:ext cx="11069993" cy="4297680"/>
        </p:xfrm>
        <a:graphic>
          <a:graphicData uri="http://schemas.openxmlformats.org/drawingml/2006/table">
            <a:tbl>
              <a:tblPr firstRow="1" bandRow="1">
                <a:tableStyleId>{5C22544A-7EE6-4342-B048-85BDC9FD1C3A}</a:tableStyleId>
              </a:tblPr>
              <a:tblGrid>
                <a:gridCol w="5655733">
                  <a:extLst>
                    <a:ext uri="{9D8B030D-6E8A-4147-A177-3AD203B41FA5}">
                      <a16:colId xmlns:a16="http://schemas.microsoft.com/office/drawing/2014/main" val="623673735"/>
                    </a:ext>
                  </a:extLst>
                </a:gridCol>
                <a:gridCol w="5414260">
                  <a:extLst>
                    <a:ext uri="{9D8B030D-6E8A-4147-A177-3AD203B41FA5}">
                      <a16:colId xmlns:a16="http://schemas.microsoft.com/office/drawing/2014/main" val="4056100049"/>
                    </a:ext>
                  </a:extLst>
                </a:gridCol>
              </a:tblGrid>
              <a:tr h="321124">
                <a:tc>
                  <a:txBody>
                    <a:bodyPr/>
                    <a:lstStyle/>
                    <a:p>
                      <a:r>
                        <a:rPr lang="en-US" dirty="0"/>
                        <a:t>OOP</a:t>
                      </a:r>
                    </a:p>
                  </a:txBody>
                  <a:tcPr/>
                </a:tc>
                <a:tc>
                  <a:txBody>
                    <a:bodyPr/>
                    <a:lstStyle/>
                    <a:p>
                      <a:r>
                        <a:rPr lang="en-US" dirty="0"/>
                        <a:t>POP</a:t>
                      </a:r>
                    </a:p>
                  </a:txBody>
                  <a:tcPr/>
                </a:tc>
                <a:extLst>
                  <a:ext uri="{0D108BD9-81ED-4DB2-BD59-A6C34878D82A}">
                    <a16:rowId xmlns:a16="http://schemas.microsoft.com/office/drawing/2014/main" val="2139685305"/>
                  </a:ext>
                </a:extLst>
              </a:tr>
              <a:tr h="561966">
                <a:tc>
                  <a:txBody>
                    <a:bodyPr/>
                    <a:lstStyle/>
                    <a:p>
                      <a:r>
                        <a:rPr lang="en-US" sz="1800" i="0" kern="1200" dirty="0">
                          <a:solidFill>
                            <a:schemeClr val="dk1"/>
                          </a:solidFill>
                          <a:effectLst/>
                          <a:latin typeface="+mn-lt"/>
                          <a:ea typeface="+mn-ea"/>
                          <a:cs typeface="+mn-cs"/>
                        </a:rPr>
                        <a:t>Emphasis is on data rather than procedure. Follows bottom up approach in program design.</a:t>
                      </a:r>
                      <a:endParaRPr lang="en-US" dirty="0"/>
                    </a:p>
                  </a:txBody>
                  <a:tcPr/>
                </a:tc>
                <a:tc>
                  <a:txBody>
                    <a:bodyPr/>
                    <a:lstStyle/>
                    <a:p>
                      <a:r>
                        <a:rPr lang="en-US" sz="1800" i="0" kern="1200" dirty="0">
                          <a:solidFill>
                            <a:schemeClr val="dk1"/>
                          </a:solidFill>
                          <a:effectLst/>
                          <a:latin typeface="+mn-lt"/>
                          <a:ea typeface="+mn-ea"/>
                          <a:cs typeface="+mn-cs"/>
                        </a:rPr>
                        <a:t>Emphasis is on doing things (algorithms). </a:t>
                      </a:r>
                      <a:endParaRPr lang="en-US" dirty="0"/>
                    </a:p>
                  </a:txBody>
                  <a:tcPr/>
                </a:tc>
                <a:extLst>
                  <a:ext uri="{0D108BD9-81ED-4DB2-BD59-A6C34878D82A}">
                    <a16:rowId xmlns:a16="http://schemas.microsoft.com/office/drawing/2014/main" val="1650241308"/>
                  </a:ext>
                </a:extLst>
              </a:tr>
              <a:tr h="561966">
                <a:tc>
                  <a:txBody>
                    <a:bodyPr/>
                    <a:lstStyle/>
                    <a:p>
                      <a:r>
                        <a:rPr lang="en-US" sz="1800" i="0" kern="1200" dirty="0">
                          <a:solidFill>
                            <a:schemeClr val="dk1"/>
                          </a:solidFill>
                          <a:effectLst/>
                          <a:latin typeface="+mn-lt"/>
                          <a:ea typeface="+mn-ea"/>
                          <a:cs typeface="+mn-cs"/>
                        </a:rPr>
                        <a:t>Programs are divided into what are known as objects. </a:t>
                      </a:r>
                      <a:endParaRPr lang="en-US" dirty="0"/>
                    </a:p>
                  </a:txBody>
                  <a:tcPr/>
                </a:tc>
                <a:tc>
                  <a:txBody>
                    <a:bodyPr/>
                    <a:lstStyle/>
                    <a:p>
                      <a:r>
                        <a:rPr lang="en-US" sz="1800" i="0" kern="1200" dirty="0">
                          <a:solidFill>
                            <a:schemeClr val="dk1"/>
                          </a:solidFill>
                          <a:effectLst/>
                          <a:latin typeface="+mn-lt"/>
                          <a:ea typeface="+mn-ea"/>
                          <a:cs typeface="+mn-cs"/>
                        </a:rPr>
                        <a:t>Large programs are divided into smaller programs known as functions. </a:t>
                      </a:r>
                      <a:endParaRPr lang="en-US" dirty="0"/>
                    </a:p>
                  </a:txBody>
                  <a:tcPr/>
                </a:tc>
                <a:extLst>
                  <a:ext uri="{0D108BD9-81ED-4DB2-BD59-A6C34878D82A}">
                    <a16:rowId xmlns:a16="http://schemas.microsoft.com/office/drawing/2014/main" val="1611650171"/>
                  </a:ext>
                </a:extLst>
              </a:tr>
              <a:tr h="561966">
                <a:tc>
                  <a:txBody>
                    <a:bodyPr/>
                    <a:lstStyle/>
                    <a:p>
                      <a:r>
                        <a:rPr lang="en-US" sz="1800" i="0" kern="1200" dirty="0">
                          <a:solidFill>
                            <a:schemeClr val="dk1"/>
                          </a:solidFill>
                          <a:effectLst/>
                          <a:latin typeface="+mn-lt"/>
                          <a:ea typeface="+mn-ea"/>
                          <a:cs typeface="+mn-cs"/>
                        </a:rPr>
                        <a:t>Data structures are designed such that they characterize the objects</a:t>
                      </a:r>
                      <a:endParaRPr lang="en-US" dirty="0"/>
                    </a:p>
                  </a:txBody>
                  <a:tcPr/>
                </a:tc>
                <a:tc>
                  <a:txBody>
                    <a:bodyPr/>
                    <a:lstStyle/>
                    <a:p>
                      <a:r>
                        <a:rPr lang="en-US" sz="1800" i="0" kern="1200" dirty="0">
                          <a:solidFill>
                            <a:schemeClr val="dk1"/>
                          </a:solidFill>
                          <a:effectLst/>
                          <a:latin typeface="+mn-lt"/>
                          <a:ea typeface="+mn-ea"/>
                          <a:cs typeface="+mn-cs"/>
                        </a:rPr>
                        <a:t>Most of the functions share global data. </a:t>
                      </a:r>
                      <a:endParaRPr lang="en-US" dirty="0"/>
                    </a:p>
                  </a:txBody>
                  <a:tcPr/>
                </a:tc>
                <a:extLst>
                  <a:ext uri="{0D108BD9-81ED-4DB2-BD59-A6C34878D82A}">
                    <a16:rowId xmlns:a16="http://schemas.microsoft.com/office/drawing/2014/main" val="3819481729"/>
                  </a:ext>
                </a:extLst>
              </a:tr>
              <a:tr h="561966">
                <a:tc>
                  <a:txBody>
                    <a:bodyPr/>
                    <a:lstStyle/>
                    <a:p>
                      <a:r>
                        <a:rPr lang="en-US" sz="1800" i="0" kern="1200" dirty="0">
                          <a:solidFill>
                            <a:schemeClr val="dk1"/>
                          </a:solidFill>
                          <a:effectLst/>
                          <a:latin typeface="+mn-lt"/>
                          <a:ea typeface="+mn-ea"/>
                          <a:cs typeface="+mn-cs"/>
                        </a:rPr>
                        <a:t>Functions that operate on the data of an object are ties together in the data structure</a:t>
                      </a:r>
                      <a:endParaRPr lang="en-US" dirty="0"/>
                    </a:p>
                  </a:txBody>
                  <a:tcPr/>
                </a:tc>
                <a:tc>
                  <a:txBody>
                    <a:bodyPr/>
                    <a:lstStyle/>
                    <a:p>
                      <a:r>
                        <a:rPr lang="en-US" sz="1800" i="0" kern="1200" dirty="0">
                          <a:solidFill>
                            <a:schemeClr val="dk1"/>
                          </a:solidFill>
                          <a:effectLst/>
                          <a:latin typeface="+mn-lt"/>
                          <a:ea typeface="+mn-ea"/>
                          <a:cs typeface="+mn-cs"/>
                        </a:rPr>
                        <a:t>Functions transform data from one form to another</a:t>
                      </a:r>
                      <a:endParaRPr lang="en-US" dirty="0"/>
                    </a:p>
                  </a:txBody>
                  <a:tcPr/>
                </a:tc>
                <a:extLst>
                  <a:ext uri="{0D108BD9-81ED-4DB2-BD59-A6C34878D82A}">
                    <a16:rowId xmlns:a16="http://schemas.microsoft.com/office/drawing/2014/main" val="1480490291"/>
                  </a:ext>
                </a:extLst>
              </a:tr>
              <a:tr h="561966">
                <a:tc>
                  <a:txBody>
                    <a:bodyPr/>
                    <a:lstStyle/>
                    <a:p>
                      <a:r>
                        <a:rPr lang="en-US" sz="1800" i="0" kern="1200" dirty="0">
                          <a:solidFill>
                            <a:schemeClr val="dk1"/>
                          </a:solidFill>
                          <a:effectLst/>
                          <a:latin typeface="+mn-lt"/>
                          <a:ea typeface="+mn-ea"/>
                          <a:cs typeface="+mn-cs"/>
                        </a:rPr>
                        <a:t>Data is hidden and cannot be accessed by external function.</a:t>
                      </a:r>
                      <a:endParaRPr lang="en-US" dirty="0"/>
                    </a:p>
                  </a:txBody>
                  <a:tcPr/>
                </a:tc>
                <a:tc>
                  <a:txBody>
                    <a:bodyPr/>
                    <a:lstStyle/>
                    <a:p>
                      <a:r>
                        <a:rPr lang="en-US" sz="1800" i="0" kern="1200" dirty="0">
                          <a:solidFill>
                            <a:schemeClr val="dk1"/>
                          </a:solidFill>
                          <a:effectLst/>
                          <a:latin typeface="+mn-lt"/>
                          <a:ea typeface="+mn-ea"/>
                          <a:cs typeface="+mn-cs"/>
                        </a:rPr>
                        <a:t>Data move openly around the system from function to function. </a:t>
                      </a:r>
                      <a:endParaRPr lang="en-US" dirty="0"/>
                    </a:p>
                  </a:txBody>
                  <a:tcPr/>
                </a:tc>
                <a:extLst>
                  <a:ext uri="{0D108BD9-81ED-4DB2-BD59-A6C34878D82A}">
                    <a16:rowId xmlns:a16="http://schemas.microsoft.com/office/drawing/2014/main" val="874206982"/>
                  </a:ext>
                </a:extLst>
              </a:tr>
              <a:tr h="321124">
                <a:tc>
                  <a:txBody>
                    <a:bodyPr/>
                    <a:lstStyle/>
                    <a:p>
                      <a:r>
                        <a:rPr lang="en-US" sz="1800" i="0" kern="1200" dirty="0">
                          <a:solidFill>
                            <a:schemeClr val="dk1"/>
                          </a:solidFill>
                          <a:effectLst/>
                          <a:latin typeface="+mn-lt"/>
                          <a:ea typeface="+mn-ea"/>
                          <a:cs typeface="+mn-cs"/>
                        </a:rPr>
                        <a:t>Follows bottom up approach in program design.</a:t>
                      </a:r>
                      <a:endParaRPr lang="en-US" dirty="0"/>
                    </a:p>
                  </a:txBody>
                  <a:tcPr/>
                </a:tc>
                <a:tc>
                  <a:txBody>
                    <a:bodyPr/>
                    <a:lstStyle/>
                    <a:p>
                      <a:r>
                        <a:rPr lang="en-US" sz="1800" i="0" kern="1200" dirty="0">
                          <a:solidFill>
                            <a:schemeClr val="dk1"/>
                          </a:solidFill>
                          <a:effectLst/>
                          <a:latin typeface="+mn-lt"/>
                          <a:ea typeface="+mn-ea"/>
                          <a:cs typeface="+mn-cs"/>
                        </a:rPr>
                        <a:t>Employs top-down approach in program design.</a:t>
                      </a:r>
                      <a:endParaRPr lang="en-US" dirty="0"/>
                    </a:p>
                  </a:txBody>
                  <a:tcPr/>
                </a:tc>
                <a:extLst>
                  <a:ext uri="{0D108BD9-81ED-4DB2-BD59-A6C34878D82A}">
                    <a16:rowId xmlns:a16="http://schemas.microsoft.com/office/drawing/2014/main" val="3463141463"/>
                  </a:ext>
                </a:extLst>
              </a:tr>
              <a:tr h="32112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29712137"/>
                  </a:ext>
                </a:extLst>
              </a:tr>
            </a:tbl>
          </a:graphicData>
        </a:graphic>
      </p:graphicFrame>
      <p:sp>
        <p:nvSpPr>
          <p:cNvPr id="4" name="Title 1">
            <a:extLst>
              <a:ext uri="{FF2B5EF4-FFF2-40B4-BE49-F238E27FC236}">
                <a16:creationId xmlns:a16="http://schemas.microsoft.com/office/drawing/2014/main" id="{08311B0B-9CB0-4A1C-90EC-03DBEB667545}"/>
              </a:ext>
            </a:extLst>
          </p:cNvPr>
          <p:cNvSpPr txBox="1">
            <a:spLocks/>
          </p:cNvSpPr>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r>
              <a:rPr lang="en-US" dirty="0"/>
              <a:t>OOP vs. POP</a:t>
            </a:r>
          </a:p>
        </p:txBody>
      </p:sp>
    </p:spTree>
    <p:extLst>
      <p:ext uri="{BB962C8B-B14F-4D97-AF65-F5344CB8AC3E}">
        <p14:creationId xmlns:p14="http://schemas.microsoft.com/office/powerpoint/2010/main" val="23470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6753DC-4DF3-4856-81B6-E80E683555BA}"/>
              </a:ext>
            </a:extLst>
          </p:cNvPr>
          <p:cNvSpPr>
            <a:spLocks noGrp="1"/>
          </p:cNvSpPr>
          <p:nvPr>
            <p:ph type="title"/>
          </p:nvPr>
        </p:nvSpPr>
        <p:spPr/>
        <p:txBody>
          <a:bodyPr/>
          <a:lstStyle/>
          <a:p>
            <a:r>
              <a:rPr lang="en-US" dirty="0"/>
              <a:t>Benefits of OOP</a:t>
            </a:r>
          </a:p>
        </p:txBody>
      </p:sp>
      <p:sp>
        <p:nvSpPr>
          <p:cNvPr id="4" name="Content Placeholder 3">
            <a:extLst>
              <a:ext uri="{FF2B5EF4-FFF2-40B4-BE49-F238E27FC236}">
                <a16:creationId xmlns:a16="http://schemas.microsoft.com/office/drawing/2014/main" id="{EE5C235E-F578-41AC-B508-6D31EC7E4E62}"/>
              </a:ext>
            </a:extLst>
          </p:cNvPr>
          <p:cNvSpPr>
            <a:spLocks noGrp="1"/>
          </p:cNvSpPr>
          <p:nvPr>
            <p:ph idx="1"/>
          </p:nvPr>
        </p:nvSpPr>
        <p:spPr>
          <a:xfrm>
            <a:off x="1377111" y="2235055"/>
            <a:ext cx="9435663" cy="3992563"/>
          </a:xfrm>
        </p:spPr>
        <p:txBody>
          <a:bodyPr>
            <a:noAutofit/>
          </a:bodyPr>
          <a:lstStyle/>
          <a:p>
            <a:pPr algn="just">
              <a:lnSpc>
                <a:spcPct val="90000"/>
              </a:lnSpc>
              <a:buFont typeface="Wingdings" panose="05000000000000000000" pitchFamily="2" charset="2"/>
              <a:buChar char="Ø"/>
            </a:pPr>
            <a:r>
              <a:rPr lang="en-US" sz="1800" dirty="0"/>
              <a:t>OOP offers several benefits to both the program designer and the user. Object Orientation contributes to the solution of many problems associated with the development and quality of software products. The new technology promises greater programmer productivity, better quality of software and lesser maintenance cost. The principal advantages are: </a:t>
            </a:r>
          </a:p>
          <a:p>
            <a:pPr algn="just">
              <a:lnSpc>
                <a:spcPct val="90000"/>
              </a:lnSpc>
              <a:buFont typeface="Wingdings" panose="05000000000000000000" pitchFamily="2" charset="2"/>
              <a:buChar char="Ø"/>
            </a:pPr>
            <a:r>
              <a:rPr lang="en-US" sz="1800" dirty="0"/>
              <a:t> Through inheritance, we can eliminate redundant code extend the use of existing Classes. </a:t>
            </a:r>
          </a:p>
          <a:p>
            <a:pPr algn="just">
              <a:lnSpc>
                <a:spcPct val="90000"/>
              </a:lnSpc>
              <a:buFont typeface="Wingdings" panose="05000000000000000000" pitchFamily="2" charset="2"/>
              <a:buChar char="Ø"/>
            </a:pPr>
            <a:r>
              <a:rPr lang="en-US" sz="1800" dirty="0"/>
              <a:t>We can build programs from the standard working modules that communicate with one another, rather than having to start writing the code from scratch. This leads to saving of development time and higher productivity. </a:t>
            </a:r>
          </a:p>
          <a:p>
            <a:pPr algn="just">
              <a:lnSpc>
                <a:spcPct val="90000"/>
              </a:lnSpc>
              <a:buFont typeface="Wingdings" panose="05000000000000000000" pitchFamily="2" charset="2"/>
              <a:buChar char="Ø"/>
            </a:pPr>
            <a:r>
              <a:rPr lang="en-US" sz="1800" dirty="0"/>
              <a:t>The principle of data hiding helps the programmer to build secure program that can not be invaded by code in other parts of a programs. </a:t>
            </a:r>
          </a:p>
          <a:p>
            <a:pPr algn="just">
              <a:lnSpc>
                <a:spcPct val="90000"/>
              </a:lnSpc>
              <a:buFont typeface="Wingdings" panose="05000000000000000000" pitchFamily="2" charset="2"/>
              <a:buChar char="Ø"/>
            </a:pPr>
            <a:r>
              <a:rPr lang="en-US" sz="1800" dirty="0"/>
              <a:t>It is possible to have multiple instances of an object to co-exist without any interference. </a:t>
            </a:r>
          </a:p>
          <a:p>
            <a:pPr algn="just">
              <a:buFont typeface="Wingdings" panose="05000000000000000000" pitchFamily="2" charset="2"/>
              <a:buChar char="Ø"/>
            </a:pPr>
            <a:endParaRPr lang="en-US" sz="1800" dirty="0">
              <a:solidFill>
                <a:schemeClr val="tx1"/>
              </a:solidFill>
            </a:endParaRPr>
          </a:p>
        </p:txBody>
      </p:sp>
    </p:spTree>
    <p:extLst>
      <p:ext uri="{BB962C8B-B14F-4D97-AF65-F5344CB8AC3E}">
        <p14:creationId xmlns:p14="http://schemas.microsoft.com/office/powerpoint/2010/main" val="157139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6753DC-4DF3-4856-81B6-E80E683555BA}"/>
              </a:ext>
            </a:extLst>
          </p:cNvPr>
          <p:cNvSpPr>
            <a:spLocks noGrp="1"/>
          </p:cNvSpPr>
          <p:nvPr>
            <p:ph type="title"/>
          </p:nvPr>
        </p:nvSpPr>
        <p:spPr/>
        <p:txBody>
          <a:bodyPr/>
          <a:lstStyle/>
          <a:p>
            <a:r>
              <a:rPr lang="en-US" dirty="0"/>
              <a:t>Benefits of OOP (Continue)</a:t>
            </a:r>
          </a:p>
        </p:txBody>
      </p:sp>
      <p:sp>
        <p:nvSpPr>
          <p:cNvPr id="4" name="Content Placeholder 3">
            <a:extLst>
              <a:ext uri="{FF2B5EF4-FFF2-40B4-BE49-F238E27FC236}">
                <a16:creationId xmlns:a16="http://schemas.microsoft.com/office/drawing/2014/main" id="{EE5C235E-F578-41AC-B508-6D31EC7E4E62}"/>
              </a:ext>
            </a:extLst>
          </p:cNvPr>
          <p:cNvSpPr>
            <a:spLocks noGrp="1"/>
          </p:cNvSpPr>
          <p:nvPr>
            <p:ph idx="1"/>
          </p:nvPr>
        </p:nvSpPr>
        <p:spPr/>
        <p:txBody>
          <a:bodyPr>
            <a:noAutofit/>
          </a:bodyPr>
          <a:lstStyle/>
          <a:p>
            <a:pPr algn="just">
              <a:lnSpc>
                <a:spcPct val="90000"/>
              </a:lnSpc>
              <a:buFont typeface="Wingdings" panose="05000000000000000000" pitchFamily="2" charset="2"/>
              <a:buChar char="Ø"/>
            </a:pPr>
            <a:endParaRPr lang="en-US" sz="1800" dirty="0"/>
          </a:p>
          <a:p>
            <a:pPr algn="just">
              <a:lnSpc>
                <a:spcPct val="90000"/>
              </a:lnSpc>
              <a:buFont typeface="Wingdings" panose="05000000000000000000" pitchFamily="2" charset="2"/>
              <a:buChar char="Ø"/>
            </a:pPr>
            <a:r>
              <a:rPr lang="en-US" sz="1800" dirty="0"/>
              <a:t>It is possible to map object in the problem domain to those in the program. </a:t>
            </a:r>
          </a:p>
          <a:p>
            <a:pPr algn="just">
              <a:lnSpc>
                <a:spcPct val="90000"/>
              </a:lnSpc>
              <a:buFont typeface="Wingdings" panose="05000000000000000000" pitchFamily="2" charset="2"/>
              <a:buChar char="Ø"/>
            </a:pPr>
            <a:r>
              <a:rPr lang="en-US" sz="1800" dirty="0"/>
              <a:t>It is easy to partition the work in a project based on objects.</a:t>
            </a:r>
          </a:p>
          <a:p>
            <a:pPr algn="just">
              <a:lnSpc>
                <a:spcPct val="90000"/>
              </a:lnSpc>
              <a:buFont typeface="Wingdings" panose="05000000000000000000" pitchFamily="2" charset="2"/>
              <a:buChar char="Ø"/>
            </a:pPr>
            <a:r>
              <a:rPr lang="en-US" sz="1800" dirty="0"/>
              <a:t>The data-centered design approach enables us to capture more detail of a model can implemental form. </a:t>
            </a:r>
          </a:p>
          <a:p>
            <a:pPr algn="just">
              <a:lnSpc>
                <a:spcPct val="90000"/>
              </a:lnSpc>
              <a:buFont typeface="Wingdings" panose="05000000000000000000" pitchFamily="2" charset="2"/>
              <a:buChar char="Ø"/>
            </a:pPr>
            <a:r>
              <a:rPr lang="en-US" sz="1800" dirty="0"/>
              <a:t>Object-oriented system can be easily upgraded from small to large system.</a:t>
            </a:r>
          </a:p>
          <a:p>
            <a:pPr algn="just">
              <a:lnSpc>
                <a:spcPct val="90000"/>
              </a:lnSpc>
              <a:buFont typeface="Wingdings" panose="05000000000000000000" pitchFamily="2" charset="2"/>
              <a:buChar char="Ø"/>
            </a:pPr>
            <a:r>
              <a:rPr lang="en-US" sz="1800" dirty="0"/>
              <a:t> Message passing techniques for communication between objects makes to interface descriptions with external systems much simpler. </a:t>
            </a:r>
          </a:p>
          <a:p>
            <a:pPr algn="just">
              <a:buFont typeface="Wingdings" panose="05000000000000000000" pitchFamily="2" charset="2"/>
              <a:buChar char="Ø"/>
            </a:pPr>
            <a:endParaRPr lang="en-US" sz="1800" dirty="0">
              <a:solidFill>
                <a:schemeClr val="tx1"/>
              </a:solidFill>
            </a:endParaRPr>
          </a:p>
        </p:txBody>
      </p:sp>
    </p:spTree>
    <p:extLst>
      <p:ext uri="{BB962C8B-B14F-4D97-AF65-F5344CB8AC3E}">
        <p14:creationId xmlns:p14="http://schemas.microsoft.com/office/powerpoint/2010/main" val="303341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EBCD-93AE-4A24-9ECC-D5CD0A56F4D7}"/>
              </a:ext>
            </a:extLst>
          </p:cNvPr>
          <p:cNvSpPr>
            <a:spLocks noGrp="1"/>
          </p:cNvSpPr>
          <p:nvPr>
            <p:ph type="title"/>
          </p:nvPr>
        </p:nvSpPr>
        <p:spPr/>
        <p:txBody>
          <a:bodyPr anchor="b">
            <a:normAutofit/>
          </a:bodyPr>
          <a:lstStyle/>
          <a:p>
            <a:r>
              <a:rPr lang="en-US" dirty="0"/>
              <a:t>Basic concept of OOP</a:t>
            </a:r>
          </a:p>
        </p:txBody>
      </p:sp>
      <p:graphicFrame>
        <p:nvGraphicFramePr>
          <p:cNvPr id="5" name="Content Placeholder 2">
            <a:extLst>
              <a:ext uri="{FF2B5EF4-FFF2-40B4-BE49-F238E27FC236}">
                <a16:creationId xmlns:a16="http://schemas.microsoft.com/office/drawing/2014/main" id="{4A2071E4-3433-4F6B-8358-14E5ACDB931D}"/>
              </a:ext>
            </a:extLst>
          </p:cNvPr>
          <p:cNvGraphicFramePr>
            <a:graphicFrameLocks noGrp="1"/>
          </p:cNvGraphicFramePr>
          <p:nvPr>
            <p:ph idx="1"/>
            <p:extLst>
              <p:ext uri="{D42A27DB-BD31-4B8C-83A1-F6EECF244321}">
                <p14:modId xmlns:p14="http://schemas.microsoft.com/office/powerpoint/2010/main" val="70667457"/>
              </p:ext>
            </p:extLst>
          </p:nvPr>
        </p:nvGraphicFramePr>
        <p:xfrm>
          <a:off x="5303520" y="2209120"/>
          <a:ext cx="6507480" cy="4264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 Placeholder 3">
            <a:extLst>
              <a:ext uri="{FF2B5EF4-FFF2-40B4-BE49-F238E27FC236}">
                <a16:creationId xmlns:a16="http://schemas.microsoft.com/office/drawing/2014/main" id="{FB3C710F-93B3-4E92-9B08-7801FA12E36E}"/>
              </a:ext>
            </a:extLst>
          </p:cNvPr>
          <p:cNvSpPr>
            <a:spLocks noGrp="1"/>
          </p:cNvSpPr>
          <p:nvPr>
            <p:ph type="body" sz="half" idx="4294967295"/>
          </p:nvPr>
        </p:nvSpPr>
        <p:spPr>
          <a:xfrm>
            <a:off x="653143" y="2209120"/>
            <a:ext cx="4650377" cy="3785279"/>
          </a:xfrm>
        </p:spPr>
        <p:txBody>
          <a:bodyPr>
            <a:normAutofit/>
          </a:bodyPr>
          <a:lstStyle/>
          <a:p>
            <a:pPr algn="just">
              <a:buFont typeface="Wingdings" panose="05000000000000000000" pitchFamily="2" charset="2"/>
              <a:buChar char="Ø"/>
            </a:pPr>
            <a:r>
              <a:rPr lang="en-US" dirty="0"/>
              <a:t>It is necessary to understand some of the basic concepts used extensively in object-oriented programming. These include: </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52139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5960-F04D-4A49-8DD4-15C029CE23CF}"/>
              </a:ext>
            </a:extLst>
          </p:cNvPr>
          <p:cNvSpPr>
            <a:spLocks noGrp="1"/>
          </p:cNvSpPr>
          <p:nvPr>
            <p:ph type="title"/>
          </p:nvPr>
        </p:nvSpPr>
        <p:spPr>
          <a:xfrm>
            <a:off x="378885" y="630382"/>
            <a:ext cx="11432116" cy="967840"/>
          </a:xfrm>
        </p:spPr>
        <p:txBody>
          <a:bodyPr anchor="ctr">
            <a:normAutofit/>
          </a:bodyPr>
          <a:lstStyle/>
          <a:p>
            <a:r>
              <a:rPr lang="en-US" dirty="0"/>
              <a:t>What is an object</a:t>
            </a:r>
          </a:p>
        </p:txBody>
      </p:sp>
      <p:pic>
        <p:nvPicPr>
          <p:cNvPr id="2050" name="Picture 2" descr="What is Object Oriented Programming (OOP) | Java Tutorial Network">
            <a:extLst>
              <a:ext uri="{FF2B5EF4-FFF2-40B4-BE49-F238E27FC236}">
                <a16:creationId xmlns:a16="http://schemas.microsoft.com/office/drawing/2014/main" id="{499F6AA6-4A12-4754-B393-F04F75E06FA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81612" y="3031122"/>
            <a:ext cx="4759831" cy="2237564"/>
          </a:xfrm>
          <a:prstGeom prst="rect">
            <a:avLst/>
          </a:prstGeom>
          <a:solidFill>
            <a:srgbClr val="FFFFFF"/>
          </a:solidFill>
        </p:spPr>
      </p:pic>
      <p:sp>
        <p:nvSpPr>
          <p:cNvPr id="33" name="Content Placeholder 2">
            <a:extLst>
              <a:ext uri="{FF2B5EF4-FFF2-40B4-BE49-F238E27FC236}">
                <a16:creationId xmlns:a16="http://schemas.microsoft.com/office/drawing/2014/main" id="{CED14E96-B394-4508-A841-EABAE1D01CF9}"/>
              </a:ext>
            </a:extLst>
          </p:cNvPr>
          <p:cNvSpPr>
            <a:spLocks noGrp="1"/>
          </p:cNvSpPr>
          <p:nvPr>
            <p:ph sz="half" idx="2"/>
          </p:nvPr>
        </p:nvSpPr>
        <p:spPr>
          <a:xfrm>
            <a:off x="5241443" y="2151063"/>
            <a:ext cx="6569558" cy="4306008"/>
          </a:xfrm>
        </p:spPr>
        <p:txBody>
          <a:bodyPr>
            <a:noAutofit/>
          </a:bodyPr>
          <a:lstStyle/>
          <a:p>
            <a:pPr>
              <a:lnSpc>
                <a:spcPct val="90000"/>
              </a:lnSpc>
              <a:buFont typeface="Wingdings" panose="05000000000000000000" pitchFamily="2" charset="2"/>
              <a:buChar char="Ø"/>
            </a:pPr>
            <a:r>
              <a:rPr lang="en-US" sz="1800" dirty="0"/>
              <a:t>Objects are the basic run time entities in an object-oriented system. They may represent a person, a place, a bank account, a table of data or any item that the program has to handle. </a:t>
            </a:r>
          </a:p>
          <a:p>
            <a:pPr>
              <a:lnSpc>
                <a:spcPct val="90000"/>
              </a:lnSpc>
              <a:buFont typeface="Wingdings" panose="05000000000000000000" pitchFamily="2" charset="2"/>
              <a:buChar char="Ø"/>
            </a:pPr>
            <a:r>
              <a:rPr lang="en-US" sz="1800" dirty="0"/>
              <a:t>They may also represent user-defined data such as vectors, time and lists. </a:t>
            </a:r>
          </a:p>
          <a:p>
            <a:pPr>
              <a:lnSpc>
                <a:spcPct val="90000"/>
              </a:lnSpc>
              <a:buFont typeface="Wingdings" panose="05000000000000000000" pitchFamily="2" charset="2"/>
              <a:buChar char="Ø"/>
            </a:pPr>
            <a:r>
              <a:rPr lang="en-US" sz="1800" dirty="0"/>
              <a:t>Programming problem is analyzed in term of objects and the nature of communication between them. </a:t>
            </a:r>
          </a:p>
          <a:p>
            <a:pPr>
              <a:lnSpc>
                <a:spcPct val="90000"/>
              </a:lnSpc>
              <a:buFont typeface="Wingdings" panose="05000000000000000000" pitchFamily="2" charset="2"/>
              <a:buChar char="Ø"/>
            </a:pPr>
            <a:r>
              <a:rPr lang="en-US" sz="1800" dirty="0"/>
              <a:t>Program objects should be chosen such that they match closely with the real-world objects. </a:t>
            </a:r>
          </a:p>
          <a:p>
            <a:pPr>
              <a:lnSpc>
                <a:spcPct val="90000"/>
              </a:lnSpc>
              <a:buFont typeface="Wingdings" panose="05000000000000000000" pitchFamily="2" charset="2"/>
              <a:buChar char="Ø"/>
            </a:pPr>
            <a:r>
              <a:rPr lang="en-US" sz="1800" dirty="0"/>
              <a:t>Objects take up space in the memory and have an associated address like a record in Pascal, or a structure in c.</a:t>
            </a:r>
            <a:br>
              <a:rPr lang="en-US" sz="1800" dirty="0"/>
            </a:br>
            <a:endParaRPr lang="en-US" sz="1800" dirty="0"/>
          </a:p>
          <a:p>
            <a:pPr>
              <a:lnSpc>
                <a:spcPct val="90000"/>
              </a:lnSpc>
              <a:buFont typeface="Wingdings" panose="05000000000000000000" pitchFamily="2" charset="2"/>
              <a:buChar char="Ø"/>
            </a:pPr>
            <a:endParaRPr lang="en-US" sz="1800" dirty="0"/>
          </a:p>
        </p:txBody>
      </p:sp>
    </p:spTree>
    <p:extLst>
      <p:ext uri="{BB962C8B-B14F-4D97-AF65-F5344CB8AC3E}">
        <p14:creationId xmlns:p14="http://schemas.microsoft.com/office/powerpoint/2010/main" val="415996253"/>
      </p:ext>
    </p:extLst>
  </p:cSld>
  <p:clrMapOvr>
    <a:masterClrMapping/>
  </p:clrMapOvr>
</p:sld>
</file>

<file path=ppt/theme/theme1.xml><?xml version="1.0" encoding="utf-8"?>
<a:theme xmlns:a="http://schemas.openxmlformats.org/drawingml/2006/main" name="Theme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57DC9151-B8DD-47A6-BF84-C201E13A8141}" vid="{DB802291-E1B3-4E23-B9FF-5B37105B723E}"/>
    </a:ext>
  </a:ext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8" ma:contentTypeDescription="Create a new document." ma:contentTypeScope="" ma:versionID="64306857b40e113f381545cdb3594eb7">
  <xsd:schema xmlns:xsd="http://www.w3.org/2001/XMLSchema" xmlns:xs="http://www.w3.org/2001/XMLSchema" xmlns:p="http://schemas.microsoft.com/office/2006/metadata/properties" xmlns:ns2="d2759a66-45ac-4dcc-97a7-1d1447a6f8ca" targetNamespace="http://schemas.microsoft.com/office/2006/metadata/properties" ma:root="true" ma:fieldsID="04d7ab51c00b34ec40cb1b4b98079026" ns2:_="">
    <xsd:import namespace="d2759a66-45ac-4dcc-97a7-1d1447a6f8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07F093-EAB8-4A3E-9ED9-583931B77000}">
  <ds:schemaRefs>
    <ds:schemaRef ds:uri="http://schemas.microsoft.com/sharepoint/v3/contenttype/forms"/>
  </ds:schemaRefs>
</ds:datastoreItem>
</file>

<file path=customXml/itemProps2.xml><?xml version="1.0" encoding="utf-8"?>
<ds:datastoreItem xmlns:ds="http://schemas.openxmlformats.org/officeDocument/2006/customXml" ds:itemID="{9B922B1F-2279-4CF0-9964-3545C0625E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84D25C-2E8A-43C7-AB3A-05614E933CF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f05aa4fc-6785-42fa-879e-4fefad1725f6"/>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881</TotalTime>
  <Words>949</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Corbel</vt:lpstr>
      <vt:lpstr>Times New Roman</vt:lpstr>
      <vt:lpstr>Verdana</vt:lpstr>
      <vt:lpstr>Wingdings</vt:lpstr>
      <vt:lpstr>Theme1</vt:lpstr>
      <vt:lpstr>Spectrum</vt:lpstr>
      <vt:lpstr>Object Oriented Programming:  Class, Object, Constructor &amp; Destructor</vt:lpstr>
      <vt:lpstr>Object Oriented Programming</vt:lpstr>
      <vt:lpstr>OOP stands for Object-Oriented Programming </vt:lpstr>
      <vt:lpstr>OOP: Object oriented programming</vt:lpstr>
      <vt:lpstr>PowerPoint Presentation</vt:lpstr>
      <vt:lpstr>Benefits of OOP</vt:lpstr>
      <vt:lpstr>Benefits of OOP (Continue)</vt:lpstr>
      <vt:lpstr>Basic concept of OOP</vt:lpstr>
      <vt:lpstr>What is an object</vt:lpstr>
      <vt:lpstr>What is a Class</vt:lpstr>
      <vt:lpstr>Pillars of 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NAZMUL HOSSAIN</dc:creator>
  <cp:lastModifiedBy>Syeda Nishat Tasnim</cp:lastModifiedBy>
  <cp:revision>37</cp:revision>
  <dcterms:created xsi:type="dcterms:W3CDTF">2020-04-23T06:28:33Z</dcterms:created>
  <dcterms:modified xsi:type="dcterms:W3CDTF">2022-11-20T08:12:04Z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