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 id="2147483660" r:id="rId5"/>
  </p:sldMasterIdLst>
  <p:sldIdLst>
    <p:sldId id="331" r:id="rId6"/>
    <p:sldId id="311" r:id="rId7"/>
    <p:sldId id="266" r:id="rId8"/>
    <p:sldId id="312" r:id="rId9"/>
    <p:sldId id="314" r:id="rId10"/>
    <p:sldId id="269" r:id="rId11"/>
    <p:sldId id="315" r:id="rId12"/>
    <p:sldId id="316" r:id="rId13"/>
    <p:sldId id="317" r:id="rId14"/>
    <p:sldId id="318" r:id="rId15"/>
    <p:sldId id="319" r:id="rId16"/>
    <p:sldId id="320" r:id="rId17"/>
    <p:sldId id="321" r:id="rId18"/>
    <p:sldId id="323" r:id="rId19"/>
    <p:sldId id="334" r:id="rId20"/>
    <p:sldId id="325" r:id="rId21"/>
    <p:sldId id="257" r:id="rId22"/>
    <p:sldId id="326" r:id="rId23"/>
    <p:sldId id="327" r:id="rId24"/>
    <p:sldId id="328" r:id="rId25"/>
    <p:sldId id="332" r:id="rId26"/>
    <p:sldId id="262" r:id="rId27"/>
    <p:sldId id="263" r:id="rId28"/>
    <p:sldId id="264" r:id="rId29"/>
    <p:sldId id="265" r:id="rId30"/>
    <p:sldId id="336" r:id="rId31"/>
    <p:sldId id="329" r:id="rId32"/>
    <p:sldId id="267" r:id="rId33"/>
    <p:sldId id="338" r:id="rId34"/>
    <p:sldId id="268" r:id="rId35"/>
    <p:sldId id="330" r:id="rId36"/>
    <p:sldId id="270" r:id="rId37"/>
    <p:sldId id="271" r:id="rId38"/>
    <p:sldId id="33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DDEA10-19BC-4028-B753-CB558B464C8F}" v="5" dt="2020-12-30T17:38:00.003"/>
    <p1510:client id="{5123A2B7-67A6-46B5-A038-165B6215B354}" v="1" dt="2020-12-30T04:47:32.915"/>
    <p1510:client id="{91C16C07-1AF1-4CDE-921B-1ED459949E71}" v="4" dt="2020-11-25T19:08:59.3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BONITA NONDE" userId="S::20-43819-2@student.aiub.edu::a6bd5cad-f03d-421e-bd5b-b6b70305e29f" providerId="AD" clId="Web-{91C16C07-1AF1-4CDE-921B-1ED459949E71}"/>
    <pc:docChg chg="addSld">
      <pc:chgData name="NOBONITA NONDE" userId="S::20-43819-2@student.aiub.edu::a6bd5cad-f03d-421e-bd5b-b6b70305e29f" providerId="AD" clId="Web-{91C16C07-1AF1-4CDE-921B-1ED459949E71}" dt="2020-11-25T19:08:59.371" v="3"/>
      <pc:docMkLst>
        <pc:docMk/>
      </pc:docMkLst>
      <pc:sldChg chg="new">
        <pc:chgData name="NOBONITA NONDE" userId="S::20-43819-2@student.aiub.edu::a6bd5cad-f03d-421e-bd5b-b6b70305e29f" providerId="AD" clId="Web-{91C16C07-1AF1-4CDE-921B-1ED459949E71}" dt="2020-11-25T19:08:57.761" v="0"/>
        <pc:sldMkLst>
          <pc:docMk/>
          <pc:sldMk cId="3838774904" sldId="339"/>
        </pc:sldMkLst>
      </pc:sldChg>
      <pc:sldChg chg="new">
        <pc:chgData name="NOBONITA NONDE" userId="S::20-43819-2@student.aiub.edu::a6bd5cad-f03d-421e-bd5b-b6b70305e29f" providerId="AD" clId="Web-{91C16C07-1AF1-4CDE-921B-1ED459949E71}" dt="2020-11-25T19:08:58.246" v="1"/>
        <pc:sldMkLst>
          <pc:docMk/>
          <pc:sldMk cId="1680166373" sldId="340"/>
        </pc:sldMkLst>
      </pc:sldChg>
      <pc:sldChg chg="new">
        <pc:chgData name="NOBONITA NONDE" userId="S::20-43819-2@student.aiub.edu::a6bd5cad-f03d-421e-bd5b-b6b70305e29f" providerId="AD" clId="Web-{91C16C07-1AF1-4CDE-921B-1ED459949E71}" dt="2020-11-25T19:08:58.949" v="2"/>
        <pc:sldMkLst>
          <pc:docMk/>
          <pc:sldMk cId="4155989174" sldId="341"/>
        </pc:sldMkLst>
      </pc:sldChg>
      <pc:sldChg chg="new">
        <pc:chgData name="NOBONITA NONDE" userId="S::20-43819-2@student.aiub.edu::a6bd5cad-f03d-421e-bd5b-b6b70305e29f" providerId="AD" clId="Web-{91C16C07-1AF1-4CDE-921B-1ED459949E71}" dt="2020-11-25T19:08:59.371" v="3"/>
        <pc:sldMkLst>
          <pc:docMk/>
          <pc:sldMk cId="600133900" sldId="342"/>
        </pc:sldMkLst>
      </pc:sldChg>
    </pc:docChg>
  </pc:docChgLst>
  <pc:docChgLst>
    <pc:chgData name="ZAWAD ANAM" userId="S::20-43967-2@student.aiub.edu::e0da99ef-9c52-4598-b58b-5b1dcb505bba" providerId="AD" clId="Web-{3BDDEA10-19BC-4028-B753-CB558B464C8F}"/>
    <pc:docChg chg="modSld">
      <pc:chgData name="ZAWAD ANAM" userId="S::20-43967-2@student.aiub.edu::e0da99ef-9c52-4598-b58b-5b1dcb505bba" providerId="AD" clId="Web-{3BDDEA10-19BC-4028-B753-CB558B464C8F}" dt="2020-12-30T17:38:00.003" v="4"/>
      <pc:docMkLst>
        <pc:docMk/>
      </pc:docMkLst>
      <pc:sldChg chg="modSp">
        <pc:chgData name="ZAWAD ANAM" userId="S::20-43967-2@student.aiub.edu::e0da99ef-9c52-4598-b58b-5b1dcb505bba" providerId="AD" clId="Web-{3BDDEA10-19BC-4028-B753-CB558B464C8F}" dt="2020-12-30T17:38:00.003" v="4"/>
        <pc:sldMkLst>
          <pc:docMk/>
          <pc:sldMk cId="234700026" sldId="260"/>
        </pc:sldMkLst>
        <pc:graphicFrameChg chg="mod modGraphic">
          <ac:chgData name="ZAWAD ANAM" userId="S::20-43967-2@student.aiub.edu::e0da99ef-9c52-4598-b58b-5b1dcb505bba" providerId="AD" clId="Web-{3BDDEA10-19BC-4028-B753-CB558B464C8F}" dt="2020-12-30T17:38:00.003" v="4"/>
          <ac:graphicFrameMkLst>
            <pc:docMk/>
            <pc:sldMk cId="234700026" sldId="260"/>
            <ac:graphicFrameMk id="5" creationId="{EB69DCDD-19FA-448A-9CCF-2AF728B6959B}"/>
          </ac:graphicFrameMkLst>
        </pc:graphicFrameChg>
      </pc:sldChg>
    </pc:docChg>
  </pc:docChgLst>
  <pc:docChgLst>
    <pc:chgData name="Dr. Md. Mahbub Chowdhury Mishu" userId="09162e0f-fafd-430e-8e71-18113d49a68e" providerId="ADAL" clId="{69C4538C-0AEF-4EB8-858C-E8A188326DC8}"/>
    <pc:docChg chg="modSld">
      <pc:chgData name="Dr. Md. Mahbub Chowdhury Mishu" userId="09162e0f-fafd-430e-8e71-18113d49a68e" providerId="ADAL" clId="{69C4538C-0AEF-4EB8-858C-E8A188326DC8}" dt="2020-04-27T08:39:11.842" v="0" actId="20577"/>
      <pc:docMkLst>
        <pc:docMk/>
      </pc:docMkLst>
      <pc:sldChg chg="modSp">
        <pc:chgData name="Dr. Md. Mahbub Chowdhury Mishu" userId="09162e0f-fafd-430e-8e71-18113d49a68e" providerId="ADAL" clId="{69C4538C-0AEF-4EB8-858C-E8A188326DC8}" dt="2020-04-27T08:39:11.842" v="0" actId="20577"/>
        <pc:sldMkLst>
          <pc:docMk/>
          <pc:sldMk cId="700707328" sldId="331"/>
        </pc:sldMkLst>
        <pc:graphicFrameChg chg="modGraphic">
          <ac:chgData name="Dr. Md. Mahbub Chowdhury Mishu" userId="09162e0f-fafd-430e-8e71-18113d49a68e" providerId="ADAL" clId="{69C4538C-0AEF-4EB8-858C-E8A188326DC8}" dt="2020-04-27T08:39:11.842" v="0" actId="20577"/>
          <ac:graphicFrameMkLst>
            <pc:docMk/>
            <pc:sldMk cId="700707328" sldId="331"/>
            <ac:graphicFrameMk id="7" creationId="{29FF08AD-7519-4C4A-8E0D-640DF5BB5E58}"/>
          </ac:graphicFrameMkLst>
        </pc:graphicFrameChg>
      </pc:sldChg>
    </pc:docChg>
  </pc:docChgLst>
  <pc:docChgLst>
    <pc:chgData name="MD. MAHMODUL HASAN TONMOY" userId="S::20-42642-1@student.aiub.edu::477f55c0-4db6-476c-a5fc-7835743cb100" providerId="AD" clId="Web-{5123A2B7-67A6-46B5-A038-165B6215B354}"/>
    <pc:docChg chg="modSld">
      <pc:chgData name="MD. MAHMODUL HASAN TONMOY" userId="S::20-42642-1@student.aiub.edu::477f55c0-4db6-476c-a5fc-7835743cb100" providerId="AD" clId="Web-{5123A2B7-67A6-46B5-A038-165B6215B354}" dt="2020-12-30T04:47:32.915" v="0" actId="1076"/>
      <pc:docMkLst>
        <pc:docMk/>
      </pc:docMkLst>
      <pc:sldChg chg="modSp">
        <pc:chgData name="MD. MAHMODUL HASAN TONMOY" userId="S::20-42642-1@student.aiub.edu::477f55c0-4db6-476c-a5fc-7835743cb100" providerId="AD" clId="Web-{5123A2B7-67A6-46B5-A038-165B6215B354}" dt="2020-12-30T04:47:32.915" v="0" actId="1076"/>
        <pc:sldMkLst>
          <pc:docMk/>
          <pc:sldMk cId="4065598289" sldId="307"/>
        </pc:sldMkLst>
        <pc:picChg chg="mod">
          <ac:chgData name="MD. MAHMODUL HASAN TONMOY" userId="S::20-42642-1@student.aiub.edu::477f55c0-4db6-476c-a5fc-7835743cb100" providerId="AD" clId="Web-{5123A2B7-67A6-46B5-A038-165B6215B354}" dt="2020-12-30T04:47:32.915" v="0" actId="1076"/>
          <ac:picMkLst>
            <pc:docMk/>
            <pc:sldMk cId="4065598289" sldId="307"/>
            <ac:picMk id="7" creationId="{62BC678C-A140-4B88-988D-1382F5016576}"/>
          </ac:picMkLst>
        </pc:picChg>
      </pc:sldChg>
    </pc:docChg>
  </pc:docChgLst>
  <pc:docChgLst>
    <pc:chgData name="Dr. Md. Mahbub Chowdhury Mishu" userId="09162e0f-fafd-430e-8e71-18113d49a68e" providerId="ADAL" clId="{2D82A838-BC24-4FE1-B458-ADAAA2AF280E}"/>
    <pc:docChg chg="modSld">
      <pc:chgData name="Dr. Md. Mahbub Chowdhury Mishu" userId="09162e0f-fafd-430e-8e71-18113d49a68e" providerId="ADAL" clId="{2D82A838-BC24-4FE1-B458-ADAAA2AF280E}" dt="2020-04-27T08:22:36.383" v="12" actId="20577"/>
      <pc:docMkLst>
        <pc:docMk/>
      </pc:docMkLst>
      <pc:sldChg chg="modSp">
        <pc:chgData name="Dr. Md. Mahbub Chowdhury Mishu" userId="09162e0f-fafd-430e-8e71-18113d49a68e" providerId="ADAL" clId="{2D82A838-BC24-4FE1-B458-ADAAA2AF280E}" dt="2020-04-27T08:22:36.383" v="12" actId="20577"/>
        <pc:sldMkLst>
          <pc:docMk/>
          <pc:sldMk cId="700707328" sldId="331"/>
        </pc:sldMkLst>
        <pc:graphicFrameChg chg="modGraphic">
          <ac:chgData name="Dr. Md. Mahbub Chowdhury Mishu" userId="09162e0f-fafd-430e-8e71-18113d49a68e" providerId="ADAL" clId="{2D82A838-BC24-4FE1-B458-ADAAA2AF280E}" dt="2020-04-27T08:22:36.383" v="12" actId="20577"/>
          <ac:graphicFrameMkLst>
            <pc:docMk/>
            <pc:sldMk cId="700707328" sldId="331"/>
            <ac:graphicFrameMk id="7" creationId="{29FF08AD-7519-4C4A-8E0D-640DF5BB5E58}"/>
          </ac:graphicFrameMkLst>
        </pc:graphicFrameChg>
      </pc:sldChg>
    </pc:docChg>
  </pc:docChgLst>
  <pc:docChgLst>
    <pc:chgData name="Dr. Md. Mahbub Chowdhury Mishu" userId="09162e0f-fafd-430e-8e71-18113d49a68e" providerId="ADAL" clId="{583ED6BC-8AD6-432B-9D79-B05F6A1C1170}"/>
    <pc:docChg chg="undo custSel mod addSld delSld modSld sldOrd">
      <pc:chgData name="Dr. Md. Mahbub Chowdhury Mishu" userId="09162e0f-fafd-430e-8e71-18113d49a68e" providerId="ADAL" clId="{583ED6BC-8AD6-432B-9D79-B05F6A1C1170}" dt="2020-04-18T06:04:06.690" v="2891" actId="255"/>
      <pc:docMkLst>
        <pc:docMk/>
      </pc:docMkLst>
      <pc:sldChg chg="addSp delSp modSp mod setBg delDesignElem">
        <pc:chgData name="Dr. Md. Mahbub Chowdhury Mishu" userId="09162e0f-fafd-430e-8e71-18113d49a68e" providerId="ADAL" clId="{583ED6BC-8AD6-432B-9D79-B05F6A1C1170}" dt="2020-04-18T05:52:42.785" v="2889" actId="404"/>
        <pc:sldMkLst>
          <pc:docMk/>
          <pc:sldMk cId="1317414690" sldId="256"/>
        </pc:sldMkLst>
        <pc:spChg chg="mod">
          <ac:chgData name="Dr. Md. Mahbub Chowdhury Mishu" userId="09162e0f-fafd-430e-8e71-18113d49a68e" providerId="ADAL" clId="{583ED6BC-8AD6-432B-9D79-B05F6A1C1170}" dt="2020-04-18T05:52:42.785" v="2889" actId="404"/>
          <ac:spMkLst>
            <pc:docMk/>
            <pc:sldMk cId="1317414690" sldId="256"/>
            <ac:spMk id="3" creationId="{54892697-72B5-48C9-BEDE-11DFBDB4A53F}"/>
          </ac:spMkLst>
        </pc:spChg>
        <pc:spChg chg="add del">
          <ac:chgData name="Dr. Md. Mahbub Chowdhury Mishu" userId="09162e0f-fafd-430e-8e71-18113d49a68e" providerId="ADAL" clId="{583ED6BC-8AD6-432B-9D79-B05F6A1C1170}" dt="2020-04-06T17:53:31.157" v="925" actId="26606"/>
          <ac:spMkLst>
            <pc:docMk/>
            <pc:sldMk cId="1317414690" sldId="256"/>
            <ac:spMk id="5" creationId="{EB88142C-D3C4-43DC-A844-A7D9ECB0F5CD}"/>
          </ac:spMkLst>
        </pc:spChg>
        <pc:spChg chg="add del">
          <ac:chgData name="Dr. Md. Mahbub Chowdhury Mishu" userId="09162e0f-fafd-430e-8e71-18113d49a68e" providerId="ADAL" clId="{583ED6BC-8AD6-432B-9D79-B05F6A1C1170}" dt="2020-04-06T17:53:31.157" v="925" actId="26606"/>
          <ac:spMkLst>
            <pc:docMk/>
            <pc:sldMk cId="1317414690" sldId="256"/>
            <ac:spMk id="6" creationId="{416DC9EF-092A-4FEF-8A40-0E509CA79855}"/>
          </ac:spMkLst>
        </pc:spChg>
        <pc:spChg chg="add del">
          <ac:chgData name="Dr. Md. Mahbub Chowdhury Mishu" userId="09162e0f-fafd-430e-8e71-18113d49a68e" providerId="ADAL" clId="{583ED6BC-8AD6-432B-9D79-B05F6A1C1170}" dt="2020-04-06T16:10:32.700" v="155" actId="26606"/>
          <ac:spMkLst>
            <pc:docMk/>
            <pc:sldMk cId="1317414690" sldId="256"/>
            <ac:spMk id="8" creationId="{285FDA20-1F2D-4C6B-BEA2-541F2A2DBDA7}"/>
          </ac:spMkLst>
        </pc:spChg>
        <pc:spChg chg="add del">
          <ac:chgData name="Dr. Md. Mahbub Chowdhury Mishu" userId="09162e0f-fafd-430e-8e71-18113d49a68e" providerId="ADAL" clId="{583ED6BC-8AD6-432B-9D79-B05F6A1C1170}" dt="2020-04-06T17:53:39.515" v="927" actId="26606"/>
          <ac:spMkLst>
            <pc:docMk/>
            <pc:sldMk cId="1317414690" sldId="256"/>
            <ac:spMk id="9" creationId="{4609862E-48F9-45AC-8D44-67A0268A7935}"/>
          </ac:spMkLst>
        </pc:spChg>
        <pc:spChg chg="add del">
          <ac:chgData name="Dr. Md. Mahbub Chowdhury Mishu" userId="09162e0f-fafd-430e-8e71-18113d49a68e" providerId="ADAL" clId="{583ED6BC-8AD6-432B-9D79-B05F6A1C1170}" dt="2020-04-06T16:10:32.700" v="155" actId="26606"/>
          <ac:spMkLst>
            <pc:docMk/>
            <pc:sldMk cId="1317414690" sldId="256"/>
            <ac:spMk id="10" creationId="{D7A1FF82-7172-4BD7-A331-B18CA494D36F}"/>
          </ac:spMkLst>
        </pc:spChg>
        <pc:spChg chg="add del">
          <ac:chgData name="Dr. Md. Mahbub Chowdhury Mishu" userId="09162e0f-fafd-430e-8e71-18113d49a68e" providerId="ADAL" clId="{583ED6BC-8AD6-432B-9D79-B05F6A1C1170}" dt="2020-04-06T17:53:39.515" v="927" actId="26606"/>
          <ac:spMkLst>
            <pc:docMk/>
            <pc:sldMk cId="1317414690" sldId="256"/>
            <ac:spMk id="11" creationId="{2D5EEA8B-2D86-4D1D-96B3-6B8290303786}"/>
          </ac:spMkLst>
        </pc:spChg>
        <pc:spChg chg="add del">
          <ac:chgData name="Dr. Md. Mahbub Chowdhury Mishu" userId="09162e0f-fafd-430e-8e71-18113d49a68e" providerId="ADAL" clId="{583ED6BC-8AD6-432B-9D79-B05F6A1C1170}" dt="2020-04-06T18:12:19.108" v="978" actId="26606"/>
          <ac:spMkLst>
            <pc:docMk/>
            <pc:sldMk cId="1317414690" sldId="256"/>
            <ac:spMk id="12" creationId="{052BD58B-6284-459E-9FF4-A97F3A569074}"/>
          </ac:spMkLst>
        </pc:spChg>
        <pc:spChg chg="add del">
          <ac:chgData name="Dr. Md. Mahbub Chowdhury Mishu" userId="09162e0f-fafd-430e-8e71-18113d49a68e" providerId="ADAL" clId="{583ED6BC-8AD6-432B-9D79-B05F6A1C1170}" dt="2020-04-06T18:12:19.108" v="978" actId="26606"/>
          <ac:spMkLst>
            <pc:docMk/>
            <pc:sldMk cId="1317414690" sldId="256"/>
            <ac:spMk id="13" creationId="{19B315F0-2F2E-4749-9C08-6F2B59723FEF}"/>
          </ac:spMkLst>
        </pc:spChg>
        <pc:spChg chg="add del">
          <ac:chgData name="Dr. Md. Mahbub Chowdhury Mishu" userId="09162e0f-fafd-430e-8e71-18113d49a68e" providerId="ADAL" clId="{583ED6BC-8AD6-432B-9D79-B05F6A1C1170}" dt="2020-04-06T17:33:59.605" v="670"/>
          <ac:spMkLst>
            <pc:docMk/>
            <pc:sldMk cId="1317414690" sldId="256"/>
            <ac:spMk id="15" creationId="{4609862E-48F9-45AC-8D44-67A0268A7935}"/>
          </ac:spMkLst>
        </pc:spChg>
        <pc:spChg chg="add del">
          <ac:chgData name="Dr. Md. Mahbub Chowdhury Mishu" userId="09162e0f-fafd-430e-8e71-18113d49a68e" providerId="ADAL" clId="{583ED6BC-8AD6-432B-9D79-B05F6A1C1170}" dt="2020-04-06T18:12:19.108" v="978" actId="26606"/>
          <ac:spMkLst>
            <pc:docMk/>
            <pc:sldMk cId="1317414690" sldId="256"/>
            <ac:spMk id="20" creationId="{035A481B-C639-4892-B0EF-4D8373A9B06A}"/>
          </ac:spMkLst>
        </pc:spChg>
        <pc:spChg chg="add">
          <ac:chgData name="Dr. Md. Mahbub Chowdhury Mishu" userId="09162e0f-fafd-430e-8e71-18113d49a68e" providerId="ADAL" clId="{583ED6BC-8AD6-432B-9D79-B05F6A1C1170}" dt="2020-04-06T18:12:19.108" v="978" actId="26606"/>
          <ac:spMkLst>
            <pc:docMk/>
            <pc:sldMk cId="1317414690" sldId="256"/>
            <ac:spMk id="27" creationId="{EB88142C-D3C4-43DC-A844-A7D9ECB0F5CD}"/>
          </ac:spMkLst>
        </pc:spChg>
        <pc:spChg chg="add">
          <ac:chgData name="Dr. Md. Mahbub Chowdhury Mishu" userId="09162e0f-fafd-430e-8e71-18113d49a68e" providerId="ADAL" clId="{583ED6BC-8AD6-432B-9D79-B05F6A1C1170}" dt="2020-04-06T18:12:19.108" v="978" actId="26606"/>
          <ac:spMkLst>
            <pc:docMk/>
            <pc:sldMk cId="1317414690" sldId="256"/>
            <ac:spMk id="29" creationId="{416DC9EF-092A-4FEF-8A40-0E509CA79855}"/>
          </ac:spMkLst>
        </pc:spChg>
        <pc:grpChg chg="add del">
          <ac:chgData name="Dr. Md. Mahbub Chowdhury Mishu" userId="09162e0f-fafd-430e-8e71-18113d49a68e" providerId="ADAL" clId="{583ED6BC-8AD6-432B-9D79-B05F6A1C1170}" dt="2020-04-06T18:12:19.108" v="978" actId="26606"/>
          <ac:grpSpMkLst>
            <pc:docMk/>
            <pc:sldMk cId="1317414690" sldId="256"/>
            <ac:grpSpMk id="14" creationId="{E1911703-8F76-418B-A5BE-312E5FF98863}"/>
          </ac:grpSpMkLst>
        </pc:grpChg>
        <pc:grpChg chg="add del">
          <ac:chgData name="Dr. Md. Mahbub Chowdhury Mishu" userId="09162e0f-fafd-430e-8e71-18113d49a68e" providerId="ADAL" clId="{583ED6BC-8AD6-432B-9D79-B05F6A1C1170}" dt="2020-04-06T17:33:59.605" v="670"/>
          <ac:grpSpMkLst>
            <pc:docMk/>
            <pc:sldMk cId="1317414690" sldId="256"/>
            <ac:grpSpMk id="17" creationId="{C97986E7-0E3C-4F64-886E-935DDCB83AA7}"/>
          </ac:grpSpMkLst>
        </pc:grpChg>
        <pc:picChg chg="add mod">
          <ac:chgData name="Dr. Md. Mahbub Chowdhury Mishu" userId="09162e0f-fafd-430e-8e71-18113d49a68e" providerId="ADAL" clId="{583ED6BC-8AD6-432B-9D79-B05F6A1C1170}" dt="2020-04-07T11:00:25.882" v="2327" actId="1076"/>
          <ac:picMkLst>
            <pc:docMk/>
            <pc:sldMk cId="1317414690" sldId="256"/>
            <ac:picMk id="5122" creationId="{AC357F1F-9825-48BE-A8BC-27C24228F6BD}"/>
          </ac:picMkLst>
        </pc:picChg>
      </pc:sldChg>
      <pc:sldChg chg="del">
        <pc:chgData name="Dr. Md. Mahbub Chowdhury Mishu" userId="09162e0f-fafd-430e-8e71-18113d49a68e" providerId="ADAL" clId="{583ED6BC-8AD6-432B-9D79-B05F6A1C1170}" dt="2020-04-06T16:24:26.213" v="383" actId="2696"/>
        <pc:sldMkLst>
          <pc:docMk/>
          <pc:sldMk cId="1538815215" sldId="257"/>
        </pc:sldMkLst>
      </pc:sldChg>
      <pc:sldChg chg="modSp add">
        <pc:chgData name="Dr. Md. Mahbub Chowdhury Mishu" userId="09162e0f-fafd-430e-8e71-18113d49a68e" providerId="ADAL" clId="{583ED6BC-8AD6-432B-9D79-B05F6A1C1170}" dt="2020-04-18T05:51:29.067" v="2804" actId="20577"/>
        <pc:sldMkLst>
          <pc:docMk/>
          <pc:sldMk cId="2688868568" sldId="257"/>
        </pc:sldMkLst>
        <pc:spChg chg="mod">
          <ac:chgData name="Dr. Md. Mahbub Chowdhury Mishu" userId="09162e0f-fafd-430e-8e71-18113d49a68e" providerId="ADAL" clId="{583ED6BC-8AD6-432B-9D79-B05F6A1C1170}" dt="2020-04-18T05:51:29.067" v="2804" actId="20577"/>
          <ac:spMkLst>
            <pc:docMk/>
            <pc:sldMk cId="2688868568" sldId="257"/>
            <ac:spMk id="2" creationId="{463CE7FB-DA69-4B30-AF0F-98D30D11FF9A}"/>
          </ac:spMkLst>
        </pc:spChg>
      </pc:sldChg>
      <pc:sldChg chg="del">
        <pc:chgData name="Dr. Md. Mahbub Chowdhury Mishu" userId="09162e0f-fafd-430e-8e71-18113d49a68e" providerId="ADAL" clId="{583ED6BC-8AD6-432B-9D79-B05F6A1C1170}" dt="2020-04-06T16:24:23.254" v="382" actId="2696"/>
        <pc:sldMkLst>
          <pc:docMk/>
          <pc:sldMk cId="2840029776" sldId="258"/>
        </pc:sldMkLst>
      </pc:sldChg>
      <pc:sldChg chg="addSp delSp modSp">
        <pc:chgData name="Dr. Md. Mahbub Chowdhury Mishu" userId="09162e0f-fafd-430e-8e71-18113d49a68e" providerId="ADAL" clId="{583ED6BC-8AD6-432B-9D79-B05F6A1C1170}" dt="2020-04-06T16:28:34.888" v="440" actId="207"/>
        <pc:sldMkLst>
          <pc:docMk/>
          <pc:sldMk cId="3700504050" sldId="259"/>
        </pc:sldMkLst>
        <pc:spChg chg="mod">
          <ac:chgData name="Dr. Md. Mahbub Chowdhury Mishu" userId="09162e0f-fafd-430e-8e71-18113d49a68e" providerId="ADAL" clId="{583ED6BC-8AD6-432B-9D79-B05F6A1C1170}" dt="2020-04-06T16:03:44.676" v="33" actId="14100"/>
          <ac:spMkLst>
            <pc:docMk/>
            <pc:sldMk cId="3700504050" sldId="259"/>
            <ac:spMk id="2" creationId="{0B20297D-F6B7-4980-B093-437FBCE75503}"/>
          </ac:spMkLst>
        </pc:spChg>
        <pc:spChg chg="add mod">
          <ac:chgData name="Dr. Md. Mahbub Chowdhury Mishu" userId="09162e0f-fafd-430e-8e71-18113d49a68e" providerId="ADAL" clId="{583ED6BC-8AD6-432B-9D79-B05F6A1C1170}" dt="2020-04-06T16:28:34.888" v="440" actId="207"/>
          <ac:spMkLst>
            <pc:docMk/>
            <pc:sldMk cId="3700504050" sldId="259"/>
            <ac:spMk id="4" creationId="{10BF800A-A2F5-4A97-96F6-5C43280854C3}"/>
          </ac:spMkLst>
        </pc:spChg>
        <pc:spChg chg="del">
          <ac:chgData name="Dr. Md. Mahbub Chowdhury Mishu" userId="09162e0f-fafd-430e-8e71-18113d49a68e" providerId="ADAL" clId="{583ED6BC-8AD6-432B-9D79-B05F6A1C1170}" dt="2020-04-06T16:12:54.921" v="247" actId="478"/>
          <ac:spMkLst>
            <pc:docMk/>
            <pc:sldMk cId="3700504050" sldId="259"/>
            <ac:spMk id="6" creationId="{39831A9A-15AC-4877-A1CD-38CF0A698D09}"/>
          </ac:spMkLst>
        </pc:spChg>
        <pc:picChg chg="add mod">
          <ac:chgData name="Dr. Md. Mahbub Chowdhury Mishu" userId="09162e0f-fafd-430e-8e71-18113d49a68e" providerId="ADAL" clId="{583ED6BC-8AD6-432B-9D79-B05F6A1C1170}" dt="2020-04-06T16:14:48.742" v="290" actId="14100"/>
          <ac:picMkLst>
            <pc:docMk/>
            <pc:sldMk cId="3700504050" sldId="259"/>
            <ac:picMk id="7" creationId="{9AAC3AA3-50A5-4CB4-96A7-678BEEB8F07A}"/>
          </ac:picMkLst>
        </pc:picChg>
        <pc:picChg chg="del">
          <ac:chgData name="Dr. Md. Mahbub Chowdhury Mishu" userId="09162e0f-fafd-430e-8e71-18113d49a68e" providerId="ADAL" clId="{583ED6BC-8AD6-432B-9D79-B05F6A1C1170}" dt="2020-04-06T16:12:51.078" v="246" actId="478"/>
          <ac:picMkLst>
            <pc:docMk/>
            <pc:sldMk cId="3700504050" sldId="259"/>
            <ac:picMk id="8" creationId="{C85E9319-945C-4150-BBE7-94B62C4D33D9}"/>
          </ac:picMkLst>
        </pc:picChg>
      </pc:sldChg>
      <pc:sldChg chg="addSp delSp modSp">
        <pc:chgData name="Dr. Md. Mahbub Chowdhury Mishu" userId="09162e0f-fafd-430e-8e71-18113d49a68e" providerId="ADAL" clId="{583ED6BC-8AD6-432B-9D79-B05F6A1C1170}" dt="2020-04-06T16:23:35.700" v="380" actId="14734"/>
        <pc:sldMkLst>
          <pc:docMk/>
          <pc:sldMk cId="234700026" sldId="260"/>
        </pc:sldMkLst>
        <pc:spChg chg="mod">
          <ac:chgData name="Dr. Md. Mahbub Chowdhury Mishu" userId="09162e0f-fafd-430e-8e71-18113d49a68e" providerId="ADAL" clId="{583ED6BC-8AD6-432B-9D79-B05F6A1C1170}" dt="2020-04-06T16:17:53.103" v="303" actId="20577"/>
          <ac:spMkLst>
            <pc:docMk/>
            <pc:sldMk cId="234700026" sldId="260"/>
            <ac:spMk id="2" creationId="{0B20297D-F6B7-4980-B093-437FBCE75503}"/>
          </ac:spMkLst>
        </pc:spChg>
        <pc:spChg chg="add del mod">
          <ac:chgData name="Dr. Md. Mahbub Chowdhury Mishu" userId="09162e0f-fafd-430e-8e71-18113d49a68e" providerId="ADAL" clId="{583ED6BC-8AD6-432B-9D79-B05F6A1C1170}" dt="2020-04-06T16:18:17.062" v="304" actId="3680"/>
          <ac:spMkLst>
            <pc:docMk/>
            <pc:sldMk cId="234700026" sldId="260"/>
            <ac:spMk id="4" creationId="{EF654447-959A-4103-9028-BEDFA28E9402}"/>
          </ac:spMkLst>
        </pc:spChg>
        <pc:spChg chg="del">
          <ac:chgData name="Dr. Md. Mahbub Chowdhury Mishu" userId="09162e0f-fafd-430e-8e71-18113d49a68e" providerId="ADAL" clId="{583ED6BC-8AD6-432B-9D79-B05F6A1C1170}" dt="2020-04-06T16:20:05.586" v="339" actId="478"/>
          <ac:spMkLst>
            <pc:docMk/>
            <pc:sldMk cId="234700026" sldId="260"/>
            <ac:spMk id="6" creationId="{CF52879A-E9B4-4EC8-BFA8-985910834589}"/>
          </ac:spMkLst>
        </pc:spChg>
        <pc:graphicFrameChg chg="add mod ord modGraphic">
          <ac:chgData name="Dr. Md. Mahbub Chowdhury Mishu" userId="09162e0f-fafd-430e-8e71-18113d49a68e" providerId="ADAL" clId="{583ED6BC-8AD6-432B-9D79-B05F6A1C1170}" dt="2020-04-06T16:23:35.700" v="380" actId="14734"/>
          <ac:graphicFrameMkLst>
            <pc:docMk/>
            <pc:sldMk cId="234700026" sldId="260"/>
            <ac:graphicFrameMk id="5" creationId="{EB69DCDD-19FA-448A-9CCF-2AF728B6959B}"/>
          </ac:graphicFrameMkLst>
        </pc:graphicFrameChg>
        <pc:picChg chg="del">
          <ac:chgData name="Dr. Md. Mahbub Chowdhury Mishu" userId="09162e0f-fafd-430e-8e71-18113d49a68e" providerId="ADAL" clId="{583ED6BC-8AD6-432B-9D79-B05F6A1C1170}" dt="2020-04-06T16:17:43.288" v="294" actId="478"/>
          <ac:picMkLst>
            <pc:docMk/>
            <pc:sldMk cId="234700026" sldId="260"/>
            <ac:picMk id="30" creationId="{DBB8C91F-CA3E-466D-B466-BD0DF5FEEDD8}"/>
          </ac:picMkLst>
        </pc:picChg>
      </pc:sldChg>
      <pc:sldChg chg="delSp modSp ord delDesignElem">
        <pc:chgData name="Dr. Md. Mahbub Chowdhury Mishu" userId="09162e0f-fafd-430e-8e71-18113d49a68e" providerId="ADAL" clId="{583ED6BC-8AD6-432B-9D79-B05F6A1C1170}" dt="2020-04-06T17:33:59.605" v="670"/>
        <pc:sldMkLst>
          <pc:docMk/>
          <pc:sldMk cId="916390472" sldId="261"/>
        </pc:sldMkLst>
        <pc:spChg chg="mod">
          <ac:chgData name="Dr. Md. Mahbub Chowdhury Mishu" userId="09162e0f-fafd-430e-8e71-18113d49a68e" providerId="ADAL" clId="{583ED6BC-8AD6-432B-9D79-B05F6A1C1170}" dt="2020-04-06T16:28:27.307" v="439" actId="207"/>
          <ac:spMkLst>
            <pc:docMk/>
            <pc:sldMk cId="916390472" sldId="261"/>
            <ac:spMk id="3" creationId="{D458CF7A-F443-4B33-A35A-FC8FFAEE8A1F}"/>
          </ac:spMkLst>
        </pc:spChg>
        <pc:spChg chg="del">
          <ac:chgData name="Dr. Md. Mahbub Chowdhury Mishu" userId="09162e0f-fafd-430e-8e71-18113d49a68e" providerId="ADAL" clId="{583ED6BC-8AD6-432B-9D79-B05F6A1C1170}" dt="2020-04-06T17:33:59.605" v="670"/>
          <ac:spMkLst>
            <pc:docMk/>
            <pc:sldMk cId="916390472" sldId="261"/>
            <ac:spMk id="8" creationId="{290FE681-1E05-478A-89DC-5F7AB37CFD77}"/>
          </ac:spMkLst>
        </pc:spChg>
        <pc:cxnChg chg="del">
          <ac:chgData name="Dr. Md. Mahbub Chowdhury Mishu" userId="09162e0f-fafd-430e-8e71-18113d49a68e" providerId="ADAL" clId="{583ED6BC-8AD6-432B-9D79-B05F6A1C1170}" dt="2020-04-06T17:33:59.605" v="670"/>
          <ac:cxnSpMkLst>
            <pc:docMk/>
            <pc:sldMk cId="916390472" sldId="261"/>
            <ac:cxnSpMk id="10" creationId="{2E2F21DC-5F0E-42CF-B89C-C1E25E175CB8}"/>
          </ac:cxnSpMkLst>
        </pc:cxnChg>
      </pc:sldChg>
      <pc:sldChg chg="add">
        <pc:chgData name="Dr. Md. Mahbub Chowdhury Mishu" userId="09162e0f-fafd-430e-8e71-18113d49a68e" providerId="ADAL" clId="{583ED6BC-8AD6-432B-9D79-B05F6A1C1170}" dt="2020-04-18T05:51:04.613" v="2789"/>
        <pc:sldMkLst>
          <pc:docMk/>
          <pc:sldMk cId="2039132538" sldId="262"/>
        </pc:sldMkLst>
      </pc:sldChg>
      <pc:sldChg chg="add">
        <pc:chgData name="Dr. Md. Mahbub Chowdhury Mishu" userId="09162e0f-fafd-430e-8e71-18113d49a68e" providerId="ADAL" clId="{583ED6BC-8AD6-432B-9D79-B05F6A1C1170}" dt="2020-04-18T05:51:04.613" v="2789"/>
        <pc:sldMkLst>
          <pc:docMk/>
          <pc:sldMk cId="3323626930" sldId="263"/>
        </pc:sldMkLst>
      </pc:sldChg>
      <pc:sldChg chg="add">
        <pc:chgData name="Dr. Md. Mahbub Chowdhury Mishu" userId="09162e0f-fafd-430e-8e71-18113d49a68e" providerId="ADAL" clId="{583ED6BC-8AD6-432B-9D79-B05F6A1C1170}" dt="2020-04-18T05:51:04.613" v="2789"/>
        <pc:sldMkLst>
          <pc:docMk/>
          <pc:sldMk cId="3331740626" sldId="264"/>
        </pc:sldMkLst>
      </pc:sldChg>
      <pc:sldChg chg="del">
        <pc:chgData name="Dr. Md. Mahbub Chowdhury Mishu" userId="09162e0f-fafd-430e-8e71-18113d49a68e" providerId="ADAL" clId="{583ED6BC-8AD6-432B-9D79-B05F6A1C1170}" dt="2020-04-06T17:32:03.466" v="643" actId="2696"/>
        <pc:sldMkLst>
          <pc:docMk/>
          <pc:sldMk cId="4184535287" sldId="264"/>
        </pc:sldMkLst>
      </pc:sldChg>
      <pc:sldChg chg="modSp add">
        <pc:chgData name="Dr. Md. Mahbub Chowdhury Mishu" userId="09162e0f-fafd-430e-8e71-18113d49a68e" providerId="ADAL" clId="{583ED6BC-8AD6-432B-9D79-B05F6A1C1170}" dt="2020-04-18T05:51:04.744" v="2791" actId="27636"/>
        <pc:sldMkLst>
          <pc:docMk/>
          <pc:sldMk cId="3634470042" sldId="265"/>
        </pc:sldMkLst>
        <pc:spChg chg="mod">
          <ac:chgData name="Dr. Md. Mahbub Chowdhury Mishu" userId="09162e0f-fafd-430e-8e71-18113d49a68e" providerId="ADAL" clId="{583ED6BC-8AD6-432B-9D79-B05F6A1C1170}" dt="2020-04-18T05:51:04.741" v="2790" actId="27636"/>
          <ac:spMkLst>
            <pc:docMk/>
            <pc:sldMk cId="3634470042" sldId="265"/>
            <ac:spMk id="7" creationId="{EAD86CBF-B62E-4FE1-BE23-1421345A4FBE}"/>
          </ac:spMkLst>
        </pc:spChg>
        <pc:spChg chg="mod">
          <ac:chgData name="Dr. Md. Mahbub Chowdhury Mishu" userId="09162e0f-fafd-430e-8e71-18113d49a68e" providerId="ADAL" clId="{583ED6BC-8AD6-432B-9D79-B05F6A1C1170}" dt="2020-04-18T05:51:04.744" v="2791" actId="27636"/>
          <ac:spMkLst>
            <pc:docMk/>
            <pc:sldMk cId="3634470042" sldId="265"/>
            <ac:spMk id="8" creationId="{8C1111BD-D52D-4894-9EA1-0E2B549ED630}"/>
          </ac:spMkLst>
        </pc:spChg>
      </pc:sldChg>
      <pc:sldChg chg="delSp modSp delDesignElem">
        <pc:chgData name="Dr. Md. Mahbub Chowdhury Mishu" userId="09162e0f-fafd-430e-8e71-18113d49a68e" providerId="ADAL" clId="{583ED6BC-8AD6-432B-9D79-B05F6A1C1170}" dt="2020-04-06T17:50:19.608" v="819" actId="1076"/>
        <pc:sldMkLst>
          <pc:docMk/>
          <pc:sldMk cId="138262358" sldId="266"/>
        </pc:sldMkLst>
        <pc:spChg chg="mod">
          <ac:chgData name="Dr. Md. Mahbub Chowdhury Mishu" userId="09162e0f-fafd-430e-8e71-18113d49a68e" providerId="ADAL" clId="{583ED6BC-8AD6-432B-9D79-B05F6A1C1170}" dt="2020-04-06T17:50:13.897" v="818" actId="14100"/>
          <ac:spMkLst>
            <pc:docMk/>
            <pc:sldMk cId="138262358" sldId="266"/>
            <ac:spMk id="2" creationId="{0B20297D-F6B7-4980-B093-437FBCE75503}"/>
          </ac:spMkLst>
        </pc:spChg>
        <pc:spChg chg="mod">
          <ac:chgData name="Dr. Md. Mahbub Chowdhury Mishu" userId="09162e0f-fafd-430e-8e71-18113d49a68e" providerId="ADAL" clId="{583ED6BC-8AD6-432B-9D79-B05F6A1C1170}" dt="2020-04-06T17:50:19.608" v="819" actId="1076"/>
          <ac:spMkLst>
            <pc:docMk/>
            <pc:sldMk cId="138262358" sldId="266"/>
            <ac:spMk id="3" creationId="{D458CF7A-F443-4B33-A35A-FC8FFAEE8A1F}"/>
          </ac:spMkLst>
        </pc:spChg>
        <pc:spChg chg="del">
          <ac:chgData name="Dr. Md. Mahbub Chowdhury Mishu" userId="09162e0f-fafd-430e-8e71-18113d49a68e" providerId="ADAL" clId="{583ED6BC-8AD6-432B-9D79-B05F6A1C1170}" dt="2020-04-06T17:33:59.605" v="670"/>
          <ac:spMkLst>
            <pc:docMk/>
            <pc:sldMk cId="138262358" sldId="266"/>
            <ac:spMk id="20" creationId="{256FCDAA-76C3-414B-9868-73075E15DF5C}"/>
          </ac:spMkLst>
        </pc:spChg>
        <pc:spChg chg="del">
          <ac:chgData name="Dr. Md. Mahbub Chowdhury Mishu" userId="09162e0f-fafd-430e-8e71-18113d49a68e" providerId="ADAL" clId="{583ED6BC-8AD6-432B-9D79-B05F6A1C1170}" dt="2020-04-06T17:39:02.271" v="721" actId="478"/>
          <ac:spMkLst>
            <pc:docMk/>
            <pc:sldMk cId="138262358" sldId="266"/>
            <ac:spMk id="31" creationId="{C06F41AD-00DA-4498-9C51-6698055645B0}"/>
          </ac:spMkLst>
        </pc:spChg>
        <pc:spChg chg="del">
          <ac:chgData name="Dr. Md. Mahbub Chowdhury Mishu" userId="09162e0f-fafd-430e-8e71-18113d49a68e" providerId="ADAL" clId="{583ED6BC-8AD6-432B-9D79-B05F6A1C1170}" dt="2020-04-06T17:33:59.605" v="670"/>
          <ac:spMkLst>
            <pc:docMk/>
            <pc:sldMk cId="138262358" sldId="266"/>
            <ac:spMk id="32" creationId="{02C8A649-1D4D-44CF-8C8E-C38947F4C418}"/>
          </ac:spMkLst>
        </pc:spChg>
        <pc:grpChg chg="del">
          <ac:chgData name="Dr. Md. Mahbub Chowdhury Mishu" userId="09162e0f-fafd-430e-8e71-18113d49a68e" providerId="ADAL" clId="{583ED6BC-8AD6-432B-9D79-B05F6A1C1170}" dt="2020-04-06T17:33:59.605" v="670"/>
          <ac:grpSpMkLst>
            <pc:docMk/>
            <pc:sldMk cId="138262358" sldId="266"/>
            <ac:grpSpMk id="25" creationId="{67C5301E-91B2-4536-893D-47EA274444EE}"/>
          </ac:grpSpMkLst>
        </pc:grpChg>
        <pc:picChg chg="del mod">
          <ac:chgData name="Dr. Md. Mahbub Chowdhury Mishu" userId="09162e0f-fafd-430e-8e71-18113d49a68e" providerId="ADAL" clId="{583ED6BC-8AD6-432B-9D79-B05F6A1C1170}" dt="2020-04-06T17:40:35.912" v="726" actId="478"/>
          <ac:picMkLst>
            <pc:docMk/>
            <pc:sldMk cId="138262358" sldId="266"/>
            <ac:picMk id="9" creationId="{CB79B050-E516-45F6-9725-EC5A633A9F4B}"/>
          </ac:picMkLst>
        </pc:picChg>
        <pc:picChg chg="del mod">
          <ac:chgData name="Dr. Md. Mahbub Chowdhury Mishu" userId="09162e0f-fafd-430e-8e71-18113d49a68e" providerId="ADAL" clId="{583ED6BC-8AD6-432B-9D79-B05F6A1C1170}" dt="2020-04-06T17:40:37.610" v="727" actId="478"/>
          <ac:picMkLst>
            <pc:docMk/>
            <pc:sldMk cId="138262358" sldId="266"/>
            <ac:picMk id="36" creationId="{77171B06-DC86-46EA-90F0-FB638E3597E8}"/>
          </ac:picMkLst>
        </pc:picChg>
        <pc:picChg chg="del mod">
          <ac:chgData name="Dr. Md. Mahbub Chowdhury Mishu" userId="09162e0f-fafd-430e-8e71-18113d49a68e" providerId="ADAL" clId="{583ED6BC-8AD6-432B-9D79-B05F6A1C1170}" dt="2020-04-06T17:40:34.096" v="725" actId="478"/>
          <ac:picMkLst>
            <pc:docMk/>
            <pc:sldMk cId="138262358" sldId="266"/>
            <ac:picMk id="38" creationId="{105EE8FE-A095-4DD9-AC3F-A27ED2E61E12}"/>
          </ac:picMkLst>
        </pc:picChg>
      </pc:sldChg>
      <pc:sldChg chg="delSp del delDesignElem">
        <pc:chgData name="Dr. Md. Mahbub Chowdhury Mishu" userId="09162e0f-fafd-430e-8e71-18113d49a68e" providerId="ADAL" clId="{583ED6BC-8AD6-432B-9D79-B05F6A1C1170}" dt="2020-04-06T18:09:59.871" v="972" actId="2696"/>
        <pc:sldMkLst>
          <pc:docMk/>
          <pc:sldMk cId="249777608" sldId="267"/>
        </pc:sldMkLst>
        <pc:spChg chg="del">
          <ac:chgData name="Dr. Md. Mahbub Chowdhury Mishu" userId="09162e0f-fafd-430e-8e71-18113d49a68e" providerId="ADAL" clId="{583ED6BC-8AD6-432B-9D79-B05F6A1C1170}" dt="2020-04-06T17:33:59.605" v="670"/>
          <ac:spMkLst>
            <pc:docMk/>
            <pc:sldMk cId="249777608" sldId="267"/>
            <ac:spMk id="7" creationId="{D6F819BF-BEC4-454B-82CF-C7F1926407F9}"/>
          </ac:spMkLst>
        </pc:spChg>
        <pc:spChg chg="del">
          <ac:chgData name="Dr. Md. Mahbub Chowdhury Mishu" userId="09162e0f-fafd-430e-8e71-18113d49a68e" providerId="ADAL" clId="{583ED6BC-8AD6-432B-9D79-B05F6A1C1170}" dt="2020-04-06T17:33:59.605" v="670"/>
          <ac:spMkLst>
            <pc:docMk/>
            <pc:sldMk cId="249777608" sldId="267"/>
            <ac:spMk id="9" creationId="{79D5C3D0-88DD-405B-A549-4B5C3712E181}"/>
          </ac:spMkLst>
        </pc:spChg>
        <pc:grpChg chg="del">
          <ac:chgData name="Dr. Md. Mahbub Chowdhury Mishu" userId="09162e0f-fafd-430e-8e71-18113d49a68e" providerId="ADAL" clId="{583ED6BC-8AD6-432B-9D79-B05F6A1C1170}" dt="2020-04-06T17:33:59.605" v="670"/>
          <ac:grpSpMkLst>
            <pc:docMk/>
            <pc:sldMk cId="249777608" sldId="267"/>
            <ac:grpSpMk id="8" creationId="{B29E1950-A366-48B7-8DAB-726C0DE58072}"/>
          </ac:grpSpMkLst>
        </pc:grpChg>
      </pc:sldChg>
      <pc:sldChg chg="modSp add">
        <pc:chgData name="Dr. Md. Mahbub Chowdhury Mishu" userId="09162e0f-fafd-430e-8e71-18113d49a68e" providerId="ADAL" clId="{583ED6BC-8AD6-432B-9D79-B05F6A1C1170}" dt="2020-04-18T05:51:04.760" v="2793" actId="27636"/>
        <pc:sldMkLst>
          <pc:docMk/>
          <pc:sldMk cId="284714495" sldId="267"/>
        </pc:sldMkLst>
        <pc:spChg chg="mod">
          <ac:chgData name="Dr. Md. Mahbub Chowdhury Mishu" userId="09162e0f-fafd-430e-8e71-18113d49a68e" providerId="ADAL" clId="{583ED6BC-8AD6-432B-9D79-B05F6A1C1170}" dt="2020-04-18T05:51:04.760" v="2793" actId="27636"/>
          <ac:spMkLst>
            <pc:docMk/>
            <pc:sldMk cId="284714495" sldId="267"/>
            <ac:spMk id="3" creationId="{56493D3E-89E0-4E07-832C-4E1377DBA194}"/>
          </ac:spMkLst>
        </pc:spChg>
      </pc:sldChg>
      <pc:sldChg chg="modSp add">
        <pc:chgData name="Dr. Md. Mahbub Chowdhury Mishu" userId="09162e0f-fafd-430e-8e71-18113d49a68e" providerId="ADAL" clId="{583ED6BC-8AD6-432B-9D79-B05F6A1C1170}" dt="2020-04-18T05:51:04.764" v="2794" actId="27636"/>
        <pc:sldMkLst>
          <pc:docMk/>
          <pc:sldMk cId="269905917" sldId="268"/>
        </pc:sldMkLst>
        <pc:spChg chg="mod">
          <ac:chgData name="Dr. Md. Mahbub Chowdhury Mishu" userId="09162e0f-fafd-430e-8e71-18113d49a68e" providerId="ADAL" clId="{583ED6BC-8AD6-432B-9D79-B05F6A1C1170}" dt="2020-04-18T05:51:04.764" v="2794" actId="27636"/>
          <ac:spMkLst>
            <pc:docMk/>
            <pc:sldMk cId="269905917" sldId="268"/>
            <ac:spMk id="3" creationId="{56493D3E-89E0-4E07-832C-4E1377DBA194}"/>
          </ac:spMkLst>
        </pc:spChg>
      </pc:sldChg>
      <pc:sldChg chg="addSp delSp modSp delDesignElem">
        <pc:chgData name="Dr. Md. Mahbub Chowdhury Mishu" userId="09162e0f-fafd-430e-8e71-18113d49a68e" providerId="ADAL" clId="{583ED6BC-8AD6-432B-9D79-B05F6A1C1170}" dt="2020-04-06T18:29:23.976" v="1028" actId="14100"/>
        <pc:sldMkLst>
          <pc:docMk/>
          <pc:sldMk cId="2990106781" sldId="269"/>
        </pc:sldMkLst>
        <pc:spChg chg="mod">
          <ac:chgData name="Dr. Md. Mahbub Chowdhury Mishu" userId="09162e0f-fafd-430e-8e71-18113d49a68e" providerId="ADAL" clId="{583ED6BC-8AD6-432B-9D79-B05F6A1C1170}" dt="2020-04-06T18:14:42.876" v="1003" actId="255"/>
          <ac:spMkLst>
            <pc:docMk/>
            <pc:sldMk cId="2990106781" sldId="269"/>
            <ac:spMk id="2" creationId="{0B20297D-F6B7-4980-B093-437FBCE75503}"/>
          </ac:spMkLst>
        </pc:spChg>
        <pc:spChg chg="mod">
          <ac:chgData name="Dr. Md. Mahbub Chowdhury Mishu" userId="09162e0f-fafd-430e-8e71-18113d49a68e" providerId="ADAL" clId="{583ED6BC-8AD6-432B-9D79-B05F6A1C1170}" dt="2020-04-06T18:27:06.640" v="1024" actId="14100"/>
          <ac:spMkLst>
            <pc:docMk/>
            <pc:sldMk cId="2990106781" sldId="269"/>
            <ac:spMk id="3" creationId="{D458CF7A-F443-4B33-A35A-FC8FFAEE8A1F}"/>
          </ac:spMkLst>
        </pc:spChg>
        <pc:spChg chg="del">
          <ac:chgData name="Dr. Md. Mahbub Chowdhury Mishu" userId="09162e0f-fafd-430e-8e71-18113d49a68e" providerId="ADAL" clId="{583ED6BC-8AD6-432B-9D79-B05F6A1C1170}" dt="2020-04-06T18:27:12.752" v="1025" actId="478"/>
          <ac:spMkLst>
            <pc:docMk/>
            <pc:sldMk cId="2990106781" sldId="269"/>
            <ac:spMk id="4" creationId="{F8C8C727-D4CF-44CA-B48A-D8E1D4612DCA}"/>
          </ac:spMkLst>
        </pc:spChg>
        <pc:spChg chg="del">
          <ac:chgData name="Dr. Md. Mahbub Chowdhury Mishu" userId="09162e0f-fafd-430e-8e71-18113d49a68e" providerId="ADAL" clId="{583ED6BC-8AD6-432B-9D79-B05F6A1C1170}" dt="2020-04-06T17:33:59.605" v="670"/>
          <ac:spMkLst>
            <pc:docMk/>
            <pc:sldMk cId="2990106781" sldId="269"/>
            <ac:spMk id="10" creationId="{E09CCB3F-DBCE-4964-9E34-8C5DE80EF4B5}"/>
          </ac:spMkLst>
        </pc:spChg>
        <pc:spChg chg="del">
          <ac:chgData name="Dr. Md. Mahbub Chowdhury Mishu" userId="09162e0f-fafd-430e-8e71-18113d49a68e" providerId="ADAL" clId="{583ED6BC-8AD6-432B-9D79-B05F6A1C1170}" dt="2020-04-06T17:33:59.605" v="670"/>
          <ac:spMkLst>
            <pc:docMk/>
            <pc:sldMk cId="2990106781" sldId="269"/>
            <ac:spMk id="19" creationId="{1DFF944F-74BA-483A-82C0-64E3AAF4AE98}"/>
          </ac:spMkLst>
        </pc:spChg>
        <pc:grpChg chg="del">
          <ac:chgData name="Dr. Md. Mahbub Chowdhury Mishu" userId="09162e0f-fafd-430e-8e71-18113d49a68e" providerId="ADAL" clId="{583ED6BC-8AD6-432B-9D79-B05F6A1C1170}" dt="2020-04-06T17:33:59.605" v="670"/>
          <ac:grpSpMkLst>
            <pc:docMk/>
            <pc:sldMk cId="2990106781" sldId="269"/>
            <ac:grpSpMk id="12" creationId="{A9733A91-F958-4629-801A-3F6F1E09AD64}"/>
          </ac:grpSpMkLst>
        </pc:grpChg>
        <pc:picChg chg="del mod">
          <ac:chgData name="Dr. Md. Mahbub Chowdhury Mishu" userId="09162e0f-fafd-430e-8e71-18113d49a68e" providerId="ADAL" clId="{583ED6BC-8AD6-432B-9D79-B05F6A1C1170}" dt="2020-04-06T18:14:03.586" v="983" actId="478"/>
          <ac:picMkLst>
            <pc:docMk/>
            <pc:sldMk cId="2990106781" sldId="269"/>
            <ac:picMk id="6" creationId="{57EB4A55-4BA9-40B7-87FD-0DC61F3F40FA}"/>
          </ac:picMkLst>
        </pc:picChg>
        <pc:picChg chg="add mod">
          <ac:chgData name="Dr. Md. Mahbub Chowdhury Mishu" userId="09162e0f-fafd-430e-8e71-18113d49a68e" providerId="ADAL" clId="{583ED6BC-8AD6-432B-9D79-B05F6A1C1170}" dt="2020-04-06T18:29:23.976" v="1028" actId="14100"/>
          <ac:picMkLst>
            <pc:docMk/>
            <pc:sldMk cId="2990106781" sldId="269"/>
            <ac:picMk id="18" creationId="{FBFB87D3-A42B-4391-8A01-B30E3D21252A}"/>
          </ac:picMkLst>
        </pc:picChg>
      </pc:sldChg>
      <pc:sldChg chg="delSp del delDesignElem">
        <pc:chgData name="Dr. Md. Mahbub Chowdhury Mishu" userId="09162e0f-fafd-430e-8e71-18113d49a68e" providerId="ADAL" clId="{583ED6BC-8AD6-432B-9D79-B05F6A1C1170}" dt="2020-04-06T18:31:10.739" v="1042" actId="2696"/>
        <pc:sldMkLst>
          <pc:docMk/>
          <pc:sldMk cId="3220480399" sldId="270"/>
        </pc:sldMkLst>
        <pc:spChg chg="del">
          <ac:chgData name="Dr. Md. Mahbub Chowdhury Mishu" userId="09162e0f-fafd-430e-8e71-18113d49a68e" providerId="ADAL" clId="{583ED6BC-8AD6-432B-9D79-B05F6A1C1170}" dt="2020-04-06T17:33:59.605" v="670"/>
          <ac:spMkLst>
            <pc:docMk/>
            <pc:sldMk cId="3220480399" sldId="270"/>
            <ac:spMk id="8" creationId="{290FE681-1E05-478A-89DC-5F7AB37CFD77}"/>
          </ac:spMkLst>
        </pc:spChg>
        <pc:cxnChg chg="del">
          <ac:chgData name="Dr. Md. Mahbub Chowdhury Mishu" userId="09162e0f-fafd-430e-8e71-18113d49a68e" providerId="ADAL" clId="{583ED6BC-8AD6-432B-9D79-B05F6A1C1170}" dt="2020-04-06T17:33:59.605" v="670"/>
          <ac:cxnSpMkLst>
            <pc:docMk/>
            <pc:sldMk cId="3220480399" sldId="270"/>
            <ac:cxnSpMk id="10" creationId="{2E2F21DC-5F0E-42CF-B89C-C1E25E175CB8}"/>
          </ac:cxnSpMkLst>
        </pc:cxnChg>
      </pc:sldChg>
      <pc:sldChg chg="add">
        <pc:chgData name="Dr. Md. Mahbub Chowdhury Mishu" userId="09162e0f-fafd-430e-8e71-18113d49a68e" providerId="ADAL" clId="{583ED6BC-8AD6-432B-9D79-B05F6A1C1170}" dt="2020-04-18T05:51:04.613" v="2789"/>
        <pc:sldMkLst>
          <pc:docMk/>
          <pc:sldMk cId="3984171110" sldId="270"/>
        </pc:sldMkLst>
      </pc:sldChg>
      <pc:sldChg chg="delSp del delDesignElem">
        <pc:chgData name="Dr. Md. Mahbub Chowdhury Mishu" userId="09162e0f-fafd-430e-8e71-18113d49a68e" providerId="ADAL" clId="{583ED6BC-8AD6-432B-9D79-B05F6A1C1170}" dt="2020-04-06T18:31:11.819" v="1043" actId="2696"/>
        <pc:sldMkLst>
          <pc:docMk/>
          <pc:sldMk cId="884303444" sldId="271"/>
        </pc:sldMkLst>
        <pc:spChg chg="del">
          <ac:chgData name="Dr. Md. Mahbub Chowdhury Mishu" userId="09162e0f-fafd-430e-8e71-18113d49a68e" providerId="ADAL" clId="{583ED6BC-8AD6-432B-9D79-B05F6A1C1170}" dt="2020-04-06T17:33:59.605" v="670"/>
          <ac:spMkLst>
            <pc:docMk/>
            <pc:sldMk cId="884303444" sldId="271"/>
            <ac:spMk id="39" creationId="{D6F819BF-BEC4-454B-82CF-C7F1926407F9}"/>
          </ac:spMkLst>
        </pc:spChg>
        <pc:spChg chg="del">
          <ac:chgData name="Dr. Md. Mahbub Chowdhury Mishu" userId="09162e0f-fafd-430e-8e71-18113d49a68e" providerId="ADAL" clId="{583ED6BC-8AD6-432B-9D79-B05F6A1C1170}" dt="2020-04-06T17:33:59.605" v="670"/>
          <ac:spMkLst>
            <pc:docMk/>
            <pc:sldMk cId="884303444" sldId="271"/>
            <ac:spMk id="41" creationId="{79D5C3D0-88DD-405B-A549-4B5C3712E181}"/>
          </ac:spMkLst>
        </pc:spChg>
        <pc:grpChg chg="del">
          <ac:chgData name="Dr. Md. Mahbub Chowdhury Mishu" userId="09162e0f-fafd-430e-8e71-18113d49a68e" providerId="ADAL" clId="{583ED6BC-8AD6-432B-9D79-B05F6A1C1170}" dt="2020-04-06T17:33:59.605" v="670"/>
          <ac:grpSpMkLst>
            <pc:docMk/>
            <pc:sldMk cId="884303444" sldId="271"/>
            <ac:grpSpMk id="40" creationId="{B29E1950-A366-48B7-8DAB-726C0DE58072}"/>
          </ac:grpSpMkLst>
        </pc:grpChg>
      </pc:sldChg>
      <pc:sldChg chg="modSp add">
        <pc:chgData name="Dr. Md. Mahbub Chowdhury Mishu" userId="09162e0f-fafd-430e-8e71-18113d49a68e" providerId="ADAL" clId="{583ED6BC-8AD6-432B-9D79-B05F6A1C1170}" dt="2020-04-18T06:04:06.690" v="2891" actId="255"/>
        <pc:sldMkLst>
          <pc:docMk/>
          <pc:sldMk cId="2220129583" sldId="271"/>
        </pc:sldMkLst>
        <pc:spChg chg="mod">
          <ac:chgData name="Dr. Md. Mahbub Chowdhury Mishu" userId="09162e0f-fafd-430e-8e71-18113d49a68e" providerId="ADAL" clId="{583ED6BC-8AD6-432B-9D79-B05F6A1C1170}" dt="2020-04-18T06:04:06.690" v="2891" actId="255"/>
          <ac:spMkLst>
            <pc:docMk/>
            <pc:sldMk cId="2220129583" sldId="271"/>
            <ac:spMk id="3" creationId="{56493D3E-89E0-4E07-832C-4E1377DBA194}"/>
          </ac:spMkLst>
        </pc:spChg>
      </pc:sldChg>
      <pc:sldChg chg="del">
        <pc:chgData name="Dr. Md. Mahbub Chowdhury Mishu" userId="09162e0f-fafd-430e-8e71-18113d49a68e" providerId="ADAL" clId="{583ED6BC-8AD6-432B-9D79-B05F6A1C1170}" dt="2020-04-06T18:31:18.192" v="1048" actId="2696"/>
        <pc:sldMkLst>
          <pc:docMk/>
          <pc:sldMk cId="1418678254" sldId="273"/>
        </pc:sldMkLst>
      </pc:sldChg>
      <pc:sldChg chg="delSp del delDesignElem">
        <pc:chgData name="Dr. Md. Mahbub Chowdhury Mishu" userId="09162e0f-fafd-430e-8e71-18113d49a68e" providerId="ADAL" clId="{583ED6BC-8AD6-432B-9D79-B05F6A1C1170}" dt="2020-04-06T18:31:21.167" v="1054" actId="2696"/>
        <pc:sldMkLst>
          <pc:docMk/>
          <pc:sldMk cId="437790120" sldId="278"/>
        </pc:sldMkLst>
        <pc:spChg chg="del">
          <ac:chgData name="Dr. Md. Mahbub Chowdhury Mishu" userId="09162e0f-fafd-430e-8e71-18113d49a68e" providerId="ADAL" clId="{583ED6BC-8AD6-432B-9D79-B05F6A1C1170}" dt="2020-04-06T17:33:59.605" v="670"/>
          <ac:spMkLst>
            <pc:docMk/>
            <pc:sldMk cId="437790120" sldId="278"/>
            <ac:spMk id="8" creationId="{290FE681-1E05-478A-89DC-5F7AB37CFD77}"/>
          </ac:spMkLst>
        </pc:spChg>
        <pc:cxnChg chg="del">
          <ac:chgData name="Dr. Md. Mahbub Chowdhury Mishu" userId="09162e0f-fafd-430e-8e71-18113d49a68e" providerId="ADAL" clId="{583ED6BC-8AD6-432B-9D79-B05F6A1C1170}" dt="2020-04-06T17:33:59.605" v="670"/>
          <ac:cxnSpMkLst>
            <pc:docMk/>
            <pc:sldMk cId="437790120" sldId="278"/>
            <ac:cxnSpMk id="10" creationId="{2E2F21DC-5F0E-42CF-B89C-C1E25E175CB8}"/>
          </ac:cxnSpMkLst>
        </pc:cxnChg>
      </pc:sldChg>
      <pc:sldChg chg="del">
        <pc:chgData name="Dr. Md. Mahbub Chowdhury Mishu" userId="09162e0f-fafd-430e-8e71-18113d49a68e" providerId="ADAL" clId="{583ED6BC-8AD6-432B-9D79-B05F6A1C1170}" dt="2020-04-06T18:31:21.527" v="1055" actId="2696"/>
        <pc:sldMkLst>
          <pc:docMk/>
          <pc:sldMk cId="2289550194" sldId="279"/>
        </pc:sldMkLst>
      </pc:sldChg>
      <pc:sldChg chg="del">
        <pc:chgData name="Dr. Md. Mahbub Chowdhury Mishu" userId="09162e0f-fafd-430e-8e71-18113d49a68e" providerId="ADAL" clId="{583ED6BC-8AD6-432B-9D79-B05F6A1C1170}" dt="2020-04-06T16:23:53.092" v="381" actId="2696"/>
        <pc:sldMkLst>
          <pc:docMk/>
          <pc:sldMk cId="1176481332" sldId="285"/>
        </pc:sldMkLst>
      </pc:sldChg>
      <pc:sldChg chg="delSp del delDesignElem">
        <pc:chgData name="Dr. Md. Mahbub Chowdhury Mishu" userId="09162e0f-fafd-430e-8e71-18113d49a68e" providerId="ADAL" clId="{583ED6BC-8AD6-432B-9D79-B05F6A1C1170}" dt="2020-04-06T18:31:14.981" v="1044" actId="2696"/>
        <pc:sldMkLst>
          <pc:docMk/>
          <pc:sldMk cId="3645039119" sldId="286"/>
        </pc:sldMkLst>
        <pc:spChg chg="del">
          <ac:chgData name="Dr. Md. Mahbub Chowdhury Mishu" userId="09162e0f-fafd-430e-8e71-18113d49a68e" providerId="ADAL" clId="{583ED6BC-8AD6-432B-9D79-B05F6A1C1170}" dt="2020-04-06T17:33:59.605" v="670"/>
          <ac:spMkLst>
            <pc:docMk/>
            <pc:sldMk cId="3645039119" sldId="286"/>
            <ac:spMk id="72" creationId="{290FE681-1E05-478A-89DC-5F7AB37CFD77}"/>
          </ac:spMkLst>
        </pc:spChg>
        <pc:cxnChg chg="del">
          <ac:chgData name="Dr. Md. Mahbub Chowdhury Mishu" userId="09162e0f-fafd-430e-8e71-18113d49a68e" providerId="ADAL" clId="{583ED6BC-8AD6-432B-9D79-B05F6A1C1170}" dt="2020-04-06T17:33:59.605" v="670"/>
          <ac:cxnSpMkLst>
            <pc:docMk/>
            <pc:sldMk cId="3645039119" sldId="286"/>
            <ac:cxnSpMk id="74" creationId="{2E2F21DC-5F0E-42CF-B89C-C1E25E175CB8}"/>
          </ac:cxnSpMkLst>
        </pc:cxnChg>
      </pc:sldChg>
      <pc:sldChg chg="del">
        <pc:chgData name="Dr. Md. Mahbub Chowdhury Mishu" userId="09162e0f-fafd-430e-8e71-18113d49a68e" providerId="ADAL" clId="{583ED6BC-8AD6-432B-9D79-B05F6A1C1170}" dt="2020-04-06T18:31:16.649" v="1045" actId="2696"/>
        <pc:sldMkLst>
          <pc:docMk/>
          <pc:sldMk cId="4230819509" sldId="287"/>
        </pc:sldMkLst>
      </pc:sldChg>
      <pc:sldChg chg="del">
        <pc:chgData name="Dr. Md. Mahbub Chowdhury Mishu" userId="09162e0f-fafd-430e-8e71-18113d49a68e" providerId="ADAL" clId="{583ED6BC-8AD6-432B-9D79-B05F6A1C1170}" dt="2020-04-06T18:31:17.194" v="1046" actId="2696"/>
        <pc:sldMkLst>
          <pc:docMk/>
          <pc:sldMk cId="375018526" sldId="288"/>
        </pc:sldMkLst>
      </pc:sldChg>
      <pc:sldChg chg="del">
        <pc:chgData name="Dr. Md. Mahbub Chowdhury Mishu" userId="09162e0f-fafd-430e-8e71-18113d49a68e" providerId="ADAL" clId="{583ED6BC-8AD6-432B-9D79-B05F6A1C1170}" dt="2020-04-06T18:31:17.673" v="1047" actId="2696"/>
        <pc:sldMkLst>
          <pc:docMk/>
          <pc:sldMk cId="3210632507" sldId="289"/>
        </pc:sldMkLst>
      </pc:sldChg>
      <pc:sldChg chg="del">
        <pc:chgData name="Dr. Md. Mahbub Chowdhury Mishu" userId="09162e0f-fafd-430e-8e71-18113d49a68e" providerId="ADAL" clId="{583ED6BC-8AD6-432B-9D79-B05F6A1C1170}" dt="2020-04-06T18:31:18.632" v="1049" actId="2696"/>
        <pc:sldMkLst>
          <pc:docMk/>
          <pc:sldMk cId="1521042534" sldId="290"/>
        </pc:sldMkLst>
      </pc:sldChg>
      <pc:sldChg chg="delSp del delDesignElem">
        <pc:chgData name="Dr. Md. Mahbub Chowdhury Mishu" userId="09162e0f-fafd-430e-8e71-18113d49a68e" providerId="ADAL" clId="{583ED6BC-8AD6-432B-9D79-B05F6A1C1170}" dt="2020-04-06T18:31:19.048" v="1050" actId="2696"/>
        <pc:sldMkLst>
          <pc:docMk/>
          <pc:sldMk cId="2861136714" sldId="291"/>
        </pc:sldMkLst>
        <pc:spChg chg="del">
          <ac:chgData name="Dr. Md. Mahbub Chowdhury Mishu" userId="09162e0f-fafd-430e-8e71-18113d49a68e" providerId="ADAL" clId="{583ED6BC-8AD6-432B-9D79-B05F6A1C1170}" dt="2020-04-06T17:33:59.605" v="670"/>
          <ac:spMkLst>
            <pc:docMk/>
            <pc:sldMk cId="2861136714" sldId="291"/>
            <ac:spMk id="136" creationId="{7509B08A-C1EC-478C-86AF-60ADE06D9BBB}"/>
          </ac:spMkLst>
        </pc:spChg>
        <pc:spChg chg="del">
          <ac:chgData name="Dr. Md. Mahbub Chowdhury Mishu" userId="09162e0f-fafd-430e-8e71-18113d49a68e" providerId="ADAL" clId="{583ED6BC-8AD6-432B-9D79-B05F6A1C1170}" dt="2020-04-06T17:33:59.605" v="670"/>
          <ac:spMkLst>
            <pc:docMk/>
            <pc:sldMk cId="2861136714" sldId="291"/>
            <ac:spMk id="10247" creationId="{221CC330-4259-4C32-BF8B-5FE13FFABB3A}"/>
          </ac:spMkLst>
        </pc:spChg>
      </pc:sldChg>
      <pc:sldChg chg="modSp del">
        <pc:chgData name="Dr. Md. Mahbub Chowdhury Mishu" userId="09162e0f-fafd-430e-8e71-18113d49a68e" providerId="ADAL" clId="{583ED6BC-8AD6-432B-9D79-B05F6A1C1170}" dt="2020-04-06T18:31:20.098" v="1051" actId="2696"/>
        <pc:sldMkLst>
          <pc:docMk/>
          <pc:sldMk cId="1161009370" sldId="292"/>
        </pc:sldMkLst>
        <pc:spChg chg="mod">
          <ac:chgData name="Dr. Md. Mahbub Chowdhury Mishu" userId="09162e0f-fafd-430e-8e71-18113d49a68e" providerId="ADAL" clId="{583ED6BC-8AD6-432B-9D79-B05F6A1C1170}" dt="2020-03-23T07:49:59.686" v="0" actId="1076"/>
          <ac:spMkLst>
            <pc:docMk/>
            <pc:sldMk cId="1161009370" sldId="292"/>
            <ac:spMk id="14344" creationId="{8EF296D7-E1AF-4B5A-8CE4-D1B1F9AB0824}"/>
          </ac:spMkLst>
        </pc:spChg>
      </pc:sldChg>
      <pc:sldChg chg="delSp del delDesignElem">
        <pc:chgData name="Dr. Md. Mahbub Chowdhury Mishu" userId="09162e0f-fafd-430e-8e71-18113d49a68e" providerId="ADAL" clId="{583ED6BC-8AD6-432B-9D79-B05F6A1C1170}" dt="2020-04-06T18:31:20.524" v="1052" actId="2696"/>
        <pc:sldMkLst>
          <pc:docMk/>
          <pc:sldMk cId="2973695228" sldId="293"/>
        </pc:sldMkLst>
        <pc:spChg chg="del">
          <ac:chgData name="Dr. Md. Mahbub Chowdhury Mishu" userId="09162e0f-fafd-430e-8e71-18113d49a68e" providerId="ADAL" clId="{583ED6BC-8AD6-432B-9D79-B05F6A1C1170}" dt="2020-04-06T17:33:59.605" v="670"/>
          <ac:spMkLst>
            <pc:docMk/>
            <pc:sldMk cId="2973695228" sldId="293"/>
            <ac:spMk id="72" creationId="{7509B08A-C1EC-478C-86AF-60ADE06D9BBB}"/>
          </ac:spMkLst>
        </pc:spChg>
        <pc:spChg chg="del">
          <ac:chgData name="Dr. Md. Mahbub Chowdhury Mishu" userId="09162e0f-fafd-430e-8e71-18113d49a68e" providerId="ADAL" clId="{583ED6BC-8AD6-432B-9D79-B05F6A1C1170}" dt="2020-04-06T17:33:59.605" v="670"/>
          <ac:spMkLst>
            <pc:docMk/>
            <pc:sldMk cId="2973695228" sldId="293"/>
            <ac:spMk id="74" creationId="{221CC330-4259-4C32-BF8B-5FE13FFABB3A}"/>
          </ac:spMkLst>
        </pc:spChg>
      </pc:sldChg>
      <pc:sldChg chg="del">
        <pc:chgData name="Dr. Md. Mahbub Chowdhury Mishu" userId="09162e0f-fafd-430e-8e71-18113d49a68e" providerId="ADAL" clId="{583ED6BC-8AD6-432B-9D79-B05F6A1C1170}" dt="2020-04-06T18:31:20.838" v="1053" actId="2696"/>
        <pc:sldMkLst>
          <pc:docMk/>
          <pc:sldMk cId="3287202202" sldId="294"/>
        </pc:sldMkLst>
      </pc:sldChg>
      <pc:sldChg chg="delSp del delDesignElem">
        <pc:chgData name="Dr. Md. Mahbub Chowdhury Mishu" userId="09162e0f-fafd-430e-8e71-18113d49a68e" providerId="ADAL" clId="{583ED6BC-8AD6-432B-9D79-B05F6A1C1170}" dt="2020-04-06T18:31:21.888" v="1056" actId="2696"/>
        <pc:sldMkLst>
          <pc:docMk/>
          <pc:sldMk cId="4060270349" sldId="295"/>
        </pc:sldMkLst>
        <pc:spChg chg="del">
          <ac:chgData name="Dr. Md. Mahbub Chowdhury Mishu" userId="09162e0f-fafd-430e-8e71-18113d49a68e" providerId="ADAL" clId="{583ED6BC-8AD6-432B-9D79-B05F6A1C1170}" dt="2020-04-06T17:33:59.605" v="670"/>
          <ac:spMkLst>
            <pc:docMk/>
            <pc:sldMk cId="4060270349" sldId="295"/>
            <ac:spMk id="72" creationId="{290FE681-1E05-478A-89DC-5F7AB37CFD77}"/>
          </ac:spMkLst>
        </pc:spChg>
        <pc:cxnChg chg="del">
          <ac:chgData name="Dr. Md. Mahbub Chowdhury Mishu" userId="09162e0f-fafd-430e-8e71-18113d49a68e" providerId="ADAL" clId="{583ED6BC-8AD6-432B-9D79-B05F6A1C1170}" dt="2020-04-06T17:33:59.605" v="670"/>
          <ac:cxnSpMkLst>
            <pc:docMk/>
            <pc:sldMk cId="4060270349" sldId="295"/>
            <ac:cxnSpMk id="74" creationId="{2E2F21DC-5F0E-42CF-B89C-C1E25E175CB8}"/>
          </ac:cxnSpMkLst>
        </pc:cxnChg>
      </pc:sldChg>
      <pc:sldChg chg="del">
        <pc:chgData name="Dr. Md. Mahbub Chowdhury Mishu" userId="09162e0f-fafd-430e-8e71-18113d49a68e" providerId="ADAL" clId="{583ED6BC-8AD6-432B-9D79-B05F6A1C1170}" dt="2020-04-06T18:31:22.197" v="1057" actId="2696"/>
        <pc:sldMkLst>
          <pc:docMk/>
          <pc:sldMk cId="4042900885" sldId="296"/>
        </pc:sldMkLst>
      </pc:sldChg>
      <pc:sldChg chg="delSp del delDesignElem">
        <pc:chgData name="Dr. Md. Mahbub Chowdhury Mishu" userId="09162e0f-fafd-430e-8e71-18113d49a68e" providerId="ADAL" clId="{583ED6BC-8AD6-432B-9D79-B05F6A1C1170}" dt="2020-04-06T18:31:22.412" v="1058" actId="2696"/>
        <pc:sldMkLst>
          <pc:docMk/>
          <pc:sldMk cId="680943462" sldId="297"/>
        </pc:sldMkLst>
        <pc:spChg chg="del">
          <ac:chgData name="Dr. Md. Mahbub Chowdhury Mishu" userId="09162e0f-fafd-430e-8e71-18113d49a68e" providerId="ADAL" clId="{583ED6BC-8AD6-432B-9D79-B05F6A1C1170}" dt="2020-04-06T17:33:59.605" v="670"/>
          <ac:spMkLst>
            <pc:docMk/>
            <pc:sldMk cId="680943462" sldId="297"/>
            <ac:spMk id="72" creationId="{290FE681-1E05-478A-89DC-5F7AB37CFD77}"/>
          </ac:spMkLst>
        </pc:spChg>
        <pc:cxnChg chg="del">
          <ac:chgData name="Dr. Md. Mahbub Chowdhury Mishu" userId="09162e0f-fafd-430e-8e71-18113d49a68e" providerId="ADAL" clId="{583ED6BC-8AD6-432B-9D79-B05F6A1C1170}" dt="2020-04-06T17:33:59.605" v="670"/>
          <ac:cxnSpMkLst>
            <pc:docMk/>
            <pc:sldMk cId="680943462" sldId="297"/>
            <ac:cxnSpMk id="74" creationId="{2E2F21DC-5F0E-42CF-B89C-C1E25E175CB8}"/>
          </ac:cxnSpMkLst>
        </pc:cxnChg>
      </pc:sldChg>
      <pc:sldChg chg="del">
        <pc:chgData name="Dr. Md. Mahbub Chowdhury Mishu" userId="09162e0f-fafd-430e-8e71-18113d49a68e" providerId="ADAL" clId="{583ED6BC-8AD6-432B-9D79-B05F6A1C1170}" dt="2020-04-06T18:31:22.772" v="1059" actId="2696"/>
        <pc:sldMkLst>
          <pc:docMk/>
          <pc:sldMk cId="1259349044" sldId="298"/>
        </pc:sldMkLst>
      </pc:sldChg>
      <pc:sldChg chg="delSp del delDesignElem">
        <pc:chgData name="Dr. Md. Mahbub Chowdhury Mishu" userId="09162e0f-fafd-430e-8e71-18113d49a68e" providerId="ADAL" clId="{583ED6BC-8AD6-432B-9D79-B05F6A1C1170}" dt="2020-04-06T18:31:23.314" v="1060" actId="2696"/>
        <pc:sldMkLst>
          <pc:docMk/>
          <pc:sldMk cId="3091295494" sldId="299"/>
        </pc:sldMkLst>
        <pc:spChg chg="del">
          <ac:chgData name="Dr. Md. Mahbub Chowdhury Mishu" userId="09162e0f-fafd-430e-8e71-18113d49a68e" providerId="ADAL" clId="{583ED6BC-8AD6-432B-9D79-B05F6A1C1170}" dt="2020-04-06T17:33:59.605" v="670"/>
          <ac:spMkLst>
            <pc:docMk/>
            <pc:sldMk cId="3091295494" sldId="299"/>
            <ac:spMk id="71" creationId="{290FE681-1E05-478A-89DC-5F7AB37CFD77}"/>
          </ac:spMkLst>
        </pc:spChg>
        <pc:cxnChg chg="del">
          <ac:chgData name="Dr. Md. Mahbub Chowdhury Mishu" userId="09162e0f-fafd-430e-8e71-18113d49a68e" providerId="ADAL" clId="{583ED6BC-8AD6-432B-9D79-B05F6A1C1170}" dt="2020-04-06T17:33:59.605" v="670"/>
          <ac:cxnSpMkLst>
            <pc:docMk/>
            <pc:sldMk cId="3091295494" sldId="299"/>
            <ac:cxnSpMk id="73" creationId="{2E2F21DC-5F0E-42CF-B89C-C1E25E175CB8}"/>
          </ac:cxnSpMkLst>
        </pc:cxnChg>
      </pc:sldChg>
      <pc:sldChg chg="delSp del delDesignElem">
        <pc:chgData name="Dr. Md. Mahbub Chowdhury Mishu" userId="09162e0f-fafd-430e-8e71-18113d49a68e" providerId="ADAL" clId="{583ED6BC-8AD6-432B-9D79-B05F6A1C1170}" dt="2020-04-06T18:31:23.654" v="1061" actId="2696"/>
        <pc:sldMkLst>
          <pc:docMk/>
          <pc:sldMk cId="2004854017" sldId="300"/>
        </pc:sldMkLst>
        <pc:spChg chg="del">
          <ac:chgData name="Dr. Md. Mahbub Chowdhury Mishu" userId="09162e0f-fafd-430e-8e71-18113d49a68e" providerId="ADAL" clId="{583ED6BC-8AD6-432B-9D79-B05F6A1C1170}" dt="2020-04-06T17:33:59.605" v="670"/>
          <ac:spMkLst>
            <pc:docMk/>
            <pc:sldMk cId="2004854017" sldId="300"/>
            <ac:spMk id="71" creationId="{290FE681-1E05-478A-89DC-5F7AB37CFD77}"/>
          </ac:spMkLst>
        </pc:spChg>
        <pc:cxnChg chg="del">
          <ac:chgData name="Dr. Md. Mahbub Chowdhury Mishu" userId="09162e0f-fafd-430e-8e71-18113d49a68e" providerId="ADAL" clId="{583ED6BC-8AD6-432B-9D79-B05F6A1C1170}" dt="2020-04-06T17:33:59.605" v="670"/>
          <ac:cxnSpMkLst>
            <pc:docMk/>
            <pc:sldMk cId="2004854017" sldId="300"/>
            <ac:cxnSpMk id="73" creationId="{2E2F21DC-5F0E-42CF-B89C-C1E25E175CB8}"/>
          </ac:cxnSpMkLst>
        </pc:cxnChg>
      </pc:sldChg>
      <pc:sldChg chg="del">
        <pc:chgData name="Dr. Md. Mahbub Chowdhury Mishu" userId="09162e0f-fafd-430e-8e71-18113d49a68e" providerId="ADAL" clId="{583ED6BC-8AD6-432B-9D79-B05F6A1C1170}" dt="2020-04-06T18:31:23.996" v="1062" actId="2696"/>
        <pc:sldMkLst>
          <pc:docMk/>
          <pc:sldMk cId="3096628166" sldId="301"/>
        </pc:sldMkLst>
      </pc:sldChg>
      <pc:sldChg chg="delSp del delDesignElem">
        <pc:chgData name="Dr. Md. Mahbub Chowdhury Mishu" userId="09162e0f-fafd-430e-8e71-18113d49a68e" providerId="ADAL" clId="{583ED6BC-8AD6-432B-9D79-B05F6A1C1170}" dt="2020-04-06T18:31:24.329" v="1063" actId="2696"/>
        <pc:sldMkLst>
          <pc:docMk/>
          <pc:sldMk cId="3502403825" sldId="303"/>
        </pc:sldMkLst>
        <pc:spChg chg="del">
          <ac:chgData name="Dr. Md. Mahbub Chowdhury Mishu" userId="09162e0f-fafd-430e-8e71-18113d49a68e" providerId="ADAL" clId="{583ED6BC-8AD6-432B-9D79-B05F6A1C1170}" dt="2020-04-06T17:33:59.605" v="670"/>
          <ac:spMkLst>
            <pc:docMk/>
            <pc:sldMk cId="3502403825" sldId="303"/>
            <ac:spMk id="72" creationId="{290FE681-1E05-478A-89DC-5F7AB37CFD77}"/>
          </ac:spMkLst>
        </pc:spChg>
        <pc:cxnChg chg="del">
          <ac:chgData name="Dr. Md. Mahbub Chowdhury Mishu" userId="09162e0f-fafd-430e-8e71-18113d49a68e" providerId="ADAL" clId="{583ED6BC-8AD6-432B-9D79-B05F6A1C1170}" dt="2020-04-06T17:33:59.605" v="670"/>
          <ac:cxnSpMkLst>
            <pc:docMk/>
            <pc:sldMk cId="3502403825" sldId="303"/>
            <ac:cxnSpMk id="74" creationId="{2E2F21DC-5F0E-42CF-B89C-C1E25E175CB8}"/>
          </ac:cxnSpMkLst>
        </pc:cxnChg>
      </pc:sldChg>
      <pc:sldChg chg="delSp del delDesignElem">
        <pc:chgData name="Dr. Md. Mahbub Chowdhury Mishu" userId="09162e0f-fafd-430e-8e71-18113d49a68e" providerId="ADAL" clId="{583ED6BC-8AD6-432B-9D79-B05F6A1C1170}" dt="2020-04-06T18:31:24.622" v="1064" actId="2696"/>
        <pc:sldMkLst>
          <pc:docMk/>
          <pc:sldMk cId="238160895" sldId="304"/>
        </pc:sldMkLst>
        <pc:spChg chg="del">
          <ac:chgData name="Dr. Md. Mahbub Chowdhury Mishu" userId="09162e0f-fafd-430e-8e71-18113d49a68e" providerId="ADAL" clId="{583ED6BC-8AD6-432B-9D79-B05F6A1C1170}" dt="2020-04-06T17:33:59.605" v="670"/>
          <ac:spMkLst>
            <pc:docMk/>
            <pc:sldMk cId="238160895" sldId="304"/>
            <ac:spMk id="72" creationId="{290FE681-1E05-478A-89DC-5F7AB37CFD77}"/>
          </ac:spMkLst>
        </pc:spChg>
        <pc:cxnChg chg="del">
          <ac:chgData name="Dr. Md. Mahbub Chowdhury Mishu" userId="09162e0f-fafd-430e-8e71-18113d49a68e" providerId="ADAL" clId="{583ED6BC-8AD6-432B-9D79-B05F6A1C1170}" dt="2020-04-06T17:33:59.605" v="670"/>
          <ac:cxnSpMkLst>
            <pc:docMk/>
            <pc:sldMk cId="238160895" sldId="304"/>
            <ac:cxnSpMk id="74" creationId="{2E2F21DC-5F0E-42CF-B89C-C1E25E175CB8}"/>
          </ac:cxnSpMkLst>
        </pc:cxnChg>
      </pc:sldChg>
      <pc:sldChg chg="del">
        <pc:chgData name="Dr. Md. Mahbub Chowdhury Mishu" userId="09162e0f-fafd-430e-8e71-18113d49a68e" providerId="ADAL" clId="{583ED6BC-8AD6-432B-9D79-B05F6A1C1170}" dt="2020-04-06T18:31:24.995" v="1065" actId="2696"/>
        <pc:sldMkLst>
          <pc:docMk/>
          <pc:sldMk cId="129994132" sldId="305"/>
        </pc:sldMkLst>
      </pc:sldChg>
      <pc:sldChg chg="del">
        <pc:chgData name="Dr. Md. Mahbub Chowdhury Mishu" userId="09162e0f-fafd-430e-8e71-18113d49a68e" providerId="ADAL" clId="{583ED6BC-8AD6-432B-9D79-B05F6A1C1170}" dt="2020-04-06T18:31:25.612" v="1066" actId="2696"/>
        <pc:sldMkLst>
          <pc:docMk/>
          <pc:sldMk cId="763003943" sldId="306"/>
        </pc:sldMkLst>
      </pc:sldChg>
      <pc:sldChg chg="addSp delSp modSp add mod setBg">
        <pc:chgData name="Dr. Md. Mahbub Chowdhury Mishu" userId="09162e0f-fafd-430e-8e71-18113d49a68e" providerId="ADAL" clId="{583ED6BC-8AD6-432B-9D79-B05F6A1C1170}" dt="2020-04-06T16:28:20.307" v="438" actId="207"/>
        <pc:sldMkLst>
          <pc:docMk/>
          <pc:sldMk cId="4065598289" sldId="307"/>
        </pc:sldMkLst>
        <pc:spChg chg="mod">
          <ac:chgData name="Dr. Md. Mahbub Chowdhury Mishu" userId="09162e0f-fafd-430e-8e71-18113d49a68e" providerId="ADAL" clId="{583ED6BC-8AD6-432B-9D79-B05F6A1C1170}" dt="2020-04-06T16:10:59.565" v="158" actId="26606"/>
          <ac:spMkLst>
            <pc:docMk/>
            <pc:sldMk cId="4065598289" sldId="307"/>
            <ac:spMk id="2" creationId="{F7C257F8-2B68-4556-9A9A-C1A756F15D5E}"/>
          </ac:spMkLst>
        </pc:spChg>
        <pc:spChg chg="mod ord">
          <ac:chgData name="Dr. Md. Mahbub Chowdhury Mishu" userId="09162e0f-fafd-430e-8e71-18113d49a68e" providerId="ADAL" clId="{583ED6BC-8AD6-432B-9D79-B05F6A1C1170}" dt="2020-04-06T16:28:20.307" v="438" actId="207"/>
          <ac:spMkLst>
            <pc:docMk/>
            <pc:sldMk cId="4065598289" sldId="307"/>
            <ac:spMk id="3" creationId="{A1E379DF-484C-413B-9275-FD45B1A48203}"/>
          </ac:spMkLst>
        </pc:spChg>
        <pc:spChg chg="add del">
          <ac:chgData name="Dr. Md. Mahbub Chowdhury Mishu" userId="09162e0f-fafd-430e-8e71-18113d49a68e" providerId="ADAL" clId="{583ED6BC-8AD6-432B-9D79-B05F6A1C1170}" dt="2020-04-06T16:10:59.565" v="158" actId="26606"/>
          <ac:spMkLst>
            <pc:docMk/>
            <pc:sldMk cId="4065598289" sldId="307"/>
            <ac:spMk id="12" creationId="{E09CCB3F-DBCE-4964-9E34-8C5DE80EF4B5}"/>
          </ac:spMkLst>
        </pc:spChg>
        <pc:spChg chg="add del">
          <ac:chgData name="Dr. Md. Mahbub Chowdhury Mishu" userId="09162e0f-fafd-430e-8e71-18113d49a68e" providerId="ADAL" clId="{583ED6BC-8AD6-432B-9D79-B05F6A1C1170}" dt="2020-04-06T16:10:59.565" v="158" actId="26606"/>
          <ac:spMkLst>
            <pc:docMk/>
            <pc:sldMk cId="4065598289" sldId="307"/>
            <ac:spMk id="14" creationId="{1DFF944F-74BA-483A-82C0-64E3AAF4AE98}"/>
          </ac:spMkLst>
        </pc:spChg>
        <pc:grpChg chg="add del">
          <ac:chgData name="Dr. Md. Mahbub Chowdhury Mishu" userId="09162e0f-fafd-430e-8e71-18113d49a68e" providerId="ADAL" clId="{583ED6BC-8AD6-432B-9D79-B05F6A1C1170}" dt="2020-04-06T16:10:59.565" v="158" actId="26606"/>
          <ac:grpSpMkLst>
            <pc:docMk/>
            <pc:sldMk cId="4065598289" sldId="307"/>
            <ac:grpSpMk id="16" creationId="{A9733A91-F958-4629-801A-3F6F1E09AD64}"/>
          </ac:grpSpMkLst>
        </pc:grpChg>
        <pc:graphicFrameChg chg="add del modGraphic">
          <ac:chgData name="Dr. Md. Mahbub Chowdhury Mishu" userId="09162e0f-fafd-430e-8e71-18113d49a68e" providerId="ADAL" clId="{583ED6BC-8AD6-432B-9D79-B05F6A1C1170}" dt="2020-04-06T16:07:15.978" v="116" actId="27309"/>
          <ac:graphicFrameMkLst>
            <pc:docMk/>
            <pc:sldMk cId="4065598289" sldId="307"/>
            <ac:graphicFrameMk id="5" creationId="{6F4866D2-A919-4895-B608-2271A2E90DB3}"/>
          </ac:graphicFrameMkLst>
        </pc:graphicFrameChg>
        <pc:picChg chg="add del">
          <ac:chgData name="Dr. Md. Mahbub Chowdhury Mishu" userId="09162e0f-fafd-430e-8e71-18113d49a68e" providerId="ADAL" clId="{583ED6BC-8AD6-432B-9D79-B05F6A1C1170}" dt="2020-04-06T16:08:20.592" v="124"/>
          <ac:picMkLst>
            <pc:docMk/>
            <pc:sldMk cId="4065598289" sldId="307"/>
            <ac:picMk id="6" creationId="{C84EB045-938C-4F9B-A8C7-9FDDB77AF457}"/>
          </ac:picMkLst>
        </pc:picChg>
        <pc:picChg chg="add mod">
          <ac:chgData name="Dr. Md. Mahbub Chowdhury Mishu" userId="09162e0f-fafd-430e-8e71-18113d49a68e" providerId="ADAL" clId="{583ED6BC-8AD6-432B-9D79-B05F6A1C1170}" dt="2020-04-06T16:10:59.565" v="158" actId="26606"/>
          <ac:picMkLst>
            <pc:docMk/>
            <pc:sldMk cId="4065598289" sldId="307"/>
            <ac:picMk id="7" creationId="{62BC678C-A140-4B88-988D-1382F5016576}"/>
          </ac:picMkLst>
        </pc:picChg>
      </pc:sldChg>
      <pc:sldChg chg="addSp delSp modSp add mod setBg delDesignElem">
        <pc:chgData name="Dr. Md. Mahbub Chowdhury Mishu" userId="09162e0f-fafd-430e-8e71-18113d49a68e" providerId="ADAL" clId="{583ED6BC-8AD6-432B-9D79-B05F6A1C1170}" dt="2020-04-06T18:30:42.887" v="1041" actId="20577"/>
        <pc:sldMkLst>
          <pc:docMk/>
          <pc:sldMk cId="521397170" sldId="308"/>
        </pc:sldMkLst>
        <pc:spChg chg="mod">
          <ac:chgData name="Dr. Md. Mahbub Chowdhury Mishu" userId="09162e0f-fafd-430e-8e71-18113d49a68e" providerId="ADAL" clId="{583ED6BC-8AD6-432B-9D79-B05F6A1C1170}" dt="2020-04-06T17:33:19.779" v="648" actId="26606"/>
          <ac:spMkLst>
            <pc:docMk/>
            <pc:sldMk cId="521397170" sldId="308"/>
            <ac:spMk id="2" creationId="{FE2BEBCD-93AE-4A24-9ECC-D5CD0A56F4D7}"/>
          </ac:spMkLst>
        </pc:spChg>
        <pc:spChg chg="mod">
          <ac:chgData name="Dr. Md. Mahbub Chowdhury Mishu" userId="09162e0f-fafd-430e-8e71-18113d49a68e" providerId="ADAL" clId="{583ED6BC-8AD6-432B-9D79-B05F6A1C1170}" dt="2020-04-06T18:30:42.887" v="1041" actId="20577"/>
          <ac:spMkLst>
            <pc:docMk/>
            <pc:sldMk cId="521397170" sldId="308"/>
            <ac:spMk id="3" creationId="{21FC2810-052C-4C1C-B849-F1B57B759039}"/>
          </ac:spMkLst>
        </pc:spChg>
        <pc:spChg chg="add del">
          <ac:chgData name="Dr. Md. Mahbub Chowdhury Mishu" userId="09162e0f-fafd-430e-8e71-18113d49a68e" providerId="ADAL" clId="{583ED6BC-8AD6-432B-9D79-B05F6A1C1170}" dt="2020-04-06T17:33:19.779" v="648" actId="26606"/>
          <ac:spMkLst>
            <pc:docMk/>
            <pc:sldMk cId="521397170" sldId="308"/>
            <ac:spMk id="8" creationId="{CADF2543-1B6F-4FBC-A7AF-53A0430E05AB}"/>
          </ac:spMkLst>
        </pc:spChg>
        <pc:spChg chg="add del">
          <ac:chgData name="Dr. Md. Mahbub Chowdhury Mishu" userId="09162e0f-fafd-430e-8e71-18113d49a68e" providerId="ADAL" clId="{583ED6BC-8AD6-432B-9D79-B05F6A1C1170}" dt="2020-04-06T17:33:59.605" v="670"/>
          <ac:spMkLst>
            <pc:docMk/>
            <pc:sldMk cId="521397170" sldId="308"/>
            <ac:spMk id="20" creationId="{290FE681-1E05-478A-89DC-5F7AB37CFD77}"/>
          </ac:spMkLst>
        </pc:spChg>
        <pc:grpChg chg="add del">
          <ac:chgData name="Dr. Md. Mahbub Chowdhury Mishu" userId="09162e0f-fafd-430e-8e71-18113d49a68e" providerId="ADAL" clId="{583ED6BC-8AD6-432B-9D79-B05F6A1C1170}" dt="2020-04-06T17:33:19.779" v="648" actId="26606"/>
          <ac:grpSpMkLst>
            <pc:docMk/>
            <pc:sldMk cId="521397170" sldId="308"/>
            <ac:grpSpMk id="10" creationId="{A80A6E81-6B71-43DF-877B-E964A9A4CB68}"/>
          </ac:grpSpMkLst>
        </pc:grpChg>
        <pc:cxnChg chg="add del">
          <ac:chgData name="Dr. Md. Mahbub Chowdhury Mishu" userId="09162e0f-fafd-430e-8e71-18113d49a68e" providerId="ADAL" clId="{583ED6BC-8AD6-432B-9D79-B05F6A1C1170}" dt="2020-04-06T17:33:59.605" v="670"/>
          <ac:cxnSpMkLst>
            <pc:docMk/>
            <pc:sldMk cId="521397170" sldId="308"/>
            <ac:cxnSpMk id="22" creationId="{2E2F21DC-5F0E-42CF-B89C-C1E25E175CB8}"/>
          </ac:cxnSpMkLst>
        </pc:cxnChg>
      </pc:sldChg>
      <pc:sldChg chg="addSp delSp modSp add mod setBg delDesignElem">
        <pc:chgData name="Dr. Md. Mahbub Chowdhury Mishu" userId="09162e0f-fafd-430e-8e71-18113d49a68e" providerId="ADAL" clId="{583ED6BC-8AD6-432B-9D79-B05F6A1C1170}" dt="2020-04-06T17:34:20.577" v="679" actId="14100"/>
        <pc:sldMkLst>
          <pc:docMk/>
          <pc:sldMk cId="415996253" sldId="309"/>
        </pc:sldMkLst>
        <pc:spChg chg="mod">
          <ac:chgData name="Dr. Md. Mahbub Chowdhury Mishu" userId="09162e0f-fafd-430e-8e71-18113d49a68e" providerId="ADAL" clId="{583ED6BC-8AD6-432B-9D79-B05F6A1C1170}" dt="2020-04-06T17:34:02.985" v="671" actId="26606"/>
          <ac:spMkLst>
            <pc:docMk/>
            <pc:sldMk cId="415996253" sldId="309"/>
            <ac:spMk id="2" creationId="{FAA35960-F04D-4A49-8DD4-15C029CE23CF}"/>
          </ac:spMkLst>
        </pc:spChg>
        <pc:spChg chg="add del mod">
          <ac:chgData name="Dr. Md. Mahbub Chowdhury Mishu" userId="09162e0f-fafd-430e-8e71-18113d49a68e" providerId="ADAL" clId="{583ED6BC-8AD6-432B-9D79-B05F6A1C1170}" dt="2020-04-06T17:32:55.225" v="646" actId="26606"/>
          <ac:spMkLst>
            <pc:docMk/>
            <pc:sldMk cId="415996253" sldId="309"/>
            <ac:spMk id="3" creationId="{393B758A-314B-4ED2-9134-43FAA2B221DC}"/>
          </ac:spMkLst>
        </pc:spChg>
        <pc:spChg chg="add del">
          <ac:chgData name="Dr. Md. Mahbub Chowdhury Mishu" userId="09162e0f-fafd-430e-8e71-18113d49a68e" providerId="ADAL" clId="{583ED6BC-8AD6-432B-9D79-B05F6A1C1170}" dt="2020-04-06T17:33:59.605" v="670"/>
          <ac:spMkLst>
            <pc:docMk/>
            <pc:sldMk cId="415996253" sldId="309"/>
            <ac:spMk id="8" creationId="{781BBDC9-2DC6-4959-AC3D-49A5DCB05DA7}"/>
          </ac:spMkLst>
        </pc:spChg>
        <pc:spChg chg="add del">
          <ac:chgData name="Dr. Md. Mahbub Chowdhury Mishu" userId="09162e0f-fafd-430e-8e71-18113d49a68e" providerId="ADAL" clId="{583ED6BC-8AD6-432B-9D79-B05F6A1C1170}" dt="2020-04-06T17:32:55.188" v="645" actId="26606"/>
          <ac:spMkLst>
            <pc:docMk/>
            <pc:sldMk cId="415996253" sldId="309"/>
            <ac:spMk id="10" creationId="{2C33F367-76E5-4D2A-96B1-4FD443CDD1CF}"/>
          </ac:spMkLst>
        </pc:spChg>
        <pc:spChg chg="add del">
          <ac:chgData name="Dr. Md. Mahbub Chowdhury Mishu" userId="09162e0f-fafd-430e-8e71-18113d49a68e" providerId="ADAL" clId="{583ED6BC-8AD6-432B-9D79-B05F6A1C1170}" dt="2020-04-06T17:32:55.188" v="645" actId="26606"/>
          <ac:spMkLst>
            <pc:docMk/>
            <pc:sldMk cId="415996253" sldId="309"/>
            <ac:spMk id="12" creationId="{6F769419-3E73-449D-B62A-0CDEC946A679}"/>
          </ac:spMkLst>
        </pc:spChg>
        <pc:spChg chg="add del">
          <ac:chgData name="Dr. Md. Mahbub Chowdhury Mishu" userId="09162e0f-fafd-430e-8e71-18113d49a68e" providerId="ADAL" clId="{583ED6BC-8AD6-432B-9D79-B05F6A1C1170}" dt="2020-04-06T17:33:59.605" v="670"/>
          <ac:spMkLst>
            <pc:docMk/>
            <pc:sldMk cId="415996253" sldId="309"/>
            <ac:spMk id="19" creationId="{08452CCF-4A27-488A-AAF4-424933CFC925}"/>
          </ac:spMkLst>
        </pc:spChg>
        <pc:spChg chg="add del">
          <ac:chgData name="Dr. Md. Mahbub Chowdhury Mishu" userId="09162e0f-fafd-430e-8e71-18113d49a68e" providerId="ADAL" clId="{583ED6BC-8AD6-432B-9D79-B05F6A1C1170}" dt="2020-04-06T17:33:59.605" v="670"/>
          <ac:spMkLst>
            <pc:docMk/>
            <pc:sldMk cId="415996253" sldId="309"/>
            <ac:spMk id="21" creationId="{4B74BB55-8517-4CFE-9389-81D0E6F81F00}"/>
          </ac:spMkLst>
        </pc:spChg>
        <pc:spChg chg="add mod">
          <ac:chgData name="Dr. Md. Mahbub Chowdhury Mishu" userId="09162e0f-fafd-430e-8e71-18113d49a68e" providerId="ADAL" clId="{583ED6BC-8AD6-432B-9D79-B05F6A1C1170}" dt="2020-04-06T17:34:20.577" v="679" actId="14100"/>
          <ac:spMkLst>
            <pc:docMk/>
            <pc:sldMk cId="415996253" sldId="309"/>
            <ac:spMk id="24" creationId="{393B758A-314B-4ED2-9134-43FAA2B221DC}"/>
          </ac:spMkLst>
        </pc:spChg>
        <pc:spChg chg="add">
          <ac:chgData name="Dr. Md. Mahbub Chowdhury Mishu" userId="09162e0f-fafd-430e-8e71-18113d49a68e" providerId="ADAL" clId="{583ED6BC-8AD6-432B-9D79-B05F6A1C1170}" dt="2020-04-06T17:34:02.985" v="671" actId="26606"/>
          <ac:spMkLst>
            <pc:docMk/>
            <pc:sldMk cId="415996253" sldId="309"/>
            <ac:spMk id="29" creationId="{290FE681-1E05-478A-89DC-5F7AB37CFD77}"/>
          </ac:spMkLst>
        </pc:spChg>
        <pc:grpChg chg="add del">
          <ac:chgData name="Dr. Md. Mahbub Chowdhury Mishu" userId="09162e0f-fafd-430e-8e71-18113d49a68e" providerId="ADAL" clId="{583ED6BC-8AD6-432B-9D79-B05F6A1C1170}" dt="2020-04-06T17:32:55.188" v="645" actId="26606"/>
          <ac:grpSpMkLst>
            <pc:docMk/>
            <pc:sldMk cId="415996253" sldId="309"/>
            <ac:grpSpMk id="14" creationId="{A6515200-42F9-488F-9895-6CDBCD1E87C8}"/>
          </ac:grpSpMkLst>
        </pc:grpChg>
        <pc:grpChg chg="add del">
          <ac:chgData name="Dr. Md. Mahbub Chowdhury Mishu" userId="09162e0f-fafd-430e-8e71-18113d49a68e" providerId="ADAL" clId="{583ED6BC-8AD6-432B-9D79-B05F6A1C1170}" dt="2020-04-06T17:33:59.605" v="670"/>
          <ac:grpSpMkLst>
            <pc:docMk/>
            <pc:sldMk cId="415996253" sldId="309"/>
            <ac:grpSpMk id="22" creationId="{A3F7C935-E41E-4E8D-91DF-D3BAB9521DF0}"/>
          </ac:grpSpMkLst>
        </pc:grpChg>
        <pc:graphicFrameChg chg="add del">
          <ac:chgData name="Dr. Md. Mahbub Chowdhury Mishu" userId="09162e0f-fafd-430e-8e71-18113d49a68e" providerId="ADAL" clId="{583ED6BC-8AD6-432B-9D79-B05F6A1C1170}" dt="2020-04-06T17:32:55.188" v="645" actId="26606"/>
          <ac:graphicFrameMkLst>
            <pc:docMk/>
            <pc:sldMk cId="415996253" sldId="309"/>
            <ac:graphicFrameMk id="5" creationId="{E6E902B1-B47D-4B5C-82A5-4A7966054BBA}"/>
          </ac:graphicFrameMkLst>
        </pc:graphicFrameChg>
        <pc:cxnChg chg="add">
          <ac:chgData name="Dr. Md. Mahbub Chowdhury Mishu" userId="09162e0f-fafd-430e-8e71-18113d49a68e" providerId="ADAL" clId="{583ED6BC-8AD6-432B-9D79-B05F6A1C1170}" dt="2020-04-06T17:34:02.985" v="671" actId="26606"/>
          <ac:cxnSpMkLst>
            <pc:docMk/>
            <pc:sldMk cId="415996253" sldId="309"/>
            <ac:cxnSpMk id="31" creationId="{2E2F21DC-5F0E-42CF-B89C-C1E25E175CB8}"/>
          </ac:cxnSpMkLst>
        </pc:cxnChg>
      </pc:sldChg>
      <pc:sldChg chg="addSp delSp modSp add mod setBg">
        <pc:chgData name="Dr. Md. Mahbub Chowdhury Mishu" userId="09162e0f-fafd-430e-8e71-18113d49a68e" providerId="ADAL" clId="{583ED6BC-8AD6-432B-9D79-B05F6A1C1170}" dt="2020-04-06T17:31:45.575" v="642" actId="14100"/>
        <pc:sldMkLst>
          <pc:docMk/>
          <pc:sldMk cId="3672085572" sldId="310"/>
        </pc:sldMkLst>
        <pc:spChg chg="mod">
          <ac:chgData name="Dr. Md. Mahbub Chowdhury Mishu" userId="09162e0f-fafd-430e-8e71-18113d49a68e" providerId="ADAL" clId="{583ED6BC-8AD6-432B-9D79-B05F6A1C1170}" dt="2020-04-06T17:31:28.985" v="638" actId="26606"/>
          <ac:spMkLst>
            <pc:docMk/>
            <pc:sldMk cId="3672085572" sldId="310"/>
            <ac:spMk id="2" creationId="{9A46DCCE-43BA-4317-90F3-C3C7FD523699}"/>
          </ac:spMkLst>
        </pc:spChg>
        <pc:spChg chg="mod ord">
          <ac:chgData name="Dr. Md. Mahbub Chowdhury Mishu" userId="09162e0f-fafd-430e-8e71-18113d49a68e" providerId="ADAL" clId="{583ED6BC-8AD6-432B-9D79-B05F6A1C1170}" dt="2020-04-06T17:31:28.985" v="638" actId="26606"/>
          <ac:spMkLst>
            <pc:docMk/>
            <pc:sldMk cId="3672085572" sldId="310"/>
            <ac:spMk id="3" creationId="{1707F7BC-0138-4F66-9FF9-3B4CD4F16219}"/>
          </ac:spMkLst>
        </pc:spChg>
        <pc:spChg chg="add del">
          <ac:chgData name="Dr. Md. Mahbub Chowdhury Mishu" userId="09162e0f-fafd-430e-8e71-18113d49a68e" providerId="ADAL" clId="{583ED6BC-8AD6-432B-9D79-B05F6A1C1170}" dt="2020-04-06T17:31:28.985" v="638" actId="26606"/>
          <ac:spMkLst>
            <pc:docMk/>
            <pc:sldMk cId="3672085572" sldId="310"/>
            <ac:spMk id="11" creationId="{CB67C462-E59B-4144-AD18-57E43BA648EC}"/>
          </ac:spMkLst>
        </pc:spChg>
        <pc:spChg chg="add del">
          <ac:chgData name="Dr. Md. Mahbub Chowdhury Mishu" userId="09162e0f-fafd-430e-8e71-18113d49a68e" providerId="ADAL" clId="{583ED6BC-8AD6-432B-9D79-B05F6A1C1170}" dt="2020-04-06T17:31:28.985" v="638" actId="26606"/>
          <ac:spMkLst>
            <pc:docMk/>
            <pc:sldMk cId="3672085572" sldId="310"/>
            <ac:spMk id="13" creationId="{4D13A3DE-C04A-4777-9292-EA421D1EDE94}"/>
          </ac:spMkLst>
        </pc:spChg>
        <pc:spChg chg="add del">
          <ac:chgData name="Dr. Md. Mahbub Chowdhury Mishu" userId="09162e0f-fafd-430e-8e71-18113d49a68e" providerId="ADAL" clId="{583ED6BC-8AD6-432B-9D79-B05F6A1C1170}" dt="2020-04-06T17:31:28.985" v="638" actId="26606"/>
          <ac:spMkLst>
            <pc:docMk/>
            <pc:sldMk cId="3672085572" sldId="310"/>
            <ac:spMk id="15" creationId="{3E2B7BAB-D8D8-407E-ABF9-562FE089E775}"/>
          </ac:spMkLst>
        </pc:spChg>
        <pc:spChg chg="add del">
          <ac:chgData name="Dr. Md. Mahbub Chowdhury Mishu" userId="09162e0f-fafd-430e-8e71-18113d49a68e" providerId="ADAL" clId="{583ED6BC-8AD6-432B-9D79-B05F6A1C1170}" dt="2020-04-06T17:31:28.985" v="638" actId="26606"/>
          <ac:spMkLst>
            <pc:docMk/>
            <pc:sldMk cId="3672085572" sldId="310"/>
            <ac:spMk id="17" creationId="{013887E5-9D8F-4B85-A11D-8760ADB78E31}"/>
          </ac:spMkLst>
        </pc:spChg>
        <pc:grpChg chg="add del">
          <ac:chgData name="Dr. Md. Mahbub Chowdhury Mishu" userId="09162e0f-fafd-430e-8e71-18113d49a68e" providerId="ADAL" clId="{583ED6BC-8AD6-432B-9D79-B05F6A1C1170}" dt="2020-04-06T17:31:28.985" v="638" actId="26606"/>
          <ac:grpSpMkLst>
            <pc:docMk/>
            <pc:sldMk cId="3672085572" sldId="310"/>
            <ac:grpSpMk id="19" creationId="{515B5366-9EA9-49E4-858D-1BBBA301D3C2}"/>
          </ac:grpSpMkLst>
        </pc:grpChg>
        <pc:picChg chg="add del mod">
          <ac:chgData name="Dr. Md. Mahbub Chowdhury Mishu" userId="09162e0f-fafd-430e-8e71-18113d49a68e" providerId="ADAL" clId="{583ED6BC-8AD6-432B-9D79-B05F6A1C1170}" dt="2020-04-06T17:27:12.343" v="546" actId="478"/>
          <ac:picMkLst>
            <pc:docMk/>
            <pc:sldMk cId="3672085572" sldId="310"/>
            <ac:picMk id="4" creationId="{A0F9B2A6-AA33-477E-8ECC-796AE472B840}"/>
          </ac:picMkLst>
        </pc:picChg>
        <pc:picChg chg="add mod">
          <ac:chgData name="Dr. Md. Mahbub Chowdhury Mishu" userId="09162e0f-fafd-430e-8e71-18113d49a68e" providerId="ADAL" clId="{583ED6BC-8AD6-432B-9D79-B05F6A1C1170}" dt="2020-04-06T17:31:45.575" v="642" actId="14100"/>
          <ac:picMkLst>
            <pc:docMk/>
            <pc:sldMk cId="3672085572" sldId="310"/>
            <ac:picMk id="5" creationId="{A09B1371-CCC8-4F85-87DB-4CE6045E2820}"/>
          </ac:picMkLst>
        </pc:picChg>
        <pc:picChg chg="add mod">
          <ac:chgData name="Dr. Md. Mahbub Chowdhury Mishu" userId="09162e0f-fafd-430e-8e71-18113d49a68e" providerId="ADAL" clId="{583ED6BC-8AD6-432B-9D79-B05F6A1C1170}" dt="2020-04-06T17:31:34.971" v="639" actId="14100"/>
          <ac:picMkLst>
            <pc:docMk/>
            <pc:sldMk cId="3672085572" sldId="310"/>
            <ac:picMk id="6" creationId="{D2753022-D091-41E0-960F-22D8B5AF1BA8}"/>
          </ac:picMkLst>
        </pc:picChg>
      </pc:sldChg>
      <pc:sldChg chg="addSp delSp modSp add">
        <pc:chgData name="Dr. Md. Mahbub Chowdhury Mishu" userId="09162e0f-fafd-430e-8e71-18113d49a68e" providerId="ADAL" clId="{583ED6BC-8AD6-432B-9D79-B05F6A1C1170}" dt="2020-04-06T17:37:40.860" v="707" actId="14100"/>
        <pc:sldMkLst>
          <pc:docMk/>
          <pc:sldMk cId="4024471918" sldId="311"/>
        </pc:sldMkLst>
        <pc:spChg chg="mod">
          <ac:chgData name="Dr. Md. Mahbub Chowdhury Mishu" userId="09162e0f-fafd-430e-8e71-18113d49a68e" providerId="ADAL" clId="{583ED6BC-8AD6-432B-9D79-B05F6A1C1170}" dt="2020-04-06T17:37:28.644" v="704" actId="1076"/>
          <ac:spMkLst>
            <pc:docMk/>
            <pc:sldMk cId="4024471918" sldId="311"/>
            <ac:spMk id="2" creationId="{3C29D974-C59E-4992-B4E5-DB91B17C2E33}"/>
          </ac:spMkLst>
        </pc:spChg>
        <pc:spChg chg="del">
          <ac:chgData name="Dr. Md. Mahbub Chowdhury Mishu" userId="09162e0f-fafd-430e-8e71-18113d49a68e" providerId="ADAL" clId="{583ED6BC-8AD6-432B-9D79-B05F6A1C1170}" dt="2020-04-06T17:37:08.544" v="702"/>
          <ac:spMkLst>
            <pc:docMk/>
            <pc:sldMk cId="4024471918" sldId="311"/>
            <ac:spMk id="3" creationId="{735520C6-8C4F-41BF-A2C7-A64C61CDB8F7}"/>
          </ac:spMkLst>
        </pc:spChg>
        <pc:picChg chg="add mod">
          <ac:chgData name="Dr. Md. Mahbub Chowdhury Mishu" userId="09162e0f-fafd-430e-8e71-18113d49a68e" providerId="ADAL" clId="{583ED6BC-8AD6-432B-9D79-B05F6A1C1170}" dt="2020-04-06T17:37:40.860" v="707" actId="14100"/>
          <ac:picMkLst>
            <pc:docMk/>
            <pc:sldMk cId="4024471918" sldId="311"/>
            <ac:picMk id="1026" creationId="{2C91D6FE-36E8-4BFE-9CB0-39155C8CC78A}"/>
          </ac:picMkLst>
        </pc:picChg>
      </pc:sldChg>
      <pc:sldChg chg="addSp delSp modSp add">
        <pc:chgData name="Dr. Md. Mahbub Chowdhury Mishu" userId="09162e0f-fafd-430e-8e71-18113d49a68e" providerId="ADAL" clId="{583ED6BC-8AD6-432B-9D79-B05F6A1C1170}" dt="2020-04-06T17:51:13.359" v="875" actId="1076"/>
        <pc:sldMkLst>
          <pc:docMk/>
          <pc:sldMk cId="697126154" sldId="312"/>
        </pc:sldMkLst>
        <pc:spChg chg="mod">
          <ac:chgData name="Dr. Md. Mahbub Chowdhury Mishu" userId="09162e0f-fafd-430e-8e71-18113d49a68e" providerId="ADAL" clId="{583ED6BC-8AD6-432B-9D79-B05F6A1C1170}" dt="2020-04-06T17:50:59.848" v="873" actId="242"/>
          <ac:spMkLst>
            <pc:docMk/>
            <pc:sldMk cId="697126154" sldId="312"/>
            <ac:spMk id="2" creationId="{DEBCDC27-7BBA-4B8C-83A5-C615780A98DA}"/>
          </ac:spMkLst>
        </pc:spChg>
        <pc:spChg chg="del">
          <ac:chgData name="Dr. Md. Mahbub Chowdhury Mishu" userId="09162e0f-fafd-430e-8e71-18113d49a68e" providerId="ADAL" clId="{583ED6BC-8AD6-432B-9D79-B05F6A1C1170}" dt="2020-04-06T17:49:56.156" v="814" actId="478"/>
          <ac:spMkLst>
            <pc:docMk/>
            <pc:sldMk cId="697126154" sldId="312"/>
            <ac:spMk id="3" creationId="{6FA9FAEE-7AEF-4DA8-A83B-8EC35D6EEC99}"/>
          </ac:spMkLst>
        </pc:spChg>
        <pc:picChg chg="add mod">
          <ac:chgData name="Dr. Md. Mahbub Chowdhury Mishu" userId="09162e0f-fafd-430e-8e71-18113d49a68e" providerId="ADAL" clId="{583ED6BC-8AD6-432B-9D79-B05F6A1C1170}" dt="2020-04-06T17:51:13.359" v="875" actId="1076"/>
          <ac:picMkLst>
            <pc:docMk/>
            <pc:sldMk cId="697126154" sldId="312"/>
            <ac:picMk id="2050" creationId="{B6F1FA64-32CC-4480-8C98-C0168AD94D49}"/>
          </ac:picMkLst>
        </pc:picChg>
      </pc:sldChg>
      <pc:sldChg chg="addSp delSp modSp add">
        <pc:chgData name="Dr. Md. Mahbub Chowdhury Mishu" userId="09162e0f-fafd-430e-8e71-18113d49a68e" providerId="ADAL" clId="{583ED6BC-8AD6-432B-9D79-B05F6A1C1170}" dt="2020-04-06T17:53:11.311" v="923" actId="1076"/>
        <pc:sldMkLst>
          <pc:docMk/>
          <pc:sldMk cId="3474846119" sldId="313"/>
        </pc:sldMkLst>
        <pc:spChg chg="mod">
          <ac:chgData name="Dr. Md. Mahbub Chowdhury Mishu" userId="09162e0f-fafd-430e-8e71-18113d49a68e" providerId="ADAL" clId="{583ED6BC-8AD6-432B-9D79-B05F6A1C1170}" dt="2020-04-06T17:52:57.516" v="919" actId="1076"/>
          <ac:spMkLst>
            <pc:docMk/>
            <pc:sldMk cId="3474846119" sldId="313"/>
            <ac:spMk id="2" creationId="{96CB0F6A-D95F-4947-AF31-38706247C20F}"/>
          </ac:spMkLst>
        </pc:spChg>
        <pc:spChg chg="del">
          <ac:chgData name="Dr. Md. Mahbub Chowdhury Mishu" userId="09162e0f-fafd-430e-8e71-18113d49a68e" providerId="ADAL" clId="{583ED6BC-8AD6-432B-9D79-B05F6A1C1170}" dt="2020-04-06T17:52:51.883" v="918" actId="478"/>
          <ac:spMkLst>
            <pc:docMk/>
            <pc:sldMk cId="3474846119" sldId="313"/>
            <ac:spMk id="3" creationId="{F57D914A-3142-4F55-A6B4-57BA6E62CB42}"/>
          </ac:spMkLst>
        </pc:spChg>
        <pc:picChg chg="add mod">
          <ac:chgData name="Dr. Md. Mahbub Chowdhury Mishu" userId="09162e0f-fafd-430e-8e71-18113d49a68e" providerId="ADAL" clId="{583ED6BC-8AD6-432B-9D79-B05F6A1C1170}" dt="2020-04-06T17:53:11.311" v="923" actId="1076"/>
          <ac:picMkLst>
            <pc:docMk/>
            <pc:sldMk cId="3474846119" sldId="313"/>
            <ac:picMk id="3074" creationId="{DCAFCDB7-A48B-49D1-BC7D-85B291D25042}"/>
          </ac:picMkLst>
        </pc:picChg>
      </pc:sldChg>
      <pc:sldChg chg="addSp delSp modSp add">
        <pc:chgData name="Dr. Md. Mahbub Chowdhury Mishu" userId="09162e0f-fafd-430e-8e71-18113d49a68e" providerId="ADAL" clId="{583ED6BC-8AD6-432B-9D79-B05F6A1C1170}" dt="2020-04-06T18:11:44.243" v="975" actId="14100"/>
        <pc:sldMkLst>
          <pc:docMk/>
          <pc:sldMk cId="349755730" sldId="314"/>
        </pc:sldMkLst>
        <pc:spChg chg="mod">
          <ac:chgData name="Dr. Md. Mahbub Chowdhury Mishu" userId="09162e0f-fafd-430e-8e71-18113d49a68e" providerId="ADAL" clId="{583ED6BC-8AD6-432B-9D79-B05F6A1C1170}" dt="2020-04-06T17:59:05.833" v="944" actId="1076"/>
          <ac:spMkLst>
            <pc:docMk/>
            <pc:sldMk cId="349755730" sldId="314"/>
            <ac:spMk id="2" creationId="{0D56C848-5763-46BF-9E58-3B282EA8ABF1}"/>
          </ac:spMkLst>
        </pc:spChg>
        <pc:spChg chg="mod">
          <ac:chgData name="Dr. Md. Mahbub Chowdhury Mishu" userId="09162e0f-fafd-430e-8e71-18113d49a68e" providerId="ADAL" clId="{583ED6BC-8AD6-432B-9D79-B05F6A1C1170}" dt="2020-04-06T18:10:31.510" v="974" actId="27636"/>
          <ac:spMkLst>
            <pc:docMk/>
            <pc:sldMk cId="349755730" sldId="314"/>
            <ac:spMk id="3" creationId="{3F600220-418D-47E3-A373-BC502A8F8A9E}"/>
          </ac:spMkLst>
        </pc:spChg>
        <pc:spChg chg="add del">
          <ac:chgData name="Dr. Md. Mahbub Chowdhury Mishu" userId="09162e0f-fafd-430e-8e71-18113d49a68e" providerId="ADAL" clId="{583ED6BC-8AD6-432B-9D79-B05F6A1C1170}" dt="2020-04-06T18:07:14.323" v="958"/>
          <ac:spMkLst>
            <pc:docMk/>
            <pc:sldMk cId="349755730" sldId="314"/>
            <ac:spMk id="4" creationId="{4899E780-B5F9-42F4-AE13-467493721028}"/>
          </ac:spMkLst>
        </pc:spChg>
        <pc:picChg chg="add mod">
          <ac:chgData name="Dr. Md. Mahbub Chowdhury Mishu" userId="09162e0f-fafd-430e-8e71-18113d49a68e" providerId="ADAL" clId="{583ED6BC-8AD6-432B-9D79-B05F6A1C1170}" dt="2020-04-06T18:11:44.243" v="975" actId="14100"/>
          <ac:picMkLst>
            <pc:docMk/>
            <pc:sldMk cId="349755730" sldId="314"/>
            <ac:picMk id="5" creationId="{7EAB72CD-8E48-43AC-B664-58AEF0457B95}"/>
          </ac:picMkLst>
        </pc:picChg>
      </pc:sldChg>
      <pc:sldChg chg="modSp add">
        <pc:chgData name="Dr. Md. Mahbub Chowdhury Mishu" userId="09162e0f-fafd-430e-8e71-18113d49a68e" providerId="ADAL" clId="{583ED6BC-8AD6-432B-9D79-B05F6A1C1170}" dt="2020-04-17T12:00:45.964" v="2358" actId="20577"/>
        <pc:sldMkLst>
          <pc:docMk/>
          <pc:sldMk cId="1237226770" sldId="315"/>
        </pc:sldMkLst>
        <pc:spChg chg="mod">
          <ac:chgData name="Dr. Md. Mahbub Chowdhury Mishu" userId="09162e0f-fafd-430e-8e71-18113d49a68e" providerId="ADAL" clId="{583ED6BC-8AD6-432B-9D79-B05F6A1C1170}" dt="2020-04-06T18:35:21.399" v="1098" actId="1076"/>
          <ac:spMkLst>
            <pc:docMk/>
            <pc:sldMk cId="1237226770" sldId="315"/>
            <ac:spMk id="2" creationId="{3FBC46F6-7A82-4DA0-B4B6-979CC3790DCA}"/>
          </ac:spMkLst>
        </pc:spChg>
        <pc:spChg chg="mod">
          <ac:chgData name="Dr. Md. Mahbub Chowdhury Mishu" userId="09162e0f-fafd-430e-8e71-18113d49a68e" providerId="ADAL" clId="{583ED6BC-8AD6-432B-9D79-B05F6A1C1170}" dt="2020-04-17T12:00:45.964" v="2358" actId="20577"/>
          <ac:spMkLst>
            <pc:docMk/>
            <pc:sldMk cId="1237226770" sldId="315"/>
            <ac:spMk id="3" creationId="{A56E126A-EF0E-42E2-9A43-410715907021}"/>
          </ac:spMkLst>
        </pc:spChg>
      </pc:sldChg>
      <pc:sldChg chg="modSp add">
        <pc:chgData name="Dr. Md. Mahbub Chowdhury Mishu" userId="09162e0f-fafd-430e-8e71-18113d49a68e" providerId="ADAL" clId="{583ED6BC-8AD6-432B-9D79-B05F6A1C1170}" dt="2020-04-06T19:02:23.620" v="1458" actId="20577"/>
        <pc:sldMkLst>
          <pc:docMk/>
          <pc:sldMk cId="3697153030" sldId="316"/>
        </pc:sldMkLst>
        <pc:spChg chg="mod">
          <ac:chgData name="Dr. Md. Mahbub Chowdhury Mishu" userId="09162e0f-fafd-430e-8e71-18113d49a68e" providerId="ADAL" clId="{583ED6BC-8AD6-432B-9D79-B05F6A1C1170}" dt="2020-04-06T18:46:22.991" v="1337" actId="14100"/>
          <ac:spMkLst>
            <pc:docMk/>
            <pc:sldMk cId="3697153030" sldId="316"/>
            <ac:spMk id="2" creationId="{7F0551E9-4EC8-4DF4-9F54-0E105490931B}"/>
          </ac:spMkLst>
        </pc:spChg>
        <pc:spChg chg="mod">
          <ac:chgData name="Dr. Md. Mahbub Chowdhury Mishu" userId="09162e0f-fafd-430e-8e71-18113d49a68e" providerId="ADAL" clId="{583ED6BC-8AD6-432B-9D79-B05F6A1C1170}" dt="2020-04-06T19:02:23.620" v="1458" actId="20577"/>
          <ac:spMkLst>
            <pc:docMk/>
            <pc:sldMk cId="3697153030" sldId="316"/>
            <ac:spMk id="3" creationId="{508F20E6-8DDE-425B-8B5F-C048D218B868}"/>
          </ac:spMkLst>
        </pc:spChg>
      </pc:sldChg>
      <pc:sldChg chg="addSp delSp modSp add">
        <pc:chgData name="Dr. Md. Mahbub Chowdhury Mishu" userId="09162e0f-fafd-430e-8e71-18113d49a68e" providerId="ADAL" clId="{583ED6BC-8AD6-432B-9D79-B05F6A1C1170}" dt="2020-04-06T19:28:28.391" v="2013" actId="1076"/>
        <pc:sldMkLst>
          <pc:docMk/>
          <pc:sldMk cId="914936770" sldId="317"/>
        </pc:sldMkLst>
        <pc:spChg chg="mod">
          <ac:chgData name="Dr. Md. Mahbub Chowdhury Mishu" userId="09162e0f-fafd-430e-8e71-18113d49a68e" providerId="ADAL" clId="{583ED6BC-8AD6-432B-9D79-B05F6A1C1170}" dt="2020-04-06T19:03:45.457" v="1523" actId="1076"/>
          <ac:spMkLst>
            <pc:docMk/>
            <pc:sldMk cId="914936770" sldId="317"/>
            <ac:spMk id="2" creationId="{75F13651-8E2F-4219-B7C6-154626D3EA83}"/>
          </ac:spMkLst>
        </pc:spChg>
        <pc:spChg chg="add del mod">
          <ac:chgData name="Dr. Md. Mahbub Chowdhury Mishu" userId="09162e0f-fafd-430e-8e71-18113d49a68e" providerId="ADAL" clId="{583ED6BC-8AD6-432B-9D79-B05F6A1C1170}" dt="2020-04-06T19:17:06.571" v="1931" actId="478"/>
          <ac:spMkLst>
            <pc:docMk/>
            <pc:sldMk cId="914936770" sldId="317"/>
            <ac:spMk id="3" creationId="{D08C2C08-B19E-41CF-9DDF-DDDE859237F0}"/>
          </ac:spMkLst>
        </pc:spChg>
        <pc:spChg chg="add mod">
          <ac:chgData name="Dr. Md. Mahbub Chowdhury Mishu" userId="09162e0f-fafd-430e-8e71-18113d49a68e" providerId="ADAL" clId="{583ED6BC-8AD6-432B-9D79-B05F6A1C1170}" dt="2020-04-06T19:16:33.548" v="1921" actId="571"/>
          <ac:spMkLst>
            <pc:docMk/>
            <pc:sldMk cId="914936770" sldId="317"/>
            <ac:spMk id="5" creationId="{EA74D36D-1EC4-413A-9B59-E4846DA373D4}"/>
          </ac:spMkLst>
        </pc:spChg>
        <pc:spChg chg="add mod">
          <ac:chgData name="Dr. Md. Mahbub Chowdhury Mishu" userId="09162e0f-fafd-430e-8e71-18113d49a68e" providerId="ADAL" clId="{583ED6BC-8AD6-432B-9D79-B05F6A1C1170}" dt="2020-04-06T19:16:37.877" v="1923" actId="571"/>
          <ac:spMkLst>
            <pc:docMk/>
            <pc:sldMk cId="914936770" sldId="317"/>
            <ac:spMk id="7" creationId="{D78D5BA1-9A7F-40AB-8F29-EBD32F7B7987}"/>
          </ac:spMkLst>
        </pc:spChg>
        <pc:spChg chg="add del mod">
          <ac:chgData name="Dr. Md. Mahbub Chowdhury Mishu" userId="09162e0f-fafd-430e-8e71-18113d49a68e" providerId="ADAL" clId="{583ED6BC-8AD6-432B-9D79-B05F6A1C1170}" dt="2020-04-06T19:16:50.739" v="1926" actId="478"/>
          <ac:spMkLst>
            <pc:docMk/>
            <pc:sldMk cId="914936770" sldId="317"/>
            <ac:spMk id="10" creationId="{520E0ABC-98B0-4516-93C7-884D64EAA64F}"/>
          </ac:spMkLst>
        </pc:spChg>
        <pc:spChg chg="add mod">
          <ac:chgData name="Dr. Md. Mahbub Chowdhury Mishu" userId="09162e0f-fafd-430e-8e71-18113d49a68e" providerId="ADAL" clId="{583ED6BC-8AD6-432B-9D79-B05F6A1C1170}" dt="2020-04-06T19:24:41.205" v="1984" actId="207"/>
          <ac:spMkLst>
            <pc:docMk/>
            <pc:sldMk cId="914936770" sldId="317"/>
            <ac:spMk id="12" creationId="{04ADF6D9-5562-4F15-92DB-9575CD6D261A}"/>
          </ac:spMkLst>
        </pc:spChg>
        <pc:picChg chg="add del mod">
          <ac:chgData name="Dr. Md. Mahbub Chowdhury Mishu" userId="09162e0f-fafd-430e-8e71-18113d49a68e" providerId="ADAL" clId="{583ED6BC-8AD6-432B-9D79-B05F6A1C1170}" dt="2020-04-06T19:17:06.571" v="1931" actId="478"/>
          <ac:picMkLst>
            <pc:docMk/>
            <pc:sldMk cId="914936770" sldId="317"/>
            <ac:picMk id="4" creationId="{91872FCB-AD79-4BA7-B558-29AA9F000036}"/>
          </ac:picMkLst>
        </pc:picChg>
        <pc:picChg chg="add mod">
          <ac:chgData name="Dr. Md. Mahbub Chowdhury Mishu" userId="09162e0f-fafd-430e-8e71-18113d49a68e" providerId="ADAL" clId="{583ED6BC-8AD6-432B-9D79-B05F6A1C1170}" dt="2020-04-06T19:16:33.548" v="1921" actId="571"/>
          <ac:picMkLst>
            <pc:docMk/>
            <pc:sldMk cId="914936770" sldId="317"/>
            <ac:picMk id="6" creationId="{1B36EBC9-9274-44C7-8AF1-8BDE2DCC0C38}"/>
          </ac:picMkLst>
        </pc:picChg>
        <pc:picChg chg="add mod">
          <ac:chgData name="Dr. Md. Mahbub Chowdhury Mishu" userId="09162e0f-fafd-430e-8e71-18113d49a68e" providerId="ADAL" clId="{583ED6BC-8AD6-432B-9D79-B05F6A1C1170}" dt="2020-04-06T19:16:37.877" v="1923" actId="571"/>
          <ac:picMkLst>
            <pc:docMk/>
            <pc:sldMk cId="914936770" sldId="317"/>
            <ac:picMk id="8" creationId="{6745015B-9F7A-4CA0-AB7B-7CA179F7E977}"/>
          </ac:picMkLst>
        </pc:picChg>
        <pc:picChg chg="add mod">
          <ac:chgData name="Dr. Md. Mahbub Chowdhury Mishu" userId="09162e0f-fafd-430e-8e71-18113d49a68e" providerId="ADAL" clId="{583ED6BC-8AD6-432B-9D79-B05F6A1C1170}" dt="2020-04-06T19:18:03.965" v="1944" actId="14100"/>
          <ac:picMkLst>
            <pc:docMk/>
            <pc:sldMk cId="914936770" sldId="317"/>
            <ac:picMk id="13" creationId="{FBB0B6E3-5CAA-4280-BB91-B05B99BEA4E7}"/>
          </ac:picMkLst>
        </pc:picChg>
        <pc:picChg chg="add mod">
          <ac:chgData name="Dr. Md. Mahbub Chowdhury Mishu" userId="09162e0f-fafd-430e-8e71-18113d49a68e" providerId="ADAL" clId="{583ED6BC-8AD6-432B-9D79-B05F6A1C1170}" dt="2020-04-06T19:28:28.391" v="2013" actId="1076"/>
          <ac:picMkLst>
            <pc:docMk/>
            <pc:sldMk cId="914936770" sldId="317"/>
            <ac:picMk id="14" creationId="{04D8AD6C-0F7A-4233-B950-1B6FC3EBD827}"/>
          </ac:picMkLst>
        </pc:picChg>
      </pc:sldChg>
      <pc:sldChg chg="addSp delSp modSp add">
        <pc:chgData name="Dr. Md. Mahbub Chowdhury Mishu" userId="09162e0f-fafd-430e-8e71-18113d49a68e" providerId="ADAL" clId="{583ED6BC-8AD6-432B-9D79-B05F6A1C1170}" dt="2020-04-06T19:28:54.773" v="2018" actId="207"/>
        <pc:sldMkLst>
          <pc:docMk/>
          <pc:sldMk cId="3379177916" sldId="318"/>
        </pc:sldMkLst>
        <pc:spChg chg="mod">
          <ac:chgData name="Dr. Md. Mahbub Chowdhury Mishu" userId="09162e0f-fafd-430e-8e71-18113d49a68e" providerId="ADAL" clId="{583ED6BC-8AD6-432B-9D79-B05F6A1C1170}" dt="2020-04-06T19:24:00.141" v="1974" actId="14100"/>
          <ac:spMkLst>
            <pc:docMk/>
            <pc:sldMk cId="3379177916" sldId="318"/>
            <ac:spMk id="2" creationId="{6C83F424-9F9F-4D1B-96F6-C67CC95A0BCC}"/>
          </ac:spMkLst>
        </pc:spChg>
        <pc:spChg chg="mod">
          <ac:chgData name="Dr. Md. Mahbub Chowdhury Mishu" userId="09162e0f-fafd-430e-8e71-18113d49a68e" providerId="ADAL" clId="{583ED6BC-8AD6-432B-9D79-B05F6A1C1170}" dt="2020-04-06T19:28:54.773" v="2018" actId="207"/>
          <ac:spMkLst>
            <pc:docMk/>
            <pc:sldMk cId="3379177916" sldId="318"/>
            <ac:spMk id="3" creationId="{A08D7883-C692-43CF-B38E-1D701785469C}"/>
          </ac:spMkLst>
        </pc:spChg>
        <pc:picChg chg="add del mod">
          <ac:chgData name="Dr. Md. Mahbub Chowdhury Mishu" userId="09162e0f-fafd-430e-8e71-18113d49a68e" providerId="ADAL" clId="{583ED6BC-8AD6-432B-9D79-B05F6A1C1170}" dt="2020-04-06T19:28:13.174" v="2008"/>
          <ac:picMkLst>
            <pc:docMk/>
            <pc:sldMk cId="3379177916" sldId="318"/>
            <ac:picMk id="4" creationId="{851DB85C-2F68-4D4B-8B4A-B0A93E8F6205}"/>
          </ac:picMkLst>
        </pc:picChg>
        <pc:picChg chg="add mod">
          <ac:chgData name="Dr. Md. Mahbub Chowdhury Mishu" userId="09162e0f-fafd-430e-8e71-18113d49a68e" providerId="ADAL" clId="{583ED6BC-8AD6-432B-9D79-B05F6A1C1170}" dt="2020-04-06T19:28:43.767" v="2017" actId="1076"/>
          <ac:picMkLst>
            <pc:docMk/>
            <pc:sldMk cId="3379177916" sldId="318"/>
            <ac:picMk id="5" creationId="{4429B7D2-D180-431A-A37F-2D5FDF629294}"/>
          </ac:picMkLst>
        </pc:picChg>
      </pc:sldChg>
      <pc:sldChg chg="modSp add">
        <pc:chgData name="Dr. Md. Mahbub Chowdhury Mishu" userId="09162e0f-fafd-430e-8e71-18113d49a68e" providerId="ADAL" clId="{583ED6BC-8AD6-432B-9D79-B05F6A1C1170}" dt="2020-04-06T19:47:35.268" v="2164" actId="27636"/>
        <pc:sldMkLst>
          <pc:docMk/>
          <pc:sldMk cId="3682616337" sldId="319"/>
        </pc:sldMkLst>
        <pc:spChg chg="mod">
          <ac:chgData name="Dr. Md. Mahbub Chowdhury Mishu" userId="09162e0f-fafd-430e-8e71-18113d49a68e" providerId="ADAL" clId="{583ED6BC-8AD6-432B-9D79-B05F6A1C1170}" dt="2020-04-06T19:36:06.657" v="2093" actId="1076"/>
          <ac:spMkLst>
            <pc:docMk/>
            <pc:sldMk cId="3682616337" sldId="319"/>
            <ac:spMk id="2" creationId="{4EF1BA73-A82E-4016-8EE1-D0CE29D718BA}"/>
          </ac:spMkLst>
        </pc:spChg>
        <pc:spChg chg="mod">
          <ac:chgData name="Dr. Md. Mahbub Chowdhury Mishu" userId="09162e0f-fafd-430e-8e71-18113d49a68e" providerId="ADAL" clId="{583ED6BC-8AD6-432B-9D79-B05F6A1C1170}" dt="2020-04-06T19:47:35.268" v="2164" actId="27636"/>
          <ac:spMkLst>
            <pc:docMk/>
            <pc:sldMk cId="3682616337" sldId="319"/>
            <ac:spMk id="3" creationId="{29DF1BCE-41EB-4FD8-89E9-97D48DB5EBB2}"/>
          </ac:spMkLst>
        </pc:spChg>
      </pc:sldChg>
      <pc:sldChg chg="addSp delSp modSp add">
        <pc:chgData name="Dr. Md. Mahbub Chowdhury Mishu" userId="09162e0f-fafd-430e-8e71-18113d49a68e" providerId="ADAL" clId="{583ED6BC-8AD6-432B-9D79-B05F6A1C1170}" dt="2020-04-06T20:04:44.902" v="2209" actId="14100"/>
        <pc:sldMkLst>
          <pc:docMk/>
          <pc:sldMk cId="2158221456" sldId="320"/>
        </pc:sldMkLst>
        <pc:spChg chg="mod">
          <ac:chgData name="Dr. Md. Mahbub Chowdhury Mishu" userId="09162e0f-fafd-430e-8e71-18113d49a68e" providerId="ADAL" clId="{583ED6BC-8AD6-432B-9D79-B05F6A1C1170}" dt="2020-04-06T20:02:53.805" v="2188" actId="14100"/>
          <ac:spMkLst>
            <pc:docMk/>
            <pc:sldMk cId="2158221456" sldId="320"/>
            <ac:spMk id="2" creationId="{D582297E-393A-49E0-ABDE-0714E3C220D9}"/>
          </ac:spMkLst>
        </pc:spChg>
        <pc:spChg chg="del mod">
          <ac:chgData name="Dr. Md. Mahbub Chowdhury Mishu" userId="09162e0f-fafd-430e-8e71-18113d49a68e" providerId="ADAL" clId="{583ED6BC-8AD6-432B-9D79-B05F6A1C1170}" dt="2020-04-06T20:01:46.790" v="2171" actId="478"/>
          <ac:spMkLst>
            <pc:docMk/>
            <pc:sldMk cId="2158221456" sldId="320"/>
            <ac:spMk id="3" creationId="{AB9B5752-FF3B-4505-ADF1-40A7F3254369}"/>
          </ac:spMkLst>
        </pc:spChg>
        <pc:spChg chg="add mod">
          <ac:chgData name="Dr. Md. Mahbub Chowdhury Mishu" userId="09162e0f-fafd-430e-8e71-18113d49a68e" providerId="ADAL" clId="{583ED6BC-8AD6-432B-9D79-B05F6A1C1170}" dt="2020-04-06T20:03:48.813" v="2199" actId="207"/>
          <ac:spMkLst>
            <pc:docMk/>
            <pc:sldMk cId="2158221456" sldId="320"/>
            <ac:spMk id="4" creationId="{B9BD7AD3-2D70-4B86-A701-D85E3607381C}"/>
          </ac:spMkLst>
        </pc:spChg>
        <pc:spChg chg="add mod">
          <ac:chgData name="Dr. Md. Mahbub Chowdhury Mishu" userId="09162e0f-fafd-430e-8e71-18113d49a68e" providerId="ADAL" clId="{583ED6BC-8AD6-432B-9D79-B05F6A1C1170}" dt="2020-04-06T20:04:44.902" v="2209" actId="14100"/>
          <ac:spMkLst>
            <pc:docMk/>
            <pc:sldMk cId="2158221456" sldId="320"/>
            <ac:spMk id="5" creationId="{9868BE63-7DD5-4CCB-9442-2F0125AFA019}"/>
          </ac:spMkLst>
        </pc:spChg>
        <pc:spChg chg="add del mod">
          <ac:chgData name="Dr. Md. Mahbub Chowdhury Mishu" userId="09162e0f-fafd-430e-8e71-18113d49a68e" providerId="ADAL" clId="{583ED6BC-8AD6-432B-9D79-B05F6A1C1170}" dt="2020-04-06T20:03:57.013" v="2201" actId="11529"/>
          <ac:spMkLst>
            <pc:docMk/>
            <pc:sldMk cId="2158221456" sldId="320"/>
            <ac:spMk id="6" creationId="{6AA3AB0C-B44A-4A5F-856C-D569857A9725}"/>
          </ac:spMkLst>
        </pc:spChg>
      </pc:sldChg>
      <pc:sldChg chg="addSp delSp modSp add">
        <pc:chgData name="Dr. Md. Mahbub Chowdhury Mishu" userId="09162e0f-fafd-430e-8e71-18113d49a68e" providerId="ADAL" clId="{583ED6BC-8AD6-432B-9D79-B05F6A1C1170}" dt="2020-04-06T20:08:01.636" v="2250" actId="207"/>
        <pc:sldMkLst>
          <pc:docMk/>
          <pc:sldMk cId="2408671444" sldId="321"/>
        </pc:sldMkLst>
        <pc:spChg chg="del">
          <ac:chgData name="Dr. Md. Mahbub Chowdhury Mishu" userId="09162e0f-fafd-430e-8e71-18113d49a68e" providerId="ADAL" clId="{583ED6BC-8AD6-432B-9D79-B05F6A1C1170}" dt="2020-04-06T20:05:24.237" v="2211" actId="478"/>
          <ac:spMkLst>
            <pc:docMk/>
            <pc:sldMk cId="2408671444" sldId="321"/>
            <ac:spMk id="2" creationId="{A5782D0A-2D1D-4846-B4A4-A76FBECC5BF5}"/>
          </ac:spMkLst>
        </pc:spChg>
        <pc:spChg chg="mod">
          <ac:chgData name="Dr. Md. Mahbub Chowdhury Mishu" userId="09162e0f-fafd-430e-8e71-18113d49a68e" providerId="ADAL" clId="{583ED6BC-8AD6-432B-9D79-B05F6A1C1170}" dt="2020-04-06T20:08:01.636" v="2250" actId="207"/>
          <ac:spMkLst>
            <pc:docMk/>
            <pc:sldMk cId="2408671444" sldId="321"/>
            <ac:spMk id="3" creationId="{EE1E97FF-7C3F-4947-9101-3B18B6FE95FE}"/>
          </ac:spMkLst>
        </pc:spChg>
        <pc:picChg chg="add mod">
          <ac:chgData name="Dr. Md. Mahbub Chowdhury Mishu" userId="09162e0f-fafd-430e-8e71-18113d49a68e" providerId="ADAL" clId="{583ED6BC-8AD6-432B-9D79-B05F6A1C1170}" dt="2020-04-06T20:07:49.775" v="2247" actId="14100"/>
          <ac:picMkLst>
            <pc:docMk/>
            <pc:sldMk cId="2408671444" sldId="321"/>
            <ac:picMk id="4" creationId="{138CBF24-3BF1-41F1-8156-2B747287FFE6}"/>
          </ac:picMkLst>
        </pc:picChg>
      </pc:sldChg>
      <pc:sldChg chg="modSp add">
        <pc:chgData name="Dr. Md. Mahbub Chowdhury Mishu" userId="09162e0f-fafd-430e-8e71-18113d49a68e" providerId="ADAL" clId="{583ED6BC-8AD6-432B-9D79-B05F6A1C1170}" dt="2020-04-06T20:15:36.601" v="2322" actId="207"/>
        <pc:sldMkLst>
          <pc:docMk/>
          <pc:sldMk cId="1571399784" sldId="322"/>
        </pc:sldMkLst>
        <pc:spChg chg="mod">
          <ac:chgData name="Dr. Md. Mahbub Chowdhury Mishu" userId="09162e0f-fafd-430e-8e71-18113d49a68e" providerId="ADAL" clId="{583ED6BC-8AD6-432B-9D79-B05F6A1C1170}" dt="2020-04-06T20:12:55.546" v="2274" actId="14100"/>
          <ac:spMkLst>
            <pc:docMk/>
            <pc:sldMk cId="1571399784" sldId="322"/>
            <ac:spMk id="2" creationId="{91B2FC35-5D43-493C-9A2C-A60FE55152E6}"/>
          </ac:spMkLst>
        </pc:spChg>
        <pc:spChg chg="mod">
          <ac:chgData name="Dr. Md. Mahbub Chowdhury Mishu" userId="09162e0f-fafd-430e-8e71-18113d49a68e" providerId="ADAL" clId="{583ED6BC-8AD6-432B-9D79-B05F6A1C1170}" dt="2020-04-06T20:15:36.601" v="2322" actId="207"/>
          <ac:spMkLst>
            <pc:docMk/>
            <pc:sldMk cId="1571399784" sldId="322"/>
            <ac:spMk id="3" creationId="{C37150A1-4479-470A-BDED-FC3D03790CC2}"/>
          </ac:spMkLst>
        </pc:spChg>
      </pc:sldChg>
      <pc:sldChg chg="addSp modSp add">
        <pc:chgData name="Dr. Md. Mahbub Chowdhury Mishu" userId="09162e0f-fafd-430e-8e71-18113d49a68e" providerId="ADAL" clId="{583ED6BC-8AD6-432B-9D79-B05F6A1C1170}" dt="2020-04-17T12:17:13.387" v="2452" actId="12"/>
        <pc:sldMkLst>
          <pc:docMk/>
          <pc:sldMk cId="1885214022" sldId="323"/>
        </pc:sldMkLst>
        <pc:spChg chg="mod">
          <ac:chgData name="Dr. Md. Mahbub Chowdhury Mishu" userId="09162e0f-fafd-430e-8e71-18113d49a68e" providerId="ADAL" clId="{583ED6BC-8AD6-432B-9D79-B05F6A1C1170}" dt="2020-04-17T12:09:52.042" v="2388" actId="1076"/>
          <ac:spMkLst>
            <pc:docMk/>
            <pc:sldMk cId="1885214022" sldId="323"/>
            <ac:spMk id="2" creationId="{6F493BC4-7F47-4C6B-B275-CDD806476FC9}"/>
          </ac:spMkLst>
        </pc:spChg>
        <pc:spChg chg="mod">
          <ac:chgData name="Dr. Md. Mahbub Chowdhury Mishu" userId="09162e0f-fafd-430e-8e71-18113d49a68e" providerId="ADAL" clId="{583ED6BC-8AD6-432B-9D79-B05F6A1C1170}" dt="2020-04-17T12:17:13.387" v="2452" actId="12"/>
          <ac:spMkLst>
            <pc:docMk/>
            <pc:sldMk cId="1885214022" sldId="323"/>
            <ac:spMk id="3" creationId="{72C3029B-9A2B-44F5-9083-8EA7E50D8030}"/>
          </ac:spMkLst>
        </pc:spChg>
        <pc:spChg chg="add mod">
          <ac:chgData name="Dr. Md. Mahbub Chowdhury Mishu" userId="09162e0f-fafd-430e-8e71-18113d49a68e" providerId="ADAL" clId="{583ED6BC-8AD6-432B-9D79-B05F6A1C1170}" dt="2020-04-17T12:13:10.499" v="2422" actId="207"/>
          <ac:spMkLst>
            <pc:docMk/>
            <pc:sldMk cId="1885214022" sldId="323"/>
            <ac:spMk id="4" creationId="{F13744C8-F977-43D8-AF43-CD8072D20655}"/>
          </ac:spMkLst>
        </pc:spChg>
      </pc:sldChg>
      <pc:sldChg chg="addSp modSp add">
        <pc:chgData name="Dr. Md. Mahbub Chowdhury Mishu" userId="09162e0f-fafd-430e-8e71-18113d49a68e" providerId="ADAL" clId="{583ED6BC-8AD6-432B-9D79-B05F6A1C1170}" dt="2020-04-17T12:42:26.336" v="2725" actId="14100"/>
        <pc:sldMkLst>
          <pc:docMk/>
          <pc:sldMk cId="3130041009" sldId="324"/>
        </pc:sldMkLst>
        <pc:spChg chg="mod">
          <ac:chgData name="Dr. Md. Mahbub Chowdhury Mishu" userId="09162e0f-fafd-430e-8e71-18113d49a68e" providerId="ADAL" clId="{583ED6BC-8AD6-432B-9D79-B05F6A1C1170}" dt="2020-04-17T12:17:56.302" v="2475" actId="1076"/>
          <ac:spMkLst>
            <pc:docMk/>
            <pc:sldMk cId="3130041009" sldId="324"/>
            <ac:spMk id="2" creationId="{6F493BC4-7F47-4C6B-B275-CDD806476FC9}"/>
          </ac:spMkLst>
        </pc:spChg>
        <pc:spChg chg="mod">
          <ac:chgData name="Dr. Md. Mahbub Chowdhury Mishu" userId="09162e0f-fafd-430e-8e71-18113d49a68e" providerId="ADAL" clId="{583ED6BC-8AD6-432B-9D79-B05F6A1C1170}" dt="2020-04-17T12:33:45.790" v="2516" actId="20577"/>
          <ac:spMkLst>
            <pc:docMk/>
            <pc:sldMk cId="3130041009" sldId="324"/>
            <ac:spMk id="3" creationId="{72C3029B-9A2B-44F5-9083-8EA7E50D8030}"/>
          </ac:spMkLst>
        </pc:spChg>
        <pc:spChg chg="add mod">
          <ac:chgData name="Dr. Md. Mahbub Chowdhury Mishu" userId="09162e0f-fafd-430e-8e71-18113d49a68e" providerId="ADAL" clId="{583ED6BC-8AD6-432B-9D79-B05F6A1C1170}" dt="2020-04-17T12:34:01.042" v="2517" actId="1076"/>
          <ac:spMkLst>
            <pc:docMk/>
            <pc:sldMk cId="3130041009" sldId="324"/>
            <ac:spMk id="5" creationId="{2FF71BF3-9C0B-4442-8E51-4BB347E38260}"/>
          </ac:spMkLst>
        </pc:spChg>
        <pc:spChg chg="add mod">
          <ac:chgData name="Dr. Md. Mahbub Chowdhury Mishu" userId="09162e0f-fafd-430e-8e71-18113d49a68e" providerId="ADAL" clId="{583ED6BC-8AD6-432B-9D79-B05F6A1C1170}" dt="2020-04-17T12:36:20.897" v="2522" actId="11529"/>
          <ac:spMkLst>
            <pc:docMk/>
            <pc:sldMk cId="3130041009" sldId="324"/>
            <ac:spMk id="7" creationId="{34FAF16B-9160-4517-B36A-A2F49D8B48A9}"/>
          </ac:spMkLst>
        </pc:spChg>
        <pc:spChg chg="add mod">
          <ac:chgData name="Dr. Md. Mahbub Chowdhury Mishu" userId="09162e0f-fafd-430e-8e71-18113d49a68e" providerId="ADAL" clId="{583ED6BC-8AD6-432B-9D79-B05F6A1C1170}" dt="2020-04-17T12:42:26.336" v="2725" actId="14100"/>
          <ac:spMkLst>
            <pc:docMk/>
            <pc:sldMk cId="3130041009" sldId="324"/>
            <ac:spMk id="8" creationId="{527BD88E-2FF2-4F10-B587-764583350A3D}"/>
          </ac:spMkLst>
        </pc:spChg>
        <pc:spChg chg="add mod">
          <ac:chgData name="Dr. Md. Mahbub Chowdhury Mishu" userId="09162e0f-fafd-430e-8e71-18113d49a68e" providerId="ADAL" clId="{583ED6BC-8AD6-432B-9D79-B05F6A1C1170}" dt="2020-04-17T12:41:35.750" v="2691" actId="1076"/>
          <ac:spMkLst>
            <pc:docMk/>
            <pc:sldMk cId="3130041009" sldId="324"/>
            <ac:spMk id="9" creationId="{AE8DCA57-DECB-48B1-8B58-FDEC7C6B161F}"/>
          </ac:spMkLst>
        </pc:spChg>
        <pc:picChg chg="add mod">
          <ac:chgData name="Dr. Md. Mahbub Chowdhury Mishu" userId="09162e0f-fafd-430e-8e71-18113d49a68e" providerId="ADAL" clId="{583ED6BC-8AD6-432B-9D79-B05F6A1C1170}" dt="2020-04-17T12:32:19.057" v="2502" actId="14100"/>
          <ac:picMkLst>
            <pc:docMk/>
            <pc:sldMk cId="3130041009" sldId="324"/>
            <ac:picMk id="4" creationId="{6F1B3674-B8CE-4063-BA28-F823B37AE2B4}"/>
          </ac:picMkLst>
        </pc:picChg>
        <pc:picChg chg="add mod">
          <ac:chgData name="Dr. Md. Mahbub Chowdhury Mishu" userId="09162e0f-fafd-430e-8e71-18113d49a68e" providerId="ADAL" clId="{583ED6BC-8AD6-432B-9D79-B05F6A1C1170}" dt="2020-04-17T12:40:17.250" v="2676" actId="1076"/>
          <ac:picMkLst>
            <pc:docMk/>
            <pc:sldMk cId="3130041009" sldId="324"/>
            <ac:picMk id="6" creationId="{7CE6CED1-7199-4526-AC2A-092DE6D6914A}"/>
          </ac:picMkLst>
        </pc:picChg>
      </pc:sldChg>
      <pc:sldChg chg="addSp modSp add">
        <pc:chgData name="Dr. Md. Mahbub Chowdhury Mishu" userId="09162e0f-fafd-430e-8e71-18113d49a68e" providerId="ADAL" clId="{583ED6BC-8AD6-432B-9D79-B05F6A1C1170}" dt="2020-04-17T12:55:01.848" v="2771" actId="14100"/>
        <pc:sldMkLst>
          <pc:docMk/>
          <pc:sldMk cId="1625594015" sldId="325"/>
        </pc:sldMkLst>
        <pc:spChg chg="mod">
          <ac:chgData name="Dr. Md. Mahbub Chowdhury Mishu" userId="09162e0f-fafd-430e-8e71-18113d49a68e" providerId="ADAL" clId="{583ED6BC-8AD6-432B-9D79-B05F6A1C1170}" dt="2020-04-17T12:42:49.908" v="2750" actId="1076"/>
          <ac:spMkLst>
            <pc:docMk/>
            <pc:sldMk cId="1625594015" sldId="325"/>
            <ac:spMk id="2" creationId="{6F493BC4-7F47-4C6B-B275-CDD806476FC9}"/>
          </ac:spMkLst>
        </pc:spChg>
        <pc:spChg chg="mod">
          <ac:chgData name="Dr. Md. Mahbub Chowdhury Mishu" userId="09162e0f-fafd-430e-8e71-18113d49a68e" providerId="ADAL" clId="{583ED6BC-8AD6-432B-9D79-B05F6A1C1170}" dt="2020-04-17T12:55:01.848" v="2771" actId="14100"/>
          <ac:spMkLst>
            <pc:docMk/>
            <pc:sldMk cId="1625594015" sldId="325"/>
            <ac:spMk id="3" creationId="{72C3029B-9A2B-44F5-9083-8EA7E50D8030}"/>
          </ac:spMkLst>
        </pc:spChg>
        <pc:spChg chg="add mod">
          <ac:chgData name="Dr. Md. Mahbub Chowdhury Mishu" userId="09162e0f-fafd-430e-8e71-18113d49a68e" providerId="ADAL" clId="{583ED6BC-8AD6-432B-9D79-B05F6A1C1170}" dt="2020-04-17T12:54:56.261" v="2770" actId="14100"/>
          <ac:spMkLst>
            <pc:docMk/>
            <pc:sldMk cId="1625594015" sldId="325"/>
            <ac:spMk id="5" creationId="{D79C92D3-3744-424C-B491-3AF2639E149E}"/>
          </ac:spMkLst>
        </pc:spChg>
        <pc:picChg chg="add mod">
          <ac:chgData name="Dr. Md. Mahbub Chowdhury Mishu" userId="09162e0f-fafd-430e-8e71-18113d49a68e" providerId="ADAL" clId="{583ED6BC-8AD6-432B-9D79-B05F6A1C1170}" dt="2020-04-17T12:54:52.707" v="2769" actId="1076"/>
          <ac:picMkLst>
            <pc:docMk/>
            <pc:sldMk cId="1625594015" sldId="325"/>
            <ac:picMk id="4" creationId="{E1EA8B05-BE3A-4D33-A77A-B8B4C33738F7}"/>
          </ac:picMkLst>
        </pc:picChg>
      </pc:sldChg>
      <pc:sldChg chg="add">
        <pc:chgData name="Dr. Md. Mahbub Chowdhury Mishu" userId="09162e0f-fafd-430e-8e71-18113d49a68e" providerId="ADAL" clId="{583ED6BC-8AD6-432B-9D79-B05F6A1C1170}" dt="2020-04-18T05:51:04.613" v="2789"/>
        <pc:sldMkLst>
          <pc:docMk/>
          <pc:sldMk cId="62141442" sldId="326"/>
        </pc:sldMkLst>
      </pc:sldChg>
      <pc:sldChg chg="add del">
        <pc:chgData name="Dr. Md. Mahbub Chowdhury Mishu" userId="09162e0f-fafd-430e-8e71-18113d49a68e" providerId="ADAL" clId="{583ED6BC-8AD6-432B-9D79-B05F6A1C1170}" dt="2020-04-17T12:55:39.887" v="2772" actId="2696"/>
        <pc:sldMkLst>
          <pc:docMk/>
          <pc:sldMk cId="1283014677" sldId="326"/>
        </pc:sldMkLst>
      </pc:sldChg>
      <pc:sldChg chg="add">
        <pc:chgData name="Dr. Md. Mahbub Chowdhury Mishu" userId="09162e0f-fafd-430e-8e71-18113d49a68e" providerId="ADAL" clId="{583ED6BC-8AD6-432B-9D79-B05F6A1C1170}" dt="2020-04-18T05:51:04.613" v="2789"/>
        <pc:sldMkLst>
          <pc:docMk/>
          <pc:sldMk cId="2811095844" sldId="327"/>
        </pc:sldMkLst>
      </pc:sldChg>
      <pc:sldChg chg="add">
        <pc:chgData name="Dr. Md. Mahbub Chowdhury Mishu" userId="09162e0f-fafd-430e-8e71-18113d49a68e" providerId="ADAL" clId="{583ED6BC-8AD6-432B-9D79-B05F6A1C1170}" dt="2020-04-18T05:51:04.613" v="2789"/>
        <pc:sldMkLst>
          <pc:docMk/>
          <pc:sldMk cId="1375643961" sldId="328"/>
        </pc:sldMkLst>
      </pc:sldChg>
      <pc:sldChg chg="modSp add">
        <pc:chgData name="Dr. Md. Mahbub Chowdhury Mishu" userId="09162e0f-fafd-430e-8e71-18113d49a68e" providerId="ADAL" clId="{583ED6BC-8AD6-432B-9D79-B05F6A1C1170}" dt="2020-04-18T05:51:04.755" v="2792" actId="27636"/>
        <pc:sldMkLst>
          <pc:docMk/>
          <pc:sldMk cId="2588693082" sldId="329"/>
        </pc:sldMkLst>
        <pc:spChg chg="mod">
          <ac:chgData name="Dr. Md. Mahbub Chowdhury Mishu" userId="09162e0f-fafd-430e-8e71-18113d49a68e" providerId="ADAL" clId="{583ED6BC-8AD6-432B-9D79-B05F6A1C1170}" dt="2020-04-18T05:51:04.755" v="2792" actId="27636"/>
          <ac:spMkLst>
            <pc:docMk/>
            <pc:sldMk cId="2588693082" sldId="329"/>
            <ac:spMk id="3" creationId="{56493D3E-89E0-4E07-832C-4E1377DBA194}"/>
          </ac:spMkLst>
        </pc:spChg>
      </pc:sldChg>
      <pc:sldChg chg="add">
        <pc:chgData name="Dr. Md. Mahbub Chowdhury Mishu" userId="09162e0f-fafd-430e-8e71-18113d49a68e" providerId="ADAL" clId="{583ED6BC-8AD6-432B-9D79-B05F6A1C1170}" dt="2020-04-18T05:51:04.613" v="2789"/>
        <pc:sldMkLst>
          <pc:docMk/>
          <pc:sldMk cId="469300925" sldId="330"/>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885" y="1906543"/>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561788" y="449005"/>
            <a:ext cx="10411968"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634940" y="1532427"/>
            <a:ext cx="10338816"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378885" y="6227064"/>
            <a:ext cx="11432116"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18128" y="459900"/>
            <a:ext cx="1892872"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56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588" y="1298762"/>
            <a:ext cx="542544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6378089" y="914401"/>
            <a:ext cx="542544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58588" y="2456329"/>
            <a:ext cx="542544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8" name="Group 7"/>
          <p:cNvGrpSpPr/>
          <p:nvPr/>
        </p:nvGrpSpPr>
        <p:grpSpPr>
          <a:xfrm>
            <a:off x="378885" y="452719"/>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extLst>
      <p:ext uri="{BB962C8B-B14F-4D97-AF65-F5344CB8AC3E}">
        <p14:creationId xmlns:p14="http://schemas.microsoft.com/office/powerpoint/2010/main" val="3612836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484095" y="4800600"/>
            <a:ext cx="11146989"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78884" y="457199"/>
            <a:ext cx="11436096"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58799" y="5367338"/>
            <a:ext cx="11072284"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9252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378885" y="4280648"/>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484095" y="4778189"/>
            <a:ext cx="11146989"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378884" y="457200"/>
            <a:ext cx="11436096"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58799" y="5344927"/>
            <a:ext cx="11072284"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011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6801" y="914401"/>
            <a:ext cx="6926729"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Rectangle 11"/>
          <p:cNvSpPr/>
          <p:nvPr/>
        </p:nvSpPr>
        <p:spPr>
          <a:xfrm>
            <a:off x="378884" y="4267201"/>
            <a:ext cx="36576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558802" y="4953001"/>
            <a:ext cx="3296023"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547686" y="4419600"/>
            <a:ext cx="3300527"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378885" y="594360"/>
            <a:ext cx="3657600" cy="3675888"/>
          </a:xfrm>
        </p:spPr>
        <p:txBody>
          <a:bodyPr/>
          <a:lstStyle>
            <a:lvl1pPr>
              <a:buNone/>
              <a:defRPr/>
            </a:lvl1pPr>
          </a:lstStyle>
          <a:p>
            <a:r>
              <a:rPr lang="en-US"/>
              <a:t>Click icon to add picture</a:t>
            </a:r>
            <a:endParaRPr/>
          </a:p>
        </p:txBody>
      </p:sp>
      <p:grpSp>
        <p:nvGrpSpPr>
          <p:cNvPr id="8" name="Group 14"/>
          <p:cNvGrpSpPr/>
          <p:nvPr/>
        </p:nvGrpSpPr>
        <p:grpSpPr>
          <a:xfrm>
            <a:off x="378885" y="461683"/>
            <a:ext cx="11435164"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extLst>
      <p:ext uri="{BB962C8B-B14F-4D97-AF65-F5344CB8AC3E}">
        <p14:creationId xmlns:p14="http://schemas.microsoft.com/office/powerpoint/2010/main" val="3939669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4028018" y="4801576"/>
            <a:ext cx="7782983"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4042215" y="4800600"/>
            <a:ext cx="7588868"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028019" y="457199"/>
            <a:ext cx="7778496"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093074" y="5367338"/>
            <a:ext cx="7538009"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Picture Placeholder 2"/>
          <p:cNvSpPr>
            <a:spLocks noGrp="1"/>
          </p:cNvSpPr>
          <p:nvPr>
            <p:ph type="pic" idx="13"/>
          </p:nvPr>
        </p:nvSpPr>
        <p:spPr>
          <a:xfrm>
            <a:off x="378886" y="457200"/>
            <a:ext cx="3649133"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378886" y="3364992"/>
            <a:ext cx="3649133"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760133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378885" y="1577848"/>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378885" y="2133600"/>
            <a:ext cx="11432116"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340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074279" y="2668544"/>
            <a:ext cx="5934615" cy="151193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10260165" y="473076"/>
            <a:ext cx="1292352"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378885" y="457200"/>
            <a:ext cx="8663516"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8" name="Group 7"/>
          <p:cNvGrpSpPr/>
          <p:nvPr/>
        </p:nvGrpSpPr>
        <p:grpSpPr>
          <a:xfrm rot="5400000">
            <a:off x="7200708" y="3332822"/>
            <a:ext cx="5934456" cy="183215"/>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extLst>
      <p:ext uri="{BB962C8B-B14F-4D97-AF65-F5344CB8AC3E}">
        <p14:creationId xmlns:p14="http://schemas.microsoft.com/office/powerpoint/2010/main" val="1517705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885" y="1906543"/>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561788" y="449005"/>
            <a:ext cx="10411968"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634940" y="1532427"/>
            <a:ext cx="10338816"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378885" y="6227064"/>
            <a:ext cx="11432116"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9918128" y="459900"/>
            <a:ext cx="1892872"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378885" y="1577848"/>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005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Picture Placeholder 7"/>
          <p:cNvSpPr>
            <a:spLocks noGrp="1"/>
          </p:cNvSpPr>
          <p:nvPr>
            <p:ph type="pic" sz="quarter" idx="13"/>
          </p:nvPr>
        </p:nvSpPr>
        <p:spPr>
          <a:xfrm>
            <a:off x="378883" y="2017059"/>
            <a:ext cx="11432116"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629894" y="1532965"/>
            <a:ext cx="10339045"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378885" y="1906543"/>
            <a:ext cx="11435164"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10974519" y="444729"/>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558178" y="444729"/>
            <a:ext cx="10414623"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132642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10974519"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024" y="4814125"/>
            <a:ext cx="103632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633984" y="5861304"/>
            <a:ext cx="10314432"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4422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378883" y="443755"/>
            <a:ext cx="11432116"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378885" y="6263390"/>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10974519"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741" y="4814048"/>
            <a:ext cx="103632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627530" y="5862918"/>
            <a:ext cx="10309412"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2628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378885" y="1577848"/>
            <a:ext cx="11435164"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537883" y="2151063"/>
            <a:ext cx="524256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370917" y="2151063"/>
            <a:ext cx="524256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847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378885" y="1577848"/>
            <a:ext cx="11435164"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37883" y="1735138"/>
            <a:ext cx="524256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883" y="2590800"/>
            <a:ext cx="524256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72660" y="1735138"/>
            <a:ext cx="524256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2660" y="2590800"/>
            <a:ext cx="524256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277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378885" y="1577848"/>
            <a:ext cx="11435164"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5984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3" name="Footer Placeholder 2"/>
          <p:cNvSpPr>
            <a:spLocks noGrp="1"/>
          </p:cNvSpPr>
          <p:nvPr>
            <p:ph type="ftr" sz="quarter" idx="11"/>
          </p:nvPr>
        </p:nvSpPr>
        <p:spPr/>
        <p:txBody>
          <a:bodyPr/>
          <a:lstStyle/>
          <a:p>
            <a:endParaRPr lang="en-US" dirty="0"/>
          </a:p>
        </p:txBody>
      </p:sp>
      <p:grpSp>
        <p:nvGrpSpPr>
          <p:cNvPr id="5" name="Group 4"/>
          <p:cNvGrpSpPr/>
          <p:nvPr/>
        </p:nvGrpSpPr>
        <p:grpSpPr>
          <a:xfrm>
            <a:off x="378885" y="452719"/>
            <a:ext cx="982028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199166" y="55844"/>
            <a:ext cx="1705548"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545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5338" y="2133601"/>
            <a:ext cx="9435663"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9059915" y="6437033"/>
            <a:ext cx="28448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3"/>
          </p:nvPr>
        </p:nvSpPr>
        <p:spPr>
          <a:xfrm>
            <a:off x="266264" y="6437033"/>
            <a:ext cx="8166536"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dirty="0"/>
          </a:p>
        </p:txBody>
      </p:sp>
      <p:sp>
        <p:nvSpPr>
          <p:cNvPr id="6" name="Slide Number Placeholder 5"/>
          <p:cNvSpPr>
            <a:spLocks noGrp="1"/>
          </p:cNvSpPr>
          <p:nvPr>
            <p:ph type="sldNum" sz="quarter" idx="4"/>
          </p:nvPr>
        </p:nvSpPr>
        <p:spPr>
          <a:xfrm>
            <a:off x="11075279" y="167347"/>
            <a:ext cx="840828"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D57F1E4F-1CFF-5643-939E-217C01CDF565}" type="slidenum">
              <a:rPr lang="en-US" smtClean="0"/>
              <a:pPr/>
              <a:t>‹#›</a:t>
            </a:fld>
            <a:endParaRPr lang="en-US" dirty="0"/>
          </a:p>
        </p:txBody>
      </p:sp>
      <p:sp>
        <p:nvSpPr>
          <p:cNvPr id="2" name="Title Placeholder 1"/>
          <p:cNvSpPr>
            <a:spLocks noGrp="1"/>
          </p:cNvSpPr>
          <p:nvPr>
            <p:ph type="title"/>
          </p:nvPr>
        </p:nvSpPr>
        <p:spPr>
          <a:xfrm>
            <a:off x="378885" y="630382"/>
            <a:ext cx="11432116"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395741071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5338" y="2133601"/>
            <a:ext cx="9435663"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9059915" y="6437033"/>
            <a:ext cx="28448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11/20/2022</a:t>
            </a:fld>
            <a:endParaRPr lang="en-US"/>
          </a:p>
        </p:txBody>
      </p:sp>
      <p:sp>
        <p:nvSpPr>
          <p:cNvPr id="5" name="Footer Placeholder 4"/>
          <p:cNvSpPr>
            <a:spLocks noGrp="1"/>
          </p:cNvSpPr>
          <p:nvPr>
            <p:ph type="ftr" sz="quarter" idx="3"/>
          </p:nvPr>
        </p:nvSpPr>
        <p:spPr>
          <a:xfrm>
            <a:off x="266264" y="6437033"/>
            <a:ext cx="8166536"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11075279" y="167347"/>
            <a:ext cx="840828"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378885" y="630382"/>
            <a:ext cx="11432116"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0091" y="450244"/>
            <a:ext cx="7808976" cy="1088136"/>
          </a:xfrm>
        </p:spPr>
        <p:txBody>
          <a:bodyPr>
            <a:noAutofit/>
          </a:bodyPr>
          <a:lstStyle/>
          <a:p>
            <a:r>
              <a:rPr lang="en-US" altLang="en-US" sz="2800" b="1" dirty="0"/>
              <a:t>Object Oriented Programming:</a:t>
            </a:r>
            <a:br>
              <a:rPr lang="en-US" altLang="en-US" sz="2800" b="1" dirty="0"/>
            </a:br>
            <a:r>
              <a:rPr lang="en-US" altLang="en-US" sz="2800" b="1" dirty="0"/>
              <a:t> Class, Object, Constructor &amp; Destructor</a:t>
            </a:r>
          </a:p>
        </p:txBody>
      </p:sp>
      <p:sp>
        <p:nvSpPr>
          <p:cNvPr id="3" name="Subtitle 2"/>
          <p:cNvSpPr>
            <a:spLocks noGrp="1"/>
          </p:cNvSpPr>
          <p:nvPr>
            <p:ph type="subTitle" idx="1"/>
          </p:nvPr>
        </p:nvSpPr>
        <p:spPr>
          <a:xfrm>
            <a:off x="1070308" y="1538380"/>
            <a:ext cx="2933745" cy="484632"/>
          </a:xfrm>
        </p:spPr>
        <p:txBody>
          <a:bodyPr>
            <a:normAutofit fontScale="92500"/>
          </a:bodyPr>
          <a:lstStyle/>
          <a:p>
            <a:r>
              <a:rPr lang="en-US" dirty="0"/>
              <a:t>Course Code: CSC1102 &amp;1103</a:t>
            </a:r>
          </a:p>
        </p:txBody>
      </p:sp>
      <p:sp>
        <p:nvSpPr>
          <p:cNvPr id="4" name="TextBox 3"/>
          <p:cNvSpPr txBox="1"/>
          <p:nvPr/>
        </p:nvSpPr>
        <p:spPr>
          <a:xfrm>
            <a:off x="1600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781812851"/>
              </p:ext>
            </p:extLst>
          </p:nvPr>
        </p:nvGraphicFramePr>
        <p:xfrm>
          <a:off x="2000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a:t>9</a:t>
                      </a:r>
                      <a:endParaRPr lang="en-US" dirty="0"/>
                    </a:p>
                  </a:txBody>
                  <a:tcPr/>
                </a:tc>
                <a:tc>
                  <a:txBody>
                    <a:bodyPr/>
                    <a:lstStyle/>
                    <a:p>
                      <a:r>
                        <a:rPr lang="en-US" dirty="0"/>
                        <a:t>Week No:</a:t>
                      </a:r>
                    </a:p>
                  </a:txBody>
                  <a:tcPr/>
                </a:tc>
                <a:tc>
                  <a:txBody>
                    <a:bodyPr/>
                    <a:lstStyle/>
                    <a:p>
                      <a:r>
                        <a:rPr lang="en-US"/>
                        <a:t>7 (2X1.5)</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914681" y="1544333"/>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800"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3F424-9F9F-4D1B-96F6-C67CC95A0BCC}"/>
              </a:ext>
            </a:extLst>
          </p:cNvPr>
          <p:cNvSpPr>
            <a:spLocks noGrp="1"/>
          </p:cNvSpPr>
          <p:nvPr>
            <p:ph type="title"/>
          </p:nvPr>
        </p:nvSpPr>
        <p:spPr>
          <a:xfrm>
            <a:off x="378885" y="630382"/>
            <a:ext cx="11432116" cy="967840"/>
          </a:xfrm>
        </p:spPr>
        <p:txBody>
          <a:bodyPr anchor="ctr">
            <a:normAutofit/>
          </a:bodyPr>
          <a:lstStyle/>
          <a:p>
            <a:r>
              <a:rPr lang="en-US" dirty="0"/>
              <a:t>Creating objects</a:t>
            </a:r>
          </a:p>
        </p:txBody>
      </p:sp>
      <p:sp>
        <p:nvSpPr>
          <p:cNvPr id="3" name="Content Placeholder 2">
            <a:extLst>
              <a:ext uri="{FF2B5EF4-FFF2-40B4-BE49-F238E27FC236}">
                <a16:creationId xmlns:a16="http://schemas.microsoft.com/office/drawing/2014/main" id="{A08D7883-C692-43CF-B38E-1D701785469C}"/>
              </a:ext>
            </a:extLst>
          </p:cNvPr>
          <p:cNvSpPr>
            <a:spLocks noGrp="1"/>
          </p:cNvSpPr>
          <p:nvPr>
            <p:ph sz="half" idx="1"/>
          </p:nvPr>
        </p:nvSpPr>
        <p:spPr>
          <a:xfrm>
            <a:off x="537882" y="2151063"/>
            <a:ext cx="6594437" cy="3975100"/>
          </a:xfrm>
        </p:spPr>
        <p:txBody>
          <a:bodyPr>
            <a:normAutofit/>
          </a:bodyPr>
          <a:lstStyle/>
          <a:p>
            <a:pPr>
              <a:lnSpc>
                <a:spcPct val="90000"/>
              </a:lnSpc>
              <a:buFont typeface="Wingdings" panose="05000000000000000000" pitchFamily="2" charset="2"/>
              <a:buChar char="Ø"/>
            </a:pPr>
            <a:r>
              <a:rPr lang="en-US" sz="1800" dirty="0"/>
              <a:t>The first statement in main()</a:t>
            </a:r>
            <a:br>
              <a:rPr lang="en-US" sz="1800" dirty="0"/>
            </a:br>
            <a:r>
              <a:rPr lang="en-US" sz="1800" dirty="0" err="1"/>
              <a:t>smallobj</a:t>
            </a:r>
            <a:r>
              <a:rPr lang="en-US" sz="1800" dirty="0"/>
              <a:t> s1, s2; defines two objects, s1 and s2, of class </a:t>
            </a:r>
            <a:r>
              <a:rPr lang="en-US" sz="1800" dirty="0" err="1"/>
              <a:t>smallobj</a:t>
            </a:r>
            <a:r>
              <a:rPr lang="en-US" sz="1800" dirty="0"/>
              <a:t>. Remember that the definition of the class </a:t>
            </a:r>
            <a:r>
              <a:rPr lang="en-US" sz="1800" dirty="0" err="1"/>
              <a:t>smallobj</a:t>
            </a:r>
            <a:r>
              <a:rPr lang="en-US" sz="1800" dirty="0"/>
              <a:t> does not create any objects. It only describes how they will look when they are created.</a:t>
            </a:r>
          </a:p>
          <a:p>
            <a:pPr algn="just">
              <a:lnSpc>
                <a:spcPct val="90000"/>
              </a:lnSpc>
              <a:buFont typeface="Wingdings" panose="05000000000000000000" pitchFamily="2" charset="2"/>
              <a:buChar char="Ø"/>
            </a:pPr>
            <a:r>
              <a:rPr lang="en-US" sz="1800" dirty="0"/>
              <a:t> It is objects that participate in program operations. Defining an object is similar to defining a variable of any data type: Space is set aside for it in memory. </a:t>
            </a:r>
          </a:p>
          <a:p>
            <a:pPr algn="just">
              <a:lnSpc>
                <a:spcPct val="90000"/>
              </a:lnSpc>
              <a:buFont typeface="Wingdings" panose="05000000000000000000" pitchFamily="2" charset="2"/>
              <a:buChar char="Ø"/>
            </a:pPr>
            <a:r>
              <a:rPr lang="en-US" sz="1800" dirty="0"/>
              <a:t>Defining objects in this way means </a:t>
            </a:r>
            <a:r>
              <a:rPr lang="en-US" sz="1800" i="1" dirty="0"/>
              <a:t>creating </a:t>
            </a:r>
            <a:r>
              <a:rPr lang="en-US" sz="1800" dirty="0"/>
              <a:t>them. This is also called </a:t>
            </a:r>
            <a:r>
              <a:rPr lang="en-US" sz="1800" i="1" dirty="0"/>
              <a:t>instantiating </a:t>
            </a:r>
            <a:r>
              <a:rPr lang="en-US" sz="1800" dirty="0"/>
              <a:t>them. The term </a:t>
            </a:r>
            <a:r>
              <a:rPr lang="en-US" sz="1800" i="1" dirty="0"/>
              <a:t>instantiating </a:t>
            </a:r>
            <a:r>
              <a:rPr lang="en-US" sz="1800" dirty="0"/>
              <a:t>arises because an </a:t>
            </a:r>
            <a:r>
              <a:rPr lang="en-US" sz="1800" i="1" dirty="0"/>
              <a:t>instance </a:t>
            </a:r>
            <a:r>
              <a:rPr lang="en-US" sz="1800" dirty="0"/>
              <a:t>of the class is created. </a:t>
            </a:r>
          </a:p>
          <a:p>
            <a:pPr>
              <a:lnSpc>
                <a:spcPct val="90000"/>
              </a:lnSpc>
              <a:buFont typeface="Wingdings" panose="05000000000000000000" pitchFamily="2" charset="2"/>
              <a:buChar char="Ø"/>
            </a:pPr>
            <a:endParaRPr lang="en-US" sz="1800" dirty="0"/>
          </a:p>
          <a:p>
            <a:pPr>
              <a:lnSpc>
                <a:spcPct val="90000"/>
              </a:lnSpc>
              <a:buFont typeface="Wingdings" panose="05000000000000000000" pitchFamily="2" charset="2"/>
              <a:buChar char="Ø"/>
            </a:pPr>
            <a:endParaRPr lang="en-US" sz="1800" dirty="0"/>
          </a:p>
        </p:txBody>
      </p:sp>
      <p:pic>
        <p:nvPicPr>
          <p:cNvPr id="5" name="Picture 4">
            <a:extLst>
              <a:ext uri="{FF2B5EF4-FFF2-40B4-BE49-F238E27FC236}">
                <a16:creationId xmlns:a16="http://schemas.microsoft.com/office/drawing/2014/main" id="{4429B7D2-D180-431A-A37F-2D5FDF629294}"/>
              </a:ext>
            </a:extLst>
          </p:cNvPr>
          <p:cNvPicPr/>
          <p:nvPr/>
        </p:nvPicPr>
        <p:blipFill rotWithShape="1">
          <a:blip r:embed="rId2"/>
          <a:srcRect l="18726" t="37958" r="56894" b="48288"/>
          <a:stretch/>
        </p:blipFill>
        <p:spPr bwMode="auto">
          <a:xfrm>
            <a:off x="7689167" y="3306788"/>
            <a:ext cx="4121834" cy="16636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7917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1BA73-A82E-4016-8EE1-D0CE29D718BA}"/>
              </a:ext>
            </a:extLst>
          </p:cNvPr>
          <p:cNvSpPr>
            <a:spLocks noGrp="1"/>
          </p:cNvSpPr>
          <p:nvPr>
            <p:ph type="title"/>
          </p:nvPr>
        </p:nvSpPr>
        <p:spPr/>
        <p:txBody>
          <a:bodyPr anchor="b">
            <a:normAutofit/>
          </a:bodyPr>
          <a:lstStyle/>
          <a:p>
            <a:pPr>
              <a:lnSpc>
                <a:spcPct val="90000"/>
              </a:lnSpc>
            </a:pPr>
            <a:r>
              <a:rPr lang="en-US" sz="3800" dirty="0"/>
              <a:t>Calling Member Functions</a:t>
            </a:r>
            <a:br>
              <a:rPr lang="en-US" sz="1400" dirty="0"/>
            </a:br>
            <a:endParaRPr lang="en-US" sz="1400" dirty="0"/>
          </a:p>
        </p:txBody>
      </p:sp>
      <p:sp>
        <p:nvSpPr>
          <p:cNvPr id="3" name="Content Placeholder 2">
            <a:extLst>
              <a:ext uri="{FF2B5EF4-FFF2-40B4-BE49-F238E27FC236}">
                <a16:creationId xmlns:a16="http://schemas.microsoft.com/office/drawing/2014/main" id="{29DF1BCE-41EB-4FD8-89E9-97D48DB5EBB2}"/>
              </a:ext>
            </a:extLst>
          </p:cNvPr>
          <p:cNvSpPr>
            <a:spLocks noGrp="1"/>
          </p:cNvSpPr>
          <p:nvPr>
            <p:ph idx="1"/>
          </p:nvPr>
        </p:nvSpPr>
        <p:spPr>
          <a:xfrm>
            <a:off x="378886" y="1885071"/>
            <a:ext cx="11432116" cy="4867421"/>
          </a:xfrm>
        </p:spPr>
        <p:txBody>
          <a:bodyPr>
            <a:noAutofit/>
          </a:bodyPr>
          <a:lstStyle/>
          <a:p>
            <a:pPr>
              <a:lnSpc>
                <a:spcPct val="90000"/>
              </a:lnSpc>
              <a:buFont typeface="Wingdings" panose="05000000000000000000" pitchFamily="2" charset="2"/>
              <a:buChar char="Ø"/>
            </a:pPr>
            <a:r>
              <a:rPr lang="en-US" sz="1600" dirty="0"/>
              <a:t>The next two statements in main() call the member function </a:t>
            </a:r>
            <a:r>
              <a:rPr lang="en-US" sz="1600" dirty="0" err="1"/>
              <a:t>setData</a:t>
            </a:r>
            <a:r>
              <a:rPr lang="en-US" sz="1600" dirty="0"/>
              <a:t>():</a:t>
            </a:r>
            <a:br>
              <a:rPr lang="en-US" sz="1600" dirty="0"/>
            </a:br>
            <a:r>
              <a:rPr lang="en-US" sz="1600" dirty="0"/>
              <a:t>s1.setData(1066);</a:t>
            </a:r>
            <a:br>
              <a:rPr lang="en-US" sz="1600" dirty="0"/>
            </a:br>
            <a:r>
              <a:rPr lang="en-US" sz="1600" dirty="0"/>
              <a:t>s2.setData(1776);</a:t>
            </a:r>
          </a:p>
          <a:p>
            <a:pPr algn="just">
              <a:lnSpc>
                <a:spcPct val="90000"/>
              </a:lnSpc>
              <a:buFont typeface="Wingdings" panose="05000000000000000000" pitchFamily="2" charset="2"/>
              <a:buChar char="Ø"/>
            </a:pPr>
            <a:r>
              <a:rPr lang="en-US" sz="1600" dirty="0"/>
              <a:t>This syntax is used to call a member function that is associated with a specific object. Because </a:t>
            </a:r>
            <a:r>
              <a:rPr lang="en-US" sz="1600" dirty="0" err="1"/>
              <a:t>setData</a:t>
            </a:r>
            <a:r>
              <a:rPr lang="en-US" sz="1600" dirty="0"/>
              <a:t>() is a member function of the </a:t>
            </a:r>
            <a:r>
              <a:rPr lang="en-US" sz="1600" dirty="0" err="1"/>
              <a:t>smallobj</a:t>
            </a:r>
            <a:r>
              <a:rPr lang="en-US" sz="1600" dirty="0"/>
              <a:t> class, it must always be called in connection with an object of this class. It doesn’t make sense to say </a:t>
            </a:r>
            <a:r>
              <a:rPr lang="en-US" sz="1600" dirty="0" err="1"/>
              <a:t>setData</a:t>
            </a:r>
            <a:r>
              <a:rPr lang="en-US" sz="1600" dirty="0"/>
              <a:t>(1066); because a member function is always called to act on a specific object, not on the class in general. Member functions of a class can be accessed only by an object of that class. </a:t>
            </a:r>
          </a:p>
          <a:p>
            <a:pPr algn="just">
              <a:lnSpc>
                <a:spcPct val="90000"/>
              </a:lnSpc>
              <a:buFont typeface="Wingdings" panose="05000000000000000000" pitchFamily="2" charset="2"/>
              <a:buChar char="Ø"/>
            </a:pPr>
            <a:r>
              <a:rPr lang="en-US" sz="1600" dirty="0"/>
              <a:t>To use a member function, the dot operator (the period) connects the object name and the member function. The syntax is similar to the way we refer to structure members, but the parentheses signal that we’re executing a member function rather than referring to a data item. (The dot operator is also called the class member access operator.)</a:t>
            </a:r>
          </a:p>
          <a:p>
            <a:pPr>
              <a:lnSpc>
                <a:spcPct val="90000"/>
              </a:lnSpc>
              <a:buFont typeface="Wingdings" panose="05000000000000000000" pitchFamily="2" charset="2"/>
              <a:buChar char="Ø"/>
            </a:pPr>
            <a:r>
              <a:rPr lang="en-US" sz="1600" dirty="0"/>
              <a:t>The first call to </a:t>
            </a:r>
            <a:r>
              <a:rPr lang="en-US" sz="1600" dirty="0" err="1"/>
              <a:t>setData</a:t>
            </a:r>
            <a:r>
              <a:rPr lang="en-US" sz="1600" dirty="0"/>
              <a:t>()</a:t>
            </a:r>
            <a:br>
              <a:rPr lang="en-US" sz="1600" dirty="0"/>
            </a:br>
            <a:r>
              <a:rPr lang="en-US" sz="1600" dirty="0"/>
              <a:t>s1.setData(1066);</a:t>
            </a:r>
            <a:br>
              <a:rPr lang="en-US" sz="1600" dirty="0"/>
            </a:br>
            <a:r>
              <a:rPr lang="en-US" sz="1600" dirty="0"/>
              <a:t>executes the </a:t>
            </a:r>
            <a:r>
              <a:rPr lang="en-US" sz="1600" dirty="0" err="1"/>
              <a:t>setData</a:t>
            </a:r>
            <a:r>
              <a:rPr lang="en-US" sz="1600" dirty="0"/>
              <a:t>() member function of the s1 object. This function sets the variable </a:t>
            </a:r>
            <a:r>
              <a:rPr lang="en-US" sz="1600" dirty="0" err="1"/>
              <a:t>someData</a:t>
            </a:r>
            <a:r>
              <a:rPr lang="en-US" sz="1600" dirty="0"/>
              <a:t> in object s1 to the value 1066. </a:t>
            </a:r>
          </a:p>
          <a:p>
            <a:pPr>
              <a:lnSpc>
                <a:spcPct val="90000"/>
              </a:lnSpc>
              <a:buFont typeface="Wingdings" panose="05000000000000000000" pitchFamily="2" charset="2"/>
              <a:buChar char="Ø"/>
            </a:pPr>
            <a:r>
              <a:rPr lang="en-US" sz="1600" dirty="0"/>
              <a:t>The second call</a:t>
            </a:r>
            <a:br>
              <a:rPr lang="en-US" sz="1600" dirty="0"/>
            </a:br>
            <a:r>
              <a:rPr lang="en-US" sz="1600" dirty="0"/>
              <a:t>s2.setData(1776);</a:t>
            </a:r>
            <a:br>
              <a:rPr lang="en-US" sz="1600" dirty="0"/>
            </a:br>
            <a:r>
              <a:rPr lang="en-US" sz="1600" dirty="0"/>
              <a:t>causes the variable </a:t>
            </a:r>
            <a:r>
              <a:rPr lang="en-US" sz="1600" dirty="0" err="1"/>
              <a:t>someData</a:t>
            </a:r>
            <a:r>
              <a:rPr lang="en-US" sz="1600" dirty="0"/>
              <a:t> in s2 to be set to 1776. </a:t>
            </a:r>
            <a:br>
              <a:rPr lang="en-US" sz="1600" dirty="0"/>
            </a:br>
            <a:br>
              <a:rPr lang="en-US" sz="1600" dirty="0"/>
            </a:br>
            <a:endParaRPr lang="en-US" sz="1600" dirty="0"/>
          </a:p>
        </p:txBody>
      </p:sp>
    </p:spTree>
    <p:extLst>
      <p:ext uri="{BB962C8B-B14F-4D97-AF65-F5344CB8AC3E}">
        <p14:creationId xmlns:p14="http://schemas.microsoft.com/office/powerpoint/2010/main" val="3682616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297E-393A-49E0-ABDE-0714E3C220D9}"/>
              </a:ext>
            </a:extLst>
          </p:cNvPr>
          <p:cNvSpPr>
            <a:spLocks noGrp="1"/>
          </p:cNvSpPr>
          <p:nvPr>
            <p:ph type="title"/>
          </p:nvPr>
        </p:nvSpPr>
        <p:spPr/>
        <p:txBody>
          <a:bodyPr anchor="t"/>
          <a:lstStyle/>
          <a:p>
            <a:r>
              <a:rPr lang="en-US" dirty="0"/>
              <a:t>Example</a:t>
            </a:r>
          </a:p>
        </p:txBody>
      </p:sp>
      <p:sp>
        <p:nvSpPr>
          <p:cNvPr id="4" name="Rectangle 3">
            <a:extLst>
              <a:ext uri="{FF2B5EF4-FFF2-40B4-BE49-F238E27FC236}">
                <a16:creationId xmlns:a16="http://schemas.microsoft.com/office/drawing/2014/main" id="{B9BD7AD3-2D70-4B86-A701-D85E3607381C}"/>
              </a:ext>
            </a:extLst>
          </p:cNvPr>
          <p:cNvSpPr/>
          <p:nvPr/>
        </p:nvSpPr>
        <p:spPr>
          <a:xfrm>
            <a:off x="378885" y="1874728"/>
            <a:ext cx="4840230" cy="4770537"/>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#include&lt;iostream&gt;</a:t>
            </a:r>
          </a:p>
          <a:p>
            <a:r>
              <a:rPr lang="en-US" sz="1600" dirty="0">
                <a:latin typeface="Courier New" panose="02070309020205020404" pitchFamily="49" charset="0"/>
                <a:cs typeface="Courier New" panose="02070309020205020404" pitchFamily="49" charset="0"/>
              </a:rPr>
              <a:t>using namespace std;</a:t>
            </a:r>
          </a:p>
          <a:p>
            <a:r>
              <a:rPr lang="en-US" sz="1600" dirty="0">
                <a:latin typeface="Courier New" panose="02070309020205020404" pitchFamily="49" charset="0"/>
                <a:cs typeface="Courier New" panose="02070309020205020404" pitchFamily="49" charset="0"/>
              </a:rPr>
              <a:t>class Distance // class</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private://access modifier</a:t>
            </a:r>
          </a:p>
          <a:p>
            <a:r>
              <a:rPr lang="en-US" sz="1600" dirty="0">
                <a:latin typeface="Courier New" panose="02070309020205020404" pitchFamily="49" charset="0"/>
                <a:cs typeface="Courier New" panose="02070309020205020404" pitchFamily="49" charset="0"/>
              </a:rPr>
              <a:t>  int feet; float inches;//member data</a:t>
            </a:r>
          </a:p>
          <a:p>
            <a:r>
              <a:rPr lang="en-US" sz="1600" dirty="0">
                <a:latin typeface="Courier New" panose="02070309020205020404" pitchFamily="49" charset="0"/>
                <a:cs typeface="Courier New" panose="02070309020205020404" pitchFamily="49" charset="0"/>
              </a:rPr>
              <a:t>public:</a:t>
            </a:r>
          </a:p>
          <a:p>
            <a:r>
              <a:rPr lang="en-US" sz="1600" dirty="0">
                <a:latin typeface="Courier New" panose="02070309020205020404" pitchFamily="49" charset="0"/>
                <a:cs typeface="Courier New" panose="02070309020205020404" pitchFamily="49" charset="0"/>
              </a:rPr>
              <a:t>    void </a:t>
            </a:r>
            <a:r>
              <a:rPr lang="en-US" sz="1600" dirty="0" err="1">
                <a:latin typeface="Courier New" panose="02070309020205020404" pitchFamily="49" charset="0"/>
                <a:cs typeface="Courier New" panose="02070309020205020404" pitchFamily="49" charset="0"/>
              </a:rPr>
              <a:t>setdist</a:t>
            </a:r>
            <a:r>
              <a:rPr lang="en-US" sz="1600" dirty="0">
                <a:latin typeface="Courier New" panose="02070309020205020404" pitchFamily="49" charset="0"/>
                <a:cs typeface="Courier New" panose="02070309020205020404" pitchFamily="49" charset="0"/>
              </a:rPr>
              <a:t>(int ft, float in) //set Distance to </a:t>
            </a:r>
            <a:r>
              <a:rPr lang="en-US" sz="1600" dirty="0" err="1">
                <a:latin typeface="Courier New" panose="02070309020205020404" pitchFamily="49" charset="0"/>
                <a:cs typeface="Courier New" panose="02070309020205020404" pitchFamily="49" charset="0"/>
              </a:rPr>
              <a:t>args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feet = ft; inches = in;</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getdist</a:t>
            </a:r>
            <a:r>
              <a:rPr lang="en-US" sz="1600" dirty="0">
                <a:latin typeface="Courier New" panose="02070309020205020404" pitchFamily="49" charset="0"/>
                <a:cs typeface="Courier New" panose="02070309020205020404" pitchFamily="49" charset="0"/>
              </a:rPr>
              <a:t>() //get length from user</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 &lt;&lt; "\</a:t>
            </a:r>
            <a:r>
              <a:rPr lang="en-US" sz="1600" dirty="0" err="1">
                <a:latin typeface="Courier New" panose="02070309020205020404" pitchFamily="49" charset="0"/>
                <a:cs typeface="Courier New" panose="02070309020205020404" pitchFamily="49" charset="0"/>
              </a:rPr>
              <a:t>nEnter</a:t>
            </a:r>
            <a:r>
              <a:rPr lang="en-US" sz="1600" dirty="0">
                <a:latin typeface="Courier New" panose="02070309020205020404" pitchFamily="49" charset="0"/>
                <a:cs typeface="Courier New" panose="02070309020205020404" pitchFamily="49" charset="0"/>
              </a:rPr>
              <a:t> feet: ";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cin</a:t>
            </a:r>
            <a:r>
              <a:rPr lang="en-US" sz="1600" dirty="0">
                <a:latin typeface="Courier New" panose="02070309020205020404" pitchFamily="49" charset="0"/>
                <a:cs typeface="Courier New" panose="02070309020205020404" pitchFamily="49" charset="0"/>
              </a:rPr>
              <a:t> &gt;&gt; feet;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 &lt;&lt; "Enter inches: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cin</a:t>
            </a:r>
            <a:r>
              <a:rPr lang="en-US" sz="1600" dirty="0">
                <a:latin typeface="Courier New" panose="02070309020205020404" pitchFamily="49" charset="0"/>
                <a:cs typeface="Courier New" panose="02070309020205020404" pitchFamily="49" charset="0"/>
              </a:rPr>
              <a:t> &gt;&gt; inches;</a:t>
            </a:r>
          </a:p>
          <a:p>
            <a:r>
              <a:rPr lang="en-US" sz="1600"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9868BE63-7DD5-4CCB-9442-2F0125AFA019}"/>
              </a:ext>
            </a:extLst>
          </p:cNvPr>
          <p:cNvSpPr/>
          <p:nvPr/>
        </p:nvSpPr>
        <p:spPr>
          <a:xfrm>
            <a:off x="5988150" y="1874728"/>
            <a:ext cx="6009890" cy="5016758"/>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showdist</a:t>
            </a:r>
            <a:r>
              <a:rPr lang="en-US" sz="1600" dirty="0">
                <a:latin typeface="Courier New" panose="02070309020205020404" pitchFamily="49" charset="0"/>
                <a:cs typeface="Courier New" panose="02070309020205020404" pitchFamily="49" charset="0"/>
              </a:rPr>
              <a:t>() //display distance</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 &lt;&lt; feet &lt;&lt; "ft " &lt;&lt; inches &lt;&lt; " inch"; </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};//end of class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int main()</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Distance dist1, dist2; //define two lengths</a:t>
            </a:r>
          </a:p>
          <a:p>
            <a:r>
              <a:rPr lang="en-US" sz="1600" dirty="0">
                <a:latin typeface="Courier New" panose="02070309020205020404" pitchFamily="49" charset="0"/>
                <a:cs typeface="Courier New" panose="02070309020205020404" pitchFamily="49" charset="0"/>
              </a:rPr>
              <a:t>    dist1.setdist(11, 6.25); //set dist1</a:t>
            </a:r>
          </a:p>
          <a:p>
            <a:r>
              <a:rPr lang="en-US" sz="1600" dirty="0">
                <a:latin typeface="Courier New" panose="02070309020205020404" pitchFamily="49" charset="0"/>
                <a:cs typeface="Courier New" panose="02070309020205020404" pitchFamily="49" charset="0"/>
              </a:rPr>
              <a:t>    dist2.getdist(); //get dist2 from user</a:t>
            </a:r>
          </a:p>
          <a:p>
            <a:r>
              <a:rPr lang="en-US" sz="1600" dirty="0">
                <a:latin typeface="Courier New" panose="02070309020205020404" pitchFamily="49" charset="0"/>
                <a:cs typeface="Courier New" panose="02070309020205020404" pitchFamily="49" charset="0"/>
              </a:rPr>
              <a:t>//display lengths</a:t>
            </a:r>
          </a:p>
          <a:p>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 &lt;&lt; "dist1 = ";</a:t>
            </a:r>
          </a:p>
          <a:p>
            <a:r>
              <a:rPr lang="en-US" sz="1600" dirty="0">
                <a:latin typeface="Courier New" panose="02070309020205020404" pitchFamily="49" charset="0"/>
                <a:cs typeface="Courier New" panose="02070309020205020404" pitchFamily="49" charset="0"/>
              </a:rPr>
              <a:t>dist1.showdist();</a:t>
            </a:r>
          </a:p>
          <a:p>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 &lt;&lt; </a:t>
            </a:r>
            <a:r>
              <a:rPr lang="en-US" sz="1600" dirty="0" err="1">
                <a:latin typeface="Courier New" panose="02070309020205020404" pitchFamily="49" charset="0"/>
                <a:cs typeface="Courier New" panose="02070309020205020404" pitchFamily="49" charset="0"/>
              </a:rPr>
              <a:t>endl</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 &lt;&lt; "dist2 = ";</a:t>
            </a:r>
          </a:p>
          <a:p>
            <a:r>
              <a:rPr lang="en-US" sz="1600" dirty="0">
                <a:latin typeface="Courier New" panose="02070309020205020404" pitchFamily="49" charset="0"/>
                <a:cs typeface="Courier New" panose="02070309020205020404" pitchFamily="49" charset="0"/>
              </a:rPr>
              <a:t>dist2.showdist();</a:t>
            </a:r>
          </a:p>
          <a:p>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 &lt;&lt; </a:t>
            </a:r>
            <a:r>
              <a:rPr lang="en-US" sz="1600" dirty="0" err="1">
                <a:latin typeface="Courier New" panose="02070309020205020404" pitchFamily="49" charset="0"/>
                <a:cs typeface="Courier New" panose="02070309020205020404" pitchFamily="49" charset="0"/>
              </a:rPr>
              <a:t>endl</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return 0;</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58221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1E97FF-7C3F-4947-9101-3B18B6FE95FE}"/>
              </a:ext>
            </a:extLst>
          </p:cNvPr>
          <p:cNvSpPr>
            <a:spLocks noGrp="1"/>
          </p:cNvSpPr>
          <p:nvPr>
            <p:ph idx="4294967295"/>
          </p:nvPr>
        </p:nvSpPr>
        <p:spPr>
          <a:xfrm>
            <a:off x="570329" y="1161143"/>
            <a:ext cx="5943013" cy="5211763"/>
          </a:xfrm>
        </p:spPr>
        <p:txBody>
          <a:bodyPr>
            <a:normAutofit/>
          </a:bodyPr>
          <a:lstStyle/>
          <a:p>
            <a:pPr algn="just">
              <a:lnSpc>
                <a:spcPct val="90000"/>
              </a:lnSpc>
              <a:buFont typeface="Wingdings" panose="05000000000000000000" pitchFamily="2" charset="2"/>
              <a:buChar char="Ø"/>
            </a:pPr>
            <a:r>
              <a:rPr lang="en-US" sz="1800" dirty="0"/>
              <a:t>In this program, the class Distance contains two data items, feet and inches. </a:t>
            </a:r>
          </a:p>
          <a:p>
            <a:pPr algn="just">
              <a:lnSpc>
                <a:spcPct val="90000"/>
              </a:lnSpc>
              <a:buFont typeface="Wingdings" panose="05000000000000000000" pitchFamily="2" charset="2"/>
              <a:buChar char="Ø"/>
            </a:pPr>
            <a:r>
              <a:rPr lang="en-US" sz="1800" dirty="0"/>
              <a:t>The class Distance also has three member functions: </a:t>
            </a:r>
            <a:r>
              <a:rPr lang="en-US" sz="1800" dirty="0" err="1"/>
              <a:t>setdist</a:t>
            </a:r>
            <a:r>
              <a:rPr lang="en-US" sz="1800" dirty="0"/>
              <a:t>(), which uses arguments to set feet and inches; </a:t>
            </a:r>
            <a:r>
              <a:rPr lang="en-US" sz="1800" dirty="0" err="1"/>
              <a:t>getdist</a:t>
            </a:r>
            <a:r>
              <a:rPr lang="en-US" sz="1800" dirty="0"/>
              <a:t>(), which gets values for feet and inches from the user at the keyboard; and </a:t>
            </a:r>
            <a:r>
              <a:rPr lang="en-US" sz="1800" dirty="0" err="1"/>
              <a:t>showdist</a:t>
            </a:r>
            <a:r>
              <a:rPr lang="en-US" sz="1800" dirty="0"/>
              <a:t>(), which displays the distance in feet-and-inches format.</a:t>
            </a:r>
          </a:p>
          <a:p>
            <a:pPr algn="just">
              <a:lnSpc>
                <a:spcPct val="90000"/>
              </a:lnSpc>
              <a:buFont typeface="Wingdings" panose="05000000000000000000" pitchFamily="2" charset="2"/>
              <a:buChar char="Ø"/>
            </a:pPr>
            <a:r>
              <a:rPr lang="en-US" sz="1800" dirty="0"/>
              <a:t>The value of an object of class Distance can thus be set in either of two ways. </a:t>
            </a:r>
          </a:p>
          <a:p>
            <a:pPr algn="just">
              <a:lnSpc>
                <a:spcPct val="90000"/>
              </a:lnSpc>
              <a:buFont typeface="Wingdings" panose="05000000000000000000" pitchFamily="2" charset="2"/>
              <a:buChar char="Ø"/>
            </a:pPr>
            <a:r>
              <a:rPr lang="en-US" sz="1800" dirty="0"/>
              <a:t>In main(), we define two objects of class Distance: dist1 and dist2. The first is given a value using the </a:t>
            </a:r>
            <a:r>
              <a:rPr lang="en-US" sz="1800" dirty="0" err="1"/>
              <a:t>setdist</a:t>
            </a:r>
            <a:r>
              <a:rPr lang="en-US" sz="1800" dirty="0"/>
              <a:t>() member function with the arguments 11 and 6.25, and the second is given a value that is supplied by the user. </a:t>
            </a:r>
            <a:br>
              <a:rPr lang="en-US" sz="1800" dirty="0"/>
            </a:br>
            <a:endParaRPr lang="en-US" sz="1800" dirty="0"/>
          </a:p>
        </p:txBody>
      </p:sp>
      <p:pic>
        <p:nvPicPr>
          <p:cNvPr id="4" name="Picture 3">
            <a:extLst>
              <a:ext uri="{FF2B5EF4-FFF2-40B4-BE49-F238E27FC236}">
                <a16:creationId xmlns:a16="http://schemas.microsoft.com/office/drawing/2014/main" id="{138CBF24-3BF1-41F1-8156-2B747287FFE6}"/>
              </a:ext>
            </a:extLst>
          </p:cNvPr>
          <p:cNvPicPr/>
          <p:nvPr/>
        </p:nvPicPr>
        <p:blipFill rotWithShape="1">
          <a:blip r:embed="rId2"/>
          <a:srcRect t="8781" r="70534" b="69019"/>
          <a:stretch/>
        </p:blipFill>
        <p:spPr bwMode="auto">
          <a:xfrm>
            <a:off x="7160455" y="2106637"/>
            <a:ext cx="4151726" cy="26447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08671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3BC4-7F47-4C6B-B275-CDD806476FC9}"/>
              </a:ext>
            </a:extLst>
          </p:cNvPr>
          <p:cNvSpPr>
            <a:spLocks noGrp="1"/>
          </p:cNvSpPr>
          <p:nvPr>
            <p:ph type="title"/>
          </p:nvPr>
        </p:nvSpPr>
        <p:spPr>
          <a:xfrm>
            <a:off x="378885" y="630382"/>
            <a:ext cx="11432116" cy="967840"/>
          </a:xfrm>
        </p:spPr>
        <p:txBody>
          <a:bodyPr vert="horz" lIns="91440" tIns="45720" rIns="91440" bIns="45720" rtlCol="0" anchor="ctr">
            <a:normAutofit/>
          </a:bodyPr>
          <a:lstStyle/>
          <a:p>
            <a:r>
              <a:rPr lang="en-US" dirty="0"/>
              <a:t>Static member data</a:t>
            </a:r>
          </a:p>
        </p:txBody>
      </p:sp>
      <p:sp>
        <p:nvSpPr>
          <p:cNvPr id="3" name="Content Placeholder 2">
            <a:extLst>
              <a:ext uri="{FF2B5EF4-FFF2-40B4-BE49-F238E27FC236}">
                <a16:creationId xmlns:a16="http://schemas.microsoft.com/office/drawing/2014/main" id="{72C3029B-9A2B-44F5-9083-8EA7E50D8030}"/>
              </a:ext>
            </a:extLst>
          </p:cNvPr>
          <p:cNvSpPr>
            <a:spLocks noGrp="1"/>
          </p:cNvSpPr>
          <p:nvPr>
            <p:ph sz="half" idx="1"/>
          </p:nvPr>
        </p:nvSpPr>
        <p:spPr>
          <a:xfrm>
            <a:off x="6378398" y="1957274"/>
            <a:ext cx="5558117" cy="4706937"/>
          </a:xfrm>
        </p:spPr>
        <p:txBody>
          <a:bodyPr vert="horz" lIns="91440" tIns="45720" rIns="91440" bIns="45720" rtlCol="0">
            <a:noAutofit/>
          </a:bodyPr>
          <a:lstStyle/>
          <a:p>
            <a:pPr algn="just">
              <a:lnSpc>
                <a:spcPct val="90000"/>
              </a:lnSpc>
              <a:buFont typeface="Wingdings" panose="05000000000000000000" pitchFamily="2" charset="2"/>
              <a:buChar char="Ø"/>
            </a:pPr>
            <a:r>
              <a:rPr lang="en-US" sz="1800" dirty="0"/>
              <a:t>The access rules for static members are the same as the access rules for normal members. From within the class, static members are referenced like any other class member. </a:t>
            </a:r>
          </a:p>
          <a:p>
            <a:pPr algn="just">
              <a:lnSpc>
                <a:spcPct val="90000"/>
              </a:lnSpc>
              <a:buFont typeface="Wingdings" panose="05000000000000000000" pitchFamily="2" charset="2"/>
              <a:buChar char="Ø"/>
            </a:pPr>
            <a:r>
              <a:rPr lang="en-US" sz="1800" dirty="0"/>
              <a:t>Public static members can be referenced from outside the class as well. </a:t>
            </a:r>
          </a:p>
          <a:p>
            <a:pPr algn="just">
              <a:lnSpc>
                <a:spcPct val="90000"/>
              </a:lnSpc>
              <a:buFont typeface="Wingdings" panose="05000000000000000000" pitchFamily="2" charset="2"/>
              <a:buChar char="Ø"/>
            </a:pPr>
            <a:r>
              <a:rPr lang="en-US" sz="1800" dirty="0"/>
              <a:t>Static variables can change as the program progresses. You can use static members to keep count of the number of objects floating around. </a:t>
            </a:r>
          </a:p>
          <a:p>
            <a:pPr algn="just">
              <a:lnSpc>
                <a:spcPct val="90000"/>
              </a:lnSpc>
              <a:buFont typeface="Wingdings" panose="05000000000000000000" pitchFamily="2" charset="2"/>
              <a:buChar char="Ø"/>
            </a:pPr>
            <a:r>
              <a:rPr lang="en-US" sz="1800" dirty="0"/>
              <a:t>A static variable can also be used as a flag to indicate whether a particular action has occurred. Finally, a very common use for static members is to contain the pointer to the  first member of a linked list. Static variables must be defined outside the declaration of the class.</a:t>
            </a:r>
          </a:p>
        </p:txBody>
      </p:sp>
      <p:sp>
        <p:nvSpPr>
          <p:cNvPr id="4" name="Rectangle 3">
            <a:extLst>
              <a:ext uri="{FF2B5EF4-FFF2-40B4-BE49-F238E27FC236}">
                <a16:creationId xmlns:a16="http://schemas.microsoft.com/office/drawing/2014/main" id="{F13744C8-F977-43D8-AF43-CD8072D20655}"/>
              </a:ext>
            </a:extLst>
          </p:cNvPr>
          <p:cNvSpPr/>
          <p:nvPr/>
        </p:nvSpPr>
        <p:spPr>
          <a:xfrm>
            <a:off x="896780" y="2905805"/>
            <a:ext cx="5038506" cy="3161166"/>
          </a:xfrm>
          <a:prstGeom prst="rect">
            <a:avLst/>
          </a:prstGeom>
        </p:spPr>
        <p:txBody>
          <a:bodyPr vert="horz" lIns="91440" tIns="45720" rIns="91440" bIns="45720" rtlCol="0">
            <a:noAutofit/>
          </a:bodyPr>
          <a:lstStyle/>
          <a:p>
            <a:pPr algn="just">
              <a:spcAft>
                <a:spcPts val="600"/>
              </a:spcAft>
              <a:buSzPct val="90000"/>
            </a:pPr>
            <a:r>
              <a:rPr lang="en-US" i="1" dirty="0">
                <a:solidFill>
                  <a:schemeClr val="tx1">
                    <a:lumMod val="85000"/>
                    <a:lumOff val="15000"/>
                  </a:schemeClr>
                </a:solidFill>
              </a:rPr>
              <a:t>A static variable in a class is shared by all the objects created with that class type. It is associated with a class and not with any particular object of that class. So a reference to a static member function does not require an object. If an object is present, only its type is used.</a:t>
            </a:r>
          </a:p>
        </p:txBody>
      </p:sp>
    </p:spTree>
    <p:extLst>
      <p:ext uri="{BB962C8B-B14F-4D97-AF65-F5344CB8AC3E}">
        <p14:creationId xmlns:p14="http://schemas.microsoft.com/office/powerpoint/2010/main" val="1885214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BF7EB2-AAA1-4F15-B95A-EF290D96C6E6}"/>
              </a:ext>
            </a:extLst>
          </p:cNvPr>
          <p:cNvSpPr/>
          <p:nvPr/>
        </p:nvSpPr>
        <p:spPr>
          <a:xfrm>
            <a:off x="530224" y="564130"/>
            <a:ext cx="11021204" cy="523220"/>
          </a:xfrm>
          <a:prstGeom prst="rect">
            <a:avLst/>
          </a:prstGeom>
        </p:spPr>
        <p:txBody>
          <a:bodyPr wrap="square">
            <a:spAutoFit/>
          </a:bodyPr>
          <a:lstStyle/>
          <a:p>
            <a:r>
              <a:rPr lang="en-GB" sz="2800" dirty="0"/>
              <a:t>                                      </a:t>
            </a:r>
            <a:r>
              <a:rPr lang="en-GB" sz="2800" dirty="0">
                <a:solidFill>
                  <a:srgbClr val="002060"/>
                </a:solidFill>
              </a:rPr>
              <a:t>Static Member Data </a:t>
            </a:r>
            <a:endParaRPr lang="en-US" sz="2800" dirty="0">
              <a:solidFill>
                <a:srgbClr val="002060"/>
              </a:solidFill>
            </a:endParaRPr>
          </a:p>
        </p:txBody>
      </p:sp>
      <p:sp>
        <p:nvSpPr>
          <p:cNvPr id="2" name="Rectangle 1">
            <a:extLst>
              <a:ext uri="{FF2B5EF4-FFF2-40B4-BE49-F238E27FC236}">
                <a16:creationId xmlns:a16="http://schemas.microsoft.com/office/drawing/2014/main" id="{C455F0C3-5157-4CF0-B839-6471B1793726}"/>
              </a:ext>
            </a:extLst>
          </p:cNvPr>
          <p:cNvSpPr/>
          <p:nvPr/>
        </p:nvSpPr>
        <p:spPr>
          <a:xfrm>
            <a:off x="497289" y="785043"/>
            <a:ext cx="8421009" cy="5909310"/>
          </a:xfrm>
          <a:prstGeom prst="rect">
            <a:avLst/>
          </a:prstGeom>
        </p:spPr>
        <p:txBody>
          <a:bodyPr wrap="square">
            <a:spAutoFit/>
          </a:bodyPr>
          <a:lstStyle/>
          <a:p>
            <a:pPr defTabSz="914400" fontAlgn="base">
              <a:spcBef>
                <a:spcPct val="0"/>
              </a:spcBef>
              <a:spcAft>
                <a:spcPct val="0"/>
              </a:spcAft>
            </a:pPr>
            <a:r>
              <a:rPr lang="en-US" dirty="0">
                <a:solidFill>
                  <a:srgbClr val="880000"/>
                </a:solidFill>
                <a:latin typeface="Consolas" pitchFamily="49" charset="0"/>
                <a:cs typeface="Arial" pitchFamily="34" charset="0"/>
              </a:rPr>
              <a:t>#include</a:t>
            </a:r>
            <a:r>
              <a:rPr lang="en-US" dirty="0">
                <a:solidFill>
                  <a:srgbClr val="313131"/>
                </a:solidFill>
                <a:latin typeface="Consolas" pitchFamily="49" charset="0"/>
                <a:cs typeface="Arial" pitchFamily="34" charset="0"/>
              </a:rPr>
              <a:t> </a:t>
            </a:r>
            <a:r>
              <a:rPr lang="en-US" dirty="0">
                <a:solidFill>
                  <a:srgbClr val="008800"/>
                </a:solidFill>
                <a:latin typeface="Consolas" pitchFamily="49" charset="0"/>
                <a:cs typeface="Arial" pitchFamily="34" charset="0"/>
              </a:rPr>
              <a:t>&lt;iostream&gt;</a:t>
            </a:r>
            <a:endParaRPr lang="en-US" dirty="0">
              <a:solidFill>
                <a:srgbClr val="313131"/>
              </a:solidFill>
              <a:latin typeface="Consolas" pitchFamily="49" charset="0"/>
              <a:cs typeface="Arial" pitchFamily="34" charset="0"/>
            </a:endParaRPr>
          </a:p>
          <a:p>
            <a:pPr lvl="0" defTabSz="914400" fontAlgn="base">
              <a:spcBef>
                <a:spcPct val="0"/>
              </a:spcBef>
              <a:spcAft>
                <a:spcPct val="0"/>
              </a:spcAft>
            </a:pPr>
            <a:r>
              <a:rPr lang="en-US" dirty="0">
                <a:solidFill>
                  <a:srgbClr val="000088"/>
                </a:solidFill>
                <a:latin typeface="Consolas" pitchFamily="49" charset="0"/>
                <a:cs typeface="Arial" pitchFamily="34" charset="0"/>
              </a:rPr>
              <a:t>using</a:t>
            </a:r>
            <a:r>
              <a:rPr lang="en-US" dirty="0">
                <a:solidFill>
                  <a:srgbClr val="313131"/>
                </a:solidFill>
                <a:latin typeface="Consolas" pitchFamily="49" charset="0"/>
                <a:cs typeface="Arial" pitchFamily="34" charset="0"/>
              </a:rPr>
              <a:t> </a:t>
            </a:r>
            <a:r>
              <a:rPr lang="en-US" dirty="0">
                <a:solidFill>
                  <a:srgbClr val="000088"/>
                </a:solidFill>
                <a:latin typeface="Consolas" pitchFamily="49" charset="0"/>
                <a:cs typeface="Arial" pitchFamily="34" charset="0"/>
              </a:rPr>
              <a:t>namespace</a:t>
            </a:r>
            <a:r>
              <a:rPr lang="en-US" dirty="0">
                <a:solidFill>
                  <a:srgbClr val="313131"/>
                </a:solidFill>
                <a:latin typeface="Consolas" pitchFamily="49" charset="0"/>
                <a:cs typeface="Arial" pitchFamily="34" charset="0"/>
              </a:rPr>
              <a:t> std</a:t>
            </a:r>
            <a:r>
              <a:rPr lang="en-US" dirty="0">
                <a:solidFill>
                  <a:srgbClr val="666600"/>
                </a:solidFill>
                <a:latin typeface="Consolas" pitchFamily="49" charset="0"/>
                <a:cs typeface="Arial" pitchFamily="34" charset="0"/>
              </a:rPr>
              <a:t>;</a:t>
            </a:r>
            <a:endParaRPr lang="en-US" dirty="0">
              <a:solidFill>
                <a:srgbClr val="313131"/>
              </a:solidFill>
              <a:latin typeface="Consolas" pitchFamily="49" charset="0"/>
              <a:cs typeface="Arial" pitchFamily="34" charset="0"/>
            </a:endParaRPr>
          </a:p>
          <a:p>
            <a:pPr lvl="0" defTabSz="914400" fontAlgn="base">
              <a:spcBef>
                <a:spcPct val="0"/>
              </a:spcBef>
              <a:spcAft>
                <a:spcPct val="0"/>
              </a:spcAft>
            </a:pPr>
            <a:endParaRPr lang="en-US" dirty="0">
              <a:solidFill>
                <a:srgbClr val="313131"/>
              </a:solidFill>
              <a:latin typeface="Consolas" pitchFamily="49" charset="0"/>
              <a:cs typeface="Arial" pitchFamily="34" charset="0"/>
            </a:endParaRPr>
          </a:p>
          <a:p>
            <a:pPr lvl="0" defTabSz="914400" fontAlgn="base">
              <a:spcBef>
                <a:spcPct val="0"/>
              </a:spcBef>
              <a:spcAft>
                <a:spcPct val="0"/>
              </a:spcAft>
            </a:pPr>
            <a:r>
              <a:rPr lang="en-US" dirty="0">
                <a:solidFill>
                  <a:srgbClr val="000088"/>
                </a:solidFill>
                <a:latin typeface="Consolas" pitchFamily="49" charset="0"/>
                <a:cs typeface="Arial" pitchFamily="34" charset="0"/>
              </a:rPr>
              <a:t>class</a:t>
            </a:r>
            <a:r>
              <a:rPr lang="en-US" dirty="0">
                <a:solidFill>
                  <a:srgbClr val="313131"/>
                </a:solidFill>
                <a:latin typeface="Consolas" pitchFamily="49" charset="0"/>
                <a:cs typeface="Arial" pitchFamily="34" charset="0"/>
              </a:rPr>
              <a:t> </a:t>
            </a:r>
            <a:r>
              <a:rPr lang="en-US" dirty="0">
                <a:solidFill>
                  <a:srgbClr val="7F0055"/>
                </a:solidFill>
                <a:latin typeface="Consolas" pitchFamily="49" charset="0"/>
                <a:cs typeface="Arial" pitchFamily="34" charset="0"/>
              </a:rPr>
              <a:t>Box</a:t>
            </a:r>
            <a:r>
              <a:rPr lang="en-US" dirty="0">
                <a:solidFill>
                  <a:srgbClr val="313131"/>
                </a:solidFill>
                <a:latin typeface="Consolas" pitchFamily="49" charset="0"/>
                <a:cs typeface="Arial" pitchFamily="34" charset="0"/>
              </a:rPr>
              <a:t> </a:t>
            </a:r>
            <a:r>
              <a:rPr lang="en-US" dirty="0">
                <a:solidFill>
                  <a:srgbClr val="666600"/>
                </a:solidFill>
                <a:latin typeface="Consolas" pitchFamily="49" charset="0"/>
                <a:cs typeface="Arial" pitchFamily="34" charset="0"/>
              </a:rPr>
              <a:t>{</a:t>
            </a:r>
            <a:endParaRPr lang="en-US" dirty="0">
              <a:solidFill>
                <a:srgbClr val="313131"/>
              </a:solidFill>
              <a:latin typeface="Consolas" pitchFamily="49" charset="0"/>
              <a:cs typeface="Arial" pitchFamily="34" charset="0"/>
            </a:endParaRPr>
          </a:p>
          <a:p>
            <a:pPr lvl="0" defTabSz="914400" fontAlgn="base">
              <a:spcBef>
                <a:spcPct val="0"/>
              </a:spcBef>
              <a:spcAft>
                <a:spcPct val="0"/>
              </a:spcAft>
            </a:pPr>
            <a:r>
              <a:rPr lang="en-US" dirty="0">
                <a:solidFill>
                  <a:srgbClr val="313131"/>
                </a:solidFill>
                <a:latin typeface="Consolas" pitchFamily="49" charset="0"/>
                <a:cs typeface="Arial" pitchFamily="34" charset="0"/>
              </a:rPr>
              <a:t>  </a:t>
            </a:r>
            <a:r>
              <a:rPr lang="en-US" dirty="0">
                <a:solidFill>
                  <a:srgbClr val="000088"/>
                </a:solidFill>
                <a:latin typeface="Consolas" pitchFamily="49" charset="0"/>
                <a:cs typeface="Arial" pitchFamily="34" charset="0"/>
              </a:rPr>
              <a:t>public</a:t>
            </a:r>
            <a:r>
              <a:rPr lang="en-US" dirty="0">
                <a:solidFill>
                  <a:srgbClr val="666600"/>
                </a:solidFill>
                <a:latin typeface="Consolas" pitchFamily="49" charset="0"/>
                <a:cs typeface="Arial" pitchFamily="34" charset="0"/>
              </a:rPr>
              <a:t>:</a:t>
            </a:r>
            <a:endParaRPr lang="en-US" dirty="0">
              <a:solidFill>
                <a:srgbClr val="313131"/>
              </a:solidFill>
              <a:latin typeface="Consolas" pitchFamily="49" charset="0"/>
              <a:cs typeface="Arial" pitchFamily="34" charset="0"/>
            </a:endParaRPr>
          </a:p>
          <a:p>
            <a:pPr lvl="0" defTabSz="914400" fontAlgn="base">
              <a:spcBef>
                <a:spcPct val="0"/>
              </a:spcBef>
              <a:spcAft>
                <a:spcPct val="0"/>
              </a:spcAft>
            </a:pPr>
            <a:r>
              <a:rPr lang="en-US" dirty="0">
                <a:solidFill>
                  <a:srgbClr val="313131"/>
                </a:solidFill>
                <a:latin typeface="Consolas" pitchFamily="49" charset="0"/>
                <a:cs typeface="Arial" pitchFamily="34" charset="0"/>
              </a:rPr>
              <a:t>    </a:t>
            </a:r>
            <a:r>
              <a:rPr lang="en-US" dirty="0">
                <a:solidFill>
                  <a:srgbClr val="000088"/>
                </a:solidFill>
                <a:latin typeface="Consolas" pitchFamily="49" charset="0"/>
                <a:cs typeface="Arial" pitchFamily="34" charset="0"/>
              </a:rPr>
              <a:t>static</a:t>
            </a:r>
            <a:r>
              <a:rPr lang="en-US" dirty="0">
                <a:solidFill>
                  <a:srgbClr val="313131"/>
                </a:solidFill>
                <a:latin typeface="Consolas" pitchFamily="49" charset="0"/>
                <a:cs typeface="Arial" pitchFamily="34" charset="0"/>
              </a:rPr>
              <a:t> </a:t>
            </a:r>
            <a:r>
              <a:rPr lang="en-US" dirty="0">
                <a:solidFill>
                  <a:srgbClr val="000088"/>
                </a:solidFill>
                <a:latin typeface="Consolas" pitchFamily="49" charset="0"/>
                <a:cs typeface="Arial" pitchFamily="34" charset="0"/>
              </a:rPr>
              <a:t>int</a:t>
            </a:r>
            <a:r>
              <a:rPr lang="en-US" dirty="0">
                <a:solidFill>
                  <a:srgbClr val="313131"/>
                </a:solidFill>
                <a:latin typeface="Consolas" pitchFamily="49" charset="0"/>
                <a:cs typeface="Arial" pitchFamily="34" charset="0"/>
              </a:rPr>
              <a:t> </a:t>
            </a:r>
            <a:r>
              <a:rPr lang="en-US" dirty="0" err="1">
                <a:solidFill>
                  <a:srgbClr val="313131"/>
                </a:solidFill>
                <a:latin typeface="Consolas" pitchFamily="49" charset="0"/>
                <a:cs typeface="Arial" pitchFamily="34" charset="0"/>
              </a:rPr>
              <a:t>objectCount</a:t>
            </a:r>
            <a:r>
              <a:rPr lang="en-US" dirty="0">
                <a:solidFill>
                  <a:srgbClr val="666600"/>
                </a:solidFill>
                <a:latin typeface="Consolas" pitchFamily="49" charset="0"/>
                <a:cs typeface="Arial" pitchFamily="34" charset="0"/>
              </a:rPr>
              <a:t>;</a:t>
            </a:r>
            <a:endParaRPr lang="en-US" dirty="0">
              <a:solidFill>
                <a:srgbClr val="313131"/>
              </a:solidFill>
              <a:latin typeface="Consolas" pitchFamily="49" charset="0"/>
              <a:cs typeface="Arial" pitchFamily="34" charset="0"/>
            </a:endParaRPr>
          </a:p>
          <a:p>
            <a:pPr lvl="0" defTabSz="914400" fontAlgn="base">
              <a:spcBef>
                <a:spcPct val="0"/>
              </a:spcBef>
              <a:spcAft>
                <a:spcPct val="0"/>
              </a:spcAft>
            </a:pPr>
            <a:r>
              <a:rPr lang="en-US" dirty="0">
                <a:solidFill>
                  <a:srgbClr val="7F0055"/>
                </a:solidFill>
                <a:latin typeface="Consolas" pitchFamily="49" charset="0"/>
                <a:cs typeface="Arial" pitchFamily="34" charset="0"/>
              </a:rPr>
              <a:t>    Box</a:t>
            </a:r>
            <a:r>
              <a:rPr lang="en-US" dirty="0">
                <a:solidFill>
                  <a:srgbClr val="666600"/>
                </a:solidFill>
                <a:latin typeface="Consolas" pitchFamily="49" charset="0"/>
                <a:cs typeface="Arial" pitchFamily="34" charset="0"/>
              </a:rPr>
              <a:t>(</a:t>
            </a:r>
            <a:r>
              <a:rPr lang="en-US" dirty="0">
                <a:solidFill>
                  <a:srgbClr val="000088"/>
                </a:solidFill>
                <a:latin typeface="Consolas" pitchFamily="49" charset="0"/>
                <a:cs typeface="Arial" pitchFamily="34" charset="0"/>
              </a:rPr>
              <a:t>double</a:t>
            </a:r>
            <a:r>
              <a:rPr lang="en-US" dirty="0">
                <a:solidFill>
                  <a:srgbClr val="313131"/>
                </a:solidFill>
                <a:latin typeface="Consolas" pitchFamily="49" charset="0"/>
                <a:cs typeface="Arial" pitchFamily="34" charset="0"/>
              </a:rPr>
              <a:t> l</a:t>
            </a:r>
            <a:r>
              <a:rPr lang="en-US" dirty="0">
                <a:solidFill>
                  <a:srgbClr val="666600"/>
                </a:solidFill>
                <a:latin typeface="Consolas" pitchFamily="49" charset="0"/>
                <a:cs typeface="Arial" pitchFamily="34" charset="0"/>
              </a:rPr>
              <a:t>,</a:t>
            </a:r>
            <a:r>
              <a:rPr lang="en-US" dirty="0">
                <a:solidFill>
                  <a:srgbClr val="313131"/>
                </a:solidFill>
                <a:latin typeface="Consolas" pitchFamily="49" charset="0"/>
                <a:cs typeface="Arial" pitchFamily="34" charset="0"/>
              </a:rPr>
              <a:t> </a:t>
            </a:r>
            <a:r>
              <a:rPr lang="en-US" dirty="0">
                <a:solidFill>
                  <a:srgbClr val="000088"/>
                </a:solidFill>
                <a:latin typeface="Consolas" pitchFamily="49" charset="0"/>
                <a:cs typeface="Arial" pitchFamily="34" charset="0"/>
              </a:rPr>
              <a:t>double</a:t>
            </a:r>
            <a:r>
              <a:rPr lang="en-US" dirty="0">
                <a:solidFill>
                  <a:srgbClr val="313131"/>
                </a:solidFill>
                <a:latin typeface="Consolas" pitchFamily="49" charset="0"/>
                <a:cs typeface="Arial" pitchFamily="34" charset="0"/>
              </a:rPr>
              <a:t> b</a:t>
            </a:r>
            <a:r>
              <a:rPr lang="en-US" dirty="0">
                <a:solidFill>
                  <a:srgbClr val="666600"/>
                </a:solidFill>
                <a:latin typeface="Consolas" pitchFamily="49" charset="0"/>
                <a:cs typeface="Arial" pitchFamily="34" charset="0"/>
              </a:rPr>
              <a:t>,</a:t>
            </a:r>
            <a:r>
              <a:rPr lang="en-US" dirty="0">
                <a:solidFill>
                  <a:srgbClr val="313131"/>
                </a:solidFill>
                <a:latin typeface="Consolas" pitchFamily="49" charset="0"/>
                <a:cs typeface="Arial" pitchFamily="34" charset="0"/>
              </a:rPr>
              <a:t> </a:t>
            </a:r>
            <a:r>
              <a:rPr lang="en-US" dirty="0">
                <a:solidFill>
                  <a:srgbClr val="000088"/>
                </a:solidFill>
                <a:latin typeface="Consolas" pitchFamily="49" charset="0"/>
                <a:cs typeface="Arial" pitchFamily="34" charset="0"/>
              </a:rPr>
              <a:t>double</a:t>
            </a:r>
            <a:r>
              <a:rPr lang="en-US" dirty="0">
                <a:solidFill>
                  <a:srgbClr val="313131"/>
                </a:solidFill>
                <a:latin typeface="Consolas" pitchFamily="49" charset="0"/>
                <a:cs typeface="Arial" pitchFamily="34" charset="0"/>
              </a:rPr>
              <a:t> h</a:t>
            </a:r>
            <a:r>
              <a:rPr lang="en-US" dirty="0">
                <a:solidFill>
                  <a:srgbClr val="666600"/>
                </a:solidFill>
                <a:latin typeface="Consolas" pitchFamily="49" charset="0"/>
                <a:cs typeface="Arial" pitchFamily="34" charset="0"/>
              </a:rPr>
              <a:t>)</a:t>
            </a:r>
            <a:r>
              <a:rPr lang="en-US" dirty="0">
                <a:solidFill>
                  <a:srgbClr val="313131"/>
                </a:solidFill>
                <a:latin typeface="Consolas" pitchFamily="49" charset="0"/>
                <a:cs typeface="Arial" pitchFamily="34" charset="0"/>
              </a:rPr>
              <a:t> </a:t>
            </a:r>
            <a:r>
              <a:rPr lang="en-US" dirty="0">
                <a:solidFill>
                  <a:srgbClr val="666600"/>
                </a:solidFill>
                <a:latin typeface="Consolas" pitchFamily="49" charset="0"/>
                <a:cs typeface="Arial" pitchFamily="34" charset="0"/>
              </a:rPr>
              <a:t>{</a:t>
            </a:r>
            <a:endParaRPr lang="en-US" dirty="0">
              <a:solidFill>
                <a:srgbClr val="313131"/>
              </a:solidFill>
              <a:latin typeface="Consolas" pitchFamily="49" charset="0"/>
              <a:cs typeface="Arial" pitchFamily="34" charset="0"/>
            </a:endParaRPr>
          </a:p>
          <a:p>
            <a:pPr lvl="0" defTabSz="914400" fontAlgn="base">
              <a:spcBef>
                <a:spcPct val="0"/>
              </a:spcBef>
              <a:spcAft>
                <a:spcPct val="0"/>
              </a:spcAft>
            </a:pPr>
            <a:r>
              <a:rPr lang="en-US" dirty="0">
                <a:solidFill>
                  <a:srgbClr val="313131"/>
                </a:solidFill>
                <a:latin typeface="Consolas" pitchFamily="49" charset="0"/>
                <a:cs typeface="Arial" pitchFamily="34" charset="0"/>
              </a:rPr>
              <a:t>      </a:t>
            </a:r>
            <a:r>
              <a:rPr lang="en-US" dirty="0" err="1">
                <a:solidFill>
                  <a:srgbClr val="313131"/>
                </a:solidFill>
                <a:latin typeface="Consolas" pitchFamily="49" charset="0"/>
                <a:cs typeface="Arial" pitchFamily="34" charset="0"/>
              </a:rPr>
              <a:t>cout</a:t>
            </a:r>
            <a:r>
              <a:rPr lang="en-US" dirty="0">
                <a:solidFill>
                  <a:srgbClr val="313131"/>
                </a:solidFill>
                <a:latin typeface="Consolas" pitchFamily="49" charset="0"/>
                <a:cs typeface="Arial" pitchFamily="34" charset="0"/>
              </a:rPr>
              <a:t> </a:t>
            </a:r>
            <a:r>
              <a:rPr lang="en-US" dirty="0">
                <a:solidFill>
                  <a:srgbClr val="666600"/>
                </a:solidFill>
                <a:latin typeface="Consolas" pitchFamily="49" charset="0"/>
                <a:cs typeface="Arial" pitchFamily="34" charset="0"/>
              </a:rPr>
              <a:t>&lt;&lt;</a:t>
            </a:r>
            <a:r>
              <a:rPr lang="en-US" dirty="0">
                <a:solidFill>
                  <a:srgbClr val="008800"/>
                </a:solidFill>
                <a:latin typeface="Consolas" pitchFamily="49" charset="0"/>
                <a:cs typeface="Arial" pitchFamily="34" charset="0"/>
              </a:rPr>
              <a:t>"Constructor called."</a:t>
            </a:r>
            <a:r>
              <a:rPr lang="en-US" dirty="0">
                <a:solidFill>
                  <a:srgbClr val="313131"/>
                </a:solidFill>
                <a:latin typeface="Consolas" pitchFamily="49" charset="0"/>
                <a:cs typeface="Arial" pitchFamily="34" charset="0"/>
              </a:rPr>
              <a:t> </a:t>
            </a:r>
            <a:r>
              <a:rPr lang="en-US" dirty="0">
                <a:solidFill>
                  <a:srgbClr val="666600"/>
                </a:solidFill>
                <a:latin typeface="Consolas" pitchFamily="49" charset="0"/>
                <a:cs typeface="Arial" pitchFamily="34" charset="0"/>
              </a:rPr>
              <a:t>&lt;&lt;</a:t>
            </a:r>
            <a:r>
              <a:rPr lang="en-US" dirty="0">
                <a:solidFill>
                  <a:srgbClr val="313131"/>
                </a:solidFill>
                <a:latin typeface="Consolas" pitchFamily="49" charset="0"/>
                <a:cs typeface="Arial" pitchFamily="34" charset="0"/>
              </a:rPr>
              <a:t> </a:t>
            </a:r>
            <a:r>
              <a:rPr lang="en-US" dirty="0" err="1">
                <a:solidFill>
                  <a:srgbClr val="313131"/>
                </a:solidFill>
                <a:latin typeface="Consolas" pitchFamily="49" charset="0"/>
                <a:cs typeface="Arial" pitchFamily="34" charset="0"/>
              </a:rPr>
              <a:t>endl</a:t>
            </a:r>
            <a:r>
              <a:rPr lang="en-US" dirty="0">
                <a:solidFill>
                  <a:srgbClr val="666600"/>
                </a:solidFill>
                <a:latin typeface="Consolas" pitchFamily="49" charset="0"/>
                <a:cs typeface="Arial" pitchFamily="34" charset="0"/>
              </a:rPr>
              <a:t>;</a:t>
            </a:r>
            <a:endParaRPr lang="en-US" dirty="0">
              <a:solidFill>
                <a:srgbClr val="313131"/>
              </a:solidFill>
              <a:latin typeface="Consolas" pitchFamily="49" charset="0"/>
              <a:cs typeface="Arial" pitchFamily="34" charset="0"/>
            </a:endParaRPr>
          </a:p>
          <a:p>
            <a:pPr lvl="0" defTabSz="914400" fontAlgn="base">
              <a:spcBef>
                <a:spcPct val="0"/>
              </a:spcBef>
              <a:spcAft>
                <a:spcPct val="0"/>
              </a:spcAft>
            </a:pPr>
            <a:r>
              <a:rPr lang="en-US" dirty="0">
                <a:solidFill>
                  <a:srgbClr val="313131"/>
                </a:solidFill>
                <a:latin typeface="Consolas" pitchFamily="49" charset="0"/>
                <a:cs typeface="Arial" pitchFamily="34" charset="0"/>
              </a:rPr>
              <a:t>      length </a:t>
            </a:r>
            <a:r>
              <a:rPr lang="en-US" dirty="0">
                <a:solidFill>
                  <a:srgbClr val="666600"/>
                </a:solidFill>
                <a:latin typeface="Consolas" pitchFamily="49" charset="0"/>
                <a:cs typeface="Arial" pitchFamily="34" charset="0"/>
              </a:rPr>
              <a:t>=</a:t>
            </a:r>
            <a:r>
              <a:rPr lang="en-US" dirty="0">
                <a:solidFill>
                  <a:srgbClr val="313131"/>
                </a:solidFill>
                <a:latin typeface="Consolas" pitchFamily="49" charset="0"/>
                <a:cs typeface="Arial" pitchFamily="34" charset="0"/>
              </a:rPr>
              <a:t> l</a:t>
            </a:r>
            <a:r>
              <a:rPr lang="en-US" dirty="0">
                <a:solidFill>
                  <a:srgbClr val="666600"/>
                </a:solidFill>
                <a:latin typeface="Consolas" pitchFamily="49" charset="0"/>
                <a:cs typeface="Arial" pitchFamily="34" charset="0"/>
              </a:rPr>
              <a:t>;</a:t>
            </a:r>
            <a:endParaRPr lang="en-US" dirty="0">
              <a:solidFill>
                <a:srgbClr val="313131"/>
              </a:solidFill>
              <a:latin typeface="Consolas" pitchFamily="49" charset="0"/>
              <a:cs typeface="Arial" pitchFamily="34" charset="0"/>
            </a:endParaRPr>
          </a:p>
          <a:p>
            <a:pPr lvl="0" defTabSz="914400" fontAlgn="base">
              <a:spcBef>
                <a:spcPct val="0"/>
              </a:spcBef>
              <a:spcAft>
                <a:spcPct val="0"/>
              </a:spcAft>
            </a:pPr>
            <a:r>
              <a:rPr lang="en-US" dirty="0">
                <a:solidFill>
                  <a:srgbClr val="313131"/>
                </a:solidFill>
                <a:latin typeface="Consolas" pitchFamily="49" charset="0"/>
                <a:cs typeface="Arial" pitchFamily="34" charset="0"/>
              </a:rPr>
              <a:t>      breadth </a:t>
            </a:r>
            <a:r>
              <a:rPr lang="en-US" dirty="0">
                <a:solidFill>
                  <a:srgbClr val="666600"/>
                </a:solidFill>
                <a:latin typeface="Consolas" pitchFamily="49" charset="0"/>
                <a:cs typeface="Arial" pitchFamily="34" charset="0"/>
              </a:rPr>
              <a:t>=</a:t>
            </a:r>
            <a:r>
              <a:rPr lang="en-US" dirty="0">
                <a:solidFill>
                  <a:srgbClr val="313131"/>
                </a:solidFill>
                <a:latin typeface="Consolas" pitchFamily="49" charset="0"/>
                <a:cs typeface="Arial" pitchFamily="34" charset="0"/>
              </a:rPr>
              <a:t> b</a:t>
            </a:r>
            <a:r>
              <a:rPr lang="en-US" dirty="0">
                <a:solidFill>
                  <a:srgbClr val="666600"/>
                </a:solidFill>
                <a:latin typeface="Consolas" pitchFamily="49" charset="0"/>
                <a:cs typeface="Arial" pitchFamily="34" charset="0"/>
              </a:rPr>
              <a:t>;</a:t>
            </a:r>
            <a:endParaRPr lang="en-US" dirty="0">
              <a:solidFill>
                <a:srgbClr val="313131"/>
              </a:solidFill>
              <a:latin typeface="Consolas" pitchFamily="49" charset="0"/>
              <a:cs typeface="Arial" pitchFamily="34" charset="0"/>
            </a:endParaRPr>
          </a:p>
          <a:p>
            <a:pPr lvl="0" defTabSz="914400" fontAlgn="base">
              <a:spcBef>
                <a:spcPct val="0"/>
              </a:spcBef>
              <a:spcAft>
                <a:spcPct val="0"/>
              </a:spcAft>
            </a:pPr>
            <a:r>
              <a:rPr lang="en-US" dirty="0">
                <a:solidFill>
                  <a:srgbClr val="313131"/>
                </a:solidFill>
                <a:latin typeface="Consolas" pitchFamily="49" charset="0"/>
                <a:cs typeface="Arial" pitchFamily="34" charset="0"/>
              </a:rPr>
              <a:t>      height </a:t>
            </a:r>
            <a:r>
              <a:rPr lang="en-US" dirty="0">
                <a:solidFill>
                  <a:srgbClr val="666600"/>
                </a:solidFill>
                <a:latin typeface="Consolas" pitchFamily="49" charset="0"/>
                <a:cs typeface="Arial" pitchFamily="34" charset="0"/>
              </a:rPr>
              <a:t>=</a:t>
            </a:r>
            <a:r>
              <a:rPr lang="en-US" dirty="0">
                <a:solidFill>
                  <a:srgbClr val="313131"/>
                </a:solidFill>
                <a:latin typeface="Consolas" pitchFamily="49" charset="0"/>
                <a:cs typeface="Arial" pitchFamily="34" charset="0"/>
              </a:rPr>
              <a:t> h</a:t>
            </a:r>
            <a:r>
              <a:rPr lang="en-US" dirty="0">
                <a:solidFill>
                  <a:srgbClr val="666600"/>
                </a:solidFill>
                <a:latin typeface="Consolas" pitchFamily="49" charset="0"/>
                <a:cs typeface="Arial" pitchFamily="34" charset="0"/>
              </a:rPr>
              <a:t>;</a:t>
            </a:r>
            <a:endParaRPr lang="en-US" dirty="0">
              <a:solidFill>
                <a:srgbClr val="313131"/>
              </a:solidFill>
              <a:latin typeface="Consolas" pitchFamily="49" charset="0"/>
              <a:cs typeface="Arial" pitchFamily="34" charset="0"/>
            </a:endParaRPr>
          </a:p>
          <a:p>
            <a:pPr defTabSz="914400" fontAlgn="base">
              <a:spcBef>
                <a:spcPct val="0"/>
              </a:spcBef>
              <a:spcAft>
                <a:spcPct val="0"/>
              </a:spcAft>
            </a:pPr>
            <a:r>
              <a:rPr lang="en-US" dirty="0">
                <a:solidFill>
                  <a:srgbClr val="313131"/>
                </a:solidFill>
                <a:latin typeface="Consolas" pitchFamily="49" charset="0"/>
                <a:cs typeface="Arial" pitchFamily="34" charset="0"/>
              </a:rPr>
              <a:t>      </a:t>
            </a:r>
            <a:r>
              <a:rPr lang="en-US" dirty="0" err="1">
                <a:solidFill>
                  <a:srgbClr val="313131"/>
                </a:solidFill>
                <a:latin typeface="Consolas" pitchFamily="49" charset="0"/>
                <a:cs typeface="Arial" pitchFamily="34" charset="0"/>
              </a:rPr>
              <a:t>objectCount</a:t>
            </a:r>
            <a:r>
              <a:rPr lang="en-US" dirty="0">
                <a:solidFill>
                  <a:srgbClr val="666600"/>
                </a:solidFill>
                <a:latin typeface="Consolas" pitchFamily="49" charset="0"/>
                <a:cs typeface="Arial" pitchFamily="34" charset="0"/>
              </a:rPr>
              <a:t>++; </a:t>
            </a:r>
          </a:p>
          <a:p>
            <a:pPr defTabSz="914400" fontAlgn="base">
              <a:spcBef>
                <a:spcPct val="0"/>
              </a:spcBef>
              <a:spcAft>
                <a:spcPct val="0"/>
              </a:spcAft>
            </a:pPr>
            <a:r>
              <a:rPr lang="en-US" dirty="0">
                <a:solidFill>
                  <a:srgbClr val="666600"/>
                </a:solidFill>
                <a:latin typeface="Consolas" pitchFamily="49" charset="0"/>
                <a:cs typeface="Arial" pitchFamily="34" charset="0"/>
              </a:rPr>
              <a:t>    }</a:t>
            </a:r>
            <a:endParaRPr lang="en-US" dirty="0">
              <a:solidFill>
                <a:srgbClr val="313131"/>
              </a:solidFill>
              <a:latin typeface="Consolas" pitchFamily="49" charset="0"/>
              <a:cs typeface="Arial" pitchFamily="34" charset="0"/>
            </a:endParaRPr>
          </a:p>
          <a:p>
            <a:pPr lvl="0" defTabSz="914400" fontAlgn="base">
              <a:spcBef>
                <a:spcPct val="0"/>
              </a:spcBef>
              <a:spcAft>
                <a:spcPct val="0"/>
              </a:spcAft>
            </a:pPr>
            <a:r>
              <a:rPr lang="en-US" dirty="0">
                <a:solidFill>
                  <a:srgbClr val="313131"/>
                </a:solidFill>
                <a:latin typeface="Consolas" pitchFamily="49" charset="0"/>
                <a:cs typeface="Arial" pitchFamily="34" charset="0"/>
              </a:rPr>
              <a:t>    </a:t>
            </a:r>
            <a:r>
              <a:rPr lang="en-US" dirty="0">
                <a:solidFill>
                  <a:srgbClr val="000088"/>
                </a:solidFill>
                <a:latin typeface="Consolas" pitchFamily="49" charset="0"/>
                <a:cs typeface="Arial" pitchFamily="34" charset="0"/>
              </a:rPr>
              <a:t>double</a:t>
            </a:r>
            <a:r>
              <a:rPr lang="en-US" dirty="0">
                <a:solidFill>
                  <a:srgbClr val="313131"/>
                </a:solidFill>
                <a:latin typeface="Consolas" pitchFamily="49" charset="0"/>
                <a:cs typeface="Arial" pitchFamily="34" charset="0"/>
              </a:rPr>
              <a:t> </a:t>
            </a:r>
            <a:r>
              <a:rPr lang="en-US" dirty="0">
                <a:solidFill>
                  <a:srgbClr val="7F0055"/>
                </a:solidFill>
                <a:latin typeface="Consolas" pitchFamily="49" charset="0"/>
                <a:cs typeface="Arial" pitchFamily="34" charset="0"/>
              </a:rPr>
              <a:t>Volume</a:t>
            </a:r>
            <a:r>
              <a:rPr lang="en-US" dirty="0">
                <a:solidFill>
                  <a:srgbClr val="666600"/>
                </a:solidFill>
                <a:latin typeface="Consolas" pitchFamily="49" charset="0"/>
                <a:cs typeface="Arial" pitchFamily="34" charset="0"/>
              </a:rPr>
              <a:t>(){</a:t>
            </a:r>
            <a:endParaRPr lang="en-US" dirty="0">
              <a:solidFill>
                <a:srgbClr val="313131"/>
              </a:solidFill>
              <a:latin typeface="Consolas" pitchFamily="49" charset="0"/>
              <a:cs typeface="Arial" pitchFamily="34" charset="0"/>
            </a:endParaRPr>
          </a:p>
          <a:p>
            <a:pPr lvl="0" defTabSz="914400" fontAlgn="base">
              <a:spcBef>
                <a:spcPct val="0"/>
              </a:spcBef>
              <a:spcAft>
                <a:spcPct val="0"/>
              </a:spcAft>
            </a:pPr>
            <a:r>
              <a:rPr lang="en-US" dirty="0">
                <a:solidFill>
                  <a:srgbClr val="313131"/>
                </a:solidFill>
                <a:latin typeface="Consolas" pitchFamily="49" charset="0"/>
                <a:cs typeface="Arial" pitchFamily="34" charset="0"/>
              </a:rPr>
              <a:t>         </a:t>
            </a:r>
            <a:r>
              <a:rPr lang="en-US" dirty="0">
                <a:solidFill>
                  <a:srgbClr val="000088"/>
                </a:solidFill>
                <a:latin typeface="Consolas" pitchFamily="49" charset="0"/>
                <a:cs typeface="Arial" pitchFamily="34" charset="0"/>
              </a:rPr>
              <a:t>return</a:t>
            </a:r>
            <a:r>
              <a:rPr lang="en-US" dirty="0">
                <a:solidFill>
                  <a:srgbClr val="313131"/>
                </a:solidFill>
                <a:latin typeface="Consolas" pitchFamily="49" charset="0"/>
                <a:cs typeface="Arial" pitchFamily="34" charset="0"/>
              </a:rPr>
              <a:t> length </a:t>
            </a:r>
            <a:r>
              <a:rPr lang="en-US" dirty="0">
                <a:solidFill>
                  <a:srgbClr val="666600"/>
                </a:solidFill>
                <a:latin typeface="Consolas" pitchFamily="49" charset="0"/>
                <a:cs typeface="Arial" pitchFamily="34" charset="0"/>
              </a:rPr>
              <a:t>*</a:t>
            </a:r>
            <a:r>
              <a:rPr lang="en-US" dirty="0">
                <a:solidFill>
                  <a:srgbClr val="313131"/>
                </a:solidFill>
                <a:latin typeface="Consolas" pitchFamily="49" charset="0"/>
                <a:cs typeface="Arial" pitchFamily="34" charset="0"/>
              </a:rPr>
              <a:t> breadth </a:t>
            </a:r>
            <a:r>
              <a:rPr lang="en-US" dirty="0">
                <a:solidFill>
                  <a:srgbClr val="666600"/>
                </a:solidFill>
                <a:latin typeface="Consolas" pitchFamily="49" charset="0"/>
                <a:cs typeface="Arial" pitchFamily="34" charset="0"/>
              </a:rPr>
              <a:t>*</a:t>
            </a:r>
            <a:r>
              <a:rPr lang="en-US" dirty="0">
                <a:solidFill>
                  <a:srgbClr val="313131"/>
                </a:solidFill>
                <a:latin typeface="Consolas" pitchFamily="49" charset="0"/>
                <a:cs typeface="Arial" pitchFamily="34" charset="0"/>
              </a:rPr>
              <a:t> height</a:t>
            </a:r>
            <a:r>
              <a:rPr lang="en-US" dirty="0">
                <a:solidFill>
                  <a:srgbClr val="666600"/>
                </a:solidFill>
                <a:latin typeface="Consolas" pitchFamily="49" charset="0"/>
                <a:cs typeface="Arial" pitchFamily="34" charset="0"/>
              </a:rPr>
              <a:t>;</a:t>
            </a:r>
            <a:endParaRPr lang="en-US" dirty="0">
              <a:solidFill>
                <a:srgbClr val="313131"/>
              </a:solidFill>
              <a:latin typeface="Consolas" pitchFamily="49" charset="0"/>
              <a:cs typeface="Arial" pitchFamily="34" charset="0"/>
            </a:endParaRPr>
          </a:p>
          <a:p>
            <a:pPr lvl="0" defTabSz="914400" fontAlgn="base">
              <a:spcBef>
                <a:spcPct val="0"/>
              </a:spcBef>
              <a:spcAft>
                <a:spcPct val="0"/>
              </a:spcAft>
            </a:pPr>
            <a:r>
              <a:rPr lang="en-US" dirty="0">
                <a:solidFill>
                  <a:srgbClr val="313131"/>
                </a:solidFill>
                <a:latin typeface="Consolas" pitchFamily="49" charset="0"/>
                <a:cs typeface="Arial" pitchFamily="34" charset="0"/>
              </a:rPr>
              <a:t>      </a:t>
            </a:r>
            <a:r>
              <a:rPr lang="en-US" dirty="0">
                <a:solidFill>
                  <a:srgbClr val="666600"/>
                </a:solidFill>
                <a:latin typeface="Consolas" pitchFamily="49" charset="0"/>
                <a:cs typeface="Arial" pitchFamily="34" charset="0"/>
              </a:rPr>
              <a:t>}</a:t>
            </a:r>
            <a:endParaRPr lang="en-US" dirty="0">
              <a:solidFill>
                <a:srgbClr val="313131"/>
              </a:solidFill>
              <a:latin typeface="Consolas" pitchFamily="49" charset="0"/>
              <a:cs typeface="Arial" pitchFamily="34" charset="0"/>
            </a:endParaRPr>
          </a:p>
          <a:p>
            <a:pPr lvl="0" defTabSz="914400" fontAlgn="base">
              <a:spcBef>
                <a:spcPct val="0"/>
              </a:spcBef>
              <a:spcAft>
                <a:spcPct val="0"/>
              </a:spcAft>
            </a:pPr>
            <a:r>
              <a:rPr lang="en-US" dirty="0">
                <a:solidFill>
                  <a:srgbClr val="313131"/>
                </a:solidFill>
                <a:latin typeface="Consolas" pitchFamily="49" charset="0"/>
                <a:cs typeface="Arial" pitchFamily="34" charset="0"/>
              </a:rPr>
              <a:t>   </a:t>
            </a:r>
            <a:r>
              <a:rPr lang="en-US" dirty="0">
                <a:solidFill>
                  <a:srgbClr val="000088"/>
                </a:solidFill>
                <a:latin typeface="Consolas" pitchFamily="49" charset="0"/>
                <a:cs typeface="Arial" pitchFamily="34" charset="0"/>
              </a:rPr>
              <a:t>private</a:t>
            </a:r>
            <a:r>
              <a:rPr lang="en-US" dirty="0">
                <a:solidFill>
                  <a:srgbClr val="666600"/>
                </a:solidFill>
                <a:latin typeface="Consolas" pitchFamily="49" charset="0"/>
                <a:cs typeface="Arial" pitchFamily="34" charset="0"/>
              </a:rPr>
              <a:t>:</a:t>
            </a:r>
            <a:endParaRPr lang="en-US" dirty="0">
              <a:solidFill>
                <a:srgbClr val="313131"/>
              </a:solidFill>
              <a:latin typeface="Consolas" pitchFamily="49" charset="0"/>
              <a:cs typeface="Arial" pitchFamily="34" charset="0"/>
            </a:endParaRPr>
          </a:p>
          <a:p>
            <a:pPr lvl="0" defTabSz="914400" fontAlgn="base">
              <a:spcBef>
                <a:spcPct val="0"/>
              </a:spcBef>
              <a:spcAft>
                <a:spcPct val="0"/>
              </a:spcAft>
            </a:pPr>
            <a:r>
              <a:rPr lang="en-US" dirty="0">
                <a:solidFill>
                  <a:srgbClr val="313131"/>
                </a:solidFill>
                <a:latin typeface="Consolas" pitchFamily="49" charset="0"/>
                <a:cs typeface="Arial" pitchFamily="34" charset="0"/>
              </a:rPr>
              <a:t>      </a:t>
            </a:r>
            <a:r>
              <a:rPr lang="en-US" dirty="0">
                <a:solidFill>
                  <a:srgbClr val="000088"/>
                </a:solidFill>
                <a:latin typeface="Consolas" pitchFamily="49" charset="0"/>
                <a:cs typeface="Arial" pitchFamily="34" charset="0"/>
              </a:rPr>
              <a:t>double</a:t>
            </a:r>
            <a:r>
              <a:rPr lang="en-US" dirty="0">
                <a:solidFill>
                  <a:srgbClr val="313131"/>
                </a:solidFill>
                <a:latin typeface="Consolas" pitchFamily="49" charset="0"/>
                <a:cs typeface="Arial" pitchFamily="34" charset="0"/>
              </a:rPr>
              <a:t> length</a:t>
            </a:r>
            <a:r>
              <a:rPr lang="en-US" dirty="0">
                <a:solidFill>
                  <a:srgbClr val="666600"/>
                </a:solidFill>
                <a:latin typeface="Consolas" pitchFamily="49" charset="0"/>
                <a:cs typeface="Arial" pitchFamily="34" charset="0"/>
              </a:rPr>
              <a:t>;</a:t>
            </a:r>
            <a:r>
              <a:rPr lang="en-US" dirty="0">
                <a:solidFill>
                  <a:srgbClr val="313131"/>
                </a:solidFill>
                <a:latin typeface="Consolas" pitchFamily="49" charset="0"/>
                <a:cs typeface="Arial" pitchFamily="34" charset="0"/>
              </a:rPr>
              <a:t>     </a:t>
            </a:r>
          </a:p>
          <a:p>
            <a:pPr lvl="0" defTabSz="914400" fontAlgn="base">
              <a:spcBef>
                <a:spcPct val="0"/>
              </a:spcBef>
              <a:spcAft>
                <a:spcPct val="0"/>
              </a:spcAft>
            </a:pPr>
            <a:r>
              <a:rPr lang="en-US" dirty="0">
                <a:solidFill>
                  <a:srgbClr val="313131"/>
                </a:solidFill>
                <a:latin typeface="Consolas" pitchFamily="49" charset="0"/>
                <a:cs typeface="Arial" pitchFamily="34" charset="0"/>
              </a:rPr>
              <a:t>      </a:t>
            </a:r>
            <a:r>
              <a:rPr lang="en-US" dirty="0">
                <a:solidFill>
                  <a:srgbClr val="000088"/>
                </a:solidFill>
                <a:latin typeface="Consolas" pitchFamily="49" charset="0"/>
                <a:cs typeface="Arial" pitchFamily="34" charset="0"/>
              </a:rPr>
              <a:t>double</a:t>
            </a:r>
            <a:r>
              <a:rPr lang="en-US" dirty="0">
                <a:solidFill>
                  <a:srgbClr val="313131"/>
                </a:solidFill>
                <a:latin typeface="Consolas" pitchFamily="49" charset="0"/>
                <a:cs typeface="Arial" pitchFamily="34" charset="0"/>
              </a:rPr>
              <a:t> breadth</a:t>
            </a:r>
            <a:r>
              <a:rPr lang="en-US" dirty="0">
                <a:solidFill>
                  <a:srgbClr val="666600"/>
                </a:solidFill>
                <a:latin typeface="Consolas" pitchFamily="49" charset="0"/>
                <a:cs typeface="Arial" pitchFamily="34" charset="0"/>
              </a:rPr>
              <a:t>;</a:t>
            </a:r>
            <a:r>
              <a:rPr lang="en-US" dirty="0">
                <a:solidFill>
                  <a:srgbClr val="313131"/>
                </a:solidFill>
                <a:latin typeface="Consolas" pitchFamily="49" charset="0"/>
                <a:cs typeface="Arial" pitchFamily="34" charset="0"/>
              </a:rPr>
              <a:t>    </a:t>
            </a:r>
          </a:p>
          <a:p>
            <a:pPr lvl="0" defTabSz="914400" fontAlgn="base">
              <a:spcBef>
                <a:spcPct val="0"/>
              </a:spcBef>
              <a:spcAft>
                <a:spcPct val="0"/>
              </a:spcAft>
            </a:pPr>
            <a:r>
              <a:rPr lang="en-US" dirty="0">
                <a:solidFill>
                  <a:srgbClr val="313131"/>
                </a:solidFill>
                <a:latin typeface="Consolas" pitchFamily="49" charset="0"/>
                <a:cs typeface="Arial" pitchFamily="34" charset="0"/>
              </a:rPr>
              <a:t>      </a:t>
            </a:r>
            <a:r>
              <a:rPr lang="en-US" dirty="0">
                <a:solidFill>
                  <a:srgbClr val="000088"/>
                </a:solidFill>
                <a:latin typeface="Consolas" pitchFamily="49" charset="0"/>
                <a:cs typeface="Arial" pitchFamily="34" charset="0"/>
              </a:rPr>
              <a:t>double</a:t>
            </a:r>
            <a:r>
              <a:rPr lang="en-US" dirty="0">
                <a:solidFill>
                  <a:srgbClr val="313131"/>
                </a:solidFill>
                <a:latin typeface="Consolas" pitchFamily="49" charset="0"/>
                <a:cs typeface="Arial" pitchFamily="34" charset="0"/>
              </a:rPr>
              <a:t> height</a:t>
            </a:r>
            <a:r>
              <a:rPr lang="en-US" dirty="0">
                <a:solidFill>
                  <a:srgbClr val="666600"/>
                </a:solidFill>
                <a:latin typeface="Consolas" pitchFamily="49" charset="0"/>
                <a:cs typeface="Arial" pitchFamily="34" charset="0"/>
              </a:rPr>
              <a:t>;</a:t>
            </a:r>
            <a:r>
              <a:rPr lang="en-US" dirty="0">
                <a:solidFill>
                  <a:srgbClr val="313131"/>
                </a:solidFill>
                <a:latin typeface="Consolas" pitchFamily="49" charset="0"/>
                <a:cs typeface="Arial" pitchFamily="34" charset="0"/>
              </a:rPr>
              <a:t>     </a:t>
            </a:r>
          </a:p>
          <a:p>
            <a:pPr lvl="0" defTabSz="914400" fontAlgn="base">
              <a:spcBef>
                <a:spcPct val="0"/>
              </a:spcBef>
              <a:spcAft>
                <a:spcPct val="0"/>
              </a:spcAft>
            </a:pPr>
            <a:r>
              <a:rPr lang="en-US" dirty="0">
                <a:solidFill>
                  <a:srgbClr val="666600"/>
                </a:solidFill>
                <a:latin typeface="Consolas" pitchFamily="49" charset="0"/>
                <a:cs typeface="Arial" pitchFamily="34" charset="0"/>
              </a:rPr>
              <a:t>};</a:t>
            </a:r>
            <a:endParaRPr lang="en-US" dirty="0">
              <a:solidFill>
                <a:srgbClr val="313131"/>
              </a:solidFill>
              <a:latin typeface="Consolas" pitchFamily="49" charset="0"/>
              <a:cs typeface="Arial" pitchFamily="34" charset="0"/>
            </a:endParaRPr>
          </a:p>
        </p:txBody>
      </p:sp>
      <p:sp>
        <p:nvSpPr>
          <p:cNvPr id="3" name="Rectangle 2">
            <a:extLst>
              <a:ext uri="{FF2B5EF4-FFF2-40B4-BE49-F238E27FC236}">
                <a16:creationId xmlns:a16="http://schemas.microsoft.com/office/drawing/2014/main" id="{447AAD45-C36F-4BE7-A623-93D40EF8A3DF}"/>
              </a:ext>
            </a:extLst>
          </p:cNvPr>
          <p:cNvSpPr/>
          <p:nvPr/>
        </p:nvSpPr>
        <p:spPr>
          <a:xfrm>
            <a:off x="3214249" y="3629344"/>
            <a:ext cx="3491351" cy="646331"/>
          </a:xfrm>
          <a:prstGeom prst="rect">
            <a:avLst/>
          </a:prstGeom>
          <a:ln>
            <a:solidFill>
              <a:schemeClr val="bg1">
                <a:lumMod val="65000"/>
              </a:schemeClr>
            </a:solidFill>
          </a:ln>
        </p:spPr>
        <p:txBody>
          <a:bodyPr wrap="square">
            <a:spAutoFit/>
          </a:bodyPr>
          <a:lstStyle/>
          <a:p>
            <a:pPr defTabSz="914400" fontAlgn="base">
              <a:spcBef>
                <a:spcPct val="0"/>
              </a:spcBef>
              <a:spcAft>
                <a:spcPct val="0"/>
              </a:spcAft>
            </a:pPr>
            <a:r>
              <a:rPr lang="en-US" dirty="0" err="1">
                <a:solidFill>
                  <a:srgbClr val="313131"/>
                </a:solidFill>
                <a:latin typeface="Consolas" pitchFamily="49" charset="0"/>
                <a:cs typeface="Arial" pitchFamily="34" charset="0"/>
              </a:rPr>
              <a:t>objectCount</a:t>
            </a:r>
            <a:r>
              <a:rPr lang="en-US" dirty="0">
                <a:solidFill>
                  <a:srgbClr val="313131"/>
                </a:solidFill>
                <a:latin typeface="Consolas" pitchFamily="49" charset="0"/>
                <a:cs typeface="Arial" pitchFamily="34" charset="0"/>
              </a:rPr>
              <a:t> i</a:t>
            </a:r>
            <a:r>
              <a:rPr lang="en-US" dirty="0">
                <a:solidFill>
                  <a:srgbClr val="880000"/>
                </a:solidFill>
                <a:latin typeface="Consolas" pitchFamily="49" charset="0"/>
                <a:cs typeface="Arial" pitchFamily="34" charset="0"/>
              </a:rPr>
              <a:t>ncrease every time object is created</a:t>
            </a:r>
            <a:endParaRPr lang="en-US" dirty="0">
              <a:solidFill>
                <a:srgbClr val="313131"/>
              </a:solidFill>
              <a:latin typeface="Consolas" pitchFamily="49" charset="0"/>
              <a:cs typeface="Arial" pitchFamily="34" charset="0"/>
            </a:endParaRPr>
          </a:p>
        </p:txBody>
      </p:sp>
      <p:sp>
        <p:nvSpPr>
          <p:cNvPr id="4" name="Rectangle 3">
            <a:extLst>
              <a:ext uri="{FF2B5EF4-FFF2-40B4-BE49-F238E27FC236}">
                <a16:creationId xmlns:a16="http://schemas.microsoft.com/office/drawing/2014/main" id="{0938CF0F-6657-42D9-A68D-651347245E33}"/>
              </a:ext>
            </a:extLst>
          </p:cNvPr>
          <p:cNvSpPr/>
          <p:nvPr/>
        </p:nvSpPr>
        <p:spPr>
          <a:xfrm>
            <a:off x="6889602" y="1450199"/>
            <a:ext cx="4745656" cy="4247317"/>
          </a:xfrm>
          <a:prstGeom prst="rect">
            <a:avLst/>
          </a:prstGeom>
        </p:spPr>
        <p:txBody>
          <a:bodyPr wrap="square">
            <a:spAutoFit/>
          </a:bodyPr>
          <a:lstStyle/>
          <a:p>
            <a:pPr lvl="0" defTabSz="914400" fontAlgn="base">
              <a:spcBef>
                <a:spcPct val="0"/>
              </a:spcBef>
              <a:spcAft>
                <a:spcPct val="0"/>
              </a:spcAft>
            </a:pPr>
            <a:r>
              <a:rPr lang="en-US" dirty="0">
                <a:solidFill>
                  <a:srgbClr val="000088"/>
                </a:solidFill>
                <a:latin typeface="Consolas" pitchFamily="49" charset="0"/>
                <a:cs typeface="Arial" pitchFamily="34" charset="0"/>
              </a:rPr>
              <a:t>int</a:t>
            </a:r>
            <a:r>
              <a:rPr lang="en-US" dirty="0">
                <a:solidFill>
                  <a:srgbClr val="313131"/>
                </a:solidFill>
                <a:latin typeface="Consolas" pitchFamily="49" charset="0"/>
                <a:cs typeface="Arial" pitchFamily="34" charset="0"/>
              </a:rPr>
              <a:t> </a:t>
            </a:r>
            <a:r>
              <a:rPr lang="en-US" dirty="0">
                <a:solidFill>
                  <a:srgbClr val="7F0055"/>
                </a:solidFill>
                <a:latin typeface="Consolas" pitchFamily="49" charset="0"/>
                <a:cs typeface="Arial" pitchFamily="34" charset="0"/>
              </a:rPr>
              <a:t>Box</a:t>
            </a:r>
            <a:r>
              <a:rPr lang="en-US" dirty="0">
                <a:solidFill>
                  <a:srgbClr val="666600"/>
                </a:solidFill>
                <a:latin typeface="Consolas" pitchFamily="49" charset="0"/>
                <a:cs typeface="Arial" pitchFamily="34" charset="0"/>
              </a:rPr>
              <a:t>::</a:t>
            </a:r>
            <a:r>
              <a:rPr lang="en-US" dirty="0" err="1">
                <a:solidFill>
                  <a:srgbClr val="313131"/>
                </a:solidFill>
                <a:latin typeface="Consolas" pitchFamily="49" charset="0"/>
                <a:cs typeface="Arial" pitchFamily="34" charset="0"/>
              </a:rPr>
              <a:t>objectCount</a:t>
            </a:r>
            <a:r>
              <a:rPr lang="en-US" dirty="0">
                <a:solidFill>
                  <a:srgbClr val="313131"/>
                </a:solidFill>
                <a:latin typeface="Consolas" pitchFamily="49" charset="0"/>
                <a:cs typeface="Arial" pitchFamily="34" charset="0"/>
              </a:rPr>
              <a:t> </a:t>
            </a:r>
            <a:r>
              <a:rPr lang="en-US" dirty="0">
                <a:solidFill>
                  <a:srgbClr val="666600"/>
                </a:solidFill>
                <a:latin typeface="Consolas" pitchFamily="49" charset="0"/>
                <a:cs typeface="Arial" pitchFamily="34" charset="0"/>
              </a:rPr>
              <a:t>=</a:t>
            </a:r>
            <a:r>
              <a:rPr lang="en-US" dirty="0">
                <a:solidFill>
                  <a:srgbClr val="313131"/>
                </a:solidFill>
                <a:latin typeface="Consolas" pitchFamily="49" charset="0"/>
                <a:cs typeface="Arial" pitchFamily="34" charset="0"/>
              </a:rPr>
              <a:t> </a:t>
            </a:r>
            <a:r>
              <a:rPr lang="en-US" dirty="0">
                <a:solidFill>
                  <a:srgbClr val="006666"/>
                </a:solidFill>
                <a:latin typeface="Consolas" pitchFamily="49" charset="0"/>
                <a:cs typeface="Arial" pitchFamily="34" charset="0"/>
              </a:rPr>
              <a:t>0</a:t>
            </a:r>
            <a:r>
              <a:rPr lang="en-US" dirty="0">
                <a:solidFill>
                  <a:srgbClr val="666600"/>
                </a:solidFill>
                <a:latin typeface="Consolas" pitchFamily="49" charset="0"/>
                <a:cs typeface="Arial" pitchFamily="34" charset="0"/>
              </a:rPr>
              <a:t>;</a:t>
            </a:r>
            <a:endParaRPr lang="en-US" dirty="0">
              <a:solidFill>
                <a:srgbClr val="313131"/>
              </a:solidFill>
              <a:latin typeface="Consolas" pitchFamily="49" charset="0"/>
              <a:cs typeface="Arial" pitchFamily="34" charset="0"/>
            </a:endParaRPr>
          </a:p>
          <a:p>
            <a:pPr lvl="0" defTabSz="914400" fontAlgn="base">
              <a:spcBef>
                <a:spcPct val="0"/>
              </a:spcBef>
              <a:spcAft>
                <a:spcPct val="0"/>
              </a:spcAft>
            </a:pPr>
            <a:endParaRPr lang="en-US" dirty="0">
              <a:solidFill>
                <a:srgbClr val="313131"/>
              </a:solidFill>
              <a:latin typeface="Consolas" pitchFamily="49" charset="0"/>
              <a:cs typeface="Arial" pitchFamily="34" charset="0"/>
            </a:endParaRPr>
          </a:p>
          <a:p>
            <a:pPr lvl="0" defTabSz="914400" fontAlgn="base">
              <a:spcBef>
                <a:spcPct val="0"/>
              </a:spcBef>
              <a:spcAft>
                <a:spcPct val="0"/>
              </a:spcAft>
            </a:pPr>
            <a:r>
              <a:rPr lang="en-US" dirty="0">
                <a:solidFill>
                  <a:srgbClr val="000088"/>
                </a:solidFill>
                <a:latin typeface="Consolas" pitchFamily="49" charset="0"/>
                <a:cs typeface="Arial" pitchFamily="34" charset="0"/>
              </a:rPr>
              <a:t>int</a:t>
            </a:r>
            <a:r>
              <a:rPr lang="en-US" dirty="0">
                <a:solidFill>
                  <a:srgbClr val="313131"/>
                </a:solidFill>
                <a:latin typeface="Consolas" pitchFamily="49" charset="0"/>
                <a:cs typeface="Arial" pitchFamily="34" charset="0"/>
              </a:rPr>
              <a:t> main</a:t>
            </a:r>
            <a:r>
              <a:rPr lang="en-US" dirty="0">
                <a:solidFill>
                  <a:srgbClr val="666600"/>
                </a:solidFill>
                <a:latin typeface="Consolas" pitchFamily="49" charset="0"/>
                <a:cs typeface="Arial" pitchFamily="34" charset="0"/>
              </a:rPr>
              <a:t>()</a:t>
            </a:r>
            <a:endParaRPr lang="en-US" dirty="0">
              <a:solidFill>
                <a:srgbClr val="313131"/>
              </a:solidFill>
              <a:latin typeface="Consolas" pitchFamily="49" charset="0"/>
              <a:cs typeface="Arial" pitchFamily="34" charset="0"/>
            </a:endParaRPr>
          </a:p>
          <a:p>
            <a:pPr lvl="0" defTabSz="914400" fontAlgn="base">
              <a:spcBef>
                <a:spcPct val="0"/>
              </a:spcBef>
              <a:spcAft>
                <a:spcPct val="0"/>
              </a:spcAft>
            </a:pPr>
            <a:r>
              <a:rPr lang="en-US" dirty="0">
                <a:solidFill>
                  <a:srgbClr val="666600"/>
                </a:solidFill>
                <a:latin typeface="Consolas" pitchFamily="49" charset="0"/>
                <a:cs typeface="Arial" pitchFamily="34" charset="0"/>
              </a:rPr>
              <a:t>{</a:t>
            </a:r>
            <a:endParaRPr lang="en-US" dirty="0">
              <a:solidFill>
                <a:srgbClr val="313131"/>
              </a:solidFill>
              <a:latin typeface="Consolas" pitchFamily="49" charset="0"/>
              <a:cs typeface="Arial" pitchFamily="34" charset="0"/>
            </a:endParaRPr>
          </a:p>
          <a:p>
            <a:pPr lvl="0" defTabSz="914400" fontAlgn="base">
              <a:spcBef>
                <a:spcPct val="0"/>
              </a:spcBef>
              <a:spcAft>
                <a:spcPct val="0"/>
              </a:spcAft>
            </a:pPr>
            <a:r>
              <a:rPr lang="en-US" dirty="0">
                <a:solidFill>
                  <a:srgbClr val="313131"/>
                </a:solidFill>
                <a:latin typeface="Consolas" pitchFamily="49" charset="0"/>
                <a:cs typeface="Arial" pitchFamily="34" charset="0"/>
              </a:rPr>
              <a:t>   </a:t>
            </a:r>
            <a:r>
              <a:rPr lang="en-US" dirty="0">
                <a:solidFill>
                  <a:srgbClr val="7F0055"/>
                </a:solidFill>
                <a:latin typeface="Consolas" pitchFamily="49" charset="0"/>
                <a:cs typeface="Arial" pitchFamily="34" charset="0"/>
              </a:rPr>
              <a:t>Box</a:t>
            </a:r>
            <a:r>
              <a:rPr lang="en-US" dirty="0">
                <a:solidFill>
                  <a:srgbClr val="313131"/>
                </a:solidFill>
                <a:latin typeface="Consolas" pitchFamily="49" charset="0"/>
                <a:cs typeface="Arial" pitchFamily="34" charset="0"/>
              </a:rPr>
              <a:t> </a:t>
            </a:r>
            <a:r>
              <a:rPr lang="en-US" dirty="0">
                <a:solidFill>
                  <a:srgbClr val="7F0055"/>
                </a:solidFill>
                <a:latin typeface="Consolas" pitchFamily="49" charset="0"/>
                <a:cs typeface="Arial" pitchFamily="34" charset="0"/>
              </a:rPr>
              <a:t>Box1</a:t>
            </a:r>
            <a:r>
              <a:rPr lang="en-US" dirty="0">
                <a:solidFill>
                  <a:srgbClr val="666600"/>
                </a:solidFill>
                <a:latin typeface="Consolas" pitchFamily="49" charset="0"/>
                <a:cs typeface="Arial" pitchFamily="34" charset="0"/>
              </a:rPr>
              <a:t>(</a:t>
            </a:r>
            <a:r>
              <a:rPr lang="en-US" dirty="0">
                <a:solidFill>
                  <a:srgbClr val="006666"/>
                </a:solidFill>
                <a:latin typeface="Consolas" pitchFamily="49" charset="0"/>
                <a:cs typeface="Arial" pitchFamily="34" charset="0"/>
              </a:rPr>
              <a:t>3.3</a:t>
            </a:r>
            <a:r>
              <a:rPr lang="en-US" dirty="0">
                <a:solidFill>
                  <a:srgbClr val="666600"/>
                </a:solidFill>
                <a:latin typeface="Consolas" pitchFamily="49" charset="0"/>
                <a:cs typeface="Arial" pitchFamily="34" charset="0"/>
              </a:rPr>
              <a:t>,</a:t>
            </a:r>
            <a:r>
              <a:rPr lang="en-US" dirty="0">
                <a:solidFill>
                  <a:srgbClr val="313131"/>
                </a:solidFill>
                <a:latin typeface="Consolas" pitchFamily="49" charset="0"/>
                <a:cs typeface="Arial" pitchFamily="34" charset="0"/>
              </a:rPr>
              <a:t> </a:t>
            </a:r>
            <a:r>
              <a:rPr lang="en-US" dirty="0">
                <a:solidFill>
                  <a:srgbClr val="006666"/>
                </a:solidFill>
                <a:latin typeface="Consolas" pitchFamily="49" charset="0"/>
                <a:cs typeface="Arial" pitchFamily="34" charset="0"/>
              </a:rPr>
              <a:t>1.2</a:t>
            </a:r>
            <a:r>
              <a:rPr lang="en-US" dirty="0">
                <a:solidFill>
                  <a:srgbClr val="666600"/>
                </a:solidFill>
                <a:latin typeface="Consolas" pitchFamily="49" charset="0"/>
                <a:cs typeface="Arial" pitchFamily="34" charset="0"/>
              </a:rPr>
              <a:t>,</a:t>
            </a:r>
            <a:r>
              <a:rPr lang="en-US" dirty="0">
                <a:solidFill>
                  <a:srgbClr val="313131"/>
                </a:solidFill>
                <a:latin typeface="Consolas" pitchFamily="49" charset="0"/>
                <a:cs typeface="Arial" pitchFamily="34" charset="0"/>
              </a:rPr>
              <a:t> </a:t>
            </a:r>
            <a:r>
              <a:rPr lang="en-US" dirty="0">
                <a:solidFill>
                  <a:srgbClr val="006666"/>
                </a:solidFill>
                <a:latin typeface="Consolas" pitchFamily="49" charset="0"/>
                <a:cs typeface="Arial" pitchFamily="34" charset="0"/>
              </a:rPr>
              <a:t>1.5</a:t>
            </a:r>
            <a:r>
              <a:rPr lang="en-US" dirty="0">
                <a:solidFill>
                  <a:srgbClr val="666600"/>
                </a:solidFill>
                <a:latin typeface="Consolas" pitchFamily="49" charset="0"/>
                <a:cs typeface="Arial" pitchFamily="34" charset="0"/>
              </a:rPr>
              <a:t>);</a:t>
            </a:r>
            <a:r>
              <a:rPr lang="en-US" dirty="0">
                <a:solidFill>
                  <a:srgbClr val="313131"/>
                </a:solidFill>
                <a:latin typeface="Consolas" pitchFamily="49" charset="0"/>
                <a:cs typeface="Arial" pitchFamily="34" charset="0"/>
              </a:rPr>
              <a:t>  </a:t>
            </a:r>
          </a:p>
          <a:p>
            <a:pPr lvl="0" defTabSz="914400" fontAlgn="base">
              <a:spcBef>
                <a:spcPct val="0"/>
              </a:spcBef>
              <a:spcAft>
                <a:spcPct val="0"/>
              </a:spcAft>
            </a:pPr>
            <a:r>
              <a:rPr lang="en-US" dirty="0">
                <a:solidFill>
                  <a:srgbClr val="313131"/>
                </a:solidFill>
                <a:latin typeface="Consolas" pitchFamily="49" charset="0"/>
                <a:cs typeface="Arial" pitchFamily="34" charset="0"/>
              </a:rPr>
              <a:t>   </a:t>
            </a:r>
            <a:r>
              <a:rPr lang="en-US" dirty="0">
                <a:solidFill>
                  <a:srgbClr val="7F0055"/>
                </a:solidFill>
                <a:latin typeface="Consolas" pitchFamily="49" charset="0"/>
                <a:cs typeface="Arial" pitchFamily="34" charset="0"/>
              </a:rPr>
              <a:t>Box</a:t>
            </a:r>
            <a:r>
              <a:rPr lang="en-US" dirty="0">
                <a:solidFill>
                  <a:srgbClr val="313131"/>
                </a:solidFill>
                <a:latin typeface="Consolas" pitchFamily="49" charset="0"/>
                <a:cs typeface="Arial" pitchFamily="34" charset="0"/>
              </a:rPr>
              <a:t> </a:t>
            </a:r>
            <a:r>
              <a:rPr lang="en-US" dirty="0">
                <a:solidFill>
                  <a:srgbClr val="7F0055"/>
                </a:solidFill>
                <a:latin typeface="Consolas" pitchFamily="49" charset="0"/>
                <a:cs typeface="Arial" pitchFamily="34" charset="0"/>
              </a:rPr>
              <a:t>Box2</a:t>
            </a:r>
            <a:r>
              <a:rPr lang="en-US" dirty="0">
                <a:solidFill>
                  <a:srgbClr val="666600"/>
                </a:solidFill>
                <a:latin typeface="Consolas" pitchFamily="49" charset="0"/>
                <a:cs typeface="Arial" pitchFamily="34" charset="0"/>
              </a:rPr>
              <a:t>(</a:t>
            </a:r>
            <a:r>
              <a:rPr lang="en-US" dirty="0">
                <a:solidFill>
                  <a:srgbClr val="006666"/>
                </a:solidFill>
                <a:latin typeface="Consolas" pitchFamily="49" charset="0"/>
                <a:cs typeface="Arial" pitchFamily="34" charset="0"/>
              </a:rPr>
              <a:t>8.5</a:t>
            </a:r>
            <a:r>
              <a:rPr lang="en-US" dirty="0">
                <a:solidFill>
                  <a:srgbClr val="666600"/>
                </a:solidFill>
                <a:latin typeface="Consolas" pitchFamily="49" charset="0"/>
                <a:cs typeface="Arial" pitchFamily="34" charset="0"/>
              </a:rPr>
              <a:t>,</a:t>
            </a:r>
            <a:r>
              <a:rPr lang="en-US" dirty="0">
                <a:solidFill>
                  <a:srgbClr val="313131"/>
                </a:solidFill>
                <a:latin typeface="Consolas" pitchFamily="49" charset="0"/>
                <a:cs typeface="Arial" pitchFamily="34" charset="0"/>
              </a:rPr>
              <a:t> </a:t>
            </a:r>
            <a:r>
              <a:rPr lang="en-US" dirty="0">
                <a:solidFill>
                  <a:srgbClr val="006666"/>
                </a:solidFill>
                <a:latin typeface="Consolas" pitchFamily="49" charset="0"/>
                <a:cs typeface="Arial" pitchFamily="34" charset="0"/>
              </a:rPr>
              <a:t>6.0</a:t>
            </a:r>
            <a:r>
              <a:rPr lang="en-US" dirty="0">
                <a:solidFill>
                  <a:srgbClr val="666600"/>
                </a:solidFill>
                <a:latin typeface="Consolas" pitchFamily="49" charset="0"/>
                <a:cs typeface="Arial" pitchFamily="34" charset="0"/>
              </a:rPr>
              <a:t>,</a:t>
            </a:r>
            <a:r>
              <a:rPr lang="en-US" dirty="0">
                <a:solidFill>
                  <a:srgbClr val="313131"/>
                </a:solidFill>
                <a:latin typeface="Consolas" pitchFamily="49" charset="0"/>
                <a:cs typeface="Arial" pitchFamily="34" charset="0"/>
              </a:rPr>
              <a:t> </a:t>
            </a:r>
            <a:r>
              <a:rPr lang="en-US" dirty="0">
                <a:solidFill>
                  <a:srgbClr val="006666"/>
                </a:solidFill>
                <a:latin typeface="Consolas" pitchFamily="49" charset="0"/>
                <a:cs typeface="Arial" pitchFamily="34" charset="0"/>
              </a:rPr>
              <a:t>2.0</a:t>
            </a:r>
            <a:r>
              <a:rPr lang="en-US" dirty="0">
                <a:solidFill>
                  <a:srgbClr val="666600"/>
                </a:solidFill>
                <a:latin typeface="Consolas" pitchFamily="49" charset="0"/>
                <a:cs typeface="Arial" pitchFamily="34" charset="0"/>
              </a:rPr>
              <a:t>);</a:t>
            </a:r>
            <a:r>
              <a:rPr lang="en-US" dirty="0">
                <a:solidFill>
                  <a:srgbClr val="313131"/>
                </a:solidFill>
                <a:latin typeface="Consolas" pitchFamily="49" charset="0"/>
                <a:cs typeface="Arial" pitchFamily="34" charset="0"/>
              </a:rPr>
              <a:t>  </a:t>
            </a:r>
          </a:p>
          <a:p>
            <a:pPr lvl="0" defTabSz="914400" fontAlgn="base">
              <a:spcBef>
                <a:spcPct val="0"/>
              </a:spcBef>
              <a:spcAft>
                <a:spcPct val="0"/>
              </a:spcAft>
            </a:pPr>
            <a:endParaRPr lang="en-US" dirty="0">
              <a:solidFill>
                <a:srgbClr val="313131"/>
              </a:solidFill>
              <a:latin typeface="Consolas" pitchFamily="49" charset="0"/>
              <a:cs typeface="Arial" pitchFamily="34" charset="0"/>
            </a:endParaRPr>
          </a:p>
          <a:p>
            <a:pPr lvl="0" defTabSz="914400" fontAlgn="base">
              <a:spcBef>
                <a:spcPct val="0"/>
              </a:spcBef>
              <a:spcAft>
                <a:spcPct val="0"/>
              </a:spcAft>
            </a:pPr>
            <a:r>
              <a:rPr lang="en-US" dirty="0">
                <a:solidFill>
                  <a:srgbClr val="313131"/>
                </a:solidFill>
                <a:latin typeface="Consolas" pitchFamily="49" charset="0"/>
                <a:cs typeface="Arial" pitchFamily="34" charset="0"/>
              </a:rPr>
              <a:t>   </a:t>
            </a:r>
            <a:r>
              <a:rPr lang="en-US" dirty="0">
                <a:solidFill>
                  <a:srgbClr val="880000"/>
                </a:solidFill>
                <a:latin typeface="Consolas" pitchFamily="49" charset="0"/>
                <a:cs typeface="Arial" pitchFamily="34" charset="0"/>
              </a:rPr>
              <a:t>// Print total number of objects.</a:t>
            </a:r>
            <a:endParaRPr lang="en-US" dirty="0">
              <a:solidFill>
                <a:srgbClr val="313131"/>
              </a:solidFill>
              <a:latin typeface="Consolas" pitchFamily="49" charset="0"/>
              <a:cs typeface="Arial" pitchFamily="34" charset="0"/>
            </a:endParaRPr>
          </a:p>
          <a:p>
            <a:pPr defTabSz="914400" fontAlgn="base">
              <a:spcBef>
                <a:spcPct val="0"/>
              </a:spcBef>
              <a:spcAft>
                <a:spcPct val="0"/>
              </a:spcAft>
            </a:pPr>
            <a:r>
              <a:rPr lang="en-US" dirty="0">
                <a:solidFill>
                  <a:srgbClr val="313131"/>
                </a:solidFill>
                <a:latin typeface="Consolas" pitchFamily="49" charset="0"/>
                <a:cs typeface="Arial" pitchFamily="34" charset="0"/>
              </a:rPr>
              <a:t>   </a:t>
            </a:r>
            <a:r>
              <a:rPr lang="en-US" dirty="0" err="1">
                <a:solidFill>
                  <a:srgbClr val="313131"/>
                </a:solidFill>
                <a:latin typeface="Consolas" pitchFamily="49" charset="0"/>
                <a:cs typeface="Arial" pitchFamily="34" charset="0"/>
              </a:rPr>
              <a:t>cout</a:t>
            </a:r>
            <a:r>
              <a:rPr lang="en-US" dirty="0">
                <a:solidFill>
                  <a:srgbClr val="313131"/>
                </a:solidFill>
                <a:latin typeface="Consolas" pitchFamily="49" charset="0"/>
                <a:cs typeface="Arial" pitchFamily="34" charset="0"/>
              </a:rPr>
              <a:t> </a:t>
            </a:r>
            <a:r>
              <a:rPr lang="en-US" dirty="0">
                <a:solidFill>
                  <a:srgbClr val="666600"/>
                </a:solidFill>
                <a:latin typeface="Consolas" pitchFamily="49" charset="0"/>
                <a:cs typeface="Arial" pitchFamily="34" charset="0"/>
              </a:rPr>
              <a:t>&lt;&lt;</a:t>
            </a:r>
            <a:r>
              <a:rPr lang="en-US" dirty="0">
                <a:solidFill>
                  <a:srgbClr val="313131"/>
                </a:solidFill>
                <a:latin typeface="Consolas" pitchFamily="49" charset="0"/>
                <a:cs typeface="Arial" pitchFamily="34" charset="0"/>
              </a:rPr>
              <a:t> </a:t>
            </a:r>
            <a:r>
              <a:rPr lang="en-US" dirty="0">
                <a:solidFill>
                  <a:srgbClr val="008800"/>
                </a:solidFill>
                <a:latin typeface="Consolas" pitchFamily="49" charset="0"/>
                <a:cs typeface="Arial" pitchFamily="34" charset="0"/>
              </a:rPr>
              <a:t>“Volume of Box1:”</a:t>
            </a:r>
            <a:br>
              <a:rPr lang="en-US" dirty="0">
                <a:solidFill>
                  <a:srgbClr val="008800"/>
                </a:solidFill>
                <a:latin typeface="Consolas" pitchFamily="49" charset="0"/>
                <a:cs typeface="Arial" pitchFamily="34" charset="0"/>
              </a:rPr>
            </a:br>
            <a:r>
              <a:rPr lang="en-US" dirty="0">
                <a:solidFill>
                  <a:srgbClr val="008800"/>
                </a:solidFill>
                <a:latin typeface="Consolas" pitchFamily="49" charset="0"/>
                <a:cs typeface="Arial" pitchFamily="34" charset="0"/>
              </a:rPr>
              <a:t>       </a:t>
            </a:r>
            <a:r>
              <a:rPr lang="en-US" dirty="0">
                <a:solidFill>
                  <a:srgbClr val="313131"/>
                </a:solidFill>
                <a:latin typeface="Consolas" pitchFamily="49" charset="0"/>
                <a:cs typeface="Arial" pitchFamily="34" charset="0"/>
              </a:rPr>
              <a:t> </a:t>
            </a:r>
            <a:r>
              <a:rPr lang="en-US" dirty="0">
                <a:solidFill>
                  <a:srgbClr val="666600"/>
                </a:solidFill>
                <a:latin typeface="Consolas" pitchFamily="49" charset="0"/>
                <a:cs typeface="Arial" pitchFamily="34" charset="0"/>
              </a:rPr>
              <a:t>&lt;&lt;</a:t>
            </a:r>
            <a:r>
              <a:rPr lang="en-US" dirty="0">
                <a:solidFill>
                  <a:srgbClr val="7F0055"/>
                </a:solidFill>
                <a:latin typeface="Consolas" pitchFamily="49" charset="0"/>
                <a:cs typeface="Arial" pitchFamily="34" charset="0"/>
              </a:rPr>
              <a:t>Box1.</a:t>
            </a:r>
            <a:r>
              <a:rPr lang="en-US" dirty="0">
                <a:solidFill>
                  <a:srgbClr val="313131"/>
                </a:solidFill>
                <a:latin typeface="Consolas" pitchFamily="49" charset="0"/>
                <a:cs typeface="Arial" pitchFamily="34" charset="0"/>
              </a:rPr>
              <a:t>Volume() </a:t>
            </a:r>
            <a:r>
              <a:rPr lang="en-US" dirty="0">
                <a:solidFill>
                  <a:srgbClr val="666600"/>
                </a:solidFill>
                <a:latin typeface="Consolas" pitchFamily="49" charset="0"/>
                <a:cs typeface="Arial" pitchFamily="34" charset="0"/>
              </a:rPr>
              <a:t>&lt;&lt;</a:t>
            </a:r>
            <a:r>
              <a:rPr lang="en-US" dirty="0" err="1">
                <a:solidFill>
                  <a:srgbClr val="313131"/>
                </a:solidFill>
                <a:latin typeface="Consolas" pitchFamily="49" charset="0"/>
                <a:cs typeface="Arial" pitchFamily="34" charset="0"/>
              </a:rPr>
              <a:t>endl</a:t>
            </a:r>
            <a:r>
              <a:rPr lang="en-US" dirty="0">
                <a:solidFill>
                  <a:srgbClr val="666600"/>
                </a:solidFill>
                <a:latin typeface="Consolas" pitchFamily="49" charset="0"/>
                <a:cs typeface="Arial" pitchFamily="34" charset="0"/>
              </a:rPr>
              <a:t>;</a:t>
            </a:r>
            <a:r>
              <a:rPr lang="en-US" dirty="0">
                <a:solidFill>
                  <a:srgbClr val="313131"/>
                </a:solidFill>
                <a:latin typeface="Consolas" pitchFamily="49" charset="0"/>
                <a:cs typeface="Arial" pitchFamily="34" charset="0"/>
              </a:rPr>
              <a:t>   </a:t>
            </a:r>
          </a:p>
          <a:p>
            <a:pPr lvl="0" defTabSz="914400" fontAlgn="base">
              <a:spcBef>
                <a:spcPct val="0"/>
              </a:spcBef>
              <a:spcAft>
                <a:spcPct val="0"/>
              </a:spcAft>
            </a:pPr>
            <a:r>
              <a:rPr lang="en-US" dirty="0">
                <a:solidFill>
                  <a:srgbClr val="313131"/>
                </a:solidFill>
                <a:latin typeface="Consolas" pitchFamily="49" charset="0"/>
                <a:cs typeface="Arial" pitchFamily="34" charset="0"/>
              </a:rPr>
              <a:t>   </a:t>
            </a:r>
            <a:r>
              <a:rPr lang="en-US" dirty="0" err="1">
                <a:solidFill>
                  <a:srgbClr val="313131"/>
                </a:solidFill>
                <a:latin typeface="Consolas" pitchFamily="49" charset="0"/>
                <a:cs typeface="Arial" pitchFamily="34" charset="0"/>
              </a:rPr>
              <a:t>cout</a:t>
            </a:r>
            <a:r>
              <a:rPr lang="en-US" dirty="0">
                <a:solidFill>
                  <a:srgbClr val="313131"/>
                </a:solidFill>
                <a:latin typeface="Consolas" pitchFamily="49" charset="0"/>
                <a:cs typeface="Arial" pitchFamily="34" charset="0"/>
              </a:rPr>
              <a:t> </a:t>
            </a:r>
            <a:r>
              <a:rPr lang="en-US" dirty="0">
                <a:solidFill>
                  <a:srgbClr val="666600"/>
                </a:solidFill>
                <a:latin typeface="Consolas" pitchFamily="49" charset="0"/>
                <a:cs typeface="Arial" pitchFamily="34" charset="0"/>
              </a:rPr>
              <a:t>&lt;&lt;</a:t>
            </a:r>
            <a:r>
              <a:rPr lang="en-US" dirty="0">
                <a:solidFill>
                  <a:srgbClr val="313131"/>
                </a:solidFill>
                <a:latin typeface="Consolas" pitchFamily="49" charset="0"/>
                <a:cs typeface="Arial" pitchFamily="34" charset="0"/>
              </a:rPr>
              <a:t> </a:t>
            </a:r>
            <a:r>
              <a:rPr lang="en-US" dirty="0">
                <a:solidFill>
                  <a:srgbClr val="008800"/>
                </a:solidFill>
                <a:latin typeface="Consolas" pitchFamily="49" charset="0"/>
                <a:cs typeface="Arial" pitchFamily="34" charset="0"/>
              </a:rPr>
              <a:t>"Total objects: “</a:t>
            </a:r>
            <a:br>
              <a:rPr lang="en-US" dirty="0">
                <a:solidFill>
                  <a:srgbClr val="008800"/>
                </a:solidFill>
                <a:latin typeface="Consolas" pitchFamily="49" charset="0"/>
                <a:cs typeface="Arial" pitchFamily="34" charset="0"/>
              </a:rPr>
            </a:br>
            <a:r>
              <a:rPr lang="en-US" dirty="0">
                <a:solidFill>
                  <a:srgbClr val="008800"/>
                </a:solidFill>
                <a:latin typeface="Consolas" pitchFamily="49" charset="0"/>
                <a:cs typeface="Arial" pitchFamily="34" charset="0"/>
              </a:rPr>
              <a:t>       </a:t>
            </a:r>
            <a:r>
              <a:rPr lang="en-US" dirty="0">
                <a:solidFill>
                  <a:srgbClr val="313131"/>
                </a:solidFill>
                <a:latin typeface="Consolas" pitchFamily="49" charset="0"/>
                <a:cs typeface="Arial" pitchFamily="34" charset="0"/>
              </a:rPr>
              <a:t> </a:t>
            </a:r>
            <a:r>
              <a:rPr lang="en-US" dirty="0">
                <a:solidFill>
                  <a:srgbClr val="666600"/>
                </a:solidFill>
                <a:latin typeface="Consolas" pitchFamily="49" charset="0"/>
                <a:cs typeface="Arial" pitchFamily="34" charset="0"/>
              </a:rPr>
              <a:t>&lt;&lt;</a:t>
            </a:r>
            <a:r>
              <a:rPr lang="en-US" dirty="0">
                <a:solidFill>
                  <a:srgbClr val="7F0055"/>
                </a:solidFill>
                <a:latin typeface="Consolas" pitchFamily="49" charset="0"/>
                <a:cs typeface="Arial" pitchFamily="34" charset="0"/>
              </a:rPr>
              <a:t>Box</a:t>
            </a:r>
            <a:r>
              <a:rPr lang="en-US" dirty="0">
                <a:solidFill>
                  <a:srgbClr val="666600"/>
                </a:solidFill>
                <a:latin typeface="Consolas" pitchFamily="49" charset="0"/>
                <a:cs typeface="Arial" pitchFamily="34" charset="0"/>
              </a:rPr>
              <a:t>::</a:t>
            </a:r>
            <a:r>
              <a:rPr lang="en-US" dirty="0" err="1">
                <a:solidFill>
                  <a:srgbClr val="313131"/>
                </a:solidFill>
                <a:latin typeface="Consolas" pitchFamily="49" charset="0"/>
                <a:cs typeface="Arial" pitchFamily="34" charset="0"/>
              </a:rPr>
              <a:t>objectCount</a:t>
            </a:r>
            <a:r>
              <a:rPr lang="en-US" dirty="0">
                <a:solidFill>
                  <a:srgbClr val="313131"/>
                </a:solidFill>
                <a:latin typeface="Consolas" pitchFamily="49" charset="0"/>
                <a:cs typeface="Arial" pitchFamily="34" charset="0"/>
              </a:rPr>
              <a:t> </a:t>
            </a:r>
            <a:r>
              <a:rPr lang="en-US" dirty="0">
                <a:solidFill>
                  <a:srgbClr val="666600"/>
                </a:solidFill>
                <a:latin typeface="Consolas" pitchFamily="49" charset="0"/>
                <a:cs typeface="Arial" pitchFamily="34" charset="0"/>
              </a:rPr>
              <a:t>&lt;&lt;</a:t>
            </a:r>
            <a:r>
              <a:rPr lang="en-US" dirty="0" err="1">
                <a:solidFill>
                  <a:srgbClr val="313131"/>
                </a:solidFill>
                <a:latin typeface="Consolas" pitchFamily="49" charset="0"/>
                <a:cs typeface="Arial" pitchFamily="34" charset="0"/>
              </a:rPr>
              <a:t>endl</a:t>
            </a:r>
            <a:r>
              <a:rPr lang="en-US" dirty="0">
                <a:solidFill>
                  <a:srgbClr val="666600"/>
                </a:solidFill>
                <a:latin typeface="Consolas" pitchFamily="49" charset="0"/>
                <a:cs typeface="Arial" pitchFamily="34" charset="0"/>
              </a:rPr>
              <a:t>;</a:t>
            </a:r>
            <a:endParaRPr lang="en-US" dirty="0">
              <a:solidFill>
                <a:srgbClr val="313131"/>
              </a:solidFill>
              <a:latin typeface="Consolas" pitchFamily="49" charset="0"/>
              <a:cs typeface="Arial" pitchFamily="34" charset="0"/>
            </a:endParaRPr>
          </a:p>
          <a:p>
            <a:pPr lvl="0" defTabSz="914400" fontAlgn="base">
              <a:spcBef>
                <a:spcPct val="0"/>
              </a:spcBef>
              <a:spcAft>
                <a:spcPct val="0"/>
              </a:spcAft>
            </a:pPr>
            <a:endParaRPr lang="en-US" dirty="0">
              <a:solidFill>
                <a:srgbClr val="313131"/>
              </a:solidFill>
              <a:latin typeface="Consolas" pitchFamily="49" charset="0"/>
              <a:cs typeface="Arial" pitchFamily="34" charset="0"/>
            </a:endParaRPr>
          </a:p>
          <a:p>
            <a:pPr lvl="0" defTabSz="914400" fontAlgn="base">
              <a:spcBef>
                <a:spcPct val="0"/>
              </a:spcBef>
              <a:spcAft>
                <a:spcPct val="0"/>
              </a:spcAft>
            </a:pPr>
            <a:r>
              <a:rPr lang="en-US" dirty="0">
                <a:solidFill>
                  <a:srgbClr val="313131"/>
                </a:solidFill>
                <a:latin typeface="Consolas" pitchFamily="49" charset="0"/>
                <a:cs typeface="Arial" pitchFamily="34" charset="0"/>
              </a:rPr>
              <a:t>   </a:t>
            </a:r>
            <a:r>
              <a:rPr lang="en-US" dirty="0">
                <a:solidFill>
                  <a:srgbClr val="000088"/>
                </a:solidFill>
                <a:latin typeface="Consolas" pitchFamily="49" charset="0"/>
                <a:cs typeface="Arial" pitchFamily="34" charset="0"/>
              </a:rPr>
              <a:t>return</a:t>
            </a:r>
            <a:r>
              <a:rPr lang="en-US" dirty="0">
                <a:solidFill>
                  <a:srgbClr val="313131"/>
                </a:solidFill>
                <a:latin typeface="Consolas" pitchFamily="49" charset="0"/>
                <a:cs typeface="Arial" pitchFamily="34" charset="0"/>
              </a:rPr>
              <a:t> </a:t>
            </a:r>
            <a:r>
              <a:rPr lang="en-US" dirty="0">
                <a:solidFill>
                  <a:srgbClr val="006666"/>
                </a:solidFill>
                <a:latin typeface="Consolas" pitchFamily="49" charset="0"/>
                <a:cs typeface="Arial" pitchFamily="34" charset="0"/>
              </a:rPr>
              <a:t>0</a:t>
            </a:r>
            <a:r>
              <a:rPr lang="en-US" dirty="0">
                <a:solidFill>
                  <a:srgbClr val="666600"/>
                </a:solidFill>
                <a:latin typeface="Consolas" pitchFamily="49" charset="0"/>
                <a:cs typeface="Arial" pitchFamily="34" charset="0"/>
              </a:rPr>
              <a:t>;</a:t>
            </a:r>
            <a:endParaRPr lang="en-US" dirty="0">
              <a:solidFill>
                <a:srgbClr val="313131"/>
              </a:solidFill>
              <a:latin typeface="Consolas" pitchFamily="49" charset="0"/>
              <a:cs typeface="Arial" pitchFamily="34" charset="0"/>
            </a:endParaRPr>
          </a:p>
          <a:p>
            <a:pPr lvl="0" defTabSz="914400" fontAlgn="base">
              <a:spcBef>
                <a:spcPct val="0"/>
              </a:spcBef>
              <a:spcAft>
                <a:spcPct val="0"/>
              </a:spcAft>
            </a:pPr>
            <a:r>
              <a:rPr lang="en-US" dirty="0">
                <a:solidFill>
                  <a:srgbClr val="666600"/>
                </a:solidFill>
                <a:latin typeface="Consolas" pitchFamily="49" charset="0"/>
                <a:cs typeface="Arial" pitchFamily="34" charset="0"/>
              </a:rPr>
              <a:t>}</a:t>
            </a:r>
            <a:endParaRPr lang="en-US" dirty="0">
              <a:solidFill>
                <a:srgbClr val="313131"/>
              </a:solidFill>
              <a:latin typeface="Consolas" pitchFamily="49" charset="0"/>
              <a:cs typeface="Arial" pitchFamily="34" charset="0"/>
            </a:endParaRPr>
          </a:p>
        </p:txBody>
      </p:sp>
      <p:sp>
        <p:nvSpPr>
          <p:cNvPr id="7" name="Rectangle 6">
            <a:extLst>
              <a:ext uri="{FF2B5EF4-FFF2-40B4-BE49-F238E27FC236}">
                <a16:creationId xmlns:a16="http://schemas.microsoft.com/office/drawing/2014/main" id="{5130A507-7E2A-448A-A6F3-6050757C6930}"/>
              </a:ext>
            </a:extLst>
          </p:cNvPr>
          <p:cNvSpPr/>
          <p:nvPr/>
        </p:nvSpPr>
        <p:spPr>
          <a:xfrm>
            <a:off x="10172356" y="1435017"/>
            <a:ext cx="1880346" cy="923330"/>
          </a:xfrm>
          <a:prstGeom prst="rect">
            <a:avLst/>
          </a:prstGeom>
          <a:ln>
            <a:solidFill>
              <a:schemeClr val="bg1">
                <a:lumMod val="65000"/>
              </a:schemeClr>
            </a:solidFill>
          </a:ln>
        </p:spPr>
        <p:txBody>
          <a:bodyPr wrap="square">
            <a:spAutoFit/>
          </a:bodyPr>
          <a:lstStyle/>
          <a:p>
            <a:pPr lvl="0" defTabSz="914400" fontAlgn="base">
              <a:spcBef>
                <a:spcPct val="0"/>
              </a:spcBef>
              <a:spcAft>
                <a:spcPct val="0"/>
              </a:spcAft>
            </a:pPr>
            <a:r>
              <a:rPr lang="en-US" dirty="0">
                <a:solidFill>
                  <a:srgbClr val="880000"/>
                </a:solidFill>
                <a:latin typeface="Consolas" pitchFamily="49" charset="0"/>
                <a:cs typeface="Arial" pitchFamily="34" charset="0"/>
              </a:rPr>
              <a:t>Initialize static member of class Box</a:t>
            </a:r>
            <a:endParaRPr lang="en-US" dirty="0">
              <a:solidFill>
                <a:srgbClr val="313131"/>
              </a:solidFill>
              <a:latin typeface="Consolas" pitchFamily="49" charset="0"/>
              <a:cs typeface="Arial" pitchFamily="34" charset="0"/>
            </a:endParaRPr>
          </a:p>
        </p:txBody>
      </p:sp>
      <p:cxnSp>
        <p:nvCxnSpPr>
          <p:cNvPr id="11" name="Straight Connector 10">
            <a:extLst>
              <a:ext uri="{FF2B5EF4-FFF2-40B4-BE49-F238E27FC236}">
                <a16:creationId xmlns:a16="http://schemas.microsoft.com/office/drawing/2014/main" id="{56EA85D8-5556-4E68-8F87-F2CB564B5000}"/>
              </a:ext>
            </a:extLst>
          </p:cNvPr>
          <p:cNvCxnSpPr>
            <a:cxnSpLocks/>
          </p:cNvCxnSpPr>
          <p:nvPr/>
        </p:nvCxnSpPr>
        <p:spPr>
          <a:xfrm>
            <a:off x="6865057" y="1239809"/>
            <a:ext cx="0" cy="5112846"/>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CBCF9CD-02A2-48F6-A32A-C5C24C8B975F}"/>
              </a:ext>
            </a:extLst>
          </p:cNvPr>
          <p:cNvSpPr/>
          <p:nvPr/>
        </p:nvSpPr>
        <p:spPr>
          <a:xfrm>
            <a:off x="8697700" y="5028810"/>
            <a:ext cx="3145143" cy="1477328"/>
          </a:xfrm>
          <a:prstGeom prst="rect">
            <a:avLst/>
          </a:prstGeom>
          <a:ln>
            <a:solidFill>
              <a:schemeClr val="bg1">
                <a:lumMod val="50000"/>
              </a:schemeClr>
            </a:solidFill>
          </a:ln>
        </p:spPr>
        <p:txBody>
          <a:bodyPr wrap="square">
            <a:spAutoFit/>
          </a:bodyPr>
          <a:lstStyle/>
          <a:p>
            <a:pPr lvl="0" defTabSz="914400" fontAlgn="base">
              <a:spcBef>
                <a:spcPct val="0"/>
              </a:spcBef>
              <a:spcAft>
                <a:spcPct val="0"/>
              </a:spcAft>
            </a:pPr>
            <a:r>
              <a:rPr lang="en-US" u="sng" dirty="0">
                <a:solidFill>
                  <a:srgbClr val="7F0055"/>
                </a:solidFill>
                <a:latin typeface="Consolas" pitchFamily="49" charset="0"/>
                <a:cs typeface="Arial" pitchFamily="34" charset="0"/>
              </a:rPr>
              <a:t>Output</a:t>
            </a:r>
          </a:p>
          <a:p>
            <a:pPr lvl="0" defTabSz="914400" fontAlgn="base">
              <a:spcBef>
                <a:spcPct val="0"/>
              </a:spcBef>
              <a:spcAft>
                <a:spcPct val="0"/>
              </a:spcAft>
            </a:pPr>
            <a:r>
              <a:rPr lang="en-US" dirty="0">
                <a:solidFill>
                  <a:srgbClr val="7F0055"/>
                </a:solidFill>
                <a:latin typeface="Consolas" pitchFamily="49" charset="0"/>
                <a:cs typeface="Arial" pitchFamily="34" charset="0"/>
              </a:rPr>
              <a:t>Constructor</a:t>
            </a:r>
            <a:r>
              <a:rPr lang="en-US" dirty="0">
                <a:solidFill>
                  <a:srgbClr val="313131"/>
                </a:solidFill>
                <a:latin typeface="Consolas" pitchFamily="49" charset="0"/>
                <a:cs typeface="Arial" pitchFamily="34" charset="0"/>
              </a:rPr>
              <a:t> called</a:t>
            </a:r>
            <a:r>
              <a:rPr lang="en-US" dirty="0">
                <a:solidFill>
                  <a:srgbClr val="666600"/>
                </a:solidFill>
                <a:latin typeface="Consolas" pitchFamily="49" charset="0"/>
                <a:cs typeface="Arial" pitchFamily="34" charset="0"/>
              </a:rPr>
              <a:t>.</a:t>
            </a:r>
            <a:endParaRPr lang="en-US" dirty="0">
              <a:solidFill>
                <a:srgbClr val="313131"/>
              </a:solidFill>
              <a:latin typeface="Consolas" pitchFamily="49" charset="0"/>
              <a:cs typeface="Arial" pitchFamily="34" charset="0"/>
            </a:endParaRPr>
          </a:p>
          <a:p>
            <a:pPr lvl="0" defTabSz="914400" fontAlgn="base">
              <a:spcBef>
                <a:spcPct val="0"/>
              </a:spcBef>
              <a:spcAft>
                <a:spcPct val="0"/>
              </a:spcAft>
            </a:pPr>
            <a:r>
              <a:rPr lang="en-US" dirty="0">
                <a:solidFill>
                  <a:srgbClr val="7F0055"/>
                </a:solidFill>
                <a:latin typeface="Consolas" pitchFamily="49" charset="0"/>
                <a:cs typeface="Arial" pitchFamily="34" charset="0"/>
              </a:rPr>
              <a:t>Constructor</a:t>
            </a:r>
            <a:r>
              <a:rPr lang="en-US" dirty="0">
                <a:solidFill>
                  <a:srgbClr val="313131"/>
                </a:solidFill>
                <a:latin typeface="Consolas" pitchFamily="49" charset="0"/>
                <a:cs typeface="Arial" pitchFamily="34" charset="0"/>
              </a:rPr>
              <a:t> called</a:t>
            </a:r>
            <a:r>
              <a:rPr lang="en-US" dirty="0">
                <a:solidFill>
                  <a:srgbClr val="666600"/>
                </a:solidFill>
                <a:latin typeface="Consolas" pitchFamily="49" charset="0"/>
                <a:cs typeface="Arial" pitchFamily="34" charset="0"/>
              </a:rPr>
              <a:t>.</a:t>
            </a:r>
          </a:p>
          <a:p>
            <a:pPr lvl="0" defTabSz="914400" fontAlgn="base">
              <a:spcBef>
                <a:spcPct val="0"/>
              </a:spcBef>
              <a:spcAft>
                <a:spcPct val="0"/>
              </a:spcAft>
            </a:pPr>
            <a:r>
              <a:rPr lang="en-US" dirty="0">
                <a:solidFill>
                  <a:srgbClr val="7F0055"/>
                </a:solidFill>
                <a:latin typeface="Consolas" pitchFamily="49" charset="0"/>
                <a:cs typeface="Arial" pitchFamily="34" charset="0"/>
              </a:rPr>
              <a:t>Volume </a:t>
            </a:r>
            <a:r>
              <a:rPr lang="en-US" dirty="0">
                <a:solidFill>
                  <a:srgbClr val="313131"/>
                </a:solidFill>
                <a:latin typeface="Consolas" pitchFamily="49" charset="0"/>
                <a:cs typeface="Arial" pitchFamily="34" charset="0"/>
              </a:rPr>
              <a:t>of Box 1: 5.94</a:t>
            </a:r>
          </a:p>
          <a:p>
            <a:pPr lvl="0" defTabSz="914400" fontAlgn="base">
              <a:spcBef>
                <a:spcPct val="0"/>
              </a:spcBef>
              <a:spcAft>
                <a:spcPct val="0"/>
              </a:spcAft>
            </a:pPr>
            <a:r>
              <a:rPr lang="en-US" dirty="0">
                <a:solidFill>
                  <a:srgbClr val="7F0055"/>
                </a:solidFill>
                <a:latin typeface="Consolas" pitchFamily="49" charset="0"/>
                <a:cs typeface="Arial" pitchFamily="34" charset="0"/>
              </a:rPr>
              <a:t>Total</a:t>
            </a:r>
            <a:r>
              <a:rPr lang="en-US" dirty="0">
                <a:solidFill>
                  <a:srgbClr val="313131"/>
                </a:solidFill>
                <a:latin typeface="Consolas" pitchFamily="49" charset="0"/>
                <a:cs typeface="Arial" pitchFamily="34" charset="0"/>
              </a:rPr>
              <a:t> objects</a:t>
            </a:r>
            <a:r>
              <a:rPr lang="en-US" dirty="0">
                <a:solidFill>
                  <a:srgbClr val="666600"/>
                </a:solidFill>
                <a:latin typeface="Consolas" pitchFamily="49" charset="0"/>
                <a:cs typeface="Arial" pitchFamily="34" charset="0"/>
              </a:rPr>
              <a:t>:</a:t>
            </a:r>
            <a:r>
              <a:rPr lang="en-US" dirty="0">
                <a:solidFill>
                  <a:srgbClr val="313131"/>
                </a:solidFill>
                <a:latin typeface="Consolas" pitchFamily="49" charset="0"/>
                <a:cs typeface="Arial" pitchFamily="34" charset="0"/>
              </a:rPr>
              <a:t> </a:t>
            </a:r>
            <a:r>
              <a:rPr lang="en-US" dirty="0">
                <a:solidFill>
                  <a:srgbClr val="006666"/>
                </a:solidFill>
                <a:latin typeface="Consolas" pitchFamily="49" charset="0"/>
                <a:cs typeface="Arial" pitchFamily="34" charset="0"/>
              </a:rPr>
              <a:t>2</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333203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3BC4-7F47-4C6B-B275-CDD806476FC9}"/>
              </a:ext>
            </a:extLst>
          </p:cNvPr>
          <p:cNvSpPr>
            <a:spLocks noGrp="1"/>
          </p:cNvSpPr>
          <p:nvPr>
            <p:ph type="title"/>
          </p:nvPr>
        </p:nvSpPr>
        <p:spPr/>
        <p:txBody>
          <a:bodyPr/>
          <a:lstStyle/>
          <a:p>
            <a:r>
              <a:rPr lang="en-US" dirty="0"/>
              <a:t>Static member function</a:t>
            </a:r>
          </a:p>
        </p:txBody>
      </p:sp>
      <p:sp>
        <p:nvSpPr>
          <p:cNvPr id="3" name="Content Placeholder 2">
            <a:extLst>
              <a:ext uri="{FF2B5EF4-FFF2-40B4-BE49-F238E27FC236}">
                <a16:creationId xmlns:a16="http://schemas.microsoft.com/office/drawing/2014/main" id="{72C3029B-9A2B-44F5-9083-8EA7E50D8030}"/>
              </a:ext>
            </a:extLst>
          </p:cNvPr>
          <p:cNvSpPr>
            <a:spLocks noGrp="1"/>
          </p:cNvSpPr>
          <p:nvPr>
            <p:ph idx="1"/>
          </p:nvPr>
        </p:nvSpPr>
        <p:spPr>
          <a:xfrm>
            <a:off x="378886" y="2039814"/>
            <a:ext cx="4966837" cy="3992563"/>
          </a:xfrm>
        </p:spPr>
        <p:txBody>
          <a:bodyPr anchor="t">
            <a:normAutofit/>
          </a:bodyPr>
          <a:lstStyle/>
          <a:p>
            <a:pPr marL="0" indent="0" algn="just">
              <a:buNone/>
            </a:pPr>
            <a:r>
              <a:rPr lang="en-US" sz="2200" dirty="0">
                <a:solidFill>
                  <a:schemeClr val="tx1"/>
                </a:solidFill>
              </a:rPr>
              <a:t>static member functions, which are associated with a class and not with any particular object of that class. This means that like a reference to a static data member, a reference to a static member function does not require an object. If an object is present, only its type is used.</a:t>
            </a:r>
          </a:p>
        </p:txBody>
      </p:sp>
      <p:pic>
        <p:nvPicPr>
          <p:cNvPr id="4" name="Picture 3">
            <a:extLst>
              <a:ext uri="{FF2B5EF4-FFF2-40B4-BE49-F238E27FC236}">
                <a16:creationId xmlns:a16="http://schemas.microsoft.com/office/drawing/2014/main" id="{E1EA8B05-BE3A-4D33-A77A-B8B4C33738F7}"/>
              </a:ext>
            </a:extLst>
          </p:cNvPr>
          <p:cNvPicPr/>
          <p:nvPr/>
        </p:nvPicPr>
        <p:blipFill rotWithShape="1">
          <a:blip r:embed="rId2"/>
          <a:srcRect l="25641" t="19955" r="42148" b="13055"/>
          <a:stretch/>
        </p:blipFill>
        <p:spPr bwMode="auto">
          <a:xfrm>
            <a:off x="6400800" y="2039814"/>
            <a:ext cx="5564188" cy="4665785"/>
          </a:xfrm>
          <a:prstGeom prst="rect">
            <a:avLst/>
          </a:prstGeom>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D79C92D3-3744-424C-B491-3AF2639E149E}"/>
              </a:ext>
            </a:extLst>
          </p:cNvPr>
          <p:cNvSpPr/>
          <p:nvPr/>
        </p:nvSpPr>
        <p:spPr>
          <a:xfrm>
            <a:off x="302948" y="4750290"/>
            <a:ext cx="5118711" cy="1477328"/>
          </a:xfrm>
          <a:prstGeom prst="rect">
            <a:avLst/>
          </a:prstGeom>
        </p:spPr>
        <p:txBody>
          <a:bodyPr wrap="square">
            <a:spAutoFit/>
          </a:bodyPr>
          <a:lstStyle/>
          <a:p>
            <a:pPr algn="just"/>
            <a:r>
              <a:rPr lang="en-US" dirty="0"/>
              <a:t>Notice how the static member function can access the static data member. A static member function is not directly associated with any object, however, so it does not have default access to any non-static members.</a:t>
            </a:r>
          </a:p>
        </p:txBody>
      </p:sp>
    </p:spTree>
    <p:extLst>
      <p:ext uri="{BB962C8B-B14F-4D97-AF65-F5344CB8AC3E}">
        <p14:creationId xmlns:p14="http://schemas.microsoft.com/office/powerpoint/2010/main" val="1625594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E7FB-DA69-4B30-AF0F-98D30D11FF9A}"/>
              </a:ext>
            </a:extLst>
          </p:cNvPr>
          <p:cNvSpPr>
            <a:spLocks noGrp="1"/>
          </p:cNvSpPr>
          <p:nvPr>
            <p:ph type="title"/>
          </p:nvPr>
        </p:nvSpPr>
        <p:spPr>
          <a:xfrm>
            <a:off x="378885" y="630382"/>
            <a:ext cx="11432116" cy="967840"/>
          </a:xfrm>
        </p:spPr>
        <p:txBody>
          <a:bodyPr/>
          <a:lstStyle/>
          <a:p>
            <a:r>
              <a:rPr lang="en-US" dirty="0"/>
              <a:t>Constructor</a:t>
            </a:r>
          </a:p>
        </p:txBody>
      </p:sp>
      <p:sp>
        <p:nvSpPr>
          <p:cNvPr id="3" name="Content Placeholder 2">
            <a:extLst>
              <a:ext uri="{FF2B5EF4-FFF2-40B4-BE49-F238E27FC236}">
                <a16:creationId xmlns:a16="http://schemas.microsoft.com/office/drawing/2014/main" id="{56493D3E-89E0-4E07-832C-4E1377DBA194}"/>
              </a:ext>
            </a:extLst>
          </p:cNvPr>
          <p:cNvSpPr>
            <a:spLocks noGrp="1"/>
          </p:cNvSpPr>
          <p:nvPr>
            <p:ph idx="1"/>
          </p:nvPr>
        </p:nvSpPr>
        <p:spPr>
          <a:xfrm>
            <a:off x="508000" y="2133601"/>
            <a:ext cx="11303001" cy="4506350"/>
          </a:xfrm>
        </p:spPr>
        <p:txBody>
          <a:bodyPr anchor="t">
            <a:noAutofit/>
          </a:bodyPr>
          <a:lstStyle/>
          <a:p>
            <a:pPr algn="just">
              <a:buFont typeface="Wingdings" panose="05000000000000000000" pitchFamily="2" charset="2"/>
              <a:buChar char="Ø"/>
            </a:pPr>
            <a:r>
              <a:rPr lang="en-US" sz="1800" dirty="0">
                <a:solidFill>
                  <a:schemeClr val="tx1"/>
                </a:solidFill>
              </a:rPr>
              <a:t>A </a:t>
            </a:r>
            <a:r>
              <a:rPr lang="en-US" sz="1800" b="1" dirty="0">
                <a:solidFill>
                  <a:schemeClr val="tx1"/>
                </a:solidFill>
              </a:rPr>
              <a:t>constructor</a:t>
            </a:r>
            <a:r>
              <a:rPr lang="en-US" sz="1800" dirty="0">
                <a:solidFill>
                  <a:schemeClr val="tx1"/>
                </a:solidFill>
              </a:rPr>
              <a:t> is a special kind of class member function that is automatically called when an object of that class is instantiated. Constructors are typically used to initialize member variables of the class to appropriate default or user-provided values, or to do any setup steps necessary for the class to be used (e.g. open a file or database).</a:t>
            </a:r>
          </a:p>
          <a:p>
            <a:pPr marL="0" indent="0" algn="just">
              <a:buNone/>
            </a:pPr>
            <a:r>
              <a:rPr lang="en-US" sz="1800" dirty="0">
                <a:solidFill>
                  <a:schemeClr val="tx1"/>
                </a:solidFill>
              </a:rPr>
              <a:t>Unlike normal member functions, constructors have specific rules for how they must be named:</a:t>
            </a:r>
          </a:p>
          <a:p>
            <a:pPr algn="just">
              <a:buFont typeface="Wingdings" panose="05000000000000000000" pitchFamily="2" charset="2"/>
              <a:buChar char="Ø"/>
            </a:pPr>
            <a:r>
              <a:rPr lang="en-US" sz="1800" dirty="0">
                <a:solidFill>
                  <a:schemeClr val="tx1"/>
                </a:solidFill>
              </a:rPr>
              <a:t>Constructors must have the same name as the class</a:t>
            </a:r>
          </a:p>
          <a:p>
            <a:pPr algn="just">
              <a:buFont typeface="Wingdings" panose="05000000000000000000" pitchFamily="2" charset="2"/>
              <a:buChar char="Ø"/>
            </a:pPr>
            <a:r>
              <a:rPr lang="en-US" sz="1800" dirty="0">
                <a:solidFill>
                  <a:schemeClr val="tx1"/>
                </a:solidFill>
              </a:rPr>
              <a:t>Constructors have no return type (not even void)</a:t>
            </a:r>
          </a:p>
          <a:p>
            <a:pPr marL="0" indent="0" algn="just">
              <a:buNone/>
            </a:pPr>
            <a:r>
              <a:rPr lang="en-US" sz="1800" dirty="0">
                <a:solidFill>
                  <a:schemeClr val="tx1"/>
                </a:solidFill>
              </a:rPr>
              <a:t>    </a:t>
            </a:r>
          </a:p>
          <a:p>
            <a:pPr marL="0" indent="0" algn="just">
              <a:buNone/>
            </a:pPr>
            <a:r>
              <a:rPr lang="en-US" sz="1800" dirty="0">
                <a:solidFill>
                  <a:schemeClr val="tx1"/>
                </a:solidFill>
              </a:rPr>
              <a:t>Syntax:    class-name (parameter list)</a:t>
            </a:r>
          </a:p>
          <a:p>
            <a:pPr marL="0" indent="0" algn="just">
              <a:buNone/>
            </a:pPr>
            <a:r>
              <a:rPr lang="en-US" sz="1800" dirty="0">
                <a:solidFill>
                  <a:schemeClr val="tx1"/>
                </a:solidFill>
              </a:rPr>
              <a:t>There are two types of constructors: default and parameterized</a:t>
            </a:r>
          </a:p>
          <a:p>
            <a:pPr marL="0" indent="0" algn="just">
              <a:buNone/>
            </a:pPr>
            <a:endParaRPr lang="en-US" sz="1800" dirty="0">
              <a:solidFill>
                <a:schemeClr val="tx1"/>
              </a:solidFill>
            </a:endParaRPr>
          </a:p>
          <a:p>
            <a:pPr marL="0" indent="0" algn="just">
              <a:buNone/>
            </a:pPr>
            <a:endParaRPr lang="en-US" sz="1800" dirty="0">
              <a:solidFill>
                <a:schemeClr val="tx1"/>
              </a:solidFill>
            </a:endParaRPr>
          </a:p>
          <a:p>
            <a:pPr marL="0" indent="0" algn="just">
              <a:buNone/>
            </a:pPr>
            <a:endParaRPr lang="en-US" sz="1800" dirty="0">
              <a:solidFill>
                <a:schemeClr val="tx1"/>
              </a:solidFill>
            </a:endParaRPr>
          </a:p>
        </p:txBody>
      </p:sp>
    </p:spTree>
    <p:extLst>
      <p:ext uri="{BB962C8B-B14F-4D97-AF65-F5344CB8AC3E}">
        <p14:creationId xmlns:p14="http://schemas.microsoft.com/office/powerpoint/2010/main" val="2688868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E7FB-DA69-4B30-AF0F-98D30D11FF9A}"/>
              </a:ext>
            </a:extLst>
          </p:cNvPr>
          <p:cNvSpPr>
            <a:spLocks noGrp="1"/>
          </p:cNvSpPr>
          <p:nvPr>
            <p:ph type="title"/>
          </p:nvPr>
        </p:nvSpPr>
        <p:spPr/>
        <p:txBody>
          <a:bodyPr/>
          <a:lstStyle/>
          <a:p>
            <a:r>
              <a:rPr lang="en-US" dirty="0"/>
              <a:t>Default constructor</a:t>
            </a:r>
          </a:p>
        </p:txBody>
      </p:sp>
      <p:sp>
        <p:nvSpPr>
          <p:cNvPr id="3" name="Content Placeholder 2">
            <a:extLst>
              <a:ext uri="{FF2B5EF4-FFF2-40B4-BE49-F238E27FC236}">
                <a16:creationId xmlns:a16="http://schemas.microsoft.com/office/drawing/2014/main" id="{56493D3E-89E0-4E07-832C-4E1377DBA194}"/>
              </a:ext>
            </a:extLst>
          </p:cNvPr>
          <p:cNvSpPr>
            <a:spLocks noGrp="1"/>
          </p:cNvSpPr>
          <p:nvPr>
            <p:ph idx="1"/>
          </p:nvPr>
        </p:nvSpPr>
        <p:spPr>
          <a:xfrm>
            <a:off x="239152" y="1927274"/>
            <a:ext cx="11571850" cy="4930726"/>
          </a:xfrm>
        </p:spPr>
        <p:txBody>
          <a:bodyPr anchor="t">
            <a:noAutofit/>
          </a:bodyPr>
          <a:lstStyle/>
          <a:p>
            <a:pPr algn="just">
              <a:buFont typeface="Wingdings" panose="05000000000000000000" pitchFamily="2" charset="2"/>
              <a:buChar char="Ø"/>
            </a:pPr>
            <a:r>
              <a:rPr lang="en-US" sz="1800" dirty="0">
                <a:solidFill>
                  <a:schemeClr val="tx1"/>
                </a:solidFill>
              </a:rPr>
              <a:t>A default construct is a constructor, which does not have any parameters. It is called once you declare an object. Here is an example of a default constructor for person class:</a:t>
            </a:r>
          </a:p>
          <a:p>
            <a:pPr algn="just"/>
            <a:endParaRPr lang="en-US" sz="1800" dirty="0">
              <a:solidFill>
                <a:schemeClr val="tx1"/>
              </a:solidFill>
            </a:endParaRPr>
          </a:p>
          <a:p>
            <a:pPr algn="just"/>
            <a:endParaRPr lang="en-US" sz="1800" dirty="0">
              <a:solidFill>
                <a:schemeClr val="tx1"/>
              </a:solidFill>
            </a:endParaRPr>
          </a:p>
          <a:p>
            <a:pPr algn="just"/>
            <a:endParaRPr lang="en-US" sz="1800" dirty="0">
              <a:solidFill>
                <a:schemeClr val="tx1"/>
              </a:solidFill>
            </a:endParaRPr>
          </a:p>
          <a:p>
            <a:pPr algn="just"/>
            <a:endParaRPr lang="en-US" sz="1800" dirty="0">
              <a:solidFill>
                <a:schemeClr val="tx1"/>
              </a:solidFill>
            </a:endParaRPr>
          </a:p>
          <a:p>
            <a:pPr algn="just"/>
            <a:endParaRPr lang="en-US" sz="1800" dirty="0">
              <a:solidFill>
                <a:schemeClr val="tx1"/>
              </a:solidFill>
            </a:endParaRPr>
          </a:p>
          <a:p>
            <a:pPr marL="0" indent="0" algn="just">
              <a:buNone/>
            </a:pPr>
            <a:endParaRPr lang="en-US" sz="1800" dirty="0">
              <a:solidFill>
                <a:schemeClr val="tx1"/>
              </a:solidFill>
            </a:endParaRPr>
          </a:p>
          <a:p>
            <a:pPr algn="just">
              <a:buFont typeface="Wingdings" panose="05000000000000000000" pitchFamily="2" charset="2"/>
              <a:buChar char="Ø"/>
            </a:pPr>
            <a:r>
              <a:rPr lang="en-US" sz="1800" dirty="0">
                <a:solidFill>
                  <a:schemeClr val="tx1"/>
                </a:solidFill>
              </a:rPr>
              <a:t>Default constructor can be used to prepare some resources or for allocation of memory before you will start working with an object.</a:t>
            </a:r>
          </a:p>
        </p:txBody>
      </p:sp>
      <p:pic>
        <p:nvPicPr>
          <p:cNvPr id="5" name="Picture 4">
            <a:extLst>
              <a:ext uri="{FF2B5EF4-FFF2-40B4-BE49-F238E27FC236}">
                <a16:creationId xmlns:a16="http://schemas.microsoft.com/office/drawing/2014/main" id="{B38AEF04-23D9-49E8-B0CA-4B62221A43DC}"/>
              </a:ext>
            </a:extLst>
          </p:cNvPr>
          <p:cNvPicPr/>
          <p:nvPr/>
        </p:nvPicPr>
        <p:blipFill rotWithShape="1">
          <a:blip r:embed="rId2"/>
          <a:srcRect l="17276" t="19368" r="30914" b="19704"/>
          <a:stretch/>
        </p:blipFill>
        <p:spPr bwMode="auto">
          <a:xfrm>
            <a:off x="625475" y="2633133"/>
            <a:ext cx="5353294" cy="3303434"/>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8E577411-DE0B-462B-AEB9-21A027DEB965}"/>
              </a:ext>
            </a:extLst>
          </p:cNvPr>
          <p:cNvPicPr/>
          <p:nvPr/>
        </p:nvPicPr>
        <p:blipFill rotWithShape="1">
          <a:blip r:embed="rId3"/>
          <a:srcRect l="25843" t="28915" r="47163" b="61527"/>
          <a:stretch/>
        </p:blipFill>
        <p:spPr bwMode="auto">
          <a:xfrm>
            <a:off x="6363876" y="3429000"/>
            <a:ext cx="5209170" cy="13795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2141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E7FB-DA69-4B30-AF0F-98D30D11FF9A}"/>
              </a:ext>
            </a:extLst>
          </p:cNvPr>
          <p:cNvSpPr>
            <a:spLocks noGrp="1"/>
          </p:cNvSpPr>
          <p:nvPr>
            <p:ph type="title"/>
          </p:nvPr>
        </p:nvSpPr>
        <p:spPr/>
        <p:txBody>
          <a:bodyPr/>
          <a:lstStyle/>
          <a:p>
            <a:r>
              <a:rPr lang="en-US" dirty="0"/>
              <a:t>Parameterized constructor</a:t>
            </a:r>
          </a:p>
        </p:txBody>
      </p:sp>
      <p:sp>
        <p:nvSpPr>
          <p:cNvPr id="3" name="Content Placeholder 2">
            <a:extLst>
              <a:ext uri="{FF2B5EF4-FFF2-40B4-BE49-F238E27FC236}">
                <a16:creationId xmlns:a16="http://schemas.microsoft.com/office/drawing/2014/main" id="{56493D3E-89E0-4E07-832C-4E1377DBA194}"/>
              </a:ext>
            </a:extLst>
          </p:cNvPr>
          <p:cNvSpPr>
            <a:spLocks noGrp="1"/>
          </p:cNvSpPr>
          <p:nvPr>
            <p:ph idx="1"/>
          </p:nvPr>
        </p:nvSpPr>
        <p:spPr>
          <a:xfrm>
            <a:off x="378886" y="1872343"/>
            <a:ext cx="11432116" cy="4253821"/>
          </a:xfrm>
        </p:spPr>
        <p:txBody>
          <a:bodyPr>
            <a:normAutofit/>
          </a:bodyPr>
          <a:lstStyle/>
          <a:p>
            <a:pPr marL="0" indent="0" algn="just">
              <a:buNone/>
            </a:pPr>
            <a:r>
              <a:rPr lang="en-US" sz="1800" dirty="0">
                <a:solidFill>
                  <a:schemeClr val="tx1"/>
                </a:solidFill>
              </a:rPr>
              <a:t>The constructor with parameters can be used to initialize data members of the object. To create a constructor with parameters you have to specify its parameters in the parentheses as we do to specify parameters of a function. This is an example of a constructor with three parameters for Person class:</a:t>
            </a:r>
          </a:p>
        </p:txBody>
      </p:sp>
      <p:pic>
        <p:nvPicPr>
          <p:cNvPr id="4" name="Picture 3">
            <a:extLst>
              <a:ext uri="{FF2B5EF4-FFF2-40B4-BE49-F238E27FC236}">
                <a16:creationId xmlns:a16="http://schemas.microsoft.com/office/drawing/2014/main" id="{2B5ADE52-7418-4B08-BFEC-6C16C0440035}"/>
              </a:ext>
            </a:extLst>
          </p:cNvPr>
          <p:cNvPicPr/>
          <p:nvPr/>
        </p:nvPicPr>
        <p:blipFill rotWithShape="1">
          <a:blip r:embed="rId2"/>
          <a:srcRect l="16981" t="41049" r="28298" b="36741"/>
          <a:stretch/>
        </p:blipFill>
        <p:spPr bwMode="auto">
          <a:xfrm>
            <a:off x="0" y="3024019"/>
            <a:ext cx="7010400" cy="2034768"/>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B09413B4-F390-450E-A550-161A2F066717}"/>
              </a:ext>
            </a:extLst>
          </p:cNvPr>
          <p:cNvPicPr/>
          <p:nvPr/>
        </p:nvPicPr>
        <p:blipFill rotWithShape="1">
          <a:blip r:embed="rId3"/>
          <a:srcRect l="17417" t="66624" r="46880" b="20482"/>
          <a:stretch/>
        </p:blipFill>
        <p:spPr bwMode="auto">
          <a:xfrm>
            <a:off x="7389286" y="3429000"/>
            <a:ext cx="4631055" cy="939800"/>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322073CA-3F78-4B58-BDBE-697D7807BEE3}"/>
              </a:ext>
            </a:extLst>
          </p:cNvPr>
          <p:cNvSpPr/>
          <p:nvPr/>
        </p:nvSpPr>
        <p:spPr>
          <a:xfrm>
            <a:off x="516329" y="5408937"/>
            <a:ext cx="11157228" cy="923330"/>
          </a:xfrm>
          <a:prstGeom prst="rect">
            <a:avLst/>
          </a:prstGeom>
        </p:spPr>
        <p:txBody>
          <a:bodyPr wrap="square">
            <a:spAutoFit/>
          </a:bodyPr>
          <a:lstStyle/>
          <a:p>
            <a:pPr algn="just"/>
            <a:r>
              <a:rPr lang="en-US" dirty="0"/>
              <a:t>Notice that parentheses are used after object declaration. You are passing parameters to the constructor after declaration in the same way as you call a function with parameters. In this case, you don’t need to call constructor explicitly. We pass parameters right after we have declared an object.</a:t>
            </a:r>
          </a:p>
        </p:txBody>
      </p:sp>
    </p:spTree>
    <p:extLst>
      <p:ext uri="{BB962C8B-B14F-4D97-AF65-F5344CB8AC3E}">
        <p14:creationId xmlns:p14="http://schemas.microsoft.com/office/powerpoint/2010/main" val="2811095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D974-C59E-4992-B4E5-DB91B17C2E33}"/>
              </a:ext>
            </a:extLst>
          </p:cNvPr>
          <p:cNvSpPr>
            <a:spLocks noGrp="1"/>
          </p:cNvSpPr>
          <p:nvPr>
            <p:ph type="title"/>
          </p:nvPr>
        </p:nvSpPr>
        <p:spPr>
          <a:xfrm>
            <a:off x="378885" y="630382"/>
            <a:ext cx="11432116" cy="967840"/>
          </a:xfrm>
        </p:spPr>
        <p:txBody>
          <a:bodyPr anchor="ctr">
            <a:normAutofit/>
          </a:bodyPr>
          <a:lstStyle/>
          <a:p>
            <a:r>
              <a:rPr lang="en-US" dirty="0"/>
              <a:t>Pillars of OOP</a:t>
            </a:r>
          </a:p>
        </p:txBody>
      </p:sp>
      <p:pic>
        <p:nvPicPr>
          <p:cNvPr id="1026" name="Picture 2" descr="Funny Jokes - $$ 4 Pillars of Object Oriented Programming $$ - Wattpad">
            <a:extLst>
              <a:ext uri="{FF2B5EF4-FFF2-40B4-BE49-F238E27FC236}">
                <a16:creationId xmlns:a16="http://schemas.microsoft.com/office/drawing/2014/main" id="{2C91D6FE-36E8-4BFE-9CB0-39155C8CC7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58795" y="2133601"/>
            <a:ext cx="7876240" cy="399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471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73EF-ECD8-4EC1-B825-9231B51F90CC}"/>
              </a:ext>
            </a:extLst>
          </p:cNvPr>
          <p:cNvSpPr>
            <a:spLocks noGrp="1"/>
          </p:cNvSpPr>
          <p:nvPr>
            <p:ph type="title"/>
          </p:nvPr>
        </p:nvSpPr>
        <p:spPr/>
        <p:txBody>
          <a:bodyPr/>
          <a:lstStyle/>
          <a:p>
            <a:r>
              <a:rPr lang="en-US" dirty="0"/>
              <a:t>Copy Constructor</a:t>
            </a:r>
          </a:p>
        </p:txBody>
      </p:sp>
      <p:sp>
        <p:nvSpPr>
          <p:cNvPr id="3" name="Content Placeholder 2">
            <a:extLst>
              <a:ext uri="{FF2B5EF4-FFF2-40B4-BE49-F238E27FC236}">
                <a16:creationId xmlns:a16="http://schemas.microsoft.com/office/drawing/2014/main" id="{56493D3E-89E0-4E07-832C-4E1377DBA194}"/>
              </a:ext>
            </a:extLst>
          </p:cNvPr>
          <p:cNvSpPr>
            <a:spLocks noGrp="1"/>
          </p:cNvSpPr>
          <p:nvPr>
            <p:ph idx="1"/>
          </p:nvPr>
        </p:nvSpPr>
        <p:spPr>
          <a:xfrm>
            <a:off x="378885" y="1767790"/>
            <a:ext cx="11432116" cy="754742"/>
          </a:xfrm>
        </p:spPr>
        <p:txBody>
          <a:bodyPr anchor="t">
            <a:normAutofit/>
          </a:bodyPr>
          <a:lstStyle/>
          <a:p>
            <a:pPr marL="0" indent="0" algn="just">
              <a:buNone/>
            </a:pPr>
            <a:r>
              <a:rPr lang="en-US" sz="2000" dirty="0">
                <a:solidFill>
                  <a:schemeClr val="tx1"/>
                </a:solidFill>
              </a:rPr>
              <a:t>Copy constructor creates a new object of the same class using an existing object. It creates a copy/replica of the existing object.</a:t>
            </a:r>
          </a:p>
        </p:txBody>
      </p:sp>
      <p:pic>
        <p:nvPicPr>
          <p:cNvPr id="8" name="Picture 7" descr="A screenshot of a social media post&#10;&#10;Description automatically generated">
            <a:extLst>
              <a:ext uri="{FF2B5EF4-FFF2-40B4-BE49-F238E27FC236}">
                <a16:creationId xmlns:a16="http://schemas.microsoft.com/office/drawing/2014/main" id="{BDD1788B-9E33-4507-9730-AC75D7C6999A}"/>
              </a:ext>
            </a:extLst>
          </p:cNvPr>
          <p:cNvPicPr>
            <a:picLocks noChangeAspect="1"/>
          </p:cNvPicPr>
          <p:nvPr/>
        </p:nvPicPr>
        <p:blipFill>
          <a:blip r:embed="rId2"/>
          <a:stretch>
            <a:fillRect/>
          </a:stretch>
        </p:blipFill>
        <p:spPr>
          <a:xfrm>
            <a:off x="1741049" y="2692100"/>
            <a:ext cx="9326766" cy="3999286"/>
          </a:xfrm>
          <a:prstGeom prst="rect">
            <a:avLst/>
          </a:prstGeom>
        </p:spPr>
      </p:pic>
    </p:spTree>
    <p:extLst>
      <p:ext uri="{BB962C8B-B14F-4D97-AF65-F5344CB8AC3E}">
        <p14:creationId xmlns:p14="http://schemas.microsoft.com/office/powerpoint/2010/main" val="1375643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social media post&#10;&#10;Description automatically generated">
            <a:extLst>
              <a:ext uri="{FF2B5EF4-FFF2-40B4-BE49-F238E27FC236}">
                <a16:creationId xmlns:a16="http://schemas.microsoft.com/office/drawing/2014/main" id="{593D180F-A3CF-4E4B-ACD8-388C805D51F8}"/>
              </a:ext>
            </a:extLst>
          </p:cNvPr>
          <p:cNvPicPr>
            <a:picLocks noChangeAspect="1"/>
          </p:cNvPicPr>
          <p:nvPr/>
        </p:nvPicPr>
        <p:blipFill>
          <a:blip r:embed="rId2"/>
          <a:stretch>
            <a:fillRect/>
          </a:stretch>
        </p:blipFill>
        <p:spPr>
          <a:xfrm>
            <a:off x="507404" y="1609470"/>
            <a:ext cx="10175110" cy="4805843"/>
          </a:xfrm>
          <a:prstGeom prst="rect">
            <a:avLst/>
          </a:prstGeom>
        </p:spPr>
      </p:pic>
    </p:spTree>
    <p:extLst>
      <p:ext uri="{BB962C8B-B14F-4D97-AF65-F5344CB8AC3E}">
        <p14:creationId xmlns:p14="http://schemas.microsoft.com/office/powerpoint/2010/main" val="4023237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E7FB-DA69-4B30-AF0F-98D30D11FF9A}"/>
              </a:ext>
            </a:extLst>
          </p:cNvPr>
          <p:cNvSpPr>
            <a:spLocks noGrp="1"/>
          </p:cNvSpPr>
          <p:nvPr>
            <p:ph type="title"/>
          </p:nvPr>
        </p:nvSpPr>
        <p:spPr>
          <a:xfrm>
            <a:off x="378885" y="630382"/>
            <a:ext cx="11432116" cy="967840"/>
          </a:xfrm>
        </p:spPr>
        <p:txBody>
          <a:bodyPr vert="horz" lIns="91440" tIns="45720" rIns="91440" bIns="45720" rtlCol="0" anchor="ctr">
            <a:normAutofit/>
          </a:bodyPr>
          <a:lstStyle/>
          <a:p>
            <a:r>
              <a:rPr lang="en-US" dirty="0"/>
              <a:t>Copy constructor</a:t>
            </a:r>
          </a:p>
        </p:txBody>
      </p:sp>
      <p:sp>
        <p:nvSpPr>
          <p:cNvPr id="3" name="Content Placeholder 2">
            <a:extLst>
              <a:ext uri="{FF2B5EF4-FFF2-40B4-BE49-F238E27FC236}">
                <a16:creationId xmlns:a16="http://schemas.microsoft.com/office/drawing/2014/main" id="{56493D3E-89E0-4E07-832C-4E1377DBA194}"/>
              </a:ext>
            </a:extLst>
          </p:cNvPr>
          <p:cNvSpPr>
            <a:spLocks noGrp="1"/>
          </p:cNvSpPr>
          <p:nvPr>
            <p:ph sz="half" idx="1"/>
          </p:nvPr>
        </p:nvSpPr>
        <p:spPr>
          <a:xfrm>
            <a:off x="378885" y="1986189"/>
            <a:ext cx="5717115" cy="4487182"/>
          </a:xfrm>
        </p:spPr>
        <p:txBody>
          <a:bodyPr vert="horz" wrap="square" lIns="91440" tIns="45720" rIns="91440" bIns="45720" rtlCol="0" anchor="t">
            <a:noAutofit/>
          </a:bodyPr>
          <a:lstStyle/>
          <a:p>
            <a:pPr marL="0" indent="0" algn="just">
              <a:lnSpc>
                <a:spcPct val="90000"/>
              </a:lnSpc>
              <a:buNone/>
            </a:pPr>
            <a:r>
              <a:rPr lang="en-US" sz="1800" b="1" dirty="0">
                <a:solidFill>
                  <a:srgbClr val="FF0000"/>
                </a:solidFill>
              </a:rPr>
              <a:t>1. When is copy constructor called?</a:t>
            </a:r>
          </a:p>
          <a:p>
            <a:pPr algn="just">
              <a:lnSpc>
                <a:spcPct val="90000"/>
              </a:lnSpc>
              <a:buFont typeface="Wingdings" panose="05000000000000000000" pitchFamily="2" charset="2"/>
              <a:buChar char="Ø"/>
            </a:pPr>
            <a:r>
              <a:rPr lang="en-US" sz="1800" dirty="0"/>
              <a:t>When an object is constructed based on another object of the same class.</a:t>
            </a:r>
          </a:p>
          <a:p>
            <a:pPr algn="just">
              <a:lnSpc>
                <a:spcPct val="90000"/>
              </a:lnSpc>
              <a:buFont typeface="Wingdings" panose="05000000000000000000" pitchFamily="2" charset="2"/>
              <a:buChar char="Ø"/>
            </a:pPr>
            <a:r>
              <a:rPr lang="en-US" sz="1800" dirty="0"/>
              <a:t>When an object of the class is passed (to a function) by value as an argument.</a:t>
            </a:r>
          </a:p>
          <a:p>
            <a:pPr algn="just">
              <a:lnSpc>
                <a:spcPct val="90000"/>
              </a:lnSpc>
              <a:buFont typeface="Wingdings" panose="05000000000000000000" pitchFamily="2" charset="2"/>
              <a:buChar char="Ø"/>
            </a:pPr>
            <a:r>
              <a:rPr lang="en-US" sz="1800" dirty="0"/>
              <a:t>When an object of the class is returned by value.</a:t>
            </a:r>
          </a:p>
          <a:p>
            <a:pPr algn="just">
              <a:lnSpc>
                <a:spcPct val="90000"/>
              </a:lnSpc>
              <a:buFont typeface="Wingdings" panose="05000000000000000000" pitchFamily="2" charset="2"/>
              <a:buChar char="Ø"/>
            </a:pPr>
            <a:r>
              <a:rPr lang="en-US" sz="1800" dirty="0"/>
              <a:t>When compiler generates a temporary object.</a:t>
            </a:r>
          </a:p>
          <a:p>
            <a:pPr marL="0" indent="0" algn="just">
              <a:lnSpc>
                <a:spcPct val="90000"/>
              </a:lnSpc>
              <a:buNone/>
            </a:pPr>
            <a:r>
              <a:rPr lang="en-US" sz="1800" b="1" dirty="0">
                <a:solidFill>
                  <a:srgbClr val="FF0000"/>
                </a:solidFill>
              </a:rPr>
              <a:t>2. When you need a copy constructor?</a:t>
            </a:r>
          </a:p>
          <a:p>
            <a:pPr algn="just">
              <a:lnSpc>
                <a:spcPct val="90000"/>
              </a:lnSpc>
              <a:buFont typeface="Wingdings" panose="05000000000000000000" pitchFamily="2" charset="2"/>
              <a:buChar char="Ø"/>
            </a:pPr>
            <a:r>
              <a:rPr lang="en-US" sz="1800" dirty="0"/>
              <a:t>If the class has pointer variables and has some dynamic memory allocations, then it is a must to have a copy constructor.</a:t>
            </a:r>
          </a:p>
          <a:p>
            <a:pPr algn="just">
              <a:lnSpc>
                <a:spcPct val="90000"/>
              </a:lnSpc>
            </a:pPr>
            <a:endParaRPr lang="en-US" sz="1800" dirty="0"/>
          </a:p>
        </p:txBody>
      </p:sp>
      <p:sp>
        <p:nvSpPr>
          <p:cNvPr id="4" name="Rectangle 3">
            <a:extLst>
              <a:ext uri="{FF2B5EF4-FFF2-40B4-BE49-F238E27FC236}">
                <a16:creationId xmlns:a16="http://schemas.microsoft.com/office/drawing/2014/main" id="{A6E69E10-A10A-489C-9776-06844AFF5555}"/>
              </a:ext>
            </a:extLst>
          </p:cNvPr>
          <p:cNvSpPr/>
          <p:nvPr/>
        </p:nvSpPr>
        <p:spPr>
          <a:xfrm>
            <a:off x="6484031" y="2008706"/>
            <a:ext cx="5326970" cy="4849293"/>
          </a:xfrm>
          <a:prstGeom prst="rect">
            <a:avLst/>
          </a:prstGeom>
        </p:spPr>
        <p:txBody>
          <a:bodyPr vert="horz" wrap="square" lIns="91440" tIns="45720" rIns="91440" bIns="45720" rtlCol="0" anchor="t">
            <a:noAutofit/>
          </a:bodyPr>
          <a:lstStyle/>
          <a:p>
            <a:pPr>
              <a:lnSpc>
                <a:spcPct val="90000"/>
              </a:lnSpc>
              <a:spcAft>
                <a:spcPts val="600"/>
              </a:spcAft>
              <a:buSzPct val="90000"/>
            </a:pPr>
            <a:r>
              <a:rPr lang="en-US" b="1" dirty="0">
                <a:solidFill>
                  <a:srgbClr val="FF0000"/>
                </a:solidFill>
              </a:rPr>
              <a:t>3. Why Copy Constructor’s parameter is const reference?</a:t>
            </a:r>
          </a:p>
          <a:p>
            <a:pPr>
              <a:lnSpc>
                <a:spcPct val="90000"/>
              </a:lnSpc>
              <a:spcAft>
                <a:spcPts val="600"/>
              </a:spcAft>
              <a:buSzPct val="90000"/>
            </a:pPr>
            <a:r>
              <a:rPr lang="en-US" dirty="0">
                <a:solidFill>
                  <a:schemeClr val="tx1">
                    <a:lumMod val="85000"/>
                    <a:lumOff val="15000"/>
                  </a:schemeClr>
                </a:solidFill>
              </a:rPr>
              <a:t>	</a:t>
            </a:r>
          </a:p>
          <a:p>
            <a:pPr algn="just">
              <a:lnSpc>
                <a:spcPct val="90000"/>
              </a:lnSpc>
              <a:spcAft>
                <a:spcPts val="600"/>
              </a:spcAft>
              <a:buSzPct val="90000"/>
            </a:pPr>
            <a:r>
              <a:rPr lang="en-US" dirty="0">
                <a:solidFill>
                  <a:schemeClr val="tx1">
                    <a:lumMod val="85000"/>
                    <a:lumOff val="15000"/>
                  </a:schemeClr>
                </a:solidFill>
              </a:rPr>
              <a:t>Point(const Point &amp;</a:t>
            </a:r>
            <a:r>
              <a:rPr lang="en-US" dirty="0" err="1">
                <a:solidFill>
                  <a:schemeClr val="tx1">
                    <a:lumMod val="85000"/>
                    <a:lumOff val="15000"/>
                  </a:schemeClr>
                </a:solidFill>
              </a:rPr>
              <a:t>pointObj</a:t>
            </a:r>
            <a:r>
              <a:rPr lang="en-US" dirty="0">
                <a:solidFill>
                  <a:schemeClr val="tx1">
                    <a:lumMod val="85000"/>
                    <a:lumOff val="15000"/>
                  </a:schemeClr>
                </a:solidFill>
              </a:rPr>
              <a:t>) – Here if we pass Class object “</a:t>
            </a:r>
            <a:r>
              <a:rPr lang="en-US" dirty="0" err="1">
                <a:solidFill>
                  <a:schemeClr val="tx1">
                    <a:lumMod val="85000"/>
                    <a:lumOff val="15000"/>
                  </a:schemeClr>
                </a:solidFill>
              </a:rPr>
              <a:t>pointObj</a:t>
            </a:r>
            <a:r>
              <a:rPr lang="en-US" dirty="0">
                <a:solidFill>
                  <a:schemeClr val="tx1">
                    <a:lumMod val="85000"/>
                    <a:lumOff val="15000"/>
                  </a:schemeClr>
                </a:solidFill>
              </a:rPr>
              <a:t>’ to copy constructor as value(not reference), compiler will start creating a copy of “obj” and to create a copy of the object, copy constructor would be called again and it would create an infinite loop and program will go in deadlock state.</a:t>
            </a:r>
          </a:p>
          <a:p>
            <a:pPr algn="just">
              <a:lnSpc>
                <a:spcPct val="90000"/>
              </a:lnSpc>
              <a:spcAft>
                <a:spcPts val="600"/>
              </a:spcAft>
              <a:buSzPct val="90000"/>
            </a:pPr>
            <a:endParaRPr lang="en-US" dirty="0">
              <a:solidFill>
                <a:schemeClr val="tx1">
                  <a:lumMod val="85000"/>
                  <a:lumOff val="15000"/>
                </a:schemeClr>
              </a:solidFill>
            </a:endParaRPr>
          </a:p>
          <a:p>
            <a:pPr algn="just">
              <a:lnSpc>
                <a:spcPct val="90000"/>
              </a:lnSpc>
              <a:spcAft>
                <a:spcPts val="600"/>
              </a:spcAft>
              <a:buSzPct val="90000"/>
            </a:pPr>
            <a:r>
              <a:rPr lang="en-US" dirty="0">
                <a:solidFill>
                  <a:schemeClr val="tx1">
                    <a:lumMod val="85000"/>
                    <a:lumOff val="15000"/>
                  </a:schemeClr>
                </a:solidFill>
              </a:rPr>
              <a:t>Point(Point &amp;</a:t>
            </a:r>
            <a:r>
              <a:rPr lang="en-US" dirty="0" err="1">
                <a:solidFill>
                  <a:schemeClr val="tx1">
                    <a:lumMod val="85000"/>
                    <a:lumOff val="15000"/>
                  </a:schemeClr>
                </a:solidFill>
              </a:rPr>
              <a:t>pointObj</a:t>
            </a:r>
            <a:r>
              <a:rPr lang="en-US" dirty="0">
                <a:solidFill>
                  <a:schemeClr val="tx1">
                    <a:lumMod val="85000"/>
                    <a:lumOff val="15000"/>
                  </a:schemeClr>
                </a:solidFill>
              </a:rPr>
              <a:t>) – the parameter “</a:t>
            </a:r>
            <a:r>
              <a:rPr lang="en-US" dirty="0" err="1">
                <a:solidFill>
                  <a:schemeClr val="tx1">
                    <a:lumMod val="85000"/>
                    <a:lumOff val="15000"/>
                  </a:schemeClr>
                </a:solidFill>
              </a:rPr>
              <a:t>pointObj</a:t>
            </a:r>
            <a:r>
              <a:rPr lang="en-US" dirty="0">
                <a:solidFill>
                  <a:schemeClr val="tx1">
                    <a:lumMod val="85000"/>
                    <a:lumOff val="15000"/>
                  </a:schemeClr>
                </a:solidFill>
              </a:rPr>
              <a:t>” should not get modified while copying.</a:t>
            </a:r>
          </a:p>
          <a:p>
            <a:pPr algn="just">
              <a:lnSpc>
                <a:spcPct val="90000"/>
              </a:lnSpc>
              <a:spcAft>
                <a:spcPts val="600"/>
              </a:spcAft>
              <a:buSzPct val="90000"/>
            </a:pPr>
            <a:endParaRPr lang="en-US" dirty="0">
              <a:solidFill>
                <a:schemeClr val="tx1">
                  <a:lumMod val="85000"/>
                  <a:lumOff val="15000"/>
                </a:schemeClr>
              </a:solidFill>
            </a:endParaRPr>
          </a:p>
          <a:p>
            <a:pPr algn="just">
              <a:lnSpc>
                <a:spcPct val="90000"/>
              </a:lnSpc>
              <a:spcAft>
                <a:spcPts val="600"/>
              </a:spcAft>
              <a:buSzPct val="90000"/>
            </a:pPr>
            <a:r>
              <a:rPr lang="en-US" dirty="0">
                <a:solidFill>
                  <a:schemeClr val="tx1">
                    <a:lumMod val="85000"/>
                    <a:lumOff val="15000"/>
                  </a:schemeClr>
                </a:solidFill>
              </a:rPr>
              <a:t>So here the interesting part is compiler doesn’t allow to create you a constructor without const reference.</a:t>
            </a:r>
          </a:p>
        </p:txBody>
      </p:sp>
    </p:spTree>
    <p:extLst>
      <p:ext uri="{BB962C8B-B14F-4D97-AF65-F5344CB8AC3E}">
        <p14:creationId xmlns:p14="http://schemas.microsoft.com/office/powerpoint/2010/main" val="2039132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E7FB-DA69-4B30-AF0F-98D30D11FF9A}"/>
              </a:ext>
            </a:extLst>
          </p:cNvPr>
          <p:cNvSpPr>
            <a:spLocks noGrp="1"/>
          </p:cNvSpPr>
          <p:nvPr>
            <p:ph type="title"/>
          </p:nvPr>
        </p:nvSpPr>
        <p:spPr>
          <a:xfrm>
            <a:off x="378885" y="630382"/>
            <a:ext cx="11432116" cy="967840"/>
          </a:xfrm>
        </p:spPr>
        <p:txBody>
          <a:bodyPr anchor="ctr">
            <a:normAutofit/>
          </a:bodyPr>
          <a:lstStyle/>
          <a:p>
            <a:r>
              <a:rPr lang="en-US" dirty="0"/>
              <a:t>Default vs. Copy constructor</a:t>
            </a:r>
          </a:p>
        </p:txBody>
      </p:sp>
      <p:pic>
        <p:nvPicPr>
          <p:cNvPr id="4" name="Picture 3">
            <a:extLst>
              <a:ext uri="{FF2B5EF4-FFF2-40B4-BE49-F238E27FC236}">
                <a16:creationId xmlns:a16="http://schemas.microsoft.com/office/drawing/2014/main" id="{67A4A6B0-8D51-4CA4-B3D7-59DE51E0B6E1}"/>
              </a:ext>
            </a:extLst>
          </p:cNvPr>
          <p:cNvPicPr/>
          <p:nvPr/>
        </p:nvPicPr>
        <p:blipFill rotWithShape="1">
          <a:blip r:embed="rId2"/>
          <a:srcRect l="10310" t="37693" r="42792" b="13504"/>
          <a:stretch/>
        </p:blipFill>
        <p:spPr bwMode="auto">
          <a:xfrm>
            <a:off x="1097280" y="2133601"/>
            <a:ext cx="10494497" cy="422499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23626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E7FB-DA69-4B30-AF0F-98D30D11FF9A}"/>
              </a:ext>
            </a:extLst>
          </p:cNvPr>
          <p:cNvSpPr>
            <a:spLocks noGrp="1"/>
          </p:cNvSpPr>
          <p:nvPr>
            <p:ph type="title"/>
          </p:nvPr>
        </p:nvSpPr>
        <p:spPr/>
        <p:txBody>
          <a:bodyPr anchor="b">
            <a:normAutofit/>
          </a:bodyPr>
          <a:lstStyle/>
          <a:p>
            <a:r>
              <a:rPr lang="en-US" dirty="0"/>
              <a:t>Keyword: const</a:t>
            </a:r>
          </a:p>
        </p:txBody>
      </p:sp>
      <p:sp>
        <p:nvSpPr>
          <p:cNvPr id="3" name="Content Placeholder 2">
            <a:extLst>
              <a:ext uri="{FF2B5EF4-FFF2-40B4-BE49-F238E27FC236}">
                <a16:creationId xmlns:a16="http://schemas.microsoft.com/office/drawing/2014/main" id="{56493D3E-89E0-4E07-832C-4E1377DBA194}"/>
              </a:ext>
            </a:extLst>
          </p:cNvPr>
          <p:cNvSpPr>
            <a:spLocks noGrp="1"/>
          </p:cNvSpPr>
          <p:nvPr>
            <p:ph idx="1"/>
          </p:nvPr>
        </p:nvSpPr>
        <p:spPr>
          <a:xfrm>
            <a:off x="378885" y="2235055"/>
            <a:ext cx="11432116" cy="3992563"/>
          </a:xfrm>
        </p:spPr>
        <p:txBody>
          <a:bodyPr>
            <a:normAutofit lnSpcReduction="10000"/>
          </a:bodyPr>
          <a:lstStyle/>
          <a:p>
            <a:pPr marL="0" indent="0">
              <a:buNone/>
            </a:pPr>
            <a:r>
              <a:rPr lang="en-US" b="1" dirty="0"/>
              <a:t>const</a:t>
            </a:r>
            <a:r>
              <a:rPr lang="en-US" dirty="0"/>
              <a:t> keyword is used to make any element of a program constant. It can be used with:</a:t>
            </a:r>
          </a:p>
          <a:p>
            <a:pPr algn="just">
              <a:buFont typeface="Wingdings" panose="05000000000000000000" pitchFamily="2" charset="2"/>
              <a:buChar char="Ø"/>
            </a:pPr>
            <a:r>
              <a:rPr lang="en-US" dirty="0"/>
              <a:t>Variables</a:t>
            </a:r>
          </a:p>
          <a:p>
            <a:pPr algn="just">
              <a:buFont typeface="Wingdings" panose="05000000000000000000" pitchFamily="2" charset="2"/>
              <a:buChar char="Ø"/>
            </a:pPr>
            <a:r>
              <a:rPr lang="en-US" dirty="0"/>
              <a:t>Pointers</a:t>
            </a:r>
          </a:p>
          <a:p>
            <a:pPr algn="just">
              <a:buFont typeface="Wingdings" panose="05000000000000000000" pitchFamily="2" charset="2"/>
              <a:buChar char="Ø"/>
            </a:pPr>
            <a:r>
              <a:rPr lang="en-US" dirty="0"/>
              <a:t>Function arguments and return types</a:t>
            </a:r>
          </a:p>
          <a:p>
            <a:pPr algn="just">
              <a:buFont typeface="Wingdings" panose="05000000000000000000" pitchFamily="2" charset="2"/>
              <a:buChar char="Ø"/>
            </a:pPr>
            <a:r>
              <a:rPr lang="en-US" dirty="0"/>
              <a:t>Class Data members</a:t>
            </a:r>
          </a:p>
          <a:p>
            <a:pPr algn="just">
              <a:buFont typeface="Wingdings" panose="05000000000000000000" pitchFamily="2" charset="2"/>
              <a:buChar char="Ø"/>
            </a:pPr>
            <a:r>
              <a:rPr lang="en-US" dirty="0"/>
              <a:t>Class Member functions</a:t>
            </a:r>
          </a:p>
          <a:p>
            <a:pPr algn="just">
              <a:buFont typeface="Wingdings" panose="05000000000000000000" pitchFamily="2" charset="2"/>
              <a:buChar char="Ø"/>
            </a:pPr>
            <a:r>
              <a:rPr lang="en-US" dirty="0"/>
              <a:t>Objects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31740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4111-EC8E-4805-A4F1-557CC9C1F31D}"/>
              </a:ext>
            </a:extLst>
          </p:cNvPr>
          <p:cNvSpPr>
            <a:spLocks noGrp="1"/>
          </p:cNvSpPr>
          <p:nvPr>
            <p:ph type="title"/>
          </p:nvPr>
        </p:nvSpPr>
        <p:spPr/>
        <p:txBody>
          <a:bodyPr/>
          <a:lstStyle/>
          <a:p>
            <a:r>
              <a:rPr lang="en-US" dirty="0"/>
              <a:t>Variable</a:t>
            </a:r>
          </a:p>
        </p:txBody>
      </p:sp>
      <p:sp>
        <p:nvSpPr>
          <p:cNvPr id="3" name="Content Placeholder 2">
            <a:extLst>
              <a:ext uri="{FF2B5EF4-FFF2-40B4-BE49-F238E27FC236}">
                <a16:creationId xmlns:a16="http://schemas.microsoft.com/office/drawing/2014/main" id="{56493D3E-89E0-4E07-832C-4E1377DBA194}"/>
              </a:ext>
            </a:extLst>
          </p:cNvPr>
          <p:cNvSpPr>
            <a:spLocks noGrp="1"/>
          </p:cNvSpPr>
          <p:nvPr>
            <p:ph idx="1"/>
          </p:nvPr>
        </p:nvSpPr>
        <p:spPr>
          <a:xfrm>
            <a:off x="378885" y="1901374"/>
            <a:ext cx="11432116" cy="2452912"/>
          </a:xfrm>
        </p:spPr>
        <p:txBody>
          <a:bodyPr anchor="t">
            <a:normAutofit/>
          </a:bodyPr>
          <a:lstStyle/>
          <a:p>
            <a:pPr marL="0" indent="0" algn="just">
              <a:buNone/>
            </a:pPr>
            <a:r>
              <a:rPr lang="en-US" sz="2000" dirty="0"/>
              <a:t>If we declare a variable as </a:t>
            </a:r>
            <a:r>
              <a:rPr lang="en-US" sz="2000" b="1" dirty="0"/>
              <a:t>const</a:t>
            </a:r>
            <a:r>
              <a:rPr lang="en-US" sz="2000" dirty="0"/>
              <a:t>, we cannot change its value. A const variable must be assigned a value at the time of its declaration.</a:t>
            </a:r>
          </a:p>
          <a:p>
            <a:pPr marL="0" indent="0" algn="just">
              <a:buNone/>
            </a:pPr>
            <a:r>
              <a:rPr lang="en-US" sz="2000" dirty="0"/>
              <a:t>Once initialized, if we try to change its value, then we will get compilation error. The following two cases will give us an error since in both these cases, we are trying to change the value of a const variable.</a:t>
            </a:r>
            <a:endParaRPr lang="en-US" sz="2000" dirty="0">
              <a:solidFill>
                <a:schemeClr val="tx1"/>
              </a:solidFill>
            </a:endParaRPr>
          </a:p>
        </p:txBody>
      </p:sp>
      <p:pic>
        <p:nvPicPr>
          <p:cNvPr id="10" name="Picture 9">
            <a:extLst>
              <a:ext uri="{FF2B5EF4-FFF2-40B4-BE49-F238E27FC236}">
                <a16:creationId xmlns:a16="http://schemas.microsoft.com/office/drawing/2014/main" id="{857D783E-BCEC-4826-8869-21E313BE67C6}"/>
              </a:ext>
            </a:extLst>
          </p:cNvPr>
          <p:cNvPicPr/>
          <p:nvPr/>
        </p:nvPicPr>
        <p:blipFill rotWithShape="1">
          <a:blip r:embed="rId2"/>
          <a:srcRect l="3051" t="60928" r="58181" b="14531"/>
          <a:stretch/>
        </p:blipFill>
        <p:spPr bwMode="auto">
          <a:xfrm>
            <a:off x="524406" y="3767687"/>
            <a:ext cx="5570537" cy="2650460"/>
          </a:xfrm>
          <a:prstGeom prst="rect">
            <a:avLst/>
          </a:prstGeom>
          <a:ln>
            <a:noFill/>
          </a:ln>
          <a:extLst>
            <a:ext uri="{53640926-AAD7-44D8-BBD7-CCE9431645EC}">
              <a14:shadowObscured xmlns:a14="http://schemas.microsoft.com/office/drawing/2010/main"/>
            </a:ext>
          </a:extLst>
        </p:spPr>
      </p:pic>
      <p:sp>
        <p:nvSpPr>
          <p:cNvPr id="11" name="Rectangle 10">
            <a:extLst>
              <a:ext uri="{FF2B5EF4-FFF2-40B4-BE49-F238E27FC236}">
                <a16:creationId xmlns:a16="http://schemas.microsoft.com/office/drawing/2014/main" id="{A19F7A61-3056-434C-9FE5-707E4BFA0AC7}"/>
              </a:ext>
            </a:extLst>
          </p:cNvPr>
          <p:cNvSpPr/>
          <p:nvPr/>
        </p:nvSpPr>
        <p:spPr>
          <a:xfrm>
            <a:off x="6689350" y="4657438"/>
            <a:ext cx="5121651" cy="1200329"/>
          </a:xfrm>
          <a:prstGeom prst="rect">
            <a:avLst/>
          </a:prstGeom>
        </p:spPr>
        <p:txBody>
          <a:bodyPr wrap="square">
            <a:spAutoFit/>
          </a:bodyPr>
          <a:lstStyle/>
          <a:p>
            <a:pPr algn="just"/>
            <a:r>
              <a:rPr lang="en-US" dirty="0"/>
              <a:t>In this code we have made </a:t>
            </a:r>
            <a:r>
              <a:rPr lang="en-US" dirty="0" err="1"/>
              <a:t>i</a:t>
            </a:r>
            <a:r>
              <a:rPr lang="en-US" dirty="0"/>
              <a:t> as constant, hence if we try to change its value, we will get compile time error. Though we can use it for substitution for other variables..</a:t>
            </a:r>
          </a:p>
        </p:txBody>
      </p:sp>
    </p:spTree>
    <p:extLst>
      <p:ext uri="{BB962C8B-B14F-4D97-AF65-F5344CB8AC3E}">
        <p14:creationId xmlns:p14="http://schemas.microsoft.com/office/powerpoint/2010/main" val="3634470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AD86CBF-B62E-4FE1-BE23-1421345A4FBE}"/>
              </a:ext>
            </a:extLst>
          </p:cNvPr>
          <p:cNvSpPr txBox="1">
            <a:spLocks/>
          </p:cNvSpPr>
          <p:nvPr/>
        </p:nvSpPr>
        <p:spPr>
          <a:xfrm>
            <a:off x="378884" y="2007634"/>
            <a:ext cx="11432115" cy="188512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None/>
            </a:pPr>
            <a:r>
              <a:rPr lang="en-US" sz="1800" dirty="0">
                <a:solidFill>
                  <a:schemeClr val="tx1"/>
                </a:solidFill>
              </a:rPr>
              <a:t>Pointers can be declared using const keyword too. When we use const with pointers, we can do it in two ways, either we can apply const to what the pointer is pointing to, or we can make the pointer itself a constant.</a:t>
            </a:r>
          </a:p>
          <a:p>
            <a:pPr marL="0" indent="0" algn="just">
              <a:buNone/>
            </a:pPr>
            <a:endParaRPr lang="en-US" sz="1800" dirty="0">
              <a:solidFill>
                <a:schemeClr val="tx1"/>
              </a:solidFill>
            </a:endParaRPr>
          </a:p>
        </p:txBody>
      </p:sp>
      <p:sp>
        <p:nvSpPr>
          <p:cNvPr id="8" name="Content Placeholder 2">
            <a:extLst>
              <a:ext uri="{FF2B5EF4-FFF2-40B4-BE49-F238E27FC236}">
                <a16:creationId xmlns:a16="http://schemas.microsoft.com/office/drawing/2014/main" id="{8C1111BD-D52D-4894-9EA1-0E2B549ED630}"/>
              </a:ext>
            </a:extLst>
          </p:cNvPr>
          <p:cNvSpPr txBox="1">
            <a:spLocks/>
          </p:cNvSpPr>
          <p:nvPr/>
        </p:nvSpPr>
        <p:spPr>
          <a:xfrm>
            <a:off x="378884" y="4435432"/>
            <a:ext cx="11287929" cy="168959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None/>
            </a:pPr>
            <a:r>
              <a:rPr lang="en-US" sz="1800" dirty="0">
                <a:solidFill>
                  <a:schemeClr val="tx1"/>
                </a:solidFill>
              </a:rPr>
              <a:t>Here, w is a pointer, which is const, that points to an int. Now we can't change the pointer, which means it will always point to the variable x but can change the value that it points to, by changing the value of x.</a:t>
            </a:r>
          </a:p>
          <a:p>
            <a:pPr marL="0" indent="0" algn="just">
              <a:buNone/>
            </a:pPr>
            <a:r>
              <a:rPr lang="en-US" sz="1800" dirty="0">
                <a:solidFill>
                  <a:schemeClr val="tx1"/>
                </a:solidFill>
              </a:rPr>
              <a:t>The constant pointer to a variable is useful where you want a storage that can be changed in value but not moved in memory. Because the pointer will always point to the same memory location, because it is defined with const keyword, but the value at that memory location can be changed.</a:t>
            </a:r>
          </a:p>
        </p:txBody>
      </p:sp>
      <p:pic>
        <p:nvPicPr>
          <p:cNvPr id="9" name="Picture 8">
            <a:extLst>
              <a:ext uri="{FF2B5EF4-FFF2-40B4-BE49-F238E27FC236}">
                <a16:creationId xmlns:a16="http://schemas.microsoft.com/office/drawing/2014/main" id="{797C8DD1-86E3-483D-BF30-7FC64BB7F04B}"/>
              </a:ext>
            </a:extLst>
          </p:cNvPr>
          <p:cNvPicPr/>
          <p:nvPr/>
        </p:nvPicPr>
        <p:blipFill rotWithShape="1">
          <a:blip r:embed="rId2"/>
          <a:srcRect l="24539" t="51404" r="63861" b="42388"/>
          <a:stretch/>
        </p:blipFill>
        <p:spPr bwMode="auto">
          <a:xfrm>
            <a:off x="3680377" y="2950195"/>
            <a:ext cx="4332849" cy="1058469"/>
          </a:xfrm>
          <a:prstGeom prst="rect">
            <a:avLst/>
          </a:prstGeom>
          <a:ln>
            <a:noFill/>
          </a:ln>
          <a:extLst>
            <a:ext uri="{53640926-AAD7-44D8-BBD7-CCE9431645EC}">
              <a14:shadowObscured xmlns:a14="http://schemas.microsoft.com/office/drawing/2010/main"/>
            </a:ext>
          </a:extLst>
        </p:spPr>
      </p:pic>
      <p:sp>
        <p:nvSpPr>
          <p:cNvPr id="10" name="Title 9">
            <a:extLst>
              <a:ext uri="{FF2B5EF4-FFF2-40B4-BE49-F238E27FC236}">
                <a16:creationId xmlns:a16="http://schemas.microsoft.com/office/drawing/2014/main" id="{953573C1-02BE-45FC-9230-B1A38C4F7900}"/>
              </a:ext>
            </a:extLst>
          </p:cNvPr>
          <p:cNvSpPr>
            <a:spLocks noGrp="1"/>
          </p:cNvSpPr>
          <p:nvPr>
            <p:ph type="title"/>
          </p:nvPr>
        </p:nvSpPr>
        <p:spPr/>
        <p:txBody>
          <a:bodyPr>
            <a:normAutofit fontScale="90000"/>
          </a:bodyPr>
          <a:lstStyle/>
          <a:p>
            <a:br>
              <a:rPr lang="en-US" dirty="0"/>
            </a:br>
            <a:r>
              <a:rPr lang="en-US" dirty="0"/>
              <a:t>Pointers</a:t>
            </a:r>
            <a:br>
              <a:rPr lang="en-US" dirty="0"/>
            </a:br>
            <a:endParaRPr lang="en-US" dirty="0"/>
          </a:p>
        </p:txBody>
      </p:sp>
    </p:spTree>
    <p:extLst>
      <p:ext uri="{BB962C8B-B14F-4D97-AF65-F5344CB8AC3E}">
        <p14:creationId xmlns:p14="http://schemas.microsoft.com/office/powerpoint/2010/main" val="1202033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15AF-C86A-4C4D-B51C-A5A5DD18D924}"/>
              </a:ext>
            </a:extLst>
          </p:cNvPr>
          <p:cNvSpPr>
            <a:spLocks noGrp="1"/>
          </p:cNvSpPr>
          <p:nvPr>
            <p:ph type="title"/>
          </p:nvPr>
        </p:nvSpPr>
        <p:spPr/>
        <p:txBody>
          <a:bodyPr>
            <a:normAutofit fontScale="90000"/>
          </a:bodyPr>
          <a:lstStyle/>
          <a:p>
            <a:br>
              <a:rPr lang="en-US" dirty="0"/>
            </a:br>
            <a:r>
              <a:rPr lang="en-US" dirty="0"/>
              <a:t>Function Arguments and return types</a:t>
            </a:r>
            <a:br>
              <a:rPr lang="en-US" dirty="0"/>
            </a:br>
            <a:endParaRPr lang="en-US" dirty="0"/>
          </a:p>
        </p:txBody>
      </p:sp>
      <p:sp>
        <p:nvSpPr>
          <p:cNvPr id="3" name="Content Placeholder 2">
            <a:extLst>
              <a:ext uri="{FF2B5EF4-FFF2-40B4-BE49-F238E27FC236}">
                <a16:creationId xmlns:a16="http://schemas.microsoft.com/office/drawing/2014/main" id="{56493D3E-89E0-4E07-832C-4E1377DBA194}"/>
              </a:ext>
            </a:extLst>
          </p:cNvPr>
          <p:cNvSpPr>
            <a:spLocks noGrp="1"/>
          </p:cNvSpPr>
          <p:nvPr>
            <p:ph idx="1"/>
          </p:nvPr>
        </p:nvSpPr>
        <p:spPr>
          <a:xfrm>
            <a:off x="1377111" y="2184465"/>
            <a:ext cx="9435663" cy="3992563"/>
          </a:xfrm>
        </p:spPr>
        <p:txBody>
          <a:bodyPr anchor="t">
            <a:normAutofit/>
          </a:bodyPr>
          <a:lstStyle/>
          <a:p>
            <a:pPr marL="457200" indent="-457200" algn="just">
              <a:buAutoNum type="arabicPeriod"/>
            </a:pPr>
            <a:r>
              <a:rPr lang="en-US" sz="1800" dirty="0">
                <a:solidFill>
                  <a:schemeClr val="tx1"/>
                </a:solidFill>
              </a:rPr>
              <a:t>For built in datatypes, returning a const or non-const value, doesn't make any difference.</a:t>
            </a:r>
          </a:p>
          <a:p>
            <a:pPr marL="457200" indent="-457200" algn="just">
              <a:buAutoNum type="arabicPeriod"/>
            </a:pPr>
            <a:r>
              <a:rPr lang="en-US" sz="1800" dirty="0">
                <a:solidFill>
                  <a:schemeClr val="tx1"/>
                </a:solidFill>
              </a:rPr>
              <a:t>For user defined datatypes, returning const, will prevent its modification.</a:t>
            </a:r>
          </a:p>
          <a:p>
            <a:pPr marL="457200" indent="-457200" algn="just">
              <a:buAutoNum type="arabicPeriod"/>
            </a:pPr>
            <a:r>
              <a:rPr lang="en-US" sz="1800" dirty="0">
                <a:solidFill>
                  <a:schemeClr val="tx1"/>
                </a:solidFill>
              </a:rPr>
              <a:t>Temporary objects created while program execution are always of const type.</a:t>
            </a:r>
          </a:p>
          <a:p>
            <a:pPr marL="457200" indent="-457200" algn="just">
              <a:buAutoNum type="arabicPeriod"/>
            </a:pPr>
            <a:r>
              <a:rPr lang="en-US" sz="1800" dirty="0">
                <a:solidFill>
                  <a:schemeClr val="tx1"/>
                </a:solidFill>
              </a:rPr>
              <a:t>If a function has a non-const parameter, it cannot be passed a const argument while making a call.</a:t>
            </a:r>
          </a:p>
        </p:txBody>
      </p:sp>
      <p:pic>
        <p:nvPicPr>
          <p:cNvPr id="5" name="Picture 4">
            <a:extLst>
              <a:ext uri="{FF2B5EF4-FFF2-40B4-BE49-F238E27FC236}">
                <a16:creationId xmlns:a16="http://schemas.microsoft.com/office/drawing/2014/main" id="{C34549D0-CAD6-43C2-B8CE-07BE907C11CE}"/>
              </a:ext>
            </a:extLst>
          </p:cNvPr>
          <p:cNvPicPr/>
          <p:nvPr/>
        </p:nvPicPr>
        <p:blipFill rotWithShape="1">
          <a:blip r:embed="rId2"/>
          <a:srcRect l="24824" t="28661" r="61393" b="45242"/>
          <a:stretch/>
        </p:blipFill>
        <p:spPr bwMode="auto">
          <a:xfrm>
            <a:off x="1320705" y="4673416"/>
            <a:ext cx="2384197" cy="2151319"/>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03383350-EE79-4841-8051-C902AAB3C16C}"/>
              </a:ext>
            </a:extLst>
          </p:cNvPr>
          <p:cNvPicPr/>
          <p:nvPr/>
        </p:nvPicPr>
        <p:blipFill rotWithShape="1">
          <a:blip r:embed="rId3"/>
          <a:srcRect l="27728" t="28661" r="57184" b="42140"/>
          <a:stretch/>
        </p:blipFill>
        <p:spPr bwMode="auto">
          <a:xfrm>
            <a:off x="4455398" y="4283187"/>
            <a:ext cx="2780861" cy="2541548"/>
          </a:xfrm>
          <a:prstGeom prst="rect">
            <a:avLst/>
          </a:prstGeom>
          <a:ln>
            <a:noFill/>
          </a:ln>
          <a:extLst>
            <a:ext uri="{53640926-AAD7-44D8-BBD7-CCE9431645EC}">
              <a14:shadowObscured xmlns:a14="http://schemas.microsoft.com/office/drawing/2010/main"/>
            </a:ext>
          </a:extLst>
        </p:spPr>
      </p:pic>
      <p:sp>
        <p:nvSpPr>
          <p:cNvPr id="8" name="Content Placeholder 2">
            <a:extLst>
              <a:ext uri="{FF2B5EF4-FFF2-40B4-BE49-F238E27FC236}">
                <a16:creationId xmlns:a16="http://schemas.microsoft.com/office/drawing/2014/main" id="{2761FEF2-E955-442B-89D5-B82691A49D2A}"/>
              </a:ext>
            </a:extLst>
          </p:cNvPr>
          <p:cNvSpPr txBox="1">
            <a:spLocks/>
          </p:cNvSpPr>
          <p:nvPr/>
        </p:nvSpPr>
        <p:spPr>
          <a:xfrm>
            <a:off x="378885" y="1731872"/>
            <a:ext cx="11432116" cy="120926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Font typeface="Wingdings 3" panose="05040102010807070707" pitchFamily="18" charset="2"/>
              <a:buNone/>
            </a:pPr>
            <a:r>
              <a:rPr lang="en-US" sz="1900" dirty="0">
                <a:solidFill>
                  <a:schemeClr val="tx1"/>
                </a:solidFill>
              </a:rPr>
              <a:t>We can make the return type or arguments of a function as const. Then we cannot change any of them.</a:t>
            </a:r>
          </a:p>
        </p:txBody>
      </p:sp>
      <p:sp>
        <p:nvSpPr>
          <p:cNvPr id="9" name="Rectangle 8">
            <a:extLst>
              <a:ext uri="{FF2B5EF4-FFF2-40B4-BE49-F238E27FC236}">
                <a16:creationId xmlns:a16="http://schemas.microsoft.com/office/drawing/2014/main" id="{9FC93794-3E27-4E07-8984-F6C503DC4C5A}"/>
              </a:ext>
            </a:extLst>
          </p:cNvPr>
          <p:cNvSpPr/>
          <p:nvPr/>
        </p:nvSpPr>
        <p:spPr>
          <a:xfrm>
            <a:off x="7959940" y="5115559"/>
            <a:ext cx="3576515" cy="646331"/>
          </a:xfrm>
          <a:prstGeom prst="rect">
            <a:avLst/>
          </a:prstGeom>
        </p:spPr>
        <p:txBody>
          <a:bodyPr wrap="square">
            <a:spAutoFit/>
          </a:bodyPr>
          <a:lstStyle/>
          <a:p>
            <a:r>
              <a:rPr lang="en-US" dirty="0"/>
              <a:t>Both j and k will be assigned the value 1. No error will occur.</a:t>
            </a:r>
          </a:p>
        </p:txBody>
      </p:sp>
    </p:spTree>
    <p:extLst>
      <p:ext uri="{BB962C8B-B14F-4D97-AF65-F5344CB8AC3E}">
        <p14:creationId xmlns:p14="http://schemas.microsoft.com/office/powerpoint/2010/main" val="2588693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6B98239-E8A2-4F13-B80B-8E20227D7CF3}"/>
              </a:ext>
            </a:extLst>
          </p:cNvPr>
          <p:cNvSpPr/>
          <p:nvPr/>
        </p:nvSpPr>
        <p:spPr>
          <a:xfrm>
            <a:off x="378885" y="1888397"/>
            <a:ext cx="11432116" cy="2031325"/>
          </a:xfrm>
          <a:prstGeom prst="rect">
            <a:avLst/>
          </a:prstGeom>
        </p:spPr>
        <p:txBody>
          <a:bodyPr wrap="square">
            <a:spAutoFit/>
          </a:bodyPr>
          <a:lstStyle/>
          <a:p>
            <a:pPr algn="just"/>
            <a:r>
              <a:rPr lang="en-US" dirty="0"/>
              <a:t>When an object is declared or created using the const keyword, its data members can never be changed, during the object's lifetime</a:t>
            </a:r>
          </a:p>
          <a:p>
            <a:pPr algn="ctr"/>
            <a:r>
              <a:rPr lang="en-US" dirty="0"/>
              <a:t>Syntax:  </a:t>
            </a:r>
            <a:r>
              <a:rPr lang="en-US" b="1" i="1" dirty="0">
                <a:solidFill>
                  <a:srgbClr val="FF0000"/>
                </a:solidFill>
              </a:rPr>
              <a:t>const </a:t>
            </a:r>
            <a:r>
              <a:rPr lang="en-US" b="1" i="1" dirty="0" err="1">
                <a:solidFill>
                  <a:srgbClr val="FF0000"/>
                </a:solidFill>
              </a:rPr>
              <a:t>class_name</a:t>
            </a:r>
            <a:r>
              <a:rPr lang="en-US" b="1" i="1" dirty="0">
                <a:solidFill>
                  <a:srgbClr val="FF0000"/>
                </a:solidFill>
              </a:rPr>
              <a:t> object;</a:t>
            </a:r>
          </a:p>
          <a:p>
            <a:pPr algn="just"/>
            <a:endParaRPr lang="en-US" dirty="0"/>
          </a:p>
          <a:p>
            <a:pPr algn="just"/>
            <a:endParaRPr lang="en-US" dirty="0"/>
          </a:p>
          <a:p>
            <a:pPr algn="just"/>
            <a:endParaRPr lang="en-US" dirty="0"/>
          </a:p>
          <a:p>
            <a:endParaRPr lang="en-US" dirty="0"/>
          </a:p>
        </p:txBody>
      </p:sp>
      <p:sp>
        <p:nvSpPr>
          <p:cNvPr id="2" name="Title 1">
            <a:extLst>
              <a:ext uri="{FF2B5EF4-FFF2-40B4-BE49-F238E27FC236}">
                <a16:creationId xmlns:a16="http://schemas.microsoft.com/office/drawing/2014/main" id="{DF7CD4EF-E483-44E5-913F-98BE9C763798}"/>
              </a:ext>
            </a:extLst>
          </p:cNvPr>
          <p:cNvSpPr>
            <a:spLocks noGrp="1"/>
          </p:cNvSpPr>
          <p:nvPr>
            <p:ph type="title"/>
          </p:nvPr>
        </p:nvSpPr>
        <p:spPr/>
        <p:txBody>
          <a:bodyPr>
            <a:normAutofit fontScale="90000"/>
          </a:bodyPr>
          <a:lstStyle/>
          <a:p>
            <a:br>
              <a:rPr lang="en-US" sz="4400" b="1" i="1" dirty="0"/>
            </a:br>
            <a:r>
              <a:rPr lang="en-US" sz="4400" b="1" i="1" dirty="0"/>
              <a:t>Object as const</a:t>
            </a:r>
            <a:br>
              <a:rPr lang="en-US" sz="4400" b="1" i="1" dirty="0"/>
            </a:br>
            <a:endParaRPr lang="en-US" dirty="0"/>
          </a:p>
        </p:txBody>
      </p:sp>
      <p:pic>
        <p:nvPicPr>
          <p:cNvPr id="11" name="Picture 10">
            <a:extLst>
              <a:ext uri="{FF2B5EF4-FFF2-40B4-BE49-F238E27FC236}">
                <a16:creationId xmlns:a16="http://schemas.microsoft.com/office/drawing/2014/main" id="{8DB668E5-1EE5-41E2-87AA-32CC045B2A3F}"/>
              </a:ext>
            </a:extLst>
          </p:cNvPr>
          <p:cNvPicPr>
            <a:picLocks noChangeAspect="1"/>
          </p:cNvPicPr>
          <p:nvPr/>
        </p:nvPicPr>
        <p:blipFill>
          <a:blip r:embed="rId2"/>
          <a:stretch>
            <a:fillRect/>
          </a:stretch>
        </p:blipFill>
        <p:spPr>
          <a:xfrm>
            <a:off x="602387" y="2799471"/>
            <a:ext cx="5296078" cy="3978060"/>
          </a:xfrm>
          <a:prstGeom prst="rect">
            <a:avLst/>
          </a:prstGeom>
        </p:spPr>
      </p:pic>
      <p:sp>
        <p:nvSpPr>
          <p:cNvPr id="13" name="Arrow: Right 12">
            <a:extLst>
              <a:ext uri="{FF2B5EF4-FFF2-40B4-BE49-F238E27FC236}">
                <a16:creationId xmlns:a16="http://schemas.microsoft.com/office/drawing/2014/main" id="{E1EC36B4-F253-4440-9D1D-E94296C40A2E}"/>
              </a:ext>
            </a:extLst>
          </p:cNvPr>
          <p:cNvSpPr/>
          <p:nvPr/>
        </p:nvSpPr>
        <p:spPr>
          <a:xfrm>
            <a:off x="5898465" y="4557932"/>
            <a:ext cx="839960" cy="64711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F6134D-3B46-4627-8D84-F0ABB73A47CC}"/>
              </a:ext>
            </a:extLst>
          </p:cNvPr>
          <p:cNvSpPr/>
          <p:nvPr/>
        </p:nvSpPr>
        <p:spPr>
          <a:xfrm>
            <a:off x="6738425" y="3919721"/>
            <a:ext cx="5296078" cy="260768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dirty="0"/>
              <a:t>The program will give compilation error. Since we declared 'a' as a const object of class A, we cannot change its data members. When we created 'a', its constructor got called assigning a value 0 to its data member 'x'. Since 'x' is a data member of a const object, we cannot change its value further in the program. So when we tried to change its value, we got compilation error.</a:t>
            </a:r>
          </a:p>
        </p:txBody>
      </p:sp>
    </p:spTree>
    <p:extLst>
      <p:ext uri="{BB962C8B-B14F-4D97-AF65-F5344CB8AC3E}">
        <p14:creationId xmlns:p14="http://schemas.microsoft.com/office/powerpoint/2010/main" val="284714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6B98239-E8A2-4F13-B80B-8E20227D7CF3}"/>
              </a:ext>
            </a:extLst>
          </p:cNvPr>
          <p:cNvSpPr/>
          <p:nvPr/>
        </p:nvSpPr>
        <p:spPr>
          <a:xfrm>
            <a:off x="378885" y="1888397"/>
            <a:ext cx="11432116" cy="646331"/>
          </a:xfrm>
          <a:prstGeom prst="rect">
            <a:avLst/>
          </a:prstGeom>
        </p:spPr>
        <p:txBody>
          <a:bodyPr wrap="square">
            <a:spAutoFit/>
          </a:bodyPr>
          <a:lstStyle/>
          <a:p>
            <a:pPr algn="just"/>
            <a:r>
              <a:rPr lang="en-US" dirty="0"/>
              <a:t>Data members are just variables declared inside a class. </a:t>
            </a:r>
            <a:r>
              <a:rPr lang="en-US" b="1" dirty="0"/>
              <a:t>const</a:t>
            </a:r>
            <a:r>
              <a:rPr lang="en-US" dirty="0"/>
              <a:t> data members are not assigned values during its declaration. Const data members are assigned values in the constructor.</a:t>
            </a:r>
            <a:endParaRPr lang="en-US" sz="1400" dirty="0"/>
          </a:p>
        </p:txBody>
      </p:sp>
      <p:sp>
        <p:nvSpPr>
          <p:cNvPr id="2" name="Title 1">
            <a:extLst>
              <a:ext uri="{FF2B5EF4-FFF2-40B4-BE49-F238E27FC236}">
                <a16:creationId xmlns:a16="http://schemas.microsoft.com/office/drawing/2014/main" id="{DF7CD4EF-E483-44E5-913F-98BE9C763798}"/>
              </a:ext>
            </a:extLst>
          </p:cNvPr>
          <p:cNvSpPr>
            <a:spLocks noGrp="1"/>
          </p:cNvSpPr>
          <p:nvPr>
            <p:ph type="title"/>
          </p:nvPr>
        </p:nvSpPr>
        <p:spPr/>
        <p:txBody>
          <a:bodyPr>
            <a:normAutofit/>
          </a:bodyPr>
          <a:lstStyle/>
          <a:p>
            <a:r>
              <a:rPr lang="en-US" sz="4400" b="1" i="1" dirty="0"/>
              <a:t>Class Data Members</a:t>
            </a:r>
          </a:p>
        </p:txBody>
      </p:sp>
      <p:pic>
        <p:nvPicPr>
          <p:cNvPr id="3" name="Picture 2">
            <a:extLst>
              <a:ext uri="{FF2B5EF4-FFF2-40B4-BE49-F238E27FC236}">
                <a16:creationId xmlns:a16="http://schemas.microsoft.com/office/drawing/2014/main" id="{94F2445B-D3D0-4BE6-8701-4281C5C08409}"/>
              </a:ext>
            </a:extLst>
          </p:cNvPr>
          <p:cNvPicPr>
            <a:picLocks noChangeAspect="1"/>
          </p:cNvPicPr>
          <p:nvPr/>
        </p:nvPicPr>
        <p:blipFill>
          <a:blip r:embed="rId2"/>
          <a:stretch>
            <a:fillRect/>
          </a:stretch>
        </p:blipFill>
        <p:spPr>
          <a:xfrm>
            <a:off x="3833153" y="2676111"/>
            <a:ext cx="4044755" cy="3963839"/>
          </a:xfrm>
          <a:prstGeom prst="rect">
            <a:avLst/>
          </a:prstGeom>
        </p:spPr>
      </p:pic>
    </p:spTree>
    <p:extLst>
      <p:ext uri="{BB962C8B-B14F-4D97-AF65-F5344CB8AC3E}">
        <p14:creationId xmlns:p14="http://schemas.microsoft.com/office/powerpoint/2010/main" val="3639073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297D-F6B7-4980-B093-437FBCE75503}"/>
              </a:ext>
            </a:extLst>
          </p:cNvPr>
          <p:cNvSpPr>
            <a:spLocks noGrp="1"/>
          </p:cNvSpPr>
          <p:nvPr>
            <p:ph type="title"/>
          </p:nvPr>
        </p:nvSpPr>
        <p:spPr>
          <a:xfrm>
            <a:off x="378885" y="630382"/>
            <a:ext cx="11432116" cy="967840"/>
          </a:xfrm>
        </p:spPr>
        <p:txBody>
          <a:bodyPr anchor="ctr">
            <a:normAutofit/>
          </a:bodyPr>
          <a:lstStyle/>
          <a:p>
            <a:r>
              <a:rPr lang="en-US" altLang="en-US" dirty="0"/>
              <a:t>Encapsulation and data abstraction</a:t>
            </a:r>
            <a:endParaRPr lang="en-US" dirty="0"/>
          </a:p>
        </p:txBody>
      </p:sp>
      <p:sp>
        <p:nvSpPr>
          <p:cNvPr id="3" name="Content Placeholder 2">
            <a:extLst>
              <a:ext uri="{FF2B5EF4-FFF2-40B4-BE49-F238E27FC236}">
                <a16:creationId xmlns:a16="http://schemas.microsoft.com/office/drawing/2014/main" id="{D458CF7A-F443-4B33-A35A-FC8FFAEE8A1F}"/>
              </a:ext>
            </a:extLst>
          </p:cNvPr>
          <p:cNvSpPr>
            <a:spLocks noGrp="1"/>
          </p:cNvSpPr>
          <p:nvPr>
            <p:ph idx="1"/>
          </p:nvPr>
        </p:nvSpPr>
        <p:spPr>
          <a:xfrm>
            <a:off x="815927" y="2119533"/>
            <a:ext cx="9537896" cy="3992563"/>
          </a:xfrm>
        </p:spPr>
        <p:txBody>
          <a:bodyPr>
            <a:normAutofit/>
          </a:bodyPr>
          <a:lstStyle/>
          <a:p>
            <a:pPr algn="just">
              <a:lnSpc>
                <a:spcPct val="110000"/>
              </a:lnSpc>
              <a:buFont typeface="Wingdings" panose="05000000000000000000" pitchFamily="2" charset="2"/>
              <a:buChar char="Ø"/>
            </a:pPr>
            <a:r>
              <a:rPr lang="en-US" sz="1800" dirty="0">
                <a:solidFill>
                  <a:schemeClr val="tx1"/>
                </a:solidFill>
              </a:rPr>
              <a:t>Classes encapsulate (i.e. wrap) attributes and member functions into objects</a:t>
            </a:r>
          </a:p>
          <a:p>
            <a:pPr algn="just">
              <a:lnSpc>
                <a:spcPct val="110000"/>
              </a:lnSpc>
              <a:buFont typeface="Wingdings" panose="05000000000000000000" pitchFamily="2" charset="2"/>
              <a:buChar char="Ø"/>
            </a:pPr>
            <a:r>
              <a:rPr lang="en-US" sz="1800" dirty="0">
                <a:solidFill>
                  <a:schemeClr val="tx1"/>
                </a:solidFill>
              </a:rPr>
              <a:t>An object’s attributes and member functions are intimately related. Objects may communicate with one another, but they’re normally not allowed to know how other objects are implemented implementation details are hidden within the objects themselves. This is information hiding.</a:t>
            </a:r>
          </a:p>
          <a:p>
            <a:pPr algn="just">
              <a:lnSpc>
                <a:spcPct val="110000"/>
              </a:lnSpc>
              <a:buFont typeface="Wingdings" panose="05000000000000000000" pitchFamily="2" charset="2"/>
              <a:buChar char="Ø"/>
            </a:pPr>
            <a:r>
              <a:rPr lang="en-US" sz="1800" dirty="0">
                <a:solidFill>
                  <a:schemeClr val="tx1"/>
                </a:solidFill>
              </a:rPr>
              <a:t>Abstraction refers to the act of representing essential features without including the background details or explanation. Classes use the concept of abstraction and are defined as a list of abstract attributes such as size, wait, and cost, and function operate on these attributes. They encapsulate all the essential properties of the object that are to be created.</a:t>
            </a:r>
            <a:br>
              <a:rPr lang="en-US" sz="1800" dirty="0">
                <a:solidFill>
                  <a:schemeClr val="tx1"/>
                </a:solidFill>
              </a:rPr>
            </a:br>
            <a:br>
              <a:rPr lang="en-US" sz="1800" dirty="0">
                <a:solidFill>
                  <a:schemeClr val="tx1"/>
                </a:solidFill>
              </a:rPr>
            </a:br>
            <a:endParaRPr lang="en-US" sz="1800" dirty="0">
              <a:solidFill>
                <a:schemeClr val="tx1"/>
              </a:solidFill>
            </a:endParaRPr>
          </a:p>
        </p:txBody>
      </p:sp>
    </p:spTree>
    <p:extLst>
      <p:ext uri="{BB962C8B-B14F-4D97-AF65-F5344CB8AC3E}">
        <p14:creationId xmlns:p14="http://schemas.microsoft.com/office/powerpoint/2010/main" val="138262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A32972-CF5F-4C1A-B8AF-2E33D8F5E7A9}"/>
              </a:ext>
            </a:extLst>
          </p:cNvPr>
          <p:cNvSpPr>
            <a:spLocks noGrp="1"/>
          </p:cNvSpPr>
          <p:nvPr>
            <p:ph type="title"/>
          </p:nvPr>
        </p:nvSpPr>
        <p:spPr/>
        <p:txBody>
          <a:bodyPr>
            <a:normAutofit fontScale="90000"/>
          </a:bodyPr>
          <a:lstStyle/>
          <a:p>
            <a:br>
              <a:rPr lang="en-US" dirty="0"/>
            </a:br>
            <a:r>
              <a:rPr lang="en-US" dirty="0"/>
              <a:t>Class's Member function  </a:t>
            </a:r>
            <a:br>
              <a:rPr lang="en-US" dirty="0"/>
            </a:br>
            <a:endParaRPr lang="en-US" dirty="0"/>
          </a:p>
        </p:txBody>
      </p:sp>
      <p:sp>
        <p:nvSpPr>
          <p:cNvPr id="3" name="Content Placeholder 2">
            <a:extLst>
              <a:ext uri="{FF2B5EF4-FFF2-40B4-BE49-F238E27FC236}">
                <a16:creationId xmlns:a16="http://schemas.microsoft.com/office/drawing/2014/main" id="{56493D3E-89E0-4E07-832C-4E1377DBA194}"/>
              </a:ext>
            </a:extLst>
          </p:cNvPr>
          <p:cNvSpPr>
            <a:spLocks noGrp="1"/>
          </p:cNvSpPr>
          <p:nvPr>
            <p:ph idx="1"/>
          </p:nvPr>
        </p:nvSpPr>
        <p:spPr>
          <a:xfrm>
            <a:off x="378885" y="2070123"/>
            <a:ext cx="5139677" cy="2466952"/>
          </a:xfrm>
        </p:spPr>
        <p:txBody>
          <a:bodyPr anchor="t">
            <a:normAutofit/>
          </a:bodyPr>
          <a:lstStyle/>
          <a:p>
            <a:pPr marL="0" indent="0">
              <a:buNone/>
            </a:pPr>
            <a:r>
              <a:rPr lang="en-US" sz="1800" dirty="0">
                <a:solidFill>
                  <a:schemeClr val="tx1"/>
                </a:solidFill>
              </a:rPr>
              <a:t>A const member function never modifies data members in an object.</a:t>
            </a:r>
          </a:p>
          <a:p>
            <a:pPr marL="0" indent="0">
              <a:buNone/>
            </a:pPr>
            <a:r>
              <a:rPr lang="en-US" sz="1800" b="1" i="1" dirty="0">
                <a:solidFill>
                  <a:srgbClr val="FF0000"/>
                </a:solidFill>
              </a:rPr>
              <a:t>Syntax: </a:t>
            </a:r>
            <a:r>
              <a:rPr lang="en-US" sz="1800" b="1" i="1" dirty="0" err="1">
                <a:solidFill>
                  <a:srgbClr val="FF0000"/>
                </a:solidFill>
              </a:rPr>
              <a:t>return_type</a:t>
            </a:r>
            <a:r>
              <a:rPr lang="en-US" sz="1800" b="1" i="1" dirty="0">
                <a:solidFill>
                  <a:srgbClr val="FF0000"/>
                </a:solidFill>
              </a:rPr>
              <a:t> </a:t>
            </a:r>
            <a:r>
              <a:rPr lang="en-US" sz="1800" b="1" i="1" dirty="0" err="1">
                <a:solidFill>
                  <a:srgbClr val="FF0000"/>
                </a:solidFill>
              </a:rPr>
              <a:t>function_name</a:t>
            </a:r>
            <a:r>
              <a:rPr lang="en-US" sz="1800" b="1" i="1" dirty="0">
                <a:solidFill>
                  <a:srgbClr val="FF0000"/>
                </a:solidFill>
              </a:rPr>
              <a:t>() const;</a:t>
            </a:r>
          </a:p>
        </p:txBody>
      </p:sp>
      <p:sp>
        <p:nvSpPr>
          <p:cNvPr id="6" name="Rectangle 5">
            <a:extLst>
              <a:ext uri="{FF2B5EF4-FFF2-40B4-BE49-F238E27FC236}">
                <a16:creationId xmlns:a16="http://schemas.microsoft.com/office/drawing/2014/main" id="{9C8B4C1A-E1E9-49C2-997D-F4A91E3F9FF0}"/>
              </a:ext>
            </a:extLst>
          </p:cNvPr>
          <p:cNvSpPr/>
          <p:nvPr/>
        </p:nvSpPr>
        <p:spPr>
          <a:xfrm>
            <a:off x="417060" y="4080155"/>
            <a:ext cx="5139677" cy="1477328"/>
          </a:xfrm>
          <a:prstGeom prst="rect">
            <a:avLst/>
          </a:prstGeom>
        </p:spPr>
        <p:txBody>
          <a:bodyPr wrap="square">
            <a:spAutoFit/>
          </a:bodyPr>
          <a:lstStyle/>
          <a:p>
            <a:pPr algn="just"/>
            <a:r>
              <a:rPr lang="en-US" dirty="0"/>
              <a:t>Here, we can see, that const member function never changes data members of class, and it can be used with both const and non-const object. But a const object cannot be used with a member function which tries to change its data members.</a:t>
            </a:r>
          </a:p>
        </p:txBody>
      </p:sp>
      <p:pic>
        <p:nvPicPr>
          <p:cNvPr id="7" name="Picture 6">
            <a:extLst>
              <a:ext uri="{FF2B5EF4-FFF2-40B4-BE49-F238E27FC236}">
                <a16:creationId xmlns:a16="http://schemas.microsoft.com/office/drawing/2014/main" id="{73F7DBD0-1288-418A-B8EC-7D594B2D3D79}"/>
              </a:ext>
            </a:extLst>
          </p:cNvPr>
          <p:cNvPicPr/>
          <p:nvPr/>
        </p:nvPicPr>
        <p:blipFill rotWithShape="1">
          <a:blip r:embed="rId2"/>
          <a:srcRect l="25481" t="17389" r="29166" b="25884"/>
          <a:stretch/>
        </p:blipFill>
        <p:spPr bwMode="auto">
          <a:xfrm>
            <a:off x="5936565" y="1769157"/>
            <a:ext cx="5635359" cy="2905224"/>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CF51FE5D-3A8E-4232-88D3-44087D92635C}"/>
              </a:ext>
            </a:extLst>
          </p:cNvPr>
          <p:cNvPicPr/>
          <p:nvPr/>
        </p:nvPicPr>
        <p:blipFill rotWithShape="1">
          <a:blip r:embed="rId3"/>
          <a:srcRect l="25321" t="52737" r="31250" b="16192"/>
          <a:stretch/>
        </p:blipFill>
        <p:spPr bwMode="auto">
          <a:xfrm>
            <a:off x="5936565" y="4845317"/>
            <a:ext cx="5531107" cy="18383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9905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E7FB-DA69-4B30-AF0F-98D30D11FF9A}"/>
              </a:ext>
            </a:extLst>
          </p:cNvPr>
          <p:cNvSpPr>
            <a:spLocks noGrp="1"/>
          </p:cNvSpPr>
          <p:nvPr>
            <p:ph type="title"/>
          </p:nvPr>
        </p:nvSpPr>
        <p:spPr/>
        <p:txBody>
          <a:bodyPr anchor="t"/>
          <a:lstStyle/>
          <a:p>
            <a:r>
              <a:rPr lang="en-US" dirty="0"/>
              <a:t>Destructor</a:t>
            </a:r>
          </a:p>
        </p:txBody>
      </p:sp>
      <p:sp>
        <p:nvSpPr>
          <p:cNvPr id="3" name="Content Placeholder 2">
            <a:extLst>
              <a:ext uri="{FF2B5EF4-FFF2-40B4-BE49-F238E27FC236}">
                <a16:creationId xmlns:a16="http://schemas.microsoft.com/office/drawing/2014/main" id="{56493D3E-89E0-4E07-832C-4E1377DBA194}"/>
              </a:ext>
            </a:extLst>
          </p:cNvPr>
          <p:cNvSpPr>
            <a:spLocks noGrp="1"/>
          </p:cNvSpPr>
          <p:nvPr>
            <p:ph idx="1"/>
          </p:nvPr>
        </p:nvSpPr>
        <p:spPr>
          <a:xfrm>
            <a:off x="378886" y="1871004"/>
            <a:ext cx="11432116" cy="4867422"/>
          </a:xfrm>
        </p:spPr>
        <p:txBody>
          <a:bodyPr anchor="t">
            <a:noAutofit/>
          </a:bodyPr>
          <a:lstStyle/>
          <a:p>
            <a:pPr marL="0" indent="0" algn="just">
              <a:buNone/>
            </a:pPr>
            <a:r>
              <a:rPr lang="en-US" sz="1800" b="1" dirty="0">
                <a:solidFill>
                  <a:schemeClr val="tx1"/>
                </a:solidFill>
              </a:rPr>
              <a:t>Destructors</a:t>
            </a:r>
            <a:r>
              <a:rPr lang="en-US" sz="1800" dirty="0">
                <a:solidFill>
                  <a:schemeClr val="tx1"/>
                </a:solidFill>
              </a:rPr>
              <a:t> are functions which are just the opposite of constructors. We all know that constructors are functions which initialize an object. On the other hand, destructors are functions which destroy the object whenever the object goes out of scope.</a:t>
            </a:r>
          </a:p>
          <a:p>
            <a:pPr marL="0" indent="0" algn="just">
              <a:buNone/>
            </a:pPr>
            <a:r>
              <a:rPr lang="en-US" sz="1800" dirty="0">
                <a:solidFill>
                  <a:schemeClr val="tx1"/>
                </a:solidFill>
              </a:rPr>
              <a:t>Destructor has the same name as that of the class with a </a:t>
            </a:r>
            <a:r>
              <a:rPr lang="en-US" sz="1800" b="1" dirty="0">
                <a:solidFill>
                  <a:schemeClr val="tx1"/>
                </a:solidFill>
              </a:rPr>
              <a:t>tilde (~)</a:t>
            </a:r>
            <a:r>
              <a:rPr lang="en-US" sz="1800" dirty="0">
                <a:solidFill>
                  <a:schemeClr val="tx1"/>
                </a:solidFill>
              </a:rPr>
              <a:t> sign before it.</a:t>
            </a:r>
          </a:p>
          <a:p>
            <a:pPr algn="just">
              <a:buFont typeface="Wingdings" panose="05000000000000000000" pitchFamily="2" charset="2"/>
              <a:buChar char="Ø"/>
            </a:pPr>
            <a:r>
              <a:rPr lang="en-US" sz="1800" dirty="0">
                <a:solidFill>
                  <a:schemeClr val="tx1"/>
                </a:solidFill>
              </a:rPr>
              <a:t>It When is a destructor called?</a:t>
            </a:r>
          </a:p>
          <a:p>
            <a:pPr marL="0" indent="0" algn="just">
              <a:buNone/>
            </a:pPr>
            <a:r>
              <a:rPr lang="en-US" sz="1800" dirty="0">
                <a:solidFill>
                  <a:schemeClr val="tx1"/>
                </a:solidFill>
              </a:rPr>
              <a:t>A destructor gets automatically called when the object goes out of scope. We know that a non-parameterized constructor gets automatically called when an object of the class is created. Exactly opposite to it, since a destructor is also always non-parameterized, it gets called when the object goes out of scope and destroys the object.</a:t>
            </a:r>
          </a:p>
          <a:p>
            <a:pPr algn="just">
              <a:buFont typeface="Arial" panose="020B0604020202020204" pitchFamily="34" charset="0"/>
              <a:buChar char="•"/>
            </a:pPr>
            <a:r>
              <a:rPr lang="en-US" sz="1800" dirty="0">
                <a:solidFill>
                  <a:schemeClr val="tx1"/>
                </a:solidFill>
              </a:rPr>
              <a:t>If the object was created with a new expression, then its destructor gets called when we apply the delete operator to a pointer to the object. </a:t>
            </a:r>
          </a:p>
          <a:p>
            <a:pPr algn="just">
              <a:buFont typeface="Arial" panose="020B0604020202020204" pitchFamily="34" charset="0"/>
              <a:buChar char="•"/>
            </a:pPr>
            <a:r>
              <a:rPr lang="en-US" sz="1800" dirty="0">
                <a:solidFill>
                  <a:schemeClr val="tx1"/>
                </a:solidFill>
              </a:rPr>
              <a:t>Destructors are used to free the memory acquired by an object during its scope (lifetime) so that the memory becomes available for further use.</a:t>
            </a:r>
          </a:p>
        </p:txBody>
      </p:sp>
    </p:spTree>
    <p:extLst>
      <p:ext uri="{BB962C8B-B14F-4D97-AF65-F5344CB8AC3E}">
        <p14:creationId xmlns:p14="http://schemas.microsoft.com/office/powerpoint/2010/main" val="469300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FE189D-3599-4970-8A21-458F7242714F}"/>
              </a:ext>
            </a:extLst>
          </p:cNvPr>
          <p:cNvPicPr/>
          <p:nvPr/>
        </p:nvPicPr>
        <p:blipFill rotWithShape="1">
          <a:blip r:embed="rId2"/>
          <a:srcRect l="6089" t="12827" r="48559" b="12486"/>
          <a:stretch/>
        </p:blipFill>
        <p:spPr bwMode="auto">
          <a:xfrm>
            <a:off x="265664" y="892381"/>
            <a:ext cx="5656834" cy="5789773"/>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70291524-9EDC-4093-BE58-86879755E17A}"/>
              </a:ext>
            </a:extLst>
          </p:cNvPr>
          <p:cNvPicPr/>
          <p:nvPr/>
        </p:nvPicPr>
        <p:blipFill rotWithShape="1">
          <a:blip r:embed="rId3"/>
          <a:srcRect l="5930" t="69270" r="62179" b="9350"/>
          <a:stretch/>
        </p:blipFill>
        <p:spPr bwMode="auto">
          <a:xfrm>
            <a:off x="6096000" y="842307"/>
            <a:ext cx="4043680" cy="1524000"/>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3EC2CC05-50A3-45E6-9E49-00852210A530}"/>
              </a:ext>
            </a:extLst>
          </p:cNvPr>
          <p:cNvSpPr/>
          <p:nvPr/>
        </p:nvSpPr>
        <p:spPr>
          <a:xfrm>
            <a:off x="6096000" y="3897020"/>
            <a:ext cx="5830336" cy="2308324"/>
          </a:xfrm>
          <a:prstGeom prst="rect">
            <a:avLst/>
          </a:prstGeom>
        </p:spPr>
        <p:txBody>
          <a:bodyPr wrap="square">
            <a:spAutoFit/>
          </a:bodyPr>
          <a:lstStyle/>
          <a:p>
            <a:pPr algn="just"/>
            <a:r>
              <a:rPr lang="en-US" dirty="0">
                <a:latin typeface="Noto Sans"/>
              </a:rPr>
              <a:t>In this example, when the object 'rt' of class Rectangle was created, its constructor was called, no matter in what order we define it in the class. After that, its object called the functions '</a:t>
            </a:r>
            <a:r>
              <a:rPr lang="en-US" dirty="0" err="1">
                <a:latin typeface="Noto Sans"/>
              </a:rPr>
              <a:t>setDimension</a:t>
            </a:r>
            <a:r>
              <a:rPr lang="en-US" dirty="0">
                <a:latin typeface="Noto Sans"/>
              </a:rPr>
              <a:t>' and '</a:t>
            </a:r>
            <a:r>
              <a:rPr lang="en-US" dirty="0" err="1">
                <a:latin typeface="Noto Sans"/>
              </a:rPr>
              <a:t>getArea</a:t>
            </a:r>
            <a:r>
              <a:rPr lang="en-US" dirty="0">
                <a:latin typeface="Noto Sans"/>
              </a:rPr>
              <a:t>' and printed the area. At last, when the object went out of scope, its destructor got called.</a:t>
            </a:r>
          </a:p>
          <a:p>
            <a:pPr algn="just"/>
            <a:r>
              <a:rPr lang="en-US" dirty="0">
                <a:latin typeface="Noto Sans"/>
              </a:rPr>
              <a:t>Note that the destructor will get automatically called even if we do not explicitly define it in the class.</a:t>
            </a:r>
            <a:endParaRPr lang="en-US" b="0" i="0" dirty="0">
              <a:effectLst/>
              <a:latin typeface="Noto Sans"/>
            </a:endParaRPr>
          </a:p>
        </p:txBody>
      </p:sp>
      <p:pic>
        <p:nvPicPr>
          <p:cNvPr id="7" name="Picture 6">
            <a:extLst>
              <a:ext uri="{FF2B5EF4-FFF2-40B4-BE49-F238E27FC236}">
                <a16:creationId xmlns:a16="http://schemas.microsoft.com/office/drawing/2014/main" id="{08B9CDE6-9CD5-4FAC-BC52-DC89F0AFEA21}"/>
              </a:ext>
            </a:extLst>
          </p:cNvPr>
          <p:cNvPicPr/>
          <p:nvPr/>
        </p:nvPicPr>
        <p:blipFill rotWithShape="1">
          <a:blip r:embed="rId4"/>
          <a:srcRect l="863" t="69391" r="82692" b="13911"/>
          <a:stretch/>
        </p:blipFill>
        <p:spPr bwMode="auto">
          <a:xfrm>
            <a:off x="7225353" y="2406777"/>
            <a:ext cx="2418080" cy="1380490"/>
          </a:xfrm>
          <a:prstGeom prst="rect">
            <a:avLst/>
          </a:prstGeom>
          <a:ln>
            <a:noFill/>
          </a:ln>
          <a:extLst>
            <a:ext uri="{53640926-AAD7-44D8-BBD7-CCE9431645EC}">
              <a14:shadowObscured xmlns:a14="http://schemas.microsoft.com/office/drawing/2010/main"/>
            </a:ext>
          </a:extLst>
        </p:spPr>
      </p:pic>
      <p:sp>
        <p:nvSpPr>
          <p:cNvPr id="8" name="Rectangle 7">
            <a:extLst>
              <a:ext uri="{FF2B5EF4-FFF2-40B4-BE49-F238E27FC236}">
                <a16:creationId xmlns:a16="http://schemas.microsoft.com/office/drawing/2014/main" id="{A832D02D-BDCF-40FC-AC45-2ACD375905E2}"/>
              </a:ext>
            </a:extLst>
          </p:cNvPr>
          <p:cNvSpPr/>
          <p:nvPr/>
        </p:nvSpPr>
        <p:spPr>
          <a:xfrm>
            <a:off x="990600" y="5472332"/>
            <a:ext cx="4800600" cy="9792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4171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E7FB-DA69-4B30-AF0F-98D30D11FF9A}"/>
              </a:ext>
            </a:extLst>
          </p:cNvPr>
          <p:cNvSpPr>
            <a:spLocks noGrp="1"/>
          </p:cNvSpPr>
          <p:nvPr>
            <p:ph type="title"/>
          </p:nvPr>
        </p:nvSpPr>
        <p:spPr/>
        <p:txBody>
          <a:bodyPr anchor="t"/>
          <a:lstStyle/>
          <a:p>
            <a:r>
              <a:rPr lang="en-US" dirty="0"/>
              <a:t>Pointer to object: ‘this’ pointer</a:t>
            </a:r>
          </a:p>
        </p:txBody>
      </p:sp>
      <p:sp>
        <p:nvSpPr>
          <p:cNvPr id="3" name="Content Placeholder 2">
            <a:extLst>
              <a:ext uri="{FF2B5EF4-FFF2-40B4-BE49-F238E27FC236}">
                <a16:creationId xmlns:a16="http://schemas.microsoft.com/office/drawing/2014/main" id="{56493D3E-89E0-4E07-832C-4E1377DBA194}"/>
              </a:ext>
            </a:extLst>
          </p:cNvPr>
          <p:cNvSpPr>
            <a:spLocks noGrp="1"/>
          </p:cNvSpPr>
          <p:nvPr>
            <p:ph idx="1"/>
          </p:nvPr>
        </p:nvSpPr>
        <p:spPr>
          <a:xfrm>
            <a:off x="378886" y="1942106"/>
            <a:ext cx="4966837" cy="3992563"/>
          </a:xfrm>
        </p:spPr>
        <p:txBody>
          <a:bodyPr anchor="t">
            <a:normAutofit/>
          </a:bodyPr>
          <a:lstStyle/>
          <a:p>
            <a:pPr marL="0" indent="0" algn="just">
              <a:buNone/>
            </a:pPr>
            <a:r>
              <a:rPr lang="en-US" sz="1800" dirty="0">
                <a:solidFill>
                  <a:schemeClr val="tx1"/>
                </a:solidFill>
              </a:rPr>
              <a:t>A variable that holds an address value is called a Pointer variable or simply pointer. We already discussed about pointer that is point to simple data types (e.g. int, char, float). So similar to these type of data type, Objects can also have an address, so there is also a pointer that can point to the address of an object. </a:t>
            </a:r>
          </a:p>
        </p:txBody>
      </p:sp>
      <p:pic>
        <p:nvPicPr>
          <p:cNvPr id="4" name="Picture 3">
            <a:extLst>
              <a:ext uri="{FF2B5EF4-FFF2-40B4-BE49-F238E27FC236}">
                <a16:creationId xmlns:a16="http://schemas.microsoft.com/office/drawing/2014/main" id="{97EA1B77-6866-4CC2-B7B5-2613DDCE17AC}"/>
              </a:ext>
            </a:extLst>
          </p:cNvPr>
          <p:cNvPicPr/>
          <p:nvPr/>
        </p:nvPicPr>
        <p:blipFill rotWithShape="1">
          <a:blip r:embed="rId2"/>
          <a:srcRect l="22436" t="28507" r="21795" b="13911"/>
          <a:stretch/>
        </p:blipFill>
        <p:spPr bwMode="auto">
          <a:xfrm>
            <a:off x="5345722" y="1942106"/>
            <a:ext cx="6465279" cy="4811151"/>
          </a:xfrm>
          <a:prstGeom prst="rect">
            <a:avLst/>
          </a:prstGeom>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3E224B41-331A-44B5-937F-7D57EA8F55BF}"/>
              </a:ext>
            </a:extLst>
          </p:cNvPr>
          <p:cNvSpPr/>
          <p:nvPr/>
        </p:nvSpPr>
        <p:spPr>
          <a:xfrm>
            <a:off x="378885" y="4473292"/>
            <a:ext cx="4966837" cy="1477328"/>
          </a:xfrm>
          <a:prstGeom prst="rect">
            <a:avLst/>
          </a:prstGeom>
        </p:spPr>
        <p:txBody>
          <a:bodyPr wrap="square">
            <a:spAutoFit/>
          </a:bodyPr>
          <a:lstStyle/>
          <a:p>
            <a:pPr algn="just"/>
            <a:r>
              <a:rPr lang="en-US" dirty="0"/>
              <a:t>When the compiler compiles a normal member function, it implicitly adds a new parameter to the function named “this”. The this pointer is a hidden const pointer that holds the address of the object the member function was called on.</a:t>
            </a:r>
          </a:p>
        </p:txBody>
      </p:sp>
    </p:spTree>
    <p:extLst>
      <p:ext uri="{BB962C8B-B14F-4D97-AF65-F5344CB8AC3E}">
        <p14:creationId xmlns:p14="http://schemas.microsoft.com/office/powerpoint/2010/main" val="2220129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6A28-E1A9-48F0-A1D1-647ED382847A}"/>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53775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CDC27-7BBA-4B8C-83A5-C615780A98DA}"/>
              </a:ext>
            </a:extLst>
          </p:cNvPr>
          <p:cNvSpPr>
            <a:spLocks noGrp="1"/>
          </p:cNvSpPr>
          <p:nvPr>
            <p:ph type="title"/>
          </p:nvPr>
        </p:nvSpPr>
        <p:spPr>
          <a:xfrm>
            <a:off x="378885" y="630382"/>
            <a:ext cx="11432116" cy="967840"/>
          </a:xfrm>
        </p:spPr>
        <p:txBody>
          <a:bodyPr anchor="ctr">
            <a:normAutofit/>
          </a:bodyPr>
          <a:lstStyle/>
          <a:p>
            <a:r>
              <a:rPr lang="en-US" dirty="0"/>
              <a:t>Encapsulation and data abstraction</a:t>
            </a:r>
          </a:p>
        </p:txBody>
      </p:sp>
      <p:pic>
        <p:nvPicPr>
          <p:cNvPr id="2050" name="Picture 2" descr="What is the difference between abstraction and encapsulation? - Quora">
            <a:extLst>
              <a:ext uri="{FF2B5EF4-FFF2-40B4-BE49-F238E27FC236}">
                <a16:creationId xmlns:a16="http://schemas.microsoft.com/office/drawing/2014/main" id="{B6F1FA64-32CC-4480-8C98-C0168AD94D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37" y="1925934"/>
            <a:ext cx="5838092" cy="4656406"/>
          </a:xfrm>
          <a:prstGeom prst="rect">
            <a:avLst/>
          </a:prstGeom>
          <a:solidFill>
            <a:srgbClr val="FFFFFF"/>
          </a:solidFill>
        </p:spPr>
      </p:pic>
      <p:pic>
        <p:nvPicPr>
          <p:cNvPr id="4" name="Picture 3">
            <a:extLst>
              <a:ext uri="{FF2B5EF4-FFF2-40B4-BE49-F238E27FC236}">
                <a16:creationId xmlns:a16="http://schemas.microsoft.com/office/drawing/2014/main" id="{F4D5A296-0A08-46CF-9F5E-E0399229B847}"/>
              </a:ext>
            </a:extLst>
          </p:cNvPr>
          <p:cNvPicPr/>
          <p:nvPr/>
        </p:nvPicPr>
        <p:blipFill rotWithShape="1">
          <a:blip r:embed="rId3"/>
          <a:srcRect l="5769" t="12543" r="53365" b="14196"/>
          <a:stretch/>
        </p:blipFill>
        <p:spPr bwMode="auto">
          <a:xfrm>
            <a:off x="7126515" y="1885587"/>
            <a:ext cx="4684486" cy="47371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9712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6C848-5763-46BF-9E58-3B282EA8ABF1}"/>
              </a:ext>
            </a:extLst>
          </p:cNvPr>
          <p:cNvSpPr>
            <a:spLocks noGrp="1"/>
          </p:cNvSpPr>
          <p:nvPr>
            <p:ph type="title"/>
          </p:nvPr>
        </p:nvSpPr>
        <p:spPr>
          <a:xfrm>
            <a:off x="378885" y="630382"/>
            <a:ext cx="11432116" cy="967840"/>
          </a:xfrm>
        </p:spPr>
        <p:txBody>
          <a:bodyPr anchor="ctr">
            <a:normAutofit/>
          </a:bodyPr>
          <a:lstStyle/>
          <a:p>
            <a:r>
              <a:rPr lang="en-US" dirty="0"/>
              <a:t>Inheritance</a:t>
            </a:r>
          </a:p>
        </p:txBody>
      </p:sp>
      <p:sp>
        <p:nvSpPr>
          <p:cNvPr id="3" name="Content Placeholder 2">
            <a:extLst>
              <a:ext uri="{FF2B5EF4-FFF2-40B4-BE49-F238E27FC236}">
                <a16:creationId xmlns:a16="http://schemas.microsoft.com/office/drawing/2014/main" id="{3F600220-418D-47E3-A373-BC502A8F8A9E}"/>
              </a:ext>
            </a:extLst>
          </p:cNvPr>
          <p:cNvSpPr>
            <a:spLocks noGrp="1"/>
          </p:cNvSpPr>
          <p:nvPr>
            <p:ph sz="half" idx="1"/>
          </p:nvPr>
        </p:nvSpPr>
        <p:spPr>
          <a:xfrm>
            <a:off x="378885" y="2136995"/>
            <a:ext cx="5242560" cy="4376346"/>
          </a:xfrm>
        </p:spPr>
        <p:txBody>
          <a:bodyPr>
            <a:noAutofit/>
          </a:bodyPr>
          <a:lstStyle/>
          <a:p>
            <a:pPr algn="just">
              <a:lnSpc>
                <a:spcPct val="90000"/>
              </a:lnSpc>
              <a:buFont typeface="Wingdings" panose="05000000000000000000" pitchFamily="2" charset="2"/>
              <a:buChar char="Ø"/>
            </a:pPr>
            <a:r>
              <a:rPr lang="en-US" sz="1800" i="1" dirty="0"/>
              <a:t>Inheritance </a:t>
            </a:r>
            <a:r>
              <a:rPr lang="en-US" sz="1800" dirty="0"/>
              <a:t>is the process by which objects of one class acquired the properties of objects of another classes.  For example, the bird, ‘robin’ is a part of class ‘flying bird’ which is again a part of the class ‘bird’. The principal behind this sort of division is that each derived class shares common characteristics with the class from which it is derived. </a:t>
            </a:r>
          </a:p>
          <a:p>
            <a:pPr algn="just">
              <a:lnSpc>
                <a:spcPct val="90000"/>
              </a:lnSpc>
              <a:buFont typeface="Wingdings" panose="05000000000000000000" pitchFamily="2" charset="2"/>
              <a:buChar char="Ø"/>
            </a:pPr>
            <a:r>
              <a:rPr lang="en-US" sz="1800" dirty="0"/>
              <a:t>In OOP, the concept of inheritance provides the idea of </a:t>
            </a:r>
            <a:r>
              <a:rPr lang="en-US" sz="1800" i="1" dirty="0"/>
              <a:t>reusability. </a:t>
            </a:r>
            <a:r>
              <a:rPr lang="en-US" sz="1800" dirty="0"/>
              <a:t>This means that we can add additional features to an existing class without modifying it. </a:t>
            </a:r>
          </a:p>
          <a:p>
            <a:pPr algn="just">
              <a:lnSpc>
                <a:spcPct val="90000"/>
              </a:lnSpc>
              <a:buFont typeface="Wingdings" panose="05000000000000000000" pitchFamily="2" charset="2"/>
              <a:buChar char="Ø"/>
            </a:pPr>
            <a:r>
              <a:rPr lang="en-US" sz="1800" dirty="0"/>
              <a:t>This is possible by deriving a new class from the existing one. The new class will have the combined feature of both the classes.</a:t>
            </a:r>
            <a:br>
              <a:rPr lang="en-US" sz="1800" dirty="0"/>
            </a:br>
            <a:br>
              <a:rPr lang="en-US" sz="1800" dirty="0"/>
            </a:br>
            <a:endParaRPr lang="en-US" sz="1800" dirty="0"/>
          </a:p>
        </p:txBody>
      </p:sp>
      <p:pic>
        <p:nvPicPr>
          <p:cNvPr id="5" name="Picture 4">
            <a:extLst>
              <a:ext uri="{FF2B5EF4-FFF2-40B4-BE49-F238E27FC236}">
                <a16:creationId xmlns:a16="http://schemas.microsoft.com/office/drawing/2014/main" id="{7EAB72CD-8E48-43AC-B664-58AEF0457B95}"/>
              </a:ext>
            </a:extLst>
          </p:cNvPr>
          <p:cNvPicPr/>
          <p:nvPr/>
        </p:nvPicPr>
        <p:blipFill rotWithShape="1">
          <a:blip r:embed="rId2"/>
          <a:srcRect l="25117" t="32029" r="30898" b="24098"/>
          <a:stretch/>
        </p:blipFill>
        <p:spPr bwMode="auto">
          <a:xfrm>
            <a:off x="5852160" y="2667897"/>
            <a:ext cx="5761317" cy="367663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975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297D-F6B7-4980-B093-437FBCE75503}"/>
              </a:ext>
            </a:extLst>
          </p:cNvPr>
          <p:cNvSpPr>
            <a:spLocks noGrp="1"/>
          </p:cNvSpPr>
          <p:nvPr>
            <p:ph type="title"/>
          </p:nvPr>
        </p:nvSpPr>
        <p:spPr>
          <a:xfrm>
            <a:off x="378885" y="630382"/>
            <a:ext cx="11432116" cy="967840"/>
          </a:xfrm>
        </p:spPr>
        <p:txBody>
          <a:bodyPr anchor="ctr">
            <a:normAutofit/>
          </a:bodyPr>
          <a:lstStyle/>
          <a:p>
            <a:r>
              <a:rPr lang="en-US" altLang="en-US" dirty="0"/>
              <a:t>Polymorphism</a:t>
            </a:r>
            <a:endParaRPr lang="en-US" dirty="0"/>
          </a:p>
        </p:txBody>
      </p:sp>
      <p:pic>
        <p:nvPicPr>
          <p:cNvPr id="18" name="Picture 17" descr="Polymorphism In Java | All You Need To Know | Edureka">
            <a:extLst>
              <a:ext uri="{FF2B5EF4-FFF2-40B4-BE49-F238E27FC236}">
                <a16:creationId xmlns:a16="http://schemas.microsoft.com/office/drawing/2014/main" id="{FBFB87D3-A42B-4391-8A01-B30E3D21252A}"/>
              </a:ext>
            </a:extLst>
          </p:cNvPr>
          <p:cNvPicPr/>
          <p:nvPr/>
        </p:nvPicPr>
        <p:blipFill rotWithShape="1">
          <a:blip r:embed="rId2">
            <a:extLst>
              <a:ext uri="{28A0092B-C50C-407E-A947-70E740481C1C}">
                <a14:useLocalDpi xmlns:a14="http://schemas.microsoft.com/office/drawing/2010/main" val="0"/>
              </a:ext>
            </a:extLst>
          </a:blip>
          <a:srcRect t="8763"/>
          <a:stretch/>
        </p:blipFill>
        <p:spPr bwMode="auto">
          <a:xfrm>
            <a:off x="970991" y="2151063"/>
            <a:ext cx="4376344" cy="3975100"/>
          </a:xfrm>
          <a:prstGeom prst="rect">
            <a:avLst/>
          </a:prstGeom>
          <a:noFill/>
          <a:ln>
            <a:noFill/>
          </a:ln>
          <a:extLst>
            <a:ext uri="{53640926-AAD7-44D8-BBD7-CCE9431645EC}">
              <a14:shadowObscured xmlns:a14="http://schemas.microsoft.com/office/drawing/2010/main"/>
            </a:ext>
          </a:extLst>
        </p:spPr>
      </p:pic>
      <p:sp>
        <p:nvSpPr>
          <p:cNvPr id="3" name="Content Placeholder 2">
            <a:extLst>
              <a:ext uri="{FF2B5EF4-FFF2-40B4-BE49-F238E27FC236}">
                <a16:creationId xmlns:a16="http://schemas.microsoft.com/office/drawing/2014/main" id="{D458CF7A-F443-4B33-A35A-FC8FFAEE8A1F}"/>
              </a:ext>
            </a:extLst>
          </p:cNvPr>
          <p:cNvSpPr>
            <a:spLocks noGrp="1"/>
          </p:cNvSpPr>
          <p:nvPr>
            <p:ph sz="half" idx="2"/>
          </p:nvPr>
        </p:nvSpPr>
        <p:spPr>
          <a:xfrm>
            <a:off x="5347335" y="2151063"/>
            <a:ext cx="6266142" cy="3975100"/>
          </a:xfrm>
        </p:spPr>
        <p:txBody>
          <a:bodyPr>
            <a:noAutofit/>
          </a:bodyPr>
          <a:lstStyle/>
          <a:p>
            <a:pPr algn="just">
              <a:lnSpc>
                <a:spcPct val="90000"/>
              </a:lnSpc>
              <a:buFont typeface="Wingdings" panose="05000000000000000000" pitchFamily="2" charset="2"/>
              <a:buChar char="Ø"/>
            </a:pPr>
            <a:r>
              <a:rPr lang="en-US" sz="1800" dirty="0"/>
              <a:t>The word polymorphism is derived from a combination of Greek word </a:t>
            </a:r>
            <a:r>
              <a:rPr lang="en-US" sz="1800" b="1" dirty="0"/>
              <a:t>poly + morphs</a:t>
            </a:r>
            <a:r>
              <a:rPr lang="en-US" sz="1800" dirty="0"/>
              <a:t> where poly means many and morphs means forms. In other words, we can say that one which takes many forms. </a:t>
            </a:r>
          </a:p>
          <a:p>
            <a:pPr algn="just">
              <a:lnSpc>
                <a:spcPct val="90000"/>
              </a:lnSpc>
              <a:buFont typeface="Wingdings" panose="05000000000000000000" pitchFamily="2" charset="2"/>
              <a:buChar char="Ø"/>
            </a:pPr>
            <a:endParaRPr lang="en-US" sz="1800" dirty="0"/>
          </a:p>
          <a:p>
            <a:pPr algn="just">
              <a:lnSpc>
                <a:spcPct val="90000"/>
              </a:lnSpc>
              <a:buFont typeface="Wingdings" panose="05000000000000000000" pitchFamily="2" charset="2"/>
              <a:buChar char="Ø"/>
            </a:pPr>
            <a:r>
              <a:rPr lang="en-US" sz="1800" dirty="0"/>
              <a:t>Let’s take a real life scenario; a person at the same time can perform several duties as per demand, in the particular scenario. Such as, a man at a same time can serve as a father, as a husband, as a son, and as an employee. So, single person possess different behaviors in respective situations. This is the real life example of polymorphism</a:t>
            </a:r>
            <a:br>
              <a:rPr lang="en-US" sz="1800" dirty="0"/>
            </a:br>
            <a:endParaRPr lang="en-US" sz="1800" dirty="0"/>
          </a:p>
        </p:txBody>
      </p:sp>
    </p:spTree>
    <p:extLst>
      <p:ext uri="{BB962C8B-B14F-4D97-AF65-F5344CB8AC3E}">
        <p14:creationId xmlns:p14="http://schemas.microsoft.com/office/powerpoint/2010/main" val="2990106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C46F6-7A82-4DA0-B4B6-979CC3790DCA}"/>
              </a:ext>
            </a:extLst>
          </p:cNvPr>
          <p:cNvSpPr>
            <a:spLocks noGrp="1"/>
          </p:cNvSpPr>
          <p:nvPr>
            <p:ph type="title"/>
          </p:nvPr>
        </p:nvSpPr>
        <p:spPr>
          <a:xfrm>
            <a:off x="378885" y="630382"/>
            <a:ext cx="11432116" cy="967840"/>
          </a:xfrm>
        </p:spPr>
        <p:txBody>
          <a:bodyPr anchor="ctr">
            <a:normAutofit/>
          </a:bodyPr>
          <a:lstStyle/>
          <a:p>
            <a:r>
              <a:rPr lang="en-US" dirty="0"/>
              <a:t>Components of a class</a:t>
            </a:r>
          </a:p>
        </p:txBody>
      </p:sp>
      <p:sp>
        <p:nvSpPr>
          <p:cNvPr id="3" name="Content Placeholder 2">
            <a:extLst>
              <a:ext uri="{FF2B5EF4-FFF2-40B4-BE49-F238E27FC236}">
                <a16:creationId xmlns:a16="http://schemas.microsoft.com/office/drawing/2014/main" id="{A56E126A-EF0E-42E2-9A43-410715907021}"/>
              </a:ext>
            </a:extLst>
          </p:cNvPr>
          <p:cNvSpPr>
            <a:spLocks noGrp="1"/>
          </p:cNvSpPr>
          <p:nvPr>
            <p:ph idx="1"/>
          </p:nvPr>
        </p:nvSpPr>
        <p:spPr>
          <a:xfrm>
            <a:off x="759656" y="2133601"/>
            <a:ext cx="11051346" cy="3992563"/>
          </a:xfrm>
        </p:spPr>
        <p:txBody>
          <a:bodyPr>
            <a:normAutofit/>
          </a:bodyPr>
          <a:lstStyle/>
          <a:p>
            <a:pPr marL="0" indent="0" algn="just">
              <a:lnSpc>
                <a:spcPct val="90000"/>
              </a:lnSpc>
              <a:buNone/>
            </a:pPr>
            <a:r>
              <a:rPr lang="en-US" sz="1800" dirty="0"/>
              <a:t>A class consists of two important components. </a:t>
            </a:r>
          </a:p>
          <a:p>
            <a:pPr marL="457200" indent="-457200" algn="just">
              <a:lnSpc>
                <a:spcPct val="90000"/>
              </a:lnSpc>
              <a:buAutoNum type="alphaLcPeriod"/>
            </a:pPr>
            <a:r>
              <a:rPr lang="en-US" sz="1800" dirty="0"/>
              <a:t>Member Data</a:t>
            </a:r>
          </a:p>
          <a:p>
            <a:pPr marL="457200" indent="-457200" algn="just">
              <a:lnSpc>
                <a:spcPct val="90000"/>
              </a:lnSpc>
              <a:buAutoNum type="alphaLcPeriod"/>
            </a:pPr>
            <a:r>
              <a:rPr lang="en-US" sz="1800" dirty="0"/>
              <a:t>Member Function/Methods.</a:t>
            </a:r>
          </a:p>
          <a:p>
            <a:pPr marL="457200" indent="-457200" algn="just">
              <a:lnSpc>
                <a:spcPct val="90000"/>
              </a:lnSpc>
              <a:buAutoNum type="alphaLcPeriod"/>
            </a:pPr>
            <a:endParaRPr lang="en-US" sz="1800" b="1" dirty="0"/>
          </a:p>
          <a:p>
            <a:pPr marL="0" indent="0" algn="just">
              <a:lnSpc>
                <a:spcPct val="90000"/>
              </a:lnSpc>
              <a:buNone/>
            </a:pPr>
            <a:r>
              <a:rPr lang="en-US" sz="1800" b="1" dirty="0"/>
              <a:t>Member Data: </a:t>
            </a:r>
            <a:r>
              <a:rPr lang="en-US" sz="1800" dirty="0"/>
              <a:t>The variables which are declared in any class by using any fundamental data types (like int, char, float etc.) or derived data type (like class, structure, pointer etc.) are known as member data.</a:t>
            </a:r>
            <a:endParaRPr lang="en-US" sz="1800" b="1" dirty="0"/>
          </a:p>
          <a:p>
            <a:pPr marL="0" indent="0" algn="just">
              <a:lnSpc>
                <a:spcPct val="90000"/>
              </a:lnSpc>
              <a:buNone/>
            </a:pPr>
            <a:r>
              <a:rPr lang="en-US" sz="1800" b="1" dirty="0"/>
              <a:t>Member Function: </a:t>
            </a:r>
            <a:r>
              <a:rPr lang="en-US" sz="1800" dirty="0"/>
              <a:t>Functions defined inside of a class are called </a:t>
            </a:r>
            <a:r>
              <a:rPr lang="en-US" sz="1800" b="1" dirty="0"/>
              <a:t>member functions</a:t>
            </a:r>
            <a:r>
              <a:rPr lang="en-US" sz="1800" dirty="0"/>
              <a:t> (or sometimes </a:t>
            </a:r>
            <a:r>
              <a:rPr lang="en-US" sz="1800" b="1" dirty="0"/>
              <a:t>methods</a:t>
            </a:r>
            <a:r>
              <a:rPr lang="en-US" sz="1800" dirty="0"/>
              <a:t>). Member functions can be defined inside or outside of the class definition. </a:t>
            </a:r>
          </a:p>
        </p:txBody>
      </p:sp>
    </p:spTree>
    <p:extLst>
      <p:ext uri="{BB962C8B-B14F-4D97-AF65-F5344CB8AC3E}">
        <p14:creationId xmlns:p14="http://schemas.microsoft.com/office/powerpoint/2010/main" val="1237226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551E9-4EC8-4DF4-9F54-0E105490931B}"/>
              </a:ext>
            </a:extLst>
          </p:cNvPr>
          <p:cNvSpPr>
            <a:spLocks noGrp="1"/>
          </p:cNvSpPr>
          <p:nvPr>
            <p:ph type="title"/>
          </p:nvPr>
        </p:nvSpPr>
        <p:spPr>
          <a:xfrm>
            <a:off x="378885" y="630382"/>
            <a:ext cx="11432116" cy="967840"/>
          </a:xfrm>
        </p:spPr>
        <p:txBody>
          <a:bodyPr anchor="ctr">
            <a:normAutofit/>
          </a:bodyPr>
          <a:lstStyle/>
          <a:p>
            <a:r>
              <a:rPr lang="en-US" dirty="0"/>
              <a:t>Access modifiers </a:t>
            </a:r>
          </a:p>
        </p:txBody>
      </p:sp>
      <p:sp>
        <p:nvSpPr>
          <p:cNvPr id="15" name="Content Placeholder 2">
            <a:extLst>
              <a:ext uri="{FF2B5EF4-FFF2-40B4-BE49-F238E27FC236}">
                <a16:creationId xmlns:a16="http://schemas.microsoft.com/office/drawing/2014/main" id="{508F20E6-8DDE-425B-8B5F-C048D218B868}"/>
              </a:ext>
            </a:extLst>
          </p:cNvPr>
          <p:cNvSpPr>
            <a:spLocks noGrp="1"/>
          </p:cNvSpPr>
          <p:nvPr>
            <p:ph idx="1"/>
          </p:nvPr>
        </p:nvSpPr>
        <p:spPr>
          <a:xfrm>
            <a:off x="576775" y="2133601"/>
            <a:ext cx="11234226" cy="4351605"/>
          </a:xfrm>
        </p:spPr>
        <p:txBody>
          <a:bodyPr>
            <a:noAutofit/>
          </a:bodyPr>
          <a:lstStyle/>
          <a:p>
            <a:pPr algn="just">
              <a:lnSpc>
                <a:spcPct val="90000"/>
              </a:lnSpc>
              <a:buFont typeface="Wingdings" panose="05000000000000000000" pitchFamily="2" charset="2"/>
              <a:buChar char="Ø"/>
            </a:pPr>
            <a:r>
              <a:rPr lang="en-US" sz="1800" dirty="0"/>
              <a:t>Access modifiers is the techniques that is applied to members of class to restrict their access beyond the class. In OOP, access modifiers can be achieved by using three keywords </a:t>
            </a:r>
            <a:r>
              <a:rPr lang="en-US" sz="1800" b="1" i="1" dirty="0"/>
              <a:t>– </a:t>
            </a:r>
            <a:r>
              <a:rPr lang="en-US" sz="1800" b="1" i="1" dirty="0">
                <a:solidFill>
                  <a:srgbClr val="FF0000"/>
                </a:solidFill>
              </a:rPr>
              <a:t>public, private</a:t>
            </a:r>
            <a:r>
              <a:rPr lang="en-US" sz="1800" dirty="0">
                <a:solidFill>
                  <a:srgbClr val="FF0000"/>
                </a:solidFill>
              </a:rPr>
              <a:t> </a:t>
            </a:r>
            <a:r>
              <a:rPr lang="en-US" sz="1800" dirty="0"/>
              <a:t>and </a:t>
            </a:r>
            <a:r>
              <a:rPr lang="en-US" sz="1800" b="1" i="1" dirty="0">
                <a:solidFill>
                  <a:srgbClr val="FF0000"/>
                </a:solidFill>
              </a:rPr>
              <a:t>protected</a:t>
            </a:r>
            <a:r>
              <a:rPr lang="en-US" sz="1800" dirty="0">
                <a:solidFill>
                  <a:srgbClr val="FF0000"/>
                </a:solidFill>
              </a:rPr>
              <a:t>.</a:t>
            </a:r>
            <a:endParaRPr lang="en-US" sz="1800" b="1" dirty="0">
              <a:solidFill>
                <a:srgbClr val="FF0000"/>
              </a:solidFill>
            </a:endParaRPr>
          </a:p>
          <a:p>
            <a:pPr marL="457200" indent="-457200" algn="just">
              <a:lnSpc>
                <a:spcPct val="90000"/>
              </a:lnSpc>
              <a:buAutoNum type="arabicPeriod"/>
            </a:pPr>
            <a:r>
              <a:rPr lang="en-US" sz="1800" b="1" dirty="0"/>
              <a:t>Public: </a:t>
            </a:r>
            <a:r>
              <a:rPr lang="en-US" sz="1800" dirty="0"/>
              <a:t>As the name suggests, available to all. All the members of the class will be available to everyone after declaring them as public. A public member can be accessed anywhere outside the class but within a program. Data members can be also accessed by other classes if declared public. As there are no restrictions in public modifier, we can use the (.)dot operator to directly access member functions and data.</a:t>
            </a:r>
          </a:p>
          <a:p>
            <a:pPr marL="457200" indent="-457200" algn="just">
              <a:lnSpc>
                <a:spcPct val="90000"/>
              </a:lnSpc>
              <a:buAutoNum type="arabicPeriod"/>
            </a:pPr>
            <a:r>
              <a:rPr lang="en-US" sz="1800" b="1" dirty="0"/>
              <a:t>Private</a:t>
            </a:r>
            <a:r>
              <a:rPr lang="en-US" sz="1800" dirty="0"/>
              <a:t>: The scope of private data members remains inside the class that is why the function inside the class can access class members declared as private. You can not access members directly by any object or function which is outside the class. You will get a compile-time error while accessing private data members from anywhere outside the class.</a:t>
            </a:r>
          </a:p>
          <a:p>
            <a:pPr marL="457200" indent="-457200" algn="just">
              <a:lnSpc>
                <a:spcPct val="90000"/>
              </a:lnSpc>
              <a:buAutoNum type="arabicPeriod"/>
            </a:pPr>
            <a:r>
              <a:rPr lang="en-US" sz="1800" b="1" dirty="0"/>
              <a:t>Protected:</a:t>
            </a:r>
            <a:r>
              <a:rPr lang="en-US" sz="1800" dirty="0"/>
              <a:t> Protected data members or functions can not be access directly from other classes. There are some restrictions on the protected modifier. Members declared in protected can only be protected up to the next level then it becomes private.</a:t>
            </a:r>
          </a:p>
          <a:p>
            <a:pPr marL="0" indent="0" algn="just">
              <a:lnSpc>
                <a:spcPct val="90000"/>
              </a:lnSpc>
              <a:buNone/>
            </a:pPr>
            <a:endParaRPr lang="en-US" sz="1800" dirty="0"/>
          </a:p>
        </p:txBody>
      </p:sp>
    </p:spTree>
    <p:extLst>
      <p:ext uri="{BB962C8B-B14F-4D97-AF65-F5344CB8AC3E}">
        <p14:creationId xmlns:p14="http://schemas.microsoft.com/office/powerpoint/2010/main" val="3697153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3651-8E2F-4219-B7C6-154626D3EA83}"/>
              </a:ext>
            </a:extLst>
          </p:cNvPr>
          <p:cNvSpPr>
            <a:spLocks noGrp="1"/>
          </p:cNvSpPr>
          <p:nvPr>
            <p:ph type="title"/>
          </p:nvPr>
        </p:nvSpPr>
        <p:spPr>
          <a:xfrm>
            <a:off x="481271" y="552091"/>
            <a:ext cx="11336917" cy="954976"/>
          </a:xfrm>
        </p:spPr>
        <p:txBody>
          <a:bodyPr/>
          <a:lstStyle/>
          <a:p>
            <a:r>
              <a:rPr lang="en-US" dirty="0"/>
              <a:t>Implementing a class in OOP</a:t>
            </a:r>
          </a:p>
        </p:txBody>
      </p:sp>
      <p:sp>
        <p:nvSpPr>
          <p:cNvPr id="12" name="Content Placeholder 11">
            <a:extLst>
              <a:ext uri="{FF2B5EF4-FFF2-40B4-BE49-F238E27FC236}">
                <a16:creationId xmlns:a16="http://schemas.microsoft.com/office/drawing/2014/main" id="{04ADF6D9-5562-4F15-92DB-9575CD6D261A}"/>
              </a:ext>
            </a:extLst>
          </p:cNvPr>
          <p:cNvSpPr>
            <a:spLocks noGrp="1"/>
          </p:cNvSpPr>
          <p:nvPr>
            <p:ph idx="1"/>
          </p:nvPr>
        </p:nvSpPr>
        <p:spPr>
          <a:xfrm>
            <a:off x="354680" y="5562130"/>
            <a:ext cx="11482639" cy="1114301"/>
          </a:xfrm>
        </p:spPr>
        <p:txBody>
          <a:bodyPr>
            <a:noAutofit/>
          </a:bodyPr>
          <a:lstStyle/>
          <a:p>
            <a:pPr marL="0" indent="0">
              <a:buNone/>
            </a:pPr>
            <a:r>
              <a:rPr lang="en-US" sz="1800" dirty="0"/>
              <a:t>The definition starts with the keyword class, followed by the class name—</a:t>
            </a:r>
            <a:r>
              <a:rPr lang="en-US" sz="1800" dirty="0" err="1"/>
              <a:t>smallobj</a:t>
            </a:r>
            <a:r>
              <a:rPr lang="en-US" sz="1800" dirty="0"/>
              <a:t> in this example. The body of the class is delimited by braces and terminated by a semicolon. ( Don’t forget the semicolon. Remember, data constructs such as classes end with a semicolon)</a:t>
            </a:r>
            <a:br>
              <a:rPr lang="en-US" sz="1800" dirty="0"/>
            </a:br>
            <a:endParaRPr lang="en-US" sz="1800" dirty="0"/>
          </a:p>
        </p:txBody>
      </p:sp>
      <p:pic>
        <p:nvPicPr>
          <p:cNvPr id="13" name="Picture 12">
            <a:extLst>
              <a:ext uri="{FF2B5EF4-FFF2-40B4-BE49-F238E27FC236}">
                <a16:creationId xmlns:a16="http://schemas.microsoft.com/office/drawing/2014/main" id="{FBB0B6E3-5CAA-4280-BB91-B05B99BEA4E7}"/>
              </a:ext>
            </a:extLst>
          </p:cNvPr>
          <p:cNvPicPr/>
          <p:nvPr/>
        </p:nvPicPr>
        <p:blipFill rotWithShape="1">
          <a:blip r:embed="rId2"/>
          <a:srcRect l="18556" t="19363" r="12467" b="16351"/>
          <a:stretch/>
        </p:blipFill>
        <p:spPr bwMode="auto">
          <a:xfrm>
            <a:off x="481271" y="1867013"/>
            <a:ext cx="6904267" cy="3695117"/>
          </a:xfrm>
          <a:prstGeom prst="rect">
            <a:avLst/>
          </a:prstGeom>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04D8AD6C-0F7A-4233-B950-1B6FC3EBD827}"/>
              </a:ext>
            </a:extLst>
          </p:cNvPr>
          <p:cNvPicPr/>
          <p:nvPr/>
        </p:nvPicPr>
        <p:blipFill rotWithShape="1">
          <a:blip r:embed="rId3"/>
          <a:srcRect l="18726" t="37958" r="56894" b="27175"/>
          <a:stretch/>
        </p:blipFill>
        <p:spPr bwMode="auto">
          <a:xfrm>
            <a:off x="8370278" y="2328634"/>
            <a:ext cx="3088772" cy="2707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14936770"/>
      </p:ext>
    </p:extLst>
  </p:cSld>
  <p:clrMapOvr>
    <a:masterClrMapping/>
  </p:clrMapOvr>
</p:sld>
</file>

<file path=ppt/theme/theme1.xml><?xml version="1.0" encoding="utf-8"?>
<a:theme xmlns:a="http://schemas.openxmlformats.org/drawingml/2006/main" name="Theme1">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57DC9151-B8DD-47A6-BF84-C201E13A8141}" vid="{DB802291-E1B3-4E23-B9FF-5B37105B723E}"/>
    </a:ext>
  </a:extLst>
</a:theme>
</file>

<file path=ppt/theme/theme2.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8" ma:contentTypeDescription="Create a new document." ma:contentTypeScope="" ma:versionID="64306857b40e113f381545cdb3594eb7">
  <xsd:schema xmlns:xsd="http://www.w3.org/2001/XMLSchema" xmlns:xs="http://www.w3.org/2001/XMLSchema" xmlns:p="http://schemas.microsoft.com/office/2006/metadata/properties" xmlns:ns2="d2759a66-45ac-4dcc-97a7-1d1447a6f8ca" targetNamespace="http://schemas.microsoft.com/office/2006/metadata/properties" ma:root="true" ma:fieldsID="04d7ab51c00b34ec40cb1b4b98079026" ns2:_="">
    <xsd:import namespace="d2759a66-45ac-4dcc-97a7-1d1447a6f8c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07F093-EAB8-4A3E-9ED9-583931B77000}">
  <ds:schemaRefs>
    <ds:schemaRef ds:uri="http://schemas.microsoft.com/sharepoint/v3/contenttype/forms"/>
  </ds:schemaRefs>
</ds:datastoreItem>
</file>

<file path=customXml/itemProps2.xml><?xml version="1.0" encoding="utf-8"?>
<ds:datastoreItem xmlns:ds="http://schemas.openxmlformats.org/officeDocument/2006/customXml" ds:itemID="{9B922B1F-2279-4CF0-9964-3545C0625E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84D25C-2E8A-43C7-AB3A-05614E933CF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f05aa4fc-6785-42fa-879e-4fefad1725f6"/>
    <ds:schemaRef ds:uri="http://purl.org/dc/elements/1.1/"/>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880</TotalTime>
  <Words>3543</Words>
  <Application>Microsoft Office PowerPoint</Application>
  <PresentationFormat>Widescreen</PresentationFormat>
  <Paragraphs>231</Paragraphs>
  <Slides>34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Consolas</vt:lpstr>
      <vt:lpstr>Corbel</vt:lpstr>
      <vt:lpstr>Courier New</vt:lpstr>
      <vt:lpstr>Noto Sans</vt:lpstr>
      <vt:lpstr>Wingdings</vt:lpstr>
      <vt:lpstr>Wingdings 3</vt:lpstr>
      <vt:lpstr>Theme1</vt:lpstr>
      <vt:lpstr>Spectrum</vt:lpstr>
      <vt:lpstr>Object Oriented Programming:  Class, Object, Constructor &amp; Destructor</vt:lpstr>
      <vt:lpstr>Pillars of OOP</vt:lpstr>
      <vt:lpstr>Encapsulation and data abstraction</vt:lpstr>
      <vt:lpstr>Encapsulation and data abstraction</vt:lpstr>
      <vt:lpstr>Inheritance</vt:lpstr>
      <vt:lpstr>Polymorphism</vt:lpstr>
      <vt:lpstr>Components of a class</vt:lpstr>
      <vt:lpstr>Access modifiers </vt:lpstr>
      <vt:lpstr>Implementing a class in OOP</vt:lpstr>
      <vt:lpstr>Creating objects</vt:lpstr>
      <vt:lpstr>Calling Member Functions </vt:lpstr>
      <vt:lpstr>Example</vt:lpstr>
      <vt:lpstr>PowerPoint Presentation</vt:lpstr>
      <vt:lpstr>Static member data</vt:lpstr>
      <vt:lpstr>PowerPoint Presentation</vt:lpstr>
      <vt:lpstr>Static member function</vt:lpstr>
      <vt:lpstr>Constructor</vt:lpstr>
      <vt:lpstr>Default constructor</vt:lpstr>
      <vt:lpstr>Parameterized constructor</vt:lpstr>
      <vt:lpstr>Copy Constructor</vt:lpstr>
      <vt:lpstr>PowerPoint Presentation</vt:lpstr>
      <vt:lpstr>Copy constructor</vt:lpstr>
      <vt:lpstr>Default vs. Copy constructor</vt:lpstr>
      <vt:lpstr>Keyword: const</vt:lpstr>
      <vt:lpstr>Variable</vt:lpstr>
      <vt:lpstr> Pointers </vt:lpstr>
      <vt:lpstr> Function Arguments and return types </vt:lpstr>
      <vt:lpstr> Object as const </vt:lpstr>
      <vt:lpstr>Class Data Members</vt:lpstr>
      <vt:lpstr> Class's Member function   </vt:lpstr>
      <vt:lpstr>Destructor</vt:lpstr>
      <vt:lpstr>PowerPoint Presentation</vt:lpstr>
      <vt:lpstr>Pointer to object: ‘this’ pointer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NAZMUL HOSSAIN</dc:creator>
  <cp:lastModifiedBy>Syeda Nishat Tasnim</cp:lastModifiedBy>
  <cp:revision>37</cp:revision>
  <dcterms:created xsi:type="dcterms:W3CDTF">2020-04-23T06:28:33Z</dcterms:created>
  <dcterms:modified xsi:type="dcterms:W3CDTF">2022-11-20T08:08:23Z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