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5" r:id="rId2"/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ABEC-B33F-46E7-8678-60B6A49DCF4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DF89-611F-4F9E-85B7-73D1EACB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1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ABEC-B33F-46E7-8678-60B6A49DCF4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DF89-611F-4F9E-85B7-73D1EACB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7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ABEC-B33F-46E7-8678-60B6A49DCF4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DF89-611F-4F9E-85B7-73D1EACBE2E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621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ABEC-B33F-46E7-8678-60B6A49DCF4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DF89-611F-4F9E-85B7-73D1EACB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0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ABEC-B33F-46E7-8678-60B6A49DCF4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DF89-611F-4F9E-85B7-73D1EACBE2E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940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ABEC-B33F-46E7-8678-60B6A49DCF4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DF89-611F-4F9E-85B7-73D1EACB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94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ABEC-B33F-46E7-8678-60B6A49DCF4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DF89-611F-4F9E-85B7-73D1EACB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1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ABEC-B33F-46E7-8678-60B6A49DCF4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DF89-611F-4F9E-85B7-73D1EACB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6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ABEC-B33F-46E7-8678-60B6A49DCF4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DF89-611F-4F9E-85B7-73D1EACB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ABEC-B33F-46E7-8678-60B6A49DCF4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DF89-611F-4F9E-85B7-73D1EACB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8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ABEC-B33F-46E7-8678-60B6A49DCF4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DF89-611F-4F9E-85B7-73D1EACB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8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ABEC-B33F-46E7-8678-60B6A49DCF4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DF89-611F-4F9E-85B7-73D1EACB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7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ABEC-B33F-46E7-8678-60B6A49DCF4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DF89-611F-4F9E-85B7-73D1EACB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2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ABEC-B33F-46E7-8678-60B6A49DCF4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DF89-611F-4F9E-85B7-73D1EACB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1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ABEC-B33F-46E7-8678-60B6A49DCF4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DF89-611F-4F9E-85B7-73D1EACB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3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ABEC-B33F-46E7-8678-60B6A49DCF4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DF89-611F-4F9E-85B7-73D1EACB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5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8ABEC-B33F-46E7-8678-60B6A49DCF4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CD3DF89-611F-4F9E-85B7-73D1EACBE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8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CC13B3C-6759-4231-8FB6-B66FE5A12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Blink Delivery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AF28D7A-A692-441C-A074-470F1F762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Online groceries system- MYSQL Project</a:t>
            </a:r>
          </a:p>
          <a:p>
            <a:endParaRPr lang="en-US" dirty="0"/>
          </a:p>
          <a:p>
            <a:r>
              <a:rPr lang="en-US" dirty="0"/>
              <a:t>Priscila Boada </a:t>
            </a:r>
          </a:p>
          <a:p>
            <a:r>
              <a:rPr lang="en-US" dirty="0"/>
              <a:t>04/01/2022</a:t>
            </a:r>
          </a:p>
        </p:txBody>
      </p:sp>
    </p:spTree>
    <p:extLst>
      <p:ext uri="{BB962C8B-B14F-4D97-AF65-F5344CB8AC3E}">
        <p14:creationId xmlns:p14="http://schemas.microsoft.com/office/powerpoint/2010/main" val="3266199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C8D4-5DA3-4622-9567-F9B7687B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that uses the view to produce a logically arranged result set for analysis.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BF265-DD6A-425F-B68A-BA210811B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522" y="2141887"/>
            <a:ext cx="4945191" cy="1198471"/>
          </a:xfrm>
        </p:spPr>
        <p:txBody>
          <a:bodyPr>
            <a:normAutofit/>
          </a:bodyPr>
          <a:lstStyle/>
          <a:p>
            <a:r>
              <a:rPr lang="en-GB" sz="1800" dirty="0"/>
              <a:t>Query: Find out the </a:t>
            </a:r>
            <a:r>
              <a:rPr lang="en-GB" sz="1800" dirty="0" err="1"/>
              <a:t>Stockcode</a:t>
            </a:r>
            <a:r>
              <a:rPr lang="en-GB" sz="1800" dirty="0"/>
              <a:t>, description and quantity of products provided by a France Supplier that have a quantity bigger than 10 and smaller or equal than 20</a:t>
            </a:r>
            <a:endParaRPr lang="en-US" sz="18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8918FEB-C5A8-4762-89DB-FC61EDFDB9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01" y="3613216"/>
            <a:ext cx="6014041" cy="100791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6412B-EB56-4B48-8FAF-9BC81C6F9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3959" y="2040594"/>
            <a:ext cx="4185618" cy="576262"/>
          </a:xfrm>
        </p:spPr>
        <p:txBody>
          <a:bodyPr>
            <a:normAutofit/>
          </a:bodyPr>
          <a:lstStyle/>
          <a:p>
            <a:r>
              <a:rPr lang="en-GB" dirty="0"/>
              <a:t>Result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FC5BA19-94AE-4AF1-BD72-A4192D14A97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308" y="2616856"/>
            <a:ext cx="5597692" cy="4237596"/>
          </a:xfrm>
        </p:spPr>
      </p:pic>
    </p:spTree>
    <p:extLst>
      <p:ext uri="{BB962C8B-B14F-4D97-AF65-F5344CB8AC3E}">
        <p14:creationId xmlns:p14="http://schemas.microsoft.com/office/powerpoint/2010/main" val="254490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7551-914F-41E5-892C-34FF5DA3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3. Prepare an example query with group by and having to demonstrate how to extract data from your DB for analysis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68D6F-C20C-4115-A6BF-403720448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163" y="2222339"/>
            <a:ext cx="5329203" cy="823912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Define the </a:t>
            </a:r>
            <a:r>
              <a:rPr lang="en-GB" dirty="0" err="1"/>
              <a:t>Invoice_No</a:t>
            </a:r>
            <a:r>
              <a:rPr lang="en-GB" dirty="0"/>
              <a:t>, </a:t>
            </a:r>
            <a:r>
              <a:rPr lang="en-GB" dirty="0" err="1"/>
              <a:t>Inv_date</a:t>
            </a:r>
            <a:r>
              <a:rPr lang="en-GB" dirty="0"/>
              <a:t>, </a:t>
            </a:r>
            <a:r>
              <a:rPr lang="en-GB" dirty="0" err="1"/>
              <a:t>Cust_id</a:t>
            </a:r>
            <a:r>
              <a:rPr lang="en-GB" dirty="0"/>
              <a:t>, </a:t>
            </a:r>
            <a:r>
              <a:rPr lang="en-GB" dirty="0" err="1"/>
              <a:t>Sup_id</a:t>
            </a:r>
            <a:r>
              <a:rPr lang="en-GB" dirty="0"/>
              <a:t>, </a:t>
            </a:r>
            <a:r>
              <a:rPr lang="en-GB" dirty="0" err="1"/>
              <a:t>Country_sup</a:t>
            </a:r>
            <a:r>
              <a:rPr lang="en-GB" dirty="0"/>
              <a:t> for all the invoice having more than 10 products sold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3BA7BA6-DE4C-4329-AF7B-E1AFCF6C2B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" y="3575838"/>
            <a:ext cx="6055617" cy="319818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EFC03C-2CFD-4527-8FFC-568A97E6C08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383" y="2343637"/>
            <a:ext cx="6055617" cy="4514363"/>
          </a:xfrm>
        </p:spPr>
      </p:pic>
    </p:spTree>
    <p:extLst>
      <p:ext uri="{BB962C8B-B14F-4D97-AF65-F5344CB8AC3E}">
        <p14:creationId xmlns:p14="http://schemas.microsoft.com/office/powerpoint/2010/main" val="2055789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B5F0D-04A2-466A-B0AB-7FECE3281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4. </a:t>
            </a:r>
            <a:r>
              <a:rPr lang="en-GB" sz="3200" dirty="0"/>
              <a:t>In your database, create a trigger and demonstrate how it runs</a:t>
            </a:r>
            <a:br>
              <a:rPr lang="en-GB" sz="3200" dirty="0"/>
            </a:b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FC047-5D14-47D8-B3AA-E6C1EC07D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D551D-48BE-4D63-8908-AECB90B03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79D4180-7425-4E04-9B2D-20F357984CE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841" y="3071126"/>
            <a:ext cx="5748599" cy="1856475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5C0D6F0-31C2-4261-98C8-DF9C4A05FD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7" y="2737245"/>
            <a:ext cx="4888491" cy="3588910"/>
          </a:xfrm>
        </p:spPr>
      </p:pic>
    </p:spTree>
    <p:extLst>
      <p:ext uri="{BB962C8B-B14F-4D97-AF65-F5344CB8AC3E}">
        <p14:creationId xmlns:p14="http://schemas.microsoft.com/office/powerpoint/2010/main" val="69567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42EB96C-BF69-4602-851B-AA9C65BD7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456DA42-40CA-41D4-8D5B-55BF8539D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135268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A5EB-CA9D-4A14-B48D-CEA12C7A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2" y="189722"/>
            <a:ext cx="8596668" cy="1320800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78C21-69B2-41D6-9559-2715609D0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971" y="5299789"/>
            <a:ext cx="8596668" cy="1292080"/>
          </a:xfrm>
        </p:spPr>
        <p:txBody>
          <a:bodyPr>
            <a:normAutofit/>
          </a:bodyPr>
          <a:lstStyle/>
          <a:p>
            <a:r>
              <a:rPr lang="en-US" b="1" dirty="0"/>
              <a:t>Unique value Columns:8</a:t>
            </a:r>
          </a:p>
          <a:p>
            <a:r>
              <a:rPr lang="en-US" b="1" dirty="0"/>
              <a:t>Rows: 8404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C5820-4196-4BE6-A277-CB1DA0C48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40" y="850122"/>
            <a:ext cx="9041130" cy="409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DC4EAC-2BF4-460D-AC38-0B53A4CD9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7" y="198137"/>
            <a:ext cx="9439544" cy="1320800"/>
          </a:xfrm>
        </p:spPr>
        <p:txBody>
          <a:bodyPr>
            <a:normAutofit fontScale="90000"/>
          </a:bodyPr>
          <a:lstStyle/>
          <a:p>
            <a:r>
              <a:rPr lang="en-GB" dirty="0"/>
              <a:t>1. Using any type of the joins create a view that combines multiple tables in a logical way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A9CA40-DD08-4DD7-B758-B4A126D5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273389" cy="823912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CF94361-0A0B-4377-9E57-967F94C20E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3428"/>
            <a:ext cx="5719665" cy="4234572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0025776-38E4-4447-B868-6939C86EF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31260" y="1988783"/>
            <a:ext cx="4185618" cy="576262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08339F1-E917-4494-A587-C1689A676A1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260" y="2565045"/>
            <a:ext cx="6260740" cy="4292955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6280D0-C114-4B13-BBA4-3B1A5CB0A782}"/>
              </a:ext>
            </a:extLst>
          </p:cNvPr>
          <p:cNvSpPr txBox="1"/>
          <p:nvPr/>
        </p:nvSpPr>
        <p:spPr>
          <a:xfrm>
            <a:off x="606490" y="1311831"/>
            <a:ext cx="730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view generated is a simulation of the information available for Germany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3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6CDD-2275-4A7A-92AE-5DAE7881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2. In your database, create a stored function that can be applied to a query in your DB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2A3F1-EE83-4080-84B0-5DADEFE1C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769" y="1880589"/>
            <a:ext cx="5025259" cy="759974"/>
          </a:xfrm>
        </p:spPr>
        <p:txBody>
          <a:bodyPr>
            <a:noAutofit/>
          </a:bodyPr>
          <a:lstStyle/>
          <a:p>
            <a:r>
              <a:rPr lang="en-GB" sz="1050" dirty="0"/>
              <a:t>I am generating a view that contains the products and its quantity group by customer age     </a:t>
            </a:r>
          </a:p>
          <a:p>
            <a:r>
              <a:rPr lang="en-GB" sz="1050" dirty="0"/>
              <a:t>(This could allow me to target the products according to the customer age group)</a:t>
            </a:r>
            <a:endParaRPr lang="en-US" sz="105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AE1A11-1D1E-4175-A5B1-25CB7E2C20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5" y="2868967"/>
            <a:ext cx="5608671" cy="375576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EF68F-6AFB-4D0C-88A2-08521D4C7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3988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Result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126A48-C3E0-490E-A1D9-90BF49EBC94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93" y="2080015"/>
            <a:ext cx="5884507" cy="4777985"/>
          </a:xfrm>
        </p:spPr>
      </p:pic>
    </p:spTree>
    <p:extLst>
      <p:ext uri="{BB962C8B-B14F-4D97-AF65-F5344CB8AC3E}">
        <p14:creationId xmlns:p14="http://schemas.microsoft.com/office/powerpoint/2010/main" val="69631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6C10259-3E4F-4C8C-8C85-2E13EAC91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515" y="449522"/>
            <a:ext cx="5272440" cy="1027788"/>
          </a:xfrm>
        </p:spPr>
        <p:txBody>
          <a:bodyPr/>
          <a:lstStyle/>
          <a:p>
            <a:r>
              <a:rPr lang="en-US" dirty="0"/>
              <a:t>Function code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E01B701-87C0-4D37-A14D-1593B58CEF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88" y="1688841"/>
            <a:ext cx="5488220" cy="430141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350E90-172C-465C-9E33-05ECCF969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16217" y="449522"/>
            <a:ext cx="5035828" cy="1027788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881B6E7-E2D9-4132-9E06-5E665FE049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394" y="1477310"/>
            <a:ext cx="5915606" cy="5380690"/>
          </a:xfrm>
        </p:spPr>
      </p:pic>
    </p:spTree>
    <p:extLst>
      <p:ext uri="{BB962C8B-B14F-4D97-AF65-F5344CB8AC3E}">
        <p14:creationId xmlns:p14="http://schemas.microsoft.com/office/powerpoint/2010/main" val="79368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CEDB-C15E-41A7-8BFC-12EDD97A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99" y="245706"/>
            <a:ext cx="9101148" cy="1023257"/>
          </a:xfrm>
        </p:spPr>
        <p:txBody>
          <a:bodyPr>
            <a:noAutofit/>
          </a:bodyPr>
          <a:lstStyle/>
          <a:p>
            <a:r>
              <a:rPr lang="en-GB" sz="2400" dirty="0"/>
              <a:t>3. Prepare an example query with a subquery to demonstrate how to extract data from your DB for analysis</a:t>
            </a: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3BE26B-E5F0-4B4D-96A2-E27C88E45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Find the </a:t>
            </a:r>
            <a:r>
              <a:rPr lang="en-GB" dirty="0" err="1"/>
              <a:t>stockcode</a:t>
            </a:r>
            <a:r>
              <a:rPr lang="en-GB" dirty="0"/>
              <a:t> and quantity of each sale where the customer is a Female 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4E0F98C-3477-4534-B44D-F5D636FDA6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0" y="2871298"/>
            <a:ext cx="4569727" cy="139279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E0A5CA6-EC31-46F3-8F0E-B2F1401D2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21444" y="1075024"/>
            <a:ext cx="4185618" cy="5762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result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91E29FF-9CF0-4776-A5F7-183FBCD93AD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1286"/>
            <a:ext cx="2471985" cy="5206714"/>
          </a:xfrm>
        </p:spPr>
      </p:pic>
    </p:spTree>
    <p:extLst>
      <p:ext uri="{BB962C8B-B14F-4D97-AF65-F5344CB8AC3E}">
        <p14:creationId xmlns:p14="http://schemas.microsoft.com/office/powerpoint/2010/main" val="214976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6B92B8-89D9-43BA-BB18-B7402A2E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63" y="180392"/>
            <a:ext cx="8596668" cy="1320800"/>
          </a:xfrm>
        </p:spPr>
        <p:txBody>
          <a:bodyPr/>
          <a:lstStyle/>
          <a:p>
            <a:r>
              <a:rPr lang="en-GB" dirty="0"/>
              <a:t>4. Create DB diagram where all table relations are shown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33D74D4-FF61-42F1-A5E8-7B34347B0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4" y="1604865"/>
            <a:ext cx="9685174" cy="4749282"/>
          </a:xfrm>
        </p:spPr>
      </p:pic>
    </p:spTree>
    <p:extLst>
      <p:ext uri="{BB962C8B-B14F-4D97-AF65-F5344CB8AC3E}">
        <p14:creationId xmlns:p14="http://schemas.microsoft.com/office/powerpoint/2010/main" val="149204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3332-1E9C-414C-977F-7A8D4C36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ADVANCED OPTIONS</a:t>
            </a:r>
            <a:br>
              <a:rPr lang="en-GB" dirty="0"/>
            </a:br>
            <a:r>
              <a:rPr lang="en-GB" sz="3100" dirty="0"/>
              <a:t>1. In your database, create a stored procedure and demonstrate how it runs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78083-7395-46BD-8C38-5AB3AB3E4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Code</a:t>
            </a:r>
          </a:p>
          <a:p>
            <a:r>
              <a:rPr lang="en-GB" sz="1600" dirty="0"/>
              <a:t>This procedure inserts new invoices into the table sales</a:t>
            </a:r>
            <a:endParaRPr lang="en-US" sz="1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E93183-2606-4910-AE5A-A571A25218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11" y="2904956"/>
            <a:ext cx="4637314" cy="334344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7B22D-5839-444B-B9B4-9CD342607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322" y="2129547"/>
            <a:ext cx="4185618" cy="576262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Result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91C83CD-5118-4B3C-8318-5257B3B69D7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496" y="2992925"/>
            <a:ext cx="5086768" cy="823912"/>
          </a:xfrm>
        </p:spPr>
      </p:pic>
    </p:spTree>
    <p:extLst>
      <p:ext uri="{BB962C8B-B14F-4D97-AF65-F5344CB8AC3E}">
        <p14:creationId xmlns:p14="http://schemas.microsoft.com/office/powerpoint/2010/main" val="218940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4E63-9636-4AC4-B18A-EBFBFBF0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2. Create a view that uses at least 3-4 base tables; prepare and demonstrate --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98EBA-474E-48FB-BE0D-31F07A227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or replace view </a:t>
            </a:r>
            <a:r>
              <a:rPr lang="en-GB" dirty="0" err="1"/>
              <a:t>France_DB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A38A1E-516B-41BB-9BE4-045B93A8E2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9" y="2967827"/>
            <a:ext cx="4905659" cy="366794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BD91C-22C3-47AB-B0D0-3B9F8357A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2864" y="1915786"/>
            <a:ext cx="4185618" cy="576262"/>
          </a:xfrm>
        </p:spPr>
        <p:txBody>
          <a:bodyPr/>
          <a:lstStyle/>
          <a:p>
            <a:r>
              <a:rPr lang="en-GB" dirty="0"/>
              <a:t>Result </a:t>
            </a:r>
            <a:r>
              <a:rPr lang="en-GB" dirty="0" err="1"/>
              <a:t>France_DB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820FC07-0479-433A-BEBE-F3C9A65EEF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89" y="2449114"/>
            <a:ext cx="6515011" cy="4408886"/>
          </a:xfrm>
        </p:spPr>
      </p:pic>
    </p:spTree>
    <p:extLst>
      <p:ext uri="{BB962C8B-B14F-4D97-AF65-F5344CB8AC3E}">
        <p14:creationId xmlns:p14="http://schemas.microsoft.com/office/powerpoint/2010/main" val="32175267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406</TotalTime>
  <Words>333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Blink Delivery</vt:lpstr>
      <vt:lpstr>Database</vt:lpstr>
      <vt:lpstr>1. Using any type of the joins create a view that combines multiple tables in a logical way</vt:lpstr>
      <vt:lpstr>2. In your database, create a stored function that can be applied to a query in your DB</vt:lpstr>
      <vt:lpstr>PowerPoint Presentation</vt:lpstr>
      <vt:lpstr>3. Prepare an example query with a subquery to demonstrate how to extract data from your DB for analysis</vt:lpstr>
      <vt:lpstr>4. Create DB diagram where all table relations are shown</vt:lpstr>
      <vt:lpstr>ADVANCED OPTIONS 1. In your database, create a stored procedure and demonstrate how it runs</vt:lpstr>
      <vt:lpstr>2. Create a view that uses at least 3-4 base tables; prepare and demonstrate --</vt:lpstr>
      <vt:lpstr>query that uses the view to produce a logically arranged result set for analysis.</vt:lpstr>
      <vt:lpstr>3. Prepare an example query with group by and having to demonstrate how to extract data from your DB for analysis</vt:lpstr>
      <vt:lpstr>4. In your database, create a trigger and demonstrate how it runs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Using any type of the joins create a view that combines multiple tables in a logical way</dc:title>
  <dc:creator>Pris Boada</dc:creator>
  <cp:lastModifiedBy>Pris Boada</cp:lastModifiedBy>
  <cp:revision>16</cp:revision>
  <dcterms:created xsi:type="dcterms:W3CDTF">2022-01-03T04:21:31Z</dcterms:created>
  <dcterms:modified xsi:type="dcterms:W3CDTF">2022-01-04T20:07:57Z</dcterms:modified>
</cp:coreProperties>
</file>