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AaEabZetX5I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odejs.org/en/downloa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Desarrollador Back End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 1: NodeJS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250" y="3526830"/>
            <a:ext cx="3233340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NodeJS - Importar modulos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var http = require("http")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const fs = require('fs');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NodeJS - Archivos (Filesystem)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Cómo</a:t>
            </a:r>
            <a:r>
              <a:rPr b="1" lang="en-GB" sz="1200"/>
              <a:t> se importa el </a:t>
            </a:r>
            <a:r>
              <a:rPr b="1" lang="en-GB" sz="1200"/>
              <a:t>módulo</a:t>
            </a:r>
            <a:r>
              <a:rPr b="1" lang="en-GB" sz="1200"/>
              <a:t>?</a:t>
            </a:r>
            <a:endParaRPr b="1"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var fs = require("fs")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/>
              <a:t>Cómo se lee un archivo?</a:t>
            </a:r>
            <a:endParaRPr b="1"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De forma asincronica: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const fileAsync = fs.readFile('archivo.txt', function callback (err, data) {</a:t>
            </a:r>
            <a:br>
              <a:rPr lang="en-GB" sz="1200"/>
            </a:br>
            <a:r>
              <a:rPr lang="en-GB" sz="1200"/>
              <a:t>  if (err) throw err;</a:t>
            </a:r>
            <a:br>
              <a:rPr lang="en-GB" sz="1200"/>
            </a:br>
            <a:r>
              <a:rPr lang="en-GB" sz="1200"/>
              <a:t>  console.log(data.toString());</a:t>
            </a:r>
            <a:br>
              <a:rPr lang="en-GB" sz="1200"/>
            </a:br>
            <a:r>
              <a:rPr lang="en-GB" sz="1200"/>
              <a:t>});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NodeJS - Archivos (Filesystem)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Ejercicio</a:t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Hacer un programa que lea un archivo de forma asincronica, que tenga una línea con números separados por comas, y que vaya leyendo y sumando cada número, e imprima por pantalla el resultado.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Ejemplo de línea de archivo: 2,9,5,1,7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Debe imprimir por pantalla: 24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(Solución --&gt; contar_numeros.js)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NodeJS - Archivos (Filesystem)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Cómo se escribe en un archivo?</a:t>
            </a:r>
            <a:endParaRPr b="1"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De forma asincronica: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fs.writeFile('archivo.txt', 'Este es mi nuevo texto', function (err) {</a:t>
            </a:r>
            <a:b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if (err) throw err;</a:t>
            </a:r>
            <a:b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console.log(Se reemplazó el contenido!');</a:t>
            </a:r>
            <a:b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NodeJS - Archivos (Filesystem)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Ejercicio</a:t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Hacer un programa que lea dos archivos de forma asincronica, y que intercambie el contenido de los archivos.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(Solución --&gt; switch_file_content.js)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NodeJS - Crear un servidor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var http = require("http");</a:t>
            </a:r>
            <a:br>
              <a:rPr lang="en-GB" sz="1000"/>
            </a:br>
            <a:r>
              <a:rPr lang="en-GB" sz="1000"/>
              <a:t>var server = http.createServer(function(request, response) {</a:t>
            </a:r>
            <a:br>
              <a:rPr lang="en-GB" sz="1000"/>
            </a:br>
            <a:r>
              <a:rPr lang="en-GB" sz="1000"/>
              <a:t>  response.writeHead(200, {"Content-Type": "text/html"});</a:t>
            </a:r>
            <a:br>
              <a:rPr lang="en-GB" sz="1000"/>
            </a:br>
            <a:r>
              <a:rPr lang="en-GB" sz="1000"/>
              <a:t>  response.write("&lt;!DOCTYPE html&gt;");</a:t>
            </a:r>
            <a:br>
              <a:rPr lang="en-GB" sz="1000"/>
            </a:br>
            <a:r>
              <a:rPr lang="en-GB" sz="1000"/>
              <a:t>  response.write("&lt;html&gt;");</a:t>
            </a:r>
            <a:br>
              <a:rPr lang="en-GB" sz="1000"/>
            </a:br>
            <a:r>
              <a:rPr lang="en-GB" sz="1000"/>
              <a:t>  response.write("&lt;head&gt;");</a:t>
            </a:r>
            <a:br>
              <a:rPr lang="en-GB" sz="1000"/>
            </a:br>
            <a:r>
              <a:rPr lang="en-GB" sz="1000"/>
              <a:t>  response.write("&lt;title&gt;Curso Backend&lt;/title&gt;");</a:t>
            </a:r>
            <a:br>
              <a:rPr lang="en-GB" sz="1000"/>
            </a:br>
            <a:r>
              <a:rPr lang="en-GB" sz="1000"/>
              <a:t>  response.write("&lt;/head&gt;");</a:t>
            </a:r>
            <a:br>
              <a:rPr lang="en-GB" sz="1000"/>
            </a:br>
            <a:r>
              <a:rPr lang="en-GB" sz="1000"/>
              <a:t>  response.write("&lt;body&gt;");</a:t>
            </a:r>
            <a:br>
              <a:rPr lang="en-GB" sz="1000"/>
            </a:br>
            <a:r>
              <a:rPr lang="en-GB" sz="1000"/>
              <a:t>  response.write("Hello World!");</a:t>
            </a:r>
            <a:br>
              <a:rPr lang="en-GB" sz="1000"/>
            </a:br>
            <a:r>
              <a:rPr lang="en-GB" sz="1000"/>
              <a:t>  response.write("&lt;/body&gt;");</a:t>
            </a:r>
            <a:br>
              <a:rPr lang="en-GB" sz="1000"/>
            </a:br>
            <a:r>
              <a:rPr lang="en-GB" sz="1000"/>
              <a:t>  response.write("&lt;/html&gt;");</a:t>
            </a:r>
            <a:br>
              <a:rPr lang="en-GB" sz="1000"/>
            </a:br>
            <a:r>
              <a:rPr lang="en-GB" sz="1000"/>
              <a:t>  response.end();</a:t>
            </a:r>
            <a:br>
              <a:rPr lang="en-GB" sz="1000"/>
            </a:br>
            <a:r>
              <a:rPr lang="en-GB" sz="1000"/>
              <a:t>});</a:t>
            </a:r>
            <a:br>
              <a:rPr lang="en-GB" sz="1000"/>
            </a:br>
            <a:br>
              <a:rPr lang="en-GB" sz="1000"/>
            </a:br>
            <a:r>
              <a:rPr lang="en-GB" sz="1000"/>
              <a:t>server.listen(80);</a:t>
            </a:r>
            <a:br>
              <a:rPr lang="en-GB" sz="1000"/>
            </a:br>
            <a:r>
              <a:rPr lang="en-GB" sz="1000"/>
              <a:t>console.log("Server is listening");</a:t>
            </a:r>
            <a:endParaRPr sz="1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NodeJS - Crear un servidor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Ejercicio</a:t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Crear un servidor, usando el ejemplo anterior, pero que levante de un archivo de texto el html.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(</a:t>
            </a:r>
            <a:r>
              <a:rPr lang="en-GB" sz="1400"/>
              <a:t>Solución</a:t>
            </a:r>
            <a:r>
              <a:rPr lang="en-GB" sz="1400"/>
              <a:t> --&gt; servidor_desde_archivo.js)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NodeJS - Proyecto Final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El proyecto final va consistir en hacer una aplicación de una tienda de libros online, la cual como mínimo, contenga Clientes, Vendedores, Libros y Ventas.</a:t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/>
              <a:t>Ejemplo: libreria</a:t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Preguntas</a:t>
            </a:r>
            <a:endParaRPr sz="7200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7200"/>
              <a:t>?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Sumario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Presentación</a:t>
            </a:r>
            <a:r>
              <a:rPr lang="en-GB" sz="1400"/>
              <a:t> (Profesor y alumnos)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Conocimientos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Accesos a la plataforma y Slack del curso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Encuestas de </a:t>
            </a:r>
            <a:r>
              <a:rPr lang="en-GB" sz="1400"/>
              <a:t>Opinión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Video On-boarding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Requisitos para recibir el certificado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Presentación</a:t>
            </a:r>
            <a:r>
              <a:rPr lang="en-GB" sz="1400"/>
              <a:t> plataforma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NodeJS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Encuestas de </a:t>
            </a:r>
            <a:r>
              <a:rPr lang="en-GB"/>
              <a:t>Opinión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En cada clase, va a haber habilitado un </a:t>
            </a:r>
            <a:r>
              <a:rPr lang="en-GB"/>
              <a:t>botón </a:t>
            </a:r>
            <a:r>
              <a:rPr lang="en-GB"/>
              <a:t>que dice Opinar y Valorar, hacer click en dicho </a:t>
            </a:r>
            <a:r>
              <a:rPr lang="en-GB"/>
              <a:t>botón, se va a habilitar una pantalla de encuesta.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boarding</a:t>
            </a:r>
            <a:endParaRPr/>
          </a:p>
        </p:txBody>
      </p:sp>
      <p:sp>
        <p:nvSpPr>
          <p:cNvPr id="87" name="Shape 87" title="On boarding alumnos">
            <a:hlinkClick r:id="rId3"/>
          </p:cNvPr>
          <p:cNvSpPr/>
          <p:nvPr/>
        </p:nvSpPr>
        <p:spPr>
          <a:xfrm>
            <a:off x="2286000" y="171450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Requisitos para recibir el certificado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obtener el certificado, se necesita: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Tener un </a:t>
            </a:r>
            <a:r>
              <a:rPr lang="en-GB"/>
              <a:t>mínimo</a:t>
            </a:r>
            <a:r>
              <a:rPr lang="en-GB"/>
              <a:t> 80% de asistencia (Al menos 8 clases)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Hay que tener aprobado un trabajo integrador para el final de la cursada.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El mismo se enviara por email y </a:t>
            </a:r>
            <a:r>
              <a:rPr lang="en-GB"/>
              <a:t>estarán</a:t>
            </a:r>
            <a:r>
              <a:rPr lang="en-GB"/>
              <a:t> disponibles en la plataforma.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NodeJS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Que es?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Es un entorno multiplataforma de ejecución para Javascript, del lado del servidor.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Por que Node?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Porque permite escalar en conexiones concurrentes al servidor. Utiliza el Event Loop.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NodeJS - Modelo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 modelo de Node es: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Orientado a eventos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Asincrono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bloqueante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NodeJS - Event Loop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50" y="1506425"/>
            <a:ext cx="6725424" cy="378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NodeJS - Instalación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2321625" y="2885725"/>
            <a:ext cx="6461700" cy="1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https://nodejs.org/en/download/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