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Desarrollador Back End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2: Express JS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0" y="3526830"/>
            <a:ext cx="323334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Tipos de requests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tipos de request que se pueden hacer con Express, son: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get:</a:t>
            </a:r>
            <a:endParaRPr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res) {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post:</a:t>
            </a:r>
            <a:endParaRPr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res) {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'Got a POST request'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Tipos de requests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/>
              <a:t>p</a:t>
            </a:r>
            <a:r>
              <a:rPr lang="en-GB" sz="1400"/>
              <a:t>ut</a:t>
            </a:r>
            <a:r>
              <a:rPr lang="en-GB"/>
              <a:t>:</a:t>
            </a:r>
            <a:endParaRPr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res) {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'Got a PUT request at /user'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/>
              <a:t>delete</a:t>
            </a:r>
            <a:r>
              <a:rPr lang="en-GB"/>
              <a:t>:</a:t>
            </a:r>
            <a:endParaRPr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'/user'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res) {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'Got a DELETE request at /user'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listen</a:t>
            </a:r>
            <a:endParaRPr sz="1400"/>
          </a:p>
          <a:p>
            <a:pPr indent="-317500" lvl="1" marL="914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'Server running at 3000'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Parametros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0" y="17144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'/users/:userId'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res) {</a:t>
            </a:r>
            <a:b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es.</a:t>
            </a: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(req.params.userId);</a:t>
            </a:r>
            <a:b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Dar acceso a contenido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0" y="17144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app.use(express.static('public'))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http://locahost/images/logo.png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Middlewares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0" y="1684400"/>
            <a:ext cx="91440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Los middlewares nos permiten meternos en el medio de una request de forma tal de poder agregar la funcionalidad durante el proceso.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Son por lo tanto una forma de extender la capacidad de express a través de funciones.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 utilizar un middleware, express cuenta con el método </a:t>
            </a:r>
            <a:r>
              <a:rPr lang="en-GB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Las operaciones básicas que realizan los middlewares son: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Ejecutar cualquier tipo de código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Cambiar los objetos req (request) and res (response)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Terminar el ciclo de request-response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Llamar al próximo middleware a través de la función </a:t>
            </a:r>
            <a:r>
              <a:rPr lang="en-GB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Middlewares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2043700"/>
            <a:ext cx="8839200" cy="283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Crear un middleware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myLogger </a:t>
            </a:r>
            <a:r>
              <a:rPr lang="en-GB" sz="105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res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0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5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'LOGGED'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0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0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50">
                <a:solidFill>
                  <a:srgbClr val="000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myLogger</a:t>
            </a:r>
            <a:r>
              <a:rPr lang="en-GB" sz="105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999999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La función next(), sirve para ejecutar la siguiente función que coincida con la ruta a la que se quiera acceder, hasta que se encuentre una respuesta positiva.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View Engine (Templates)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80325" y="2630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app.set('views','./views');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app.set('view engine',ejs);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npm install ejs</a:t>
            </a:r>
            <a:endParaRPr b="1"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Manejo dinamico de HTML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'mipagina/'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(req, res, next) {</a:t>
            </a:r>
            <a:b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'mivista', {nombre: “Mi nombre”}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&lt;span&gt;</a:t>
            </a:r>
            <a:r>
              <a:rPr lang="en-GB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&lt;%=nombre%&gt;</a:t>
            </a:r>
            <a:r>
              <a:rPr lang="en-GB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&lt;/span&gt;</a:t>
            </a:r>
            <a:endParaRPr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Ejercicio 1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</a:t>
            </a:r>
            <a:r>
              <a:rPr lang="en-GB" sz="1200"/>
              <a:t>acer un programa, usando express,  en la que se cargue </a:t>
            </a:r>
            <a:r>
              <a:rPr lang="en-GB" sz="1200"/>
              <a:t>cómo</a:t>
            </a:r>
            <a:r>
              <a:rPr lang="en-GB" sz="1200"/>
              <a:t> contenido a el nombre, apellido y un select (de HTML), con 6 </a:t>
            </a:r>
            <a:r>
              <a:rPr lang="en-GB" sz="1200"/>
              <a:t>países</a:t>
            </a:r>
            <a:r>
              <a:rPr lang="en-GB" sz="1200"/>
              <a:t>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S</a:t>
            </a:r>
            <a:r>
              <a:rPr lang="en-GB" sz="1200"/>
              <a:t>olución</a:t>
            </a:r>
            <a:r>
              <a:rPr lang="en-GB" sz="1200"/>
              <a:t> --&gt;  ej1express.js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Sumario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Repaso clase anterior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npm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Qué es Express y para qué sirve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Principales </a:t>
            </a:r>
            <a:r>
              <a:rPr lang="en-GB" sz="1400"/>
              <a:t>características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Instalacion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Requests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Parametros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Middlewares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Acceso a archivos del servidor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Ejercicios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Ejercicio 2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 base al ejercicio 1, </a:t>
            </a:r>
            <a:r>
              <a:rPr lang="en-GB" sz="1200"/>
              <a:t>agregar</a:t>
            </a:r>
            <a:r>
              <a:rPr lang="en-GB" sz="1200"/>
              <a:t> una funcionalidad que levante el contenido de un archivo json, con las siguientes </a:t>
            </a:r>
            <a:r>
              <a:rPr lang="en-GB" sz="1200"/>
              <a:t>características</a:t>
            </a:r>
            <a:r>
              <a:rPr lang="en-GB" sz="1200"/>
              <a:t>: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"productos" : [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"id": 1,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"nombre": "producto 1",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"id": 2,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"nombre": "producto 2",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},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   ...</a:t>
            </a:r>
            <a:b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Y cargue un select con el los productos en la pantalla, en el cual cada opción tenga el id y el nombre del producto.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Solución --&gt;  ej2express.js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Ejercicio 3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Hacer un programa, que haga lo siguiente: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Leer un archivo json, con las siguientes características: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"posts"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"json-server"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"typicode"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],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"comments"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"body"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"some comment"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"postId"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],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"profile"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"typicode"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Cada key del objeto json corresponde a un path en la url. En otras palabras debería ser algo así:</a:t>
            </a:r>
            <a:r>
              <a:rPr lang="en-GB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/posts?title=json-server&amp;author=typicode</a:t>
            </a:r>
            <a:r>
              <a:rPr lang="en-GB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●"/>
            </a:pPr>
            <a:r>
              <a:rPr lang="en-GB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evantar otros archivos json, donde estén guardados esos datos y mostrarlos por pantalla.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Trabajo integrador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Dudas sobre el trabajo integrador?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Preguntas</a:t>
            </a:r>
            <a:endParaRPr sz="72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7200"/>
              <a:t>?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Importar modulos</a:t>
            </a:r>
            <a:endParaRPr b="1"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const fs = require('fs')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Archivos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Lectura:</a:t>
            </a:r>
            <a:endParaRPr sz="1000"/>
          </a:p>
          <a:p>
            <a:pPr indent="-292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/>
              <a:t>const fileAsync = fs.readFile('archivo.txt', function callback (err, data) {</a:t>
            </a:r>
            <a:br>
              <a:rPr lang="en-GB" sz="1000"/>
            </a:br>
            <a:r>
              <a:rPr lang="en-GB" sz="1000"/>
              <a:t>  if (err) throw err;</a:t>
            </a:r>
            <a:br>
              <a:rPr lang="en-GB" sz="1000"/>
            </a:br>
            <a:r>
              <a:rPr lang="en-GB" sz="1000"/>
              <a:t>  console.log(data.toString());</a:t>
            </a:r>
            <a:br>
              <a:rPr lang="en-GB" sz="1000"/>
            </a:br>
            <a:r>
              <a:rPr lang="en-GB" sz="1000"/>
              <a:t>});</a:t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Escritura:</a:t>
            </a:r>
            <a:endParaRPr sz="1000"/>
          </a:p>
          <a:p>
            <a:pPr indent="-292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/>
              <a:t>fs.writeFile('archivo.txt', 'Este es mi nuevo texto', function (err) {</a:t>
            </a:r>
            <a:br>
              <a:rPr lang="en-GB" sz="1000"/>
            </a:br>
            <a:r>
              <a:rPr lang="en-GB" sz="1000"/>
              <a:t>  if (err) throw err;</a:t>
            </a:r>
            <a:br>
              <a:rPr lang="en-GB" sz="1000"/>
            </a:br>
            <a:r>
              <a:rPr lang="en-GB" sz="1000"/>
              <a:t>  console.log(Se reemplazó el contenido!');</a:t>
            </a:r>
            <a:br>
              <a:rPr lang="en-GB" sz="1000"/>
            </a:br>
            <a:r>
              <a:rPr lang="en-GB" sz="1000"/>
              <a:t>});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Crear servidor</a:t>
            </a:r>
            <a:endParaRPr b="1"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var http = require("http");</a:t>
            </a:r>
            <a:br>
              <a:rPr lang="en-GB" sz="1000"/>
            </a:br>
            <a:r>
              <a:rPr lang="en-GB" sz="1000"/>
              <a:t>var server = http.createServer(function(request, response) {</a:t>
            </a:r>
            <a:br>
              <a:rPr lang="en-GB" sz="1000"/>
            </a:br>
            <a:r>
              <a:rPr lang="en-GB" sz="1000"/>
              <a:t>  response.writeHead(200, {"Content-Type": "text/html"});</a:t>
            </a:r>
            <a:br>
              <a:rPr lang="en-GB" sz="1000"/>
            </a:br>
            <a:r>
              <a:rPr lang="en-GB" sz="1000"/>
              <a:t>  response.write("&lt;!DOCTYPE html&gt;");</a:t>
            </a:r>
            <a:br>
              <a:rPr lang="en-GB" sz="1000"/>
            </a:br>
            <a:r>
              <a:rPr lang="en-GB" sz="1000"/>
              <a:t>  response.write("&lt;html&gt;");</a:t>
            </a:r>
            <a:br>
              <a:rPr lang="en-GB" sz="1000"/>
            </a:br>
            <a:r>
              <a:rPr lang="en-GB" sz="1000"/>
              <a:t>  response.write("&lt;head&gt;");</a:t>
            </a:r>
            <a:br>
              <a:rPr lang="en-GB" sz="1000"/>
            </a:br>
            <a:r>
              <a:rPr lang="en-GB" sz="1000"/>
              <a:t>  response.write("&lt;title&gt;Curso Backend&lt;/title&gt;");</a:t>
            </a:r>
            <a:br>
              <a:rPr lang="en-GB" sz="1000"/>
            </a:br>
            <a:r>
              <a:rPr lang="en-GB" sz="1000"/>
              <a:t>  response.write("&lt;/head&gt;");</a:t>
            </a:r>
            <a:br>
              <a:rPr lang="en-GB" sz="1000"/>
            </a:br>
            <a:r>
              <a:rPr lang="en-GB" sz="1000"/>
              <a:t>  response.write("&lt;body&gt;");</a:t>
            </a:r>
            <a:br>
              <a:rPr lang="en-GB" sz="1000"/>
            </a:br>
            <a:r>
              <a:rPr lang="en-GB" sz="1000"/>
              <a:t>  response.write("Hello World!");</a:t>
            </a:r>
            <a:br>
              <a:rPr lang="en-GB" sz="1000"/>
            </a:br>
            <a:r>
              <a:rPr lang="en-GB" sz="1000"/>
              <a:t>  response.write("&lt;/body&gt;");</a:t>
            </a:r>
            <a:br>
              <a:rPr lang="en-GB" sz="1000"/>
            </a:br>
            <a:r>
              <a:rPr lang="en-GB" sz="1000"/>
              <a:t>  response.write("&lt;/html&gt;");</a:t>
            </a:r>
            <a:br>
              <a:rPr lang="en-GB" sz="1000"/>
            </a:br>
            <a:r>
              <a:rPr lang="en-GB" sz="1000"/>
              <a:t>  response.end();</a:t>
            </a:r>
            <a:br>
              <a:rPr lang="en-GB" sz="1000"/>
            </a:br>
            <a:r>
              <a:rPr lang="en-GB" sz="1000"/>
              <a:t>});</a:t>
            </a:r>
            <a:br>
              <a:rPr lang="en-GB" sz="1000"/>
            </a:br>
            <a:r>
              <a:rPr lang="en-GB" sz="1000"/>
              <a:t>server.listen(80);</a:t>
            </a:r>
            <a:br>
              <a:rPr lang="en-GB" sz="1000"/>
            </a:br>
            <a:r>
              <a:rPr lang="en-GB" sz="1000"/>
              <a:t>console.log("Server is listening");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(</a:t>
            </a:r>
            <a:r>
              <a:rPr lang="en-GB"/>
              <a:t>Node Package Manager</a:t>
            </a:r>
            <a:r>
              <a:rPr lang="en-GB"/>
              <a:t>)	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un gestor de paquetes que nos permite descargar cualquier biblioteca disponible de node y las dependencias asociadas.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Ya viene incluido el stack de node.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</a:t>
            </a:r>
            <a:r>
              <a:rPr lang="en-GB"/>
              <a:t>Qué es Express y para qué sirve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78275" y="1999475"/>
            <a:ext cx="70935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un framework de node (Que es un framework?), que sirve para un manejo </a:t>
            </a:r>
            <a:r>
              <a:rPr lang="en-GB"/>
              <a:t>más</a:t>
            </a:r>
            <a:r>
              <a:rPr lang="en-GB"/>
              <a:t> sencillo de HTTP y el middleware.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Principales características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Configurar middlewares para responder HTTP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Tabla de rutas para diferentes acciones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Permite mostrar dinamicamente 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Instalacion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instalarlo, hay que ejecutar el siguiente comando: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init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Core: </a:t>
            </a:r>
            <a:r>
              <a:rPr lang="en-GB"/>
              <a:t>npm install express --save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50">
              <a:solidFill>
                <a:srgbClr val="55555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 - Requests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Express permite un manejo más sencillo y cómodo de los request, pudiendolos hacer a través del uso de métodos.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El método debería que ser un verbo.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Para poder usar express, es necesario importar el siguiente módulo:</a:t>
            </a:r>
            <a:endParaRPr b="1"/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express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app </a:t>
            </a:r>
            <a:r>
              <a:rPr lang="en-GB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