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79" r:id="rId3"/>
    <p:sldId id="280" r:id="rId4"/>
    <p:sldId id="295" r:id="rId5"/>
    <p:sldId id="281" r:id="rId6"/>
    <p:sldId id="294"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snapToObjects="1">
      <p:cViewPr varScale="1">
        <p:scale>
          <a:sx n="81" d="100"/>
          <a:sy n="81" d="100"/>
        </p:scale>
        <p:origin x="754"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 am extremely disappointed with the service at this restaurant.”</a:t>
            </a:r>
            <a:br>
              <a:rPr lang="en-US" dirty="0"/>
            </a:br>
            <a:br>
              <a:rPr lang="en-US" dirty="0"/>
            </a:br>
            <a:r>
              <a:rPr lang="en-US" dirty="0"/>
              <a:t>To classify the sentiment of this phrase using </a:t>
            </a:r>
            <a:r>
              <a:rPr lang="en-US" dirty="0" err="1"/>
              <a:t>DistilBERT</a:t>
            </a:r>
            <a:r>
              <a:rPr lang="en-US" dirty="0"/>
              <a:t> for sentiment analysis, the model would analyze the words and their context to determine if the sentiment is positive, negative, or neutral.</a:t>
            </a:r>
            <a:br>
              <a:rPr lang="en-US" dirty="0"/>
            </a:br>
            <a:br>
              <a:rPr lang="en-US" dirty="0"/>
            </a:br>
            <a:r>
              <a:rPr lang="en-US" dirty="0"/>
              <a:t>In this case, the phrase contains words like “disappointed” and “extremely,” which often convey a negative sentiment. </a:t>
            </a:r>
            <a:r>
              <a:rPr lang="en-US" dirty="0" err="1"/>
              <a:t>DistilBERT</a:t>
            </a:r>
            <a:r>
              <a:rPr lang="en-US" dirty="0"/>
              <a:t> would recognize these words as indicators of negative sentiment. Additionally, the overall structure of the sentence and the context of “service at this restaurant” further suggest dissatisfaction.</a:t>
            </a:r>
            <a:br>
              <a:rPr lang="en-US" dirty="0"/>
            </a:br>
            <a:br>
              <a:rPr lang="en-US" dirty="0"/>
            </a:br>
            <a:r>
              <a:rPr lang="en-US" dirty="0"/>
              <a:t>Based on these cues, </a:t>
            </a:r>
            <a:r>
              <a:rPr lang="en-US" dirty="0" err="1"/>
              <a:t>DistilBERT</a:t>
            </a:r>
            <a:r>
              <a:rPr lang="en-US" dirty="0"/>
              <a:t> would likely classify this phrase as having a negative sentiment. It understands that the person expressing this sentiment is feeling let down or dissatisfied with the service provided at the restaurant.</a:t>
            </a:r>
            <a:br>
              <a:rPr lang="en-US" dirty="0"/>
            </a:br>
            <a:br>
              <a:rPr lang="en-US" dirty="0"/>
            </a:br>
            <a:r>
              <a:rPr lang="en-US" dirty="0" err="1"/>
              <a:t>DistilBERT’s</a:t>
            </a:r>
            <a:r>
              <a:rPr lang="en-US" dirty="0"/>
              <a:t> ability to capture the context, interpret the meaning of words, and consider the overall structure of the sentence allows it to make accurate sentiment classifications in various contexts, even when the sentiment is implicit or nuanced.</a:t>
            </a:r>
            <a:endParaRPr lang="en-MU" dirty="0"/>
          </a:p>
        </p:txBody>
      </p:sp>
    </p:spTree>
    <p:extLst>
      <p:ext uri="{BB962C8B-B14F-4D97-AF65-F5344CB8AC3E}">
        <p14:creationId xmlns:p14="http://schemas.microsoft.com/office/powerpoint/2010/main" val="264677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3193" y="572698"/>
            <a:ext cx="5252636" cy="2498975"/>
          </a:xfrm>
        </p:spPr>
        <p:txBody>
          <a:bodyPr/>
          <a:lstStyle/>
          <a:p>
            <a:r>
              <a:rPr lang="en-US" dirty="0"/>
              <a:t>Brand Reputation sentiment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346874"/>
            <a:ext cx="3493008" cy="878908"/>
          </a:xfrm>
        </p:spPr>
        <p:txBody>
          <a:bodyPr/>
          <a:lstStyle/>
          <a:p>
            <a:r>
              <a:rPr lang="en-US" dirty="0"/>
              <a:t>Prisca Venkiah​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Objectives of Project</a:t>
            </a:r>
          </a:p>
          <a:p>
            <a:r>
              <a:rPr lang="en-US" dirty="0"/>
              <a:t>​System Architecture</a:t>
            </a:r>
          </a:p>
          <a:p>
            <a:r>
              <a:rPr lang="en-US" dirty="0"/>
              <a:t>​Timeline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64675"/>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95549" y="2326107"/>
            <a:ext cx="6854804" cy="2006196"/>
          </a:xfrm>
        </p:spPr>
        <p:txBody>
          <a:bodyPr/>
          <a:lstStyle/>
          <a:p>
            <a:pPr marL="285750" indent="-285750">
              <a:buFont typeface="Arial" panose="020B0604020202020204" pitchFamily="34" charset="0"/>
              <a:buChar char="•"/>
            </a:pPr>
            <a:r>
              <a:rPr lang="en-US" dirty="0"/>
              <a:t>Brand reputation is a crucial aspect of modern business, and maintaining a positive image is vital for success. </a:t>
            </a:r>
          </a:p>
          <a:p>
            <a:pPr marL="285750" indent="-285750">
              <a:buFont typeface="Arial" panose="020B0604020202020204" pitchFamily="34" charset="0"/>
              <a:buChar char="•"/>
            </a:pPr>
            <a:r>
              <a:rPr lang="en-US" dirty="0"/>
              <a:t>Sentiment analysis software uses natural language processing techniques to automatically identify and extract subjective information from text, such as social media posts, reviews, and news articles.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32C4-ADBB-40A8-45E5-A98D89CF8AAF}"/>
              </a:ext>
            </a:extLst>
          </p:cNvPr>
          <p:cNvSpPr>
            <a:spLocks noGrp="1"/>
          </p:cNvSpPr>
          <p:nvPr>
            <p:ph type="title"/>
          </p:nvPr>
        </p:nvSpPr>
        <p:spPr>
          <a:xfrm>
            <a:off x="838850" y="134452"/>
            <a:ext cx="10737631" cy="1194135"/>
          </a:xfrm>
        </p:spPr>
        <p:txBody>
          <a:bodyPr/>
          <a:lstStyle/>
          <a:p>
            <a:r>
              <a:rPr lang="en-US" dirty="0"/>
              <a:t>Objectives of Project</a:t>
            </a:r>
            <a:endParaRPr lang="en-MU" dirty="0"/>
          </a:p>
        </p:txBody>
      </p:sp>
      <p:sp>
        <p:nvSpPr>
          <p:cNvPr id="3" name="Content Placeholder 2">
            <a:extLst>
              <a:ext uri="{FF2B5EF4-FFF2-40B4-BE49-F238E27FC236}">
                <a16:creationId xmlns:a16="http://schemas.microsoft.com/office/drawing/2014/main" id="{EE4A4425-F001-847D-44F4-6FBAB1856A5A}"/>
              </a:ext>
            </a:extLst>
          </p:cNvPr>
          <p:cNvSpPr>
            <a:spLocks noGrp="1"/>
          </p:cNvSpPr>
          <p:nvPr>
            <p:ph sz="half" idx="1"/>
          </p:nvPr>
        </p:nvSpPr>
        <p:spPr>
          <a:xfrm>
            <a:off x="539496" y="1517194"/>
            <a:ext cx="10868310" cy="1430192"/>
          </a:xfrm>
        </p:spPr>
        <p:txBody>
          <a:bodyPr/>
          <a:lstStyle/>
          <a:p>
            <a:r>
              <a:rPr lang="en-US" dirty="0"/>
              <a:t>The main objective of the project is to use Natural Language Processing to effectively manage and enhance Brand Reputation.</a:t>
            </a:r>
          </a:p>
          <a:p>
            <a:r>
              <a:rPr lang="en-US" dirty="0" err="1"/>
              <a:t>DistilBERT</a:t>
            </a:r>
            <a:r>
              <a:rPr lang="en-US" dirty="0"/>
              <a:t>, state of the art Machine Learning Model is used to classify comments based on their sentiments.</a:t>
            </a:r>
          </a:p>
          <a:p>
            <a:endParaRPr lang="en-MU" dirty="0"/>
          </a:p>
        </p:txBody>
      </p:sp>
      <p:sp>
        <p:nvSpPr>
          <p:cNvPr id="5" name="Slide Number Placeholder 4">
            <a:extLst>
              <a:ext uri="{FF2B5EF4-FFF2-40B4-BE49-F238E27FC236}">
                <a16:creationId xmlns:a16="http://schemas.microsoft.com/office/drawing/2014/main" id="{983D8407-F50D-4914-16B2-16F489CC179E}"/>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6" name="Content Placeholder 2">
            <a:extLst>
              <a:ext uri="{FF2B5EF4-FFF2-40B4-BE49-F238E27FC236}">
                <a16:creationId xmlns:a16="http://schemas.microsoft.com/office/drawing/2014/main" id="{C66ADE31-EEE1-99B1-004C-45CD610A8B96}"/>
              </a:ext>
            </a:extLst>
          </p:cNvPr>
          <p:cNvSpPr txBox="1">
            <a:spLocks/>
          </p:cNvSpPr>
          <p:nvPr/>
        </p:nvSpPr>
        <p:spPr>
          <a:xfrm>
            <a:off x="5973651" y="3584167"/>
            <a:ext cx="4476388" cy="16018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                             Benefit</a:t>
            </a:r>
          </a:p>
          <a:p>
            <a:r>
              <a:rPr lang="en-US" dirty="0"/>
              <a:t>An automated and efficient solution to monitor their online reputation and identify areas of improvement</a:t>
            </a:r>
          </a:p>
          <a:p>
            <a:pPr marL="0" indent="0">
              <a:buNone/>
            </a:pPr>
            <a:endParaRPr lang="en-US" dirty="0"/>
          </a:p>
          <a:p>
            <a:pPr marL="0" indent="0">
              <a:buNone/>
            </a:pPr>
            <a:endParaRPr lang="en-MU" dirty="0"/>
          </a:p>
        </p:txBody>
      </p:sp>
      <p:sp>
        <p:nvSpPr>
          <p:cNvPr id="7" name="Content Placeholder 2">
            <a:extLst>
              <a:ext uri="{FF2B5EF4-FFF2-40B4-BE49-F238E27FC236}">
                <a16:creationId xmlns:a16="http://schemas.microsoft.com/office/drawing/2014/main" id="{656E4D5B-B5C6-9A6B-A8F0-3075E5D7D91B}"/>
              </a:ext>
            </a:extLst>
          </p:cNvPr>
          <p:cNvSpPr txBox="1">
            <a:spLocks/>
          </p:cNvSpPr>
          <p:nvPr/>
        </p:nvSpPr>
        <p:spPr>
          <a:xfrm>
            <a:off x="860571" y="3584167"/>
            <a:ext cx="4476388" cy="16018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                             Application</a:t>
            </a:r>
          </a:p>
          <a:p>
            <a:r>
              <a:rPr lang="en-US" dirty="0"/>
              <a:t>Categorize comments into positive, negative and Neutral. Thus, it will provide a sentiment score along with a recommender.</a:t>
            </a:r>
          </a:p>
          <a:p>
            <a:pPr marL="0" indent="0">
              <a:buNone/>
            </a:pPr>
            <a:endParaRPr lang="en-US" dirty="0"/>
          </a:p>
          <a:p>
            <a:pPr marL="0" indent="0">
              <a:buNone/>
            </a:pPr>
            <a:endParaRPr lang="en-MU" dirty="0"/>
          </a:p>
        </p:txBody>
      </p:sp>
    </p:spTree>
    <p:extLst>
      <p:ext uri="{BB962C8B-B14F-4D97-AF65-F5344CB8AC3E}">
        <p14:creationId xmlns:p14="http://schemas.microsoft.com/office/powerpoint/2010/main" val="12485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27428" y="2640130"/>
            <a:ext cx="6754427" cy="1428062"/>
          </a:xfrm>
        </p:spPr>
        <p:txBody>
          <a:bodyPr/>
          <a:lstStyle/>
          <a:p>
            <a:r>
              <a:rPr lang="en-US" sz="4400" b="1" dirty="0">
                <a:solidFill>
                  <a:schemeClr val="accent6"/>
                </a:solidFill>
                <a:latin typeface="Arial Black" panose="020B0604020202020204" pitchFamily="34" charset="0"/>
                <a:cs typeface="Arial Black" panose="020B0604020202020204" pitchFamily="34" charset="0"/>
              </a:rPr>
              <a:t>System Architecture</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E33AF9-7CB4-718A-AE50-669059B0264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4" name="Picture 3">
            <a:extLst>
              <a:ext uri="{FF2B5EF4-FFF2-40B4-BE49-F238E27FC236}">
                <a16:creationId xmlns:a16="http://schemas.microsoft.com/office/drawing/2014/main" id="{D8C1CBCF-CCFD-4CAD-DEEF-A565166B5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9224" y="310719"/>
            <a:ext cx="1774804" cy="6303146"/>
          </a:xfrm>
          <a:prstGeom prst="rect">
            <a:avLst/>
          </a:prstGeom>
          <a:noFill/>
          <a:ln>
            <a:noFill/>
          </a:ln>
        </p:spPr>
      </p:pic>
    </p:spTree>
    <p:extLst>
      <p:ext uri="{BB962C8B-B14F-4D97-AF65-F5344CB8AC3E}">
        <p14:creationId xmlns:p14="http://schemas.microsoft.com/office/powerpoint/2010/main" val="113676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811134" y="2871749"/>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{11953C6F-3E28-4398-BC05-C186120910B5}tf78438558_win32</Template>
  <TotalTime>142</TotalTime>
  <Words>351</Words>
  <Application>Microsoft Office PowerPoint</Application>
  <PresentationFormat>Widescreen</PresentationFormat>
  <Paragraphs>23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Office Theme</vt:lpstr>
      <vt:lpstr>Brand Reputation sentiment analysis </vt:lpstr>
      <vt:lpstr>AGENDA</vt:lpstr>
      <vt:lpstr>Introduction</vt:lpstr>
      <vt:lpstr>Objectives of Project</vt:lpstr>
      <vt:lpstr>System Architecture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Prisca Venkiah</dc:creator>
  <cp:lastModifiedBy>Prisca Venkiah</cp:lastModifiedBy>
  <cp:revision>17</cp:revision>
  <dcterms:created xsi:type="dcterms:W3CDTF">2023-06-20T19:11:20Z</dcterms:created>
  <dcterms:modified xsi:type="dcterms:W3CDTF">2023-06-21T20:04:18Z</dcterms:modified>
</cp:coreProperties>
</file>