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F674FE-2345-4D64-A62D-4764B3780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1B2D10-E421-4963-A202-B7C661F02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EE3C47-68CA-46C9-AEE7-AFF091AC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E212-8CDB-41A7-89B4-75FBF6415CE8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FC1146-D882-486C-BA20-0B780E34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DB8A1A-E87E-47BD-ABA2-0273EAB5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3C70-A83B-48B9-900D-A88463B789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60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0A6DFC-BF78-4F31-BBC7-6F813A0B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BB0154-BC69-4607-8E9F-304A8CB55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398C58-ADCB-45D9-8C4B-79FA12A2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E212-8CDB-41A7-89B4-75FBF6415CE8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C1F434-6B88-4F30-BC02-35D32E86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A6FFEC-47C1-4599-A12F-22907B96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3C70-A83B-48B9-900D-A88463B789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10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5C4D42-91DB-47B8-968E-615F08727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F51C7A-CE6D-40E5-AEA2-A5FF85A04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E5045A-18EA-426E-9BA1-4D417772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E212-8CDB-41A7-89B4-75FBF6415CE8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41344E-4FBF-413D-BFEB-217ED8A6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61781-6902-43F3-9503-95DAE382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3C70-A83B-48B9-900D-A88463B789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031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2E06A-F1E1-4573-BC9C-517661FE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B1787-F990-41F0-8213-E31C936B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38B6B9-FDA7-4BD2-8E81-CCA90965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E212-8CDB-41A7-89B4-75FBF6415CE8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4E3B89-CB5B-4CA7-94C9-19B58F97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40817B-BDCC-474F-AC99-584D7A1C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3C70-A83B-48B9-900D-A88463B789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72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44677A-8A15-4112-8FF2-899A0E04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683CF4-868F-4A80-8C0E-C9D29320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1BF8D8-7B41-4FB2-A5C7-0837BEE6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E212-8CDB-41A7-89B4-75FBF6415CE8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499844-EB1E-4629-A817-14526B14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86B2F1-055A-4066-9E17-D8941D72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3C70-A83B-48B9-900D-A88463B789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18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4FF13-5D3F-45C3-847B-99301FD7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BCAC35-2037-430C-99A7-8AC27098D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474B2A-90B1-4105-9142-EBF761BCB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C5089C-5D16-472B-B94E-558CF993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E212-8CDB-41A7-89B4-75FBF6415CE8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7C5406-8E29-491A-81EE-BB9E357C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C57472-E42E-471F-AA5E-7E050037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3C70-A83B-48B9-900D-A88463B789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57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F4215-FB7D-437D-85C4-C37A658A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B98802-AE1B-4248-AFBE-EEB17B949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C9BB29-1D25-4322-A13F-7CE793919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0AD639-9EF4-4A17-B1D9-68933458C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EE9C3E-9618-4A7E-B37E-62679A1B6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395E34D-7935-4A78-AB05-16C3C409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E212-8CDB-41A7-89B4-75FBF6415CE8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3C67BB3-FC7C-4590-BC31-B54F0620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11FC306-C524-43A2-88C1-0C14B53F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3C70-A83B-48B9-900D-A88463B789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02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BC1E2E-48BD-4593-A27E-A09C8B3E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16F01B7-524D-49A2-AE7F-4E0620A2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E212-8CDB-41A7-89B4-75FBF6415CE8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0C0611-0F98-455C-BB9D-2307AAE0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BDE3EA-6024-4E9E-AFB1-8E71E547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3C70-A83B-48B9-900D-A88463B789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87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3E38CD-CB39-4141-BEF5-7BB811E1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E212-8CDB-41A7-89B4-75FBF6415CE8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EFDF3B-0099-43E9-AF15-F14CBD33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39AA9D-656C-4F2F-93EF-7C7CA6E4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3C70-A83B-48B9-900D-A88463B789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69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3E42A5-70BB-405C-9D33-0580EB5A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BC01A1-78E7-4436-8530-4D4EE81A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916E0B-6A64-4EA8-B66B-525379CB6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38E561-DDB1-41F3-9B93-C71EF191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E212-8CDB-41A7-89B4-75FBF6415CE8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14C073-D5FA-4434-AA95-A845680A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4804CF-C68B-4AE1-A68C-0BF9B5C0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3C70-A83B-48B9-900D-A88463B789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95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8F528-4722-4EE8-A6E2-80B9F3E3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7EB21D7-1EA5-4D2C-BF94-997647D78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BE533D-9CBF-4606-B627-68362ABB2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1C035E-7719-4998-BB3D-4487713A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E212-8CDB-41A7-89B4-75FBF6415CE8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DB3442-8930-492C-A532-BA6D707A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972D79-2E60-4932-810F-5D18528B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3C70-A83B-48B9-900D-A88463B789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665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A56FB9-26D6-4DA1-A5C0-DB032B88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CE04E5-FBD5-4739-81B0-C75FDA5E9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94B244-1637-461E-8121-2B072A06C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E212-8CDB-41A7-89B4-75FBF6415CE8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E90ACC-0815-4EEA-936C-3A46B456C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8C2782-3C9F-4EDE-B570-24DBB3B83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3C70-A83B-48B9-900D-A88463B789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4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08672EF-187A-43E9-8242-707856CF3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it-IT" sz="11500"/>
              <a:t>AuctiOnline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4ED9EF-C4AA-4C92-96F2-6F314AF0D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it-IT"/>
              <a:t>Tecnologie Informatiche per il Web – Aste Online</a:t>
            </a:r>
          </a:p>
        </p:txBody>
      </p:sp>
    </p:spTree>
    <p:extLst>
      <p:ext uri="{BB962C8B-B14F-4D97-AF65-F5344CB8AC3E}">
        <p14:creationId xmlns:p14="http://schemas.microsoft.com/office/powerpoint/2010/main" val="90559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5E93E48-DAE5-44B5-8CE5-D95C99F5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it-IT" sz="5100"/>
              <a:t>Sommario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B97E95-FB45-449C-9347-53DD3A82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it-IT" sz="2400"/>
              <a:t>Design del Database</a:t>
            </a:r>
          </a:p>
          <a:p>
            <a:r>
              <a:rPr lang="it-IT" sz="2400"/>
              <a:t>Versione HTML pura</a:t>
            </a:r>
          </a:p>
          <a:p>
            <a:r>
              <a:rPr lang="it-IT" sz="2400"/>
              <a:t>Versione JavaScript</a:t>
            </a:r>
          </a:p>
        </p:txBody>
      </p:sp>
    </p:spTree>
    <p:extLst>
      <p:ext uri="{BB962C8B-B14F-4D97-AF65-F5344CB8AC3E}">
        <p14:creationId xmlns:p14="http://schemas.microsoft.com/office/powerpoint/2010/main" val="209248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83090D-ED45-464A-A9D6-27DA9F21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Progettazione del Database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82FCFD-2933-4C0E-9864-71F58774E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42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D0CFD87C-6DEB-421E-A7E5-894949F0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7637EB23-3300-4701-88CA-7AF27E765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5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8BE7D7-98F4-4C65-9537-41805448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della specifica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F4D8AA-2519-4103-B1C2-79DF5838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926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CAE83-810F-475F-ADD5-0081C3AE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A0A82E-AF81-48D9-9EA0-65152ADAC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742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FC825-4BCA-4433-9164-75D34108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Relazionale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D1C147-BD6A-4426-B050-5907E173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956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CEBBF9-4505-49C6-8E9B-09A4BFB8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SQL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21240F-152B-4EFA-AB5D-F0D60561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365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AuctiOnline</vt:lpstr>
      <vt:lpstr>Sommario</vt:lpstr>
      <vt:lpstr>Progettazione del Database</vt:lpstr>
      <vt:lpstr>Specifica</vt:lpstr>
      <vt:lpstr>Analisi della specifica</vt:lpstr>
      <vt:lpstr>Progettazione ER</vt:lpstr>
      <vt:lpstr>Diagramma Relazionale</vt:lpstr>
      <vt:lpstr>Codice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AuctiOnline</dc:title>
  <dc:creator>Giacomo Pizzamiglio</dc:creator>
  <cp:lastModifiedBy>Giacomo Pizzamiglio</cp:lastModifiedBy>
  <cp:revision>2</cp:revision>
  <dcterms:created xsi:type="dcterms:W3CDTF">2021-06-09T23:40:10Z</dcterms:created>
  <dcterms:modified xsi:type="dcterms:W3CDTF">2021-06-09T23:57:20Z</dcterms:modified>
</cp:coreProperties>
</file>