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1874EB87-FFD4-4653-982D-6A984BAFB346}"/>
    <pc:docChg chg="undo redo custSel addSld delSld modSld sldOrd">
      <pc:chgData name="Gianluca Ruberto" userId="f278aeea-2b90-4e09-b169-65ae54a0ab31" providerId="ADAL" clId="{1874EB87-FFD4-4653-982D-6A984BAFB346}" dt="2022-06-02T19:12:09.433" v="10977" actId="478"/>
      <pc:docMkLst>
        <pc:docMk/>
      </pc:docMkLst>
      <pc:sldChg chg="addSp delSp modSp new mod">
        <pc:chgData name="Gianluca Ruberto" userId="f278aeea-2b90-4e09-b169-65ae54a0ab31" providerId="ADAL" clId="{1874EB87-FFD4-4653-982D-6A984BAFB346}" dt="2022-05-26T15:04:00.508" v="1863" actId="14100"/>
        <pc:sldMkLst>
          <pc:docMk/>
          <pc:sldMk cId="2400849105" sldId="256"/>
        </pc:sldMkLst>
        <pc:spChg chg="mod">
          <ac:chgData name="Gianluca Ruberto" userId="f278aeea-2b90-4e09-b169-65ae54a0ab31" providerId="ADAL" clId="{1874EB87-FFD4-4653-982D-6A984BAFB346}" dt="2022-05-26T15:04:00.508" v="1863" actId="14100"/>
          <ac:spMkLst>
            <pc:docMk/>
            <pc:sldMk cId="2400849105" sldId="256"/>
            <ac:spMk id="2" creationId="{82C376C3-95AF-EA89-A9A8-AB6F7DDF1A83}"/>
          </ac:spMkLst>
        </pc:spChg>
        <pc:spChg chg="mod">
          <ac:chgData name="Gianluca Ruberto" userId="f278aeea-2b90-4e09-b169-65ae54a0ab31" providerId="ADAL" clId="{1874EB87-FFD4-4653-982D-6A984BAFB346}" dt="2022-05-24T15:01:20.154" v="4"/>
          <ac:spMkLst>
            <pc:docMk/>
            <pc:sldMk cId="2400849105" sldId="256"/>
            <ac:spMk id="3" creationId="{E05E6268-99C5-5EE6-A830-5D63ADE73C6C}"/>
          </ac:spMkLst>
        </pc:spChg>
        <pc:spChg chg="add del mod">
          <ac:chgData name="Gianluca Ruberto" userId="f278aeea-2b90-4e09-b169-65ae54a0ab31" providerId="ADAL" clId="{1874EB87-FFD4-4653-982D-6A984BAFB346}" dt="2022-05-24T15:00:42.594" v="2"/>
          <ac:spMkLst>
            <pc:docMk/>
            <pc:sldMk cId="2400849105" sldId="256"/>
            <ac:spMk id="4" creationId="{0110732D-0B37-F035-D984-60730C99EE25}"/>
          </ac:spMkLst>
        </pc:spChg>
        <pc:spChg chg="add del mod">
          <ac:chgData name="Gianluca Ruberto" userId="f278aeea-2b90-4e09-b169-65ae54a0ab31" providerId="ADAL" clId="{1874EB87-FFD4-4653-982D-6A984BAFB346}" dt="2022-05-24T15:00:42.594" v="2"/>
          <ac:spMkLst>
            <pc:docMk/>
            <pc:sldMk cId="2400849105" sldId="256"/>
            <ac:spMk id="5" creationId="{B8FFD7A1-43F8-A59F-DBAF-7E0B16883EC5}"/>
          </ac:spMkLst>
        </pc:spChg>
        <pc:spChg chg="add del mod">
          <ac:chgData name="Gianluca Ruberto" userId="f278aeea-2b90-4e09-b169-65ae54a0ab31" providerId="ADAL" clId="{1874EB87-FFD4-4653-982D-6A984BAFB346}" dt="2022-05-24T15:00:42.594" v="2"/>
          <ac:spMkLst>
            <pc:docMk/>
            <pc:sldMk cId="2400849105" sldId="256"/>
            <ac:spMk id="6" creationId="{66AACEC1-8D2B-44B2-852B-8B9A6FF18250}"/>
          </ac:spMkLst>
        </pc:spChg>
        <pc:spChg chg="add del mod">
          <ac:chgData name="Gianluca Ruberto" userId="f278aeea-2b90-4e09-b169-65ae54a0ab31" providerId="ADAL" clId="{1874EB87-FFD4-4653-982D-6A984BAFB346}" dt="2022-05-24T15:00:42.594" v="2"/>
          <ac:spMkLst>
            <pc:docMk/>
            <pc:sldMk cId="2400849105" sldId="256"/>
            <ac:spMk id="7" creationId="{35D6C4CF-E052-4CA5-CBE9-AAD2EC1E6118}"/>
          </ac:spMkLst>
        </pc:spChg>
        <pc:spChg chg="add del mod">
          <ac:chgData name="Gianluca Ruberto" userId="f278aeea-2b90-4e09-b169-65ae54a0ab31" providerId="ADAL" clId="{1874EB87-FFD4-4653-982D-6A984BAFB346}" dt="2022-05-24T15:00:42.594" v="2"/>
          <ac:spMkLst>
            <pc:docMk/>
            <pc:sldMk cId="2400849105" sldId="256"/>
            <ac:spMk id="8" creationId="{997E6490-4AFD-5E03-78D8-D405BE25A0AE}"/>
          </ac:spMkLst>
        </pc:spChg>
        <pc:spChg chg="add del mod">
          <ac:chgData name="Gianluca Ruberto" userId="f278aeea-2b90-4e09-b169-65ae54a0ab31" providerId="ADAL" clId="{1874EB87-FFD4-4653-982D-6A984BAFB346}" dt="2022-05-24T15:00:42.594" v="2"/>
          <ac:spMkLst>
            <pc:docMk/>
            <pc:sldMk cId="2400849105" sldId="256"/>
            <ac:spMk id="9" creationId="{A877AA31-86C1-A4B8-1379-3318F3344AA9}"/>
          </ac:spMkLst>
        </pc:spChg>
        <pc:spChg chg="add del mod">
          <ac:chgData name="Gianluca Ruberto" userId="f278aeea-2b90-4e09-b169-65ae54a0ab31" providerId="ADAL" clId="{1874EB87-FFD4-4653-982D-6A984BAFB346}" dt="2022-05-24T15:00:42.594" v="2"/>
          <ac:spMkLst>
            <pc:docMk/>
            <pc:sldMk cId="2400849105" sldId="256"/>
            <ac:spMk id="10" creationId="{D99A850D-0C2F-9E96-D77A-261CA526B7A9}"/>
          </ac:spMkLst>
        </pc:spChg>
        <pc:spChg chg="add del mod">
          <ac:chgData name="Gianluca Ruberto" userId="f278aeea-2b90-4e09-b169-65ae54a0ab31" providerId="ADAL" clId="{1874EB87-FFD4-4653-982D-6A984BAFB346}" dt="2022-05-24T15:00:42.594" v="2"/>
          <ac:spMkLst>
            <pc:docMk/>
            <pc:sldMk cId="2400849105" sldId="256"/>
            <ac:spMk id="11" creationId="{3F923296-1B61-AED1-A1E3-96D06E7B697B}"/>
          </ac:spMkLst>
        </pc:spChg>
        <pc:spChg chg="add del mod">
          <ac:chgData name="Gianluca Ruberto" userId="f278aeea-2b90-4e09-b169-65ae54a0ab31" providerId="ADAL" clId="{1874EB87-FFD4-4653-982D-6A984BAFB346}" dt="2022-05-24T15:00:42.594" v="2"/>
          <ac:spMkLst>
            <pc:docMk/>
            <pc:sldMk cId="2400849105" sldId="256"/>
            <ac:spMk id="12" creationId="{D0E5C91F-1B54-1081-7C26-EBD7C6B2AE2A}"/>
          </ac:spMkLst>
        </pc:spChg>
        <pc:spChg chg="add del mod">
          <ac:chgData name="Gianluca Ruberto" userId="f278aeea-2b90-4e09-b169-65ae54a0ab31" providerId="ADAL" clId="{1874EB87-FFD4-4653-982D-6A984BAFB346}" dt="2022-05-24T15:00:42.594" v="2"/>
          <ac:spMkLst>
            <pc:docMk/>
            <pc:sldMk cId="2400849105" sldId="256"/>
            <ac:spMk id="13" creationId="{36371793-6867-A0CA-EBDC-E2257D7AF7F0}"/>
          </ac:spMkLst>
        </pc:spChg>
        <pc:picChg chg="add del mod">
          <ac:chgData name="Gianluca Ruberto" userId="f278aeea-2b90-4e09-b169-65ae54a0ab31" providerId="ADAL" clId="{1874EB87-FFD4-4653-982D-6A984BAFB346}" dt="2022-05-24T15:00:42.594" v="2"/>
          <ac:picMkLst>
            <pc:docMk/>
            <pc:sldMk cId="2400849105" sldId="256"/>
            <ac:picMk id="2049" creationId="{33AD2CC5-1CDC-04F4-9F70-4466CADC1B9C}"/>
          </ac:picMkLst>
        </pc:picChg>
        <pc:picChg chg="add del mod">
          <ac:chgData name="Gianluca Ruberto" userId="f278aeea-2b90-4e09-b169-65ae54a0ab31" providerId="ADAL" clId="{1874EB87-FFD4-4653-982D-6A984BAFB346}" dt="2022-05-24T15:00:42.594" v="2"/>
          <ac:picMkLst>
            <pc:docMk/>
            <pc:sldMk cId="2400849105" sldId="256"/>
            <ac:picMk id="2050" creationId="{79E4D46C-E684-E2AF-653C-36372273AB0F}"/>
          </ac:picMkLst>
        </pc:picChg>
        <pc:picChg chg="add del mod">
          <ac:chgData name="Gianluca Ruberto" userId="f278aeea-2b90-4e09-b169-65ae54a0ab31" providerId="ADAL" clId="{1874EB87-FFD4-4653-982D-6A984BAFB346}" dt="2022-05-24T15:00:42.594" v="2"/>
          <ac:picMkLst>
            <pc:docMk/>
            <pc:sldMk cId="2400849105" sldId="256"/>
            <ac:picMk id="2051" creationId="{E21B66D6-3DEA-64E5-1D4F-52E0061647C3}"/>
          </ac:picMkLst>
        </pc:picChg>
        <pc:picChg chg="add del mod">
          <ac:chgData name="Gianluca Ruberto" userId="f278aeea-2b90-4e09-b169-65ae54a0ab31" providerId="ADAL" clId="{1874EB87-FFD4-4653-982D-6A984BAFB346}" dt="2022-05-24T15:00:42.594" v="2"/>
          <ac:picMkLst>
            <pc:docMk/>
            <pc:sldMk cId="2400849105" sldId="256"/>
            <ac:picMk id="2052" creationId="{A0FD4F3E-EC2E-E7BA-932D-1EEDC19D0FDE}"/>
          </ac:picMkLst>
        </pc:picChg>
        <pc:picChg chg="add del mod">
          <ac:chgData name="Gianluca Ruberto" userId="f278aeea-2b90-4e09-b169-65ae54a0ab31" providerId="ADAL" clId="{1874EB87-FFD4-4653-982D-6A984BAFB346}" dt="2022-05-24T15:00:42.594" v="2"/>
          <ac:picMkLst>
            <pc:docMk/>
            <pc:sldMk cId="2400849105" sldId="256"/>
            <ac:picMk id="2053" creationId="{8BF3B44E-CF30-658C-AF00-CB78625D7002}"/>
          </ac:picMkLst>
        </pc:picChg>
        <pc:picChg chg="add del mod">
          <ac:chgData name="Gianluca Ruberto" userId="f278aeea-2b90-4e09-b169-65ae54a0ab31" providerId="ADAL" clId="{1874EB87-FFD4-4653-982D-6A984BAFB346}" dt="2022-05-24T15:00:42.594" v="2"/>
          <ac:picMkLst>
            <pc:docMk/>
            <pc:sldMk cId="2400849105" sldId="256"/>
            <ac:picMk id="2054" creationId="{3099FE46-0171-C93B-7EEF-F3274DD31D08}"/>
          </ac:picMkLst>
        </pc:picChg>
        <pc:picChg chg="add del mod">
          <ac:chgData name="Gianluca Ruberto" userId="f278aeea-2b90-4e09-b169-65ae54a0ab31" providerId="ADAL" clId="{1874EB87-FFD4-4653-982D-6A984BAFB346}" dt="2022-05-24T15:00:42.594" v="2"/>
          <ac:picMkLst>
            <pc:docMk/>
            <pc:sldMk cId="2400849105" sldId="256"/>
            <ac:picMk id="2055" creationId="{263B48C0-500A-E3AB-5613-686D05EA3A93}"/>
          </ac:picMkLst>
        </pc:picChg>
        <pc:picChg chg="add del mod">
          <ac:chgData name="Gianluca Ruberto" userId="f278aeea-2b90-4e09-b169-65ae54a0ab31" providerId="ADAL" clId="{1874EB87-FFD4-4653-982D-6A984BAFB346}" dt="2022-05-24T15:00:42.594" v="2"/>
          <ac:picMkLst>
            <pc:docMk/>
            <pc:sldMk cId="2400849105" sldId="256"/>
            <ac:picMk id="2056" creationId="{EB8D1664-D7C4-5F77-DB14-EEA3AFF1B4A7}"/>
          </ac:picMkLst>
        </pc:picChg>
        <pc:picChg chg="add del mod">
          <ac:chgData name="Gianluca Ruberto" userId="f278aeea-2b90-4e09-b169-65ae54a0ab31" providerId="ADAL" clId="{1874EB87-FFD4-4653-982D-6A984BAFB346}" dt="2022-05-24T15:00:42.594" v="2"/>
          <ac:picMkLst>
            <pc:docMk/>
            <pc:sldMk cId="2400849105" sldId="256"/>
            <ac:picMk id="2057" creationId="{200E5B4B-7BEF-7F50-BBE5-80B56D9AE4BF}"/>
          </ac:picMkLst>
        </pc:picChg>
      </pc:sldChg>
      <pc:sldChg chg="new del">
        <pc:chgData name="Gianluca Ruberto" userId="f278aeea-2b90-4e09-b169-65ae54a0ab31" providerId="ADAL" clId="{1874EB87-FFD4-4653-982D-6A984BAFB346}" dt="2022-05-24T15:01:55.262" v="8" actId="47"/>
        <pc:sldMkLst>
          <pc:docMk/>
          <pc:sldMk cId="232175414" sldId="257"/>
        </pc:sldMkLst>
      </pc:sldChg>
      <pc:sldChg chg="addSp modSp new mod">
        <pc:chgData name="Gianluca Ruberto" userId="f278aeea-2b90-4e09-b169-65ae54a0ab31" providerId="ADAL" clId="{1874EB87-FFD4-4653-982D-6A984BAFB346}" dt="2022-06-01T09:32:58.362" v="10843" actId="20577"/>
        <pc:sldMkLst>
          <pc:docMk/>
          <pc:sldMk cId="3669838846" sldId="258"/>
        </pc:sldMkLst>
        <pc:spChg chg="add mod">
          <ac:chgData name="Gianluca Ruberto" userId="f278aeea-2b90-4e09-b169-65ae54a0ab31" providerId="ADAL" clId="{1874EB87-FFD4-4653-982D-6A984BAFB346}" dt="2022-06-01T09:32:58.362" v="10843" actId="20577"/>
          <ac:spMkLst>
            <pc:docMk/>
            <pc:sldMk cId="3669838846" sldId="258"/>
            <ac:spMk id="3" creationId="{47656ADF-E0CF-351E-664F-CDA2EF32B0DA}"/>
          </ac:spMkLst>
        </pc:spChg>
      </pc:sldChg>
      <pc:sldChg chg="modSp add mod">
        <pc:chgData name="Gianluca Ruberto" userId="f278aeea-2b90-4e09-b169-65ae54a0ab31" providerId="ADAL" clId="{1874EB87-FFD4-4653-982D-6A984BAFB346}" dt="2022-05-26T15:34:21.299" v="3506" actId="2711"/>
        <pc:sldMkLst>
          <pc:docMk/>
          <pc:sldMk cId="3278307155" sldId="259"/>
        </pc:sldMkLst>
        <pc:spChg chg="mod">
          <ac:chgData name="Gianluca Ruberto" userId="f278aeea-2b90-4e09-b169-65ae54a0ab31" providerId="ADAL" clId="{1874EB87-FFD4-4653-982D-6A984BAFB346}" dt="2022-05-26T15:34:14.949" v="3505" actId="2711"/>
          <ac:spMkLst>
            <pc:docMk/>
            <pc:sldMk cId="3278307155" sldId="259"/>
            <ac:spMk id="2" creationId="{2E55D5E7-584A-4E69-A332-36328A44C068}"/>
          </ac:spMkLst>
        </pc:spChg>
        <pc:spChg chg="mod">
          <ac:chgData name="Gianluca Ruberto" userId="f278aeea-2b90-4e09-b169-65ae54a0ab31" providerId="ADAL" clId="{1874EB87-FFD4-4653-982D-6A984BAFB346}" dt="2022-05-26T15:34:21.299" v="3506" actId="2711"/>
          <ac:spMkLst>
            <pc:docMk/>
            <pc:sldMk cId="3278307155" sldId="259"/>
            <ac:spMk id="3" creationId="{BDAEC294-747A-4DAE-9B03-DEFCE0F183E9}"/>
          </ac:spMkLst>
        </pc:spChg>
      </pc:sldChg>
      <pc:sldChg chg="new del">
        <pc:chgData name="Gianluca Ruberto" userId="f278aeea-2b90-4e09-b169-65ae54a0ab31" providerId="ADAL" clId="{1874EB87-FFD4-4653-982D-6A984BAFB346}" dt="2022-05-24T15:03:45.674" v="11" actId="47"/>
        <pc:sldMkLst>
          <pc:docMk/>
          <pc:sldMk cId="4112342617" sldId="259"/>
        </pc:sldMkLst>
      </pc:sldChg>
      <pc:sldChg chg="addSp modSp new mod ord">
        <pc:chgData name="Gianluca Ruberto" userId="f278aeea-2b90-4e09-b169-65ae54a0ab31" providerId="ADAL" clId="{1874EB87-FFD4-4653-982D-6A984BAFB346}" dt="2022-06-01T09:32:50.955" v="10828"/>
        <pc:sldMkLst>
          <pc:docMk/>
          <pc:sldMk cId="2624712677" sldId="260"/>
        </pc:sldMkLst>
        <pc:spChg chg="mod">
          <ac:chgData name="Gianluca Ruberto" userId="f278aeea-2b90-4e09-b169-65ae54a0ab31" providerId="ADAL" clId="{1874EB87-FFD4-4653-982D-6A984BAFB346}" dt="2022-06-01T09:32:22.221" v="10820" actId="20577"/>
          <ac:spMkLst>
            <pc:docMk/>
            <pc:sldMk cId="2624712677" sldId="260"/>
            <ac:spMk id="2" creationId="{1A16D63F-5415-43A7-D45F-D56DF71F6E2C}"/>
          </ac:spMkLst>
        </pc:spChg>
        <pc:spChg chg="add mod">
          <ac:chgData name="Gianluca Ruberto" userId="f278aeea-2b90-4e09-b169-65ae54a0ab31" providerId="ADAL" clId="{1874EB87-FFD4-4653-982D-6A984BAFB346}" dt="2022-05-27T17:21:36.065" v="7958" actId="20577"/>
          <ac:spMkLst>
            <pc:docMk/>
            <pc:sldMk cId="2624712677" sldId="260"/>
            <ac:spMk id="3" creationId="{F148EA60-EB92-1933-AAF2-522BA1D3D4F1}"/>
          </ac:spMkLst>
        </pc:spChg>
      </pc:sldChg>
      <pc:sldChg chg="addSp delSp modSp new mod">
        <pc:chgData name="Gianluca Ruberto" userId="f278aeea-2b90-4e09-b169-65ae54a0ab31" providerId="ADAL" clId="{1874EB87-FFD4-4653-982D-6A984BAFB346}" dt="2022-05-26T15:33:56.278" v="3504" actId="403"/>
        <pc:sldMkLst>
          <pc:docMk/>
          <pc:sldMk cId="3770153690" sldId="261"/>
        </pc:sldMkLst>
        <pc:spChg chg="mod">
          <ac:chgData name="Gianluca Ruberto" userId="f278aeea-2b90-4e09-b169-65ae54a0ab31" providerId="ADAL" clId="{1874EB87-FFD4-4653-982D-6A984BAFB346}" dt="2022-05-26T15:33:56.278" v="3504" actId="403"/>
          <ac:spMkLst>
            <pc:docMk/>
            <pc:sldMk cId="3770153690" sldId="261"/>
            <ac:spMk id="2" creationId="{6944FD23-E2D9-1BEC-A7C0-38DFE8D1BB6A}"/>
          </ac:spMkLst>
        </pc:spChg>
        <pc:picChg chg="add del mod">
          <ac:chgData name="Gianluca Ruberto" userId="f278aeea-2b90-4e09-b169-65ae54a0ab31" providerId="ADAL" clId="{1874EB87-FFD4-4653-982D-6A984BAFB346}" dt="2022-05-26T15:25:52.778" v="3033" actId="478"/>
          <ac:picMkLst>
            <pc:docMk/>
            <pc:sldMk cId="3770153690" sldId="261"/>
            <ac:picMk id="3" creationId="{94C77861-0824-D09D-AD98-888D21B0E331}"/>
          </ac:picMkLst>
        </pc:picChg>
        <pc:picChg chg="add mod">
          <ac:chgData name="Gianluca Ruberto" userId="f278aeea-2b90-4e09-b169-65ae54a0ab31" providerId="ADAL" clId="{1874EB87-FFD4-4653-982D-6A984BAFB346}" dt="2022-05-26T15:25:56.035" v="3035" actId="1076"/>
          <ac:picMkLst>
            <pc:docMk/>
            <pc:sldMk cId="3770153690" sldId="261"/>
            <ac:picMk id="5" creationId="{B6DA170E-A825-1CD0-2E8B-8243958F148E}"/>
          </ac:picMkLst>
        </pc:picChg>
      </pc:sldChg>
      <pc:sldChg chg="addSp modSp new mod">
        <pc:chgData name="Gianluca Ruberto" userId="f278aeea-2b90-4e09-b169-65ae54a0ab31" providerId="ADAL" clId="{1874EB87-FFD4-4653-982D-6A984BAFB346}" dt="2022-05-26T15:30:14.320" v="3349" actId="20577"/>
        <pc:sldMkLst>
          <pc:docMk/>
          <pc:sldMk cId="2897819233" sldId="262"/>
        </pc:sldMkLst>
        <pc:spChg chg="mod">
          <ac:chgData name="Gianluca Ruberto" userId="f278aeea-2b90-4e09-b169-65ae54a0ab31" providerId="ADAL" clId="{1874EB87-FFD4-4653-982D-6A984BAFB346}" dt="2022-05-26T15:14:30.341" v="2065" actId="20577"/>
          <ac:spMkLst>
            <pc:docMk/>
            <pc:sldMk cId="2897819233" sldId="262"/>
            <ac:spMk id="2" creationId="{D88A8E1B-3004-A15E-2A8F-5902A6077E51}"/>
          </ac:spMkLst>
        </pc:spChg>
        <pc:spChg chg="add mod">
          <ac:chgData name="Gianluca Ruberto" userId="f278aeea-2b90-4e09-b169-65ae54a0ab31" providerId="ADAL" clId="{1874EB87-FFD4-4653-982D-6A984BAFB346}" dt="2022-05-26T15:30:14.320" v="3349" actId="20577"/>
          <ac:spMkLst>
            <pc:docMk/>
            <pc:sldMk cId="2897819233" sldId="262"/>
            <ac:spMk id="3" creationId="{0D5A6DF0-BCDD-9D1C-1B92-8C2A000CFF9D}"/>
          </ac:spMkLst>
        </pc:spChg>
      </pc:sldChg>
      <pc:sldChg chg="addSp delSp modSp new mod">
        <pc:chgData name="Gianluca Ruberto" userId="f278aeea-2b90-4e09-b169-65ae54a0ab31" providerId="ADAL" clId="{1874EB87-FFD4-4653-982D-6A984BAFB346}" dt="2022-05-24T15:07:10.811" v="36"/>
        <pc:sldMkLst>
          <pc:docMk/>
          <pc:sldMk cId="3737104193" sldId="263"/>
        </pc:sldMkLst>
        <pc:spChg chg="mod">
          <ac:chgData name="Gianluca Ruberto" userId="f278aeea-2b90-4e09-b169-65ae54a0ab31" providerId="ADAL" clId="{1874EB87-FFD4-4653-982D-6A984BAFB346}" dt="2022-05-24T15:06:21.354" v="33" actId="20577"/>
          <ac:spMkLst>
            <pc:docMk/>
            <pc:sldMk cId="3737104193" sldId="263"/>
            <ac:spMk id="2" creationId="{6218FD17-C44F-6EBB-3064-E3A3D07552E9}"/>
          </ac:spMkLst>
        </pc:spChg>
        <pc:spChg chg="add del mod">
          <ac:chgData name="Gianluca Ruberto" userId="f278aeea-2b90-4e09-b169-65ae54a0ab31" providerId="ADAL" clId="{1874EB87-FFD4-4653-982D-6A984BAFB346}" dt="2022-05-24T15:06:53.115" v="35"/>
          <ac:spMkLst>
            <pc:docMk/>
            <pc:sldMk cId="3737104193" sldId="263"/>
            <ac:spMk id="3" creationId="{13F364DA-1975-6E90-478F-5FD226D74B18}"/>
          </ac:spMkLst>
        </pc:spChg>
        <pc:spChg chg="add mod">
          <ac:chgData name="Gianluca Ruberto" userId="f278aeea-2b90-4e09-b169-65ae54a0ab31" providerId="ADAL" clId="{1874EB87-FFD4-4653-982D-6A984BAFB346}" dt="2022-05-24T15:07:10.811" v="36"/>
          <ac:spMkLst>
            <pc:docMk/>
            <pc:sldMk cId="3737104193" sldId="263"/>
            <ac:spMk id="4" creationId="{200D0092-19B1-2068-DEC8-EC8CFC481C69}"/>
          </ac:spMkLst>
        </pc:spChg>
        <pc:cxnChg chg="add mod">
          <ac:chgData name="Gianluca Ruberto" userId="f278aeea-2b90-4e09-b169-65ae54a0ab31" providerId="ADAL" clId="{1874EB87-FFD4-4653-982D-6A984BAFB346}" dt="2022-05-24T15:07:10.811" v="36"/>
          <ac:cxnSpMkLst>
            <pc:docMk/>
            <pc:sldMk cId="3737104193" sldId="263"/>
            <ac:cxnSpMk id="5" creationId="{951E53C0-DA0C-0832-6FB8-A6A8AD5AF87D}"/>
          </ac:cxnSpMkLst>
        </pc:cxnChg>
        <pc:cxnChg chg="add mod">
          <ac:chgData name="Gianluca Ruberto" userId="f278aeea-2b90-4e09-b169-65ae54a0ab31" providerId="ADAL" clId="{1874EB87-FFD4-4653-982D-6A984BAFB346}" dt="2022-05-24T15:07:10.811" v="36"/>
          <ac:cxnSpMkLst>
            <pc:docMk/>
            <pc:sldMk cId="3737104193" sldId="263"/>
            <ac:cxnSpMk id="6" creationId="{39577D28-6CF7-3721-BD1E-4D63BFEC695E}"/>
          </ac:cxnSpMkLst>
        </pc:cxnChg>
        <pc:cxnChg chg="add mod">
          <ac:chgData name="Gianluca Ruberto" userId="f278aeea-2b90-4e09-b169-65ae54a0ab31" providerId="ADAL" clId="{1874EB87-FFD4-4653-982D-6A984BAFB346}" dt="2022-05-24T15:07:10.811" v="36"/>
          <ac:cxnSpMkLst>
            <pc:docMk/>
            <pc:sldMk cId="3737104193" sldId="263"/>
            <ac:cxnSpMk id="7" creationId="{45068926-03A8-9608-6B1B-C9A19615D6B0}"/>
          </ac:cxnSpMkLst>
        </pc:cxnChg>
        <pc:cxnChg chg="add mod">
          <ac:chgData name="Gianluca Ruberto" userId="f278aeea-2b90-4e09-b169-65ae54a0ab31" providerId="ADAL" clId="{1874EB87-FFD4-4653-982D-6A984BAFB346}" dt="2022-05-24T15:07:10.811" v="36"/>
          <ac:cxnSpMkLst>
            <pc:docMk/>
            <pc:sldMk cId="3737104193" sldId="263"/>
            <ac:cxnSpMk id="8" creationId="{B4EDEB7F-F134-FE5E-469E-E462B0A989F9}"/>
          </ac:cxnSpMkLst>
        </pc:cxnChg>
        <pc:cxnChg chg="add mod">
          <ac:chgData name="Gianluca Ruberto" userId="f278aeea-2b90-4e09-b169-65ae54a0ab31" providerId="ADAL" clId="{1874EB87-FFD4-4653-982D-6A984BAFB346}" dt="2022-05-24T15:07:10.811" v="36"/>
          <ac:cxnSpMkLst>
            <pc:docMk/>
            <pc:sldMk cId="3737104193" sldId="263"/>
            <ac:cxnSpMk id="9" creationId="{FE2404DE-48EB-8E01-07D9-5FE08749E14A}"/>
          </ac:cxnSpMkLst>
        </pc:cxnChg>
        <pc:cxnChg chg="add mod">
          <ac:chgData name="Gianluca Ruberto" userId="f278aeea-2b90-4e09-b169-65ae54a0ab31" providerId="ADAL" clId="{1874EB87-FFD4-4653-982D-6A984BAFB346}" dt="2022-05-24T15:07:10.811" v="36"/>
          <ac:cxnSpMkLst>
            <pc:docMk/>
            <pc:sldMk cId="3737104193" sldId="263"/>
            <ac:cxnSpMk id="10" creationId="{758F4B6F-E124-5027-F597-9C4BC75B5927}"/>
          </ac:cxnSpMkLst>
        </pc:cxnChg>
        <pc:cxnChg chg="add mod">
          <ac:chgData name="Gianluca Ruberto" userId="f278aeea-2b90-4e09-b169-65ae54a0ab31" providerId="ADAL" clId="{1874EB87-FFD4-4653-982D-6A984BAFB346}" dt="2022-05-24T15:07:10.811" v="36"/>
          <ac:cxnSpMkLst>
            <pc:docMk/>
            <pc:sldMk cId="3737104193" sldId="263"/>
            <ac:cxnSpMk id="11" creationId="{CD16B839-35BE-4E1A-0683-3ECE3D76BBC2}"/>
          </ac:cxnSpMkLst>
        </pc:cxnChg>
        <pc:cxnChg chg="add mod">
          <ac:chgData name="Gianluca Ruberto" userId="f278aeea-2b90-4e09-b169-65ae54a0ab31" providerId="ADAL" clId="{1874EB87-FFD4-4653-982D-6A984BAFB346}" dt="2022-05-24T15:07:10.811" v="36"/>
          <ac:cxnSpMkLst>
            <pc:docMk/>
            <pc:sldMk cId="3737104193" sldId="263"/>
            <ac:cxnSpMk id="12" creationId="{54CEED34-252E-70F5-B0C6-36B608BC78E7}"/>
          </ac:cxnSpMkLst>
        </pc:cxnChg>
      </pc:sldChg>
      <pc:sldChg chg="modSp new del mod">
        <pc:chgData name="Gianluca Ruberto" userId="f278aeea-2b90-4e09-b169-65ae54a0ab31" providerId="ADAL" clId="{1874EB87-FFD4-4653-982D-6A984BAFB346}" dt="2022-06-01T09:32:33.488" v="10824" actId="2696"/>
        <pc:sldMkLst>
          <pc:docMk/>
          <pc:sldMk cId="2445682208" sldId="264"/>
        </pc:sldMkLst>
        <pc:spChg chg="mod">
          <ac:chgData name="Gianluca Ruberto" userId="f278aeea-2b90-4e09-b169-65ae54a0ab31" providerId="ADAL" clId="{1874EB87-FFD4-4653-982D-6A984BAFB346}" dt="2022-05-24T15:08:14.281" v="52" actId="20577"/>
          <ac:spMkLst>
            <pc:docMk/>
            <pc:sldMk cId="2445682208" sldId="264"/>
            <ac:spMk id="2" creationId="{21EB8BD1-6322-7573-3920-58C3CFA1CB7D}"/>
          </ac:spMkLst>
        </pc:spChg>
      </pc:sldChg>
      <pc:sldChg chg="addSp modSp new mod">
        <pc:chgData name="Gianluca Ruberto" userId="f278aeea-2b90-4e09-b169-65ae54a0ab31" providerId="ADAL" clId="{1874EB87-FFD4-4653-982D-6A984BAFB346}" dt="2022-05-27T17:27:39.844" v="8067" actId="20577"/>
        <pc:sldMkLst>
          <pc:docMk/>
          <pc:sldMk cId="2153052895" sldId="265"/>
        </pc:sldMkLst>
        <pc:spChg chg="mod">
          <ac:chgData name="Gianluca Ruberto" userId="f278aeea-2b90-4e09-b169-65ae54a0ab31" providerId="ADAL" clId="{1874EB87-FFD4-4653-982D-6A984BAFB346}" dt="2022-05-27T17:24:02.477" v="7959" actId="20577"/>
          <ac:spMkLst>
            <pc:docMk/>
            <pc:sldMk cId="2153052895" sldId="265"/>
            <ac:spMk id="2" creationId="{27FFB23B-7A12-B6CC-DE35-A2113048CEFA}"/>
          </ac:spMkLst>
        </pc:spChg>
        <pc:spChg chg="add mod">
          <ac:chgData name="Gianluca Ruberto" userId="f278aeea-2b90-4e09-b169-65ae54a0ab31" providerId="ADAL" clId="{1874EB87-FFD4-4653-982D-6A984BAFB346}" dt="2022-05-27T17:27:39.844" v="8067" actId="20577"/>
          <ac:spMkLst>
            <pc:docMk/>
            <pc:sldMk cId="2153052895" sldId="265"/>
            <ac:spMk id="3" creationId="{77900689-DDFA-E311-D9F5-203993A170B6}"/>
          </ac:spMkLst>
        </pc:spChg>
      </pc:sldChg>
      <pc:sldChg chg="addSp delSp modSp new mod modClrScheme chgLayout">
        <pc:chgData name="Gianluca Ruberto" userId="f278aeea-2b90-4e09-b169-65ae54a0ab31" providerId="ADAL" clId="{1874EB87-FFD4-4653-982D-6A984BAFB346}" dt="2022-05-26T15:49:52.198" v="4758" actId="20577"/>
        <pc:sldMkLst>
          <pc:docMk/>
          <pc:sldMk cId="3687961562" sldId="266"/>
        </pc:sldMkLst>
        <pc:spChg chg="mod ord">
          <ac:chgData name="Gianluca Ruberto" userId="f278aeea-2b90-4e09-b169-65ae54a0ab31" providerId="ADAL" clId="{1874EB87-FFD4-4653-982D-6A984BAFB346}" dt="2022-05-26T15:38:43.396" v="3608" actId="403"/>
          <ac:spMkLst>
            <pc:docMk/>
            <pc:sldMk cId="3687961562" sldId="266"/>
            <ac:spMk id="2" creationId="{455ECE4B-12FA-DC29-E1F0-412958AB8676}"/>
          </ac:spMkLst>
        </pc:spChg>
        <pc:spChg chg="add del mod ord">
          <ac:chgData name="Gianluca Ruberto" userId="f278aeea-2b90-4e09-b169-65ae54a0ab31" providerId="ADAL" clId="{1874EB87-FFD4-4653-982D-6A984BAFB346}" dt="2022-05-26T15:36:42.862" v="3516" actId="700"/>
          <ac:spMkLst>
            <pc:docMk/>
            <pc:sldMk cId="3687961562" sldId="266"/>
            <ac:spMk id="3" creationId="{B4977342-3964-44E6-34CE-0CC9C2C1B2AC}"/>
          </ac:spMkLst>
        </pc:spChg>
        <pc:spChg chg="add mod">
          <ac:chgData name="Gianluca Ruberto" userId="f278aeea-2b90-4e09-b169-65ae54a0ab31" providerId="ADAL" clId="{1874EB87-FFD4-4653-982D-6A984BAFB346}" dt="2022-05-26T15:49:52.198" v="4758" actId="20577"/>
          <ac:spMkLst>
            <pc:docMk/>
            <pc:sldMk cId="3687961562" sldId="266"/>
            <ac:spMk id="4" creationId="{5E0197E8-17EF-820A-F001-EB4AC6909A31}"/>
          </ac:spMkLst>
        </pc:spChg>
        <pc:spChg chg="add del mod ord">
          <ac:chgData name="Gianluca Ruberto" userId="f278aeea-2b90-4e09-b169-65ae54a0ab31" providerId="ADAL" clId="{1874EB87-FFD4-4653-982D-6A984BAFB346}" dt="2022-05-26T15:36:42.862" v="3516" actId="700"/>
          <ac:spMkLst>
            <pc:docMk/>
            <pc:sldMk cId="3687961562" sldId="266"/>
            <ac:spMk id="5" creationId="{F7EC3FCA-FE1D-51B9-3BF3-6EEE9FABC1F1}"/>
          </ac:spMkLst>
        </pc:spChg>
        <pc:spChg chg="add mod">
          <ac:chgData name="Gianluca Ruberto" userId="f278aeea-2b90-4e09-b169-65ae54a0ab31" providerId="ADAL" clId="{1874EB87-FFD4-4653-982D-6A984BAFB346}" dt="2022-05-26T15:39:28.324" v="3725" actId="113"/>
          <ac:spMkLst>
            <pc:docMk/>
            <pc:sldMk cId="3687961562" sldId="266"/>
            <ac:spMk id="6" creationId="{A3F8C66F-07AD-9115-A872-B39F4A4E8E65}"/>
          </ac:spMkLst>
        </pc:spChg>
        <pc:spChg chg="add del mod">
          <ac:chgData name="Gianluca Ruberto" userId="f278aeea-2b90-4e09-b169-65ae54a0ab31" providerId="ADAL" clId="{1874EB87-FFD4-4653-982D-6A984BAFB346}" dt="2022-05-26T15:36:20.978" v="3513" actId="478"/>
          <ac:spMkLst>
            <pc:docMk/>
            <pc:sldMk cId="3687961562" sldId="266"/>
            <ac:spMk id="8" creationId="{0E02F3C8-E6AC-ED5A-88AE-1E9D9534DEB2}"/>
          </ac:spMkLst>
        </pc:spChg>
        <pc:spChg chg="add del mod">
          <ac:chgData name="Gianluca Ruberto" userId="f278aeea-2b90-4e09-b169-65ae54a0ab31" providerId="ADAL" clId="{1874EB87-FFD4-4653-982D-6A984BAFB346}" dt="2022-05-26T15:36:24.533" v="3514" actId="478"/>
          <ac:spMkLst>
            <pc:docMk/>
            <pc:sldMk cId="3687961562" sldId="266"/>
            <ac:spMk id="10" creationId="{C83DDDDF-DC64-C574-680C-5A716F8D8B79}"/>
          </ac:spMkLst>
        </pc:spChg>
      </pc:sldChg>
      <pc:sldChg chg="delSp modSp add mod">
        <pc:chgData name="Gianluca Ruberto" userId="f278aeea-2b90-4e09-b169-65ae54a0ab31" providerId="ADAL" clId="{1874EB87-FFD4-4653-982D-6A984BAFB346}" dt="2022-05-26T15:48:12.447" v="4554" actId="20577"/>
        <pc:sldMkLst>
          <pc:docMk/>
          <pc:sldMk cId="795508922" sldId="267"/>
        </pc:sldMkLst>
        <pc:spChg chg="mod">
          <ac:chgData name="Gianluca Ruberto" userId="f278aeea-2b90-4e09-b169-65ae54a0ab31" providerId="ADAL" clId="{1874EB87-FFD4-4653-982D-6A984BAFB346}" dt="2022-05-26T15:45:15.728" v="4365" actId="403"/>
          <ac:spMkLst>
            <pc:docMk/>
            <pc:sldMk cId="795508922" sldId="267"/>
            <ac:spMk id="2" creationId="{455ECE4B-12FA-DC29-E1F0-412958AB8676}"/>
          </ac:spMkLst>
        </pc:spChg>
        <pc:spChg chg="mod">
          <ac:chgData name="Gianluca Ruberto" userId="f278aeea-2b90-4e09-b169-65ae54a0ab31" providerId="ADAL" clId="{1874EB87-FFD4-4653-982D-6A984BAFB346}" dt="2022-05-26T15:47:15.372" v="4431" actId="20577"/>
          <ac:spMkLst>
            <pc:docMk/>
            <pc:sldMk cId="795508922" sldId="267"/>
            <ac:spMk id="4" creationId="{5E0197E8-17EF-820A-F001-EB4AC6909A31}"/>
          </ac:spMkLst>
        </pc:spChg>
        <pc:spChg chg="mod">
          <ac:chgData name="Gianluca Ruberto" userId="f278aeea-2b90-4e09-b169-65ae54a0ab31" providerId="ADAL" clId="{1874EB87-FFD4-4653-982D-6A984BAFB346}" dt="2022-05-26T15:48:12.447" v="4554" actId="20577"/>
          <ac:spMkLst>
            <pc:docMk/>
            <pc:sldMk cId="795508922" sldId="267"/>
            <ac:spMk id="6" creationId="{A3F8C66F-07AD-9115-A872-B39F4A4E8E65}"/>
          </ac:spMkLst>
        </pc:spChg>
        <pc:spChg chg="del mod">
          <ac:chgData name="Gianluca Ruberto" userId="f278aeea-2b90-4e09-b169-65ae54a0ab31" providerId="ADAL" clId="{1874EB87-FFD4-4653-982D-6A984BAFB346}" dt="2022-05-26T15:46:26.132" v="4367" actId="478"/>
          <ac:spMkLst>
            <pc:docMk/>
            <pc:sldMk cId="795508922" sldId="267"/>
            <ac:spMk id="8" creationId="{0E02F3C8-E6AC-ED5A-88AE-1E9D9534DEB2}"/>
          </ac:spMkLst>
        </pc:spChg>
        <pc:spChg chg="del mod">
          <ac:chgData name="Gianluca Ruberto" userId="f278aeea-2b90-4e09-b169-65ae54a0ab31" providerId="ADAL" clId="{1874EB87-FFD4-4653-982D-6A984BAFB346}" dt="2022-05-26T15:46:28.805" v="4368" actId="478"/>
          <ac:spMkLst>
            <pc:docMk/>
            <pc:sldMk cId="795508922" sldId="267"/>
            <ac:spMk id="10" creationId="{C83DDDDF-DC64-C574-680C-5A716F8D8B79}"/>
          </ac:spMkLst>
        </pc:spChg>
      </pc:sldChg>
      <pc:sldChg chg="delSp modSp add mod">
        <pc:chgData name="Gianluca Ruberto" userId="f278aeea-2b90-4e09-b169-65ae54a0ab31" providerId="ADAL" clId="{1874EB87-FFD4-4653-982D-6A984BAFB346}" dt="2022-05-26T15:58:56.201" v="5815"/>
        <pc:sldMkLst>
          <pc:docMk/>
          <pc:sldMk cId="2682263859" sldId="268"/>
        </pc:sldMkLst>
        <pc:spChg chg="mod">
          <ac:chgData name="Gianluca Ruberto" userId="f278aeea-2b90-4e09-b169-65ae54a0ab31" providerId="ADAL" clId="{1874EB87-FFD4-4653-982D-6A984BAFB346}" dt="2022-05-26T15:52:52.289" v="5026" actId="20577"/>
          <ac:spMkLst>
            <pc:docMk/>
            <pc:sldMk cId="2682263859" sldId="268"/>
            <ac:spMk id="2" creationId="{455ECE4B-12FA-DC29-E1F0-412958AB8676}"/>
          </ac:spMkLst>
        </pc:spChg>
        <pc:spChg chg="del mod">
          <ac:chgData name="Gianluca Ruberto" userId="f278aeea-2b90-4e09-b169-65ae54a0ab31" providerId="ADAL" clId="{1874EB87-FFD4-4653-982D-6A984BAFB346}" dt="2022-05-26T15:52:55.848" v="5027" actId="478"/>
          <ac:spMkLst>
            <pc:docMk/>
            <pc:sldMk cId="2682263859" sldId="268"/>
            <ac:spMk id="4" creationId="{5E0197E8-17EF-820A-F001-EB4AC6909A31}"/>
          </ac:spMkLst>
        </pc:spChg>
        <pc:spChg chg="del mod">
          <ac:chgData name="Gianluca Ruberto" userId="f278aeea-2b90-4e09-b169-65ae54a0ab31" providerId="ADAL" clId="{1874EB87-FFD4-4653-982D-6A984BAFB346}" dt="2022-05-26T15:53:08.024" v="5028" actId="478"/>
          <ac:spMkLst>
            <pc:docMk/>
            <pc:sldMk cId="2682263859" sldId="268"/>
            <ac:spMk id="6" creationId="{A3F8C66F-07AD-9115-A872-B39F4A4E8E65}"/>
          </ac:spMkLst>
        </pc:spChg>
        <pc:spChg chg="mod">
          <ac:chgData name="Gianluca Ruberto" userId="f278aeea-2b90-4e09-b169-65ae54a0ab31" providerId="ADAL" clId="{1874EB87-FFD4-4653-982D-6A984BAFB346}" dt="2022-05-26T15:58:50.991" v="5814"/>
          <ac:spMkLst>
            <pc:docMk/>
            <pc:sldMk cId="2682263859" sldId="268"/>
            <ac:spMk id="8" creationId="{0E02F3C8-E6AC-ED5A-88AE-1E9D9534DEB2}"/>
          </ac:spMkLst>
        </pc:spChg>
        <pc:spChg chg="mod">
          <ac:chgData name="Gianluca Ruberto" userId="f278aeea-2b90-4e09-b169-65ae54a0ab31" providerId="ADAL" clId="{1874EB87-FFD4-4653-982D-6A984BAFB346}" dt="2022-05-26T15:58:56.201" v="5815"/>
          <ac:spMkLst>
            <pc:docMk/>
            <pc:sldMk cId="2682263859" sldId="268"/>
            <ac:spMk id="10" creationId="{C83DDDDF-DC64-C574-680C-5A716F8D8B79}"/>
          </ac:spMkLst>
        </pc:spChg>
      </pc:sldChg>
      <pc:sldChg chg="delSp modSp add mod">
        <pc:chgData name="Gianluca Ruberto" userId="f278aeea-2b90-4e09-b169-65ae54a0ab31" providerId="ADAL" clId="{1874EB87-FFD4-4653-982D-6A984BAFB346}" dt="2022-05-26T15:56:27.882" v="5483" actId="20577"/>
        <pc:sldMkLst>
          <pc:docMk/>
          <pc:sldMk cId="2739628883" sldId="269"/>
        </pc:sldMkLst>
        <pc:spChg chg="mod">
          <ac:chgData name="Gianluca Ruberto" userId="f278aeea-2b90-4e09-b169-65ae54a0ab31" providerId="ADAL" clId="{1874EB87-FFD4-4653-982D-6A984BAFB346}" dt="2022-05-26T15:54:59.834" v="5240" actId="20577"/>
          <ac:spMkLst>
            <pc:docMk/>
            <pc:sldMk cId="2739628883" sldId="269"/>
            <ac:spMk id="2" creationId="{455ECE4B-12FA-DC29-E1F0-412958AB8676}"/>
          </ac:spMkLst>
        </pc:spChg>
        <pc:spChg chg="mod">
          <ac:chgData name="Gianluca Ruberto" userId="f278aeea-2b90-4e09-b169-65ae54a0ab31" providerId="ADAL" clId="{1874EB87-FFD4-4653-982D-6A984BAFB346}" dt="2022-05-26T15:56:12.701" v="5409" actId="20577"/>
          <ac:spMkLst>
            <pc:docMk/>
            <pc:sldMk cId="2739628883" sldId="269"/>
            <ac:spMk id="4" creationId="{5E0197E8-17EF-820A-F001-EB4AC6909A31}"/>
          </ac:spMkLst>
        </pc:spChg>
        <pc:spChg chg="mod">
          <ac:chgData name="Gianluca Ruberto" userId="f278aeea-2b90-4e09-b169-65ae54a0ab31" providerId="ADAL" clId="{1874EB87-FFD4-4653-982D-6A984BAFB346}" dt="2022-05-26T15:56:27.882" v="5483" actId="20577"/>
          <ac:spMkLst>
            <pc:docMk/>
            <pc:sldMk cId="2739628883" sldId="269"/>
            <ac:spMk id="6" creationId="{A3F8C66F-07AD-9115-A872-B39F4A4E8E65}"/>
          </ac:spMkLst>
        </pc:spChg>
        <pc:spChg chg="del mod">
          <ac:chgData name="Gianluca Ruberto" userId="f278aeea-2b90-4e09-b169-65ae54a0ab31" providerId="ADAL" clId="{1874EB87-FFD4-4653-982D-6A984BAFB346}" dt="2022-05-26T15:55:09.612" v="5242" actId="478"/>
          <ac:spMkLst>
            <pc:docMk/>
            <pc:sldMk cId="2739628883" sldId="269"/>
            <ac:spMk id="8" creationId="{0E02F3C8-E6AC-ED5A-88AE-1E9D9534DEB2}"/>
          </ac:spMkLst>
        </pc:spChg>
        <pc:spChg chg="del mod">
          <ac:chgData name="Gianluca Ruberto" userId="f278aeea-2b90-4e09-b169-65ae54a0ab31" providerId="ADAL" clId="{1874EB87-FFD4-4653-982D-6A984BAFB346}" dt="2022-05-26T15:55:13.299" v="5243" actId="478"/>
          <ac:spMkLst>
            <pc:docMk/>
            <pc:sldMk cId="2739628883" sldId="269"/>
            <ac:spMk id="10" creationId="{C83DDDDF-DC64-C574-680C-5A716F8D8B79}"/>
          </ac:spMkLst>
        </pc:spChg>
      </pc:sldChg>
      <pc:sldChg chg="delSp modSp add mod">
        <pc:chgData name="Gianluca Ruberto" userId="f278aeea-2b90-4e09-b169-65ae54a0ab31" providerId="ADAL" clId="{1874EB87-FFD4-4653-982D-6A984BAFB346}" dt="2022-05-26T16:02:16.100" v="6120" actId="20577"/>
        <pc:sldMkLst>
          <pc:docMk/>
          <pc:sldMk cId="4277861575" sldId="270"/>
        </pc:sldMkLst>
        <pc:spChg chg="mod">
          <ac:chgData name="Gianluca Ruberto" userId="f278aeea-2b90-4e09-b169-65ae54a0ab31" providerId="ADAL" clId="{1874EB87-FFD4-4653-982D-6A984BAFB346}" dt="2022-05-26T15:59:37.907" v="5822" actId="403"/>
          <ac:spMkLst>
            <pc:docMk/>
            <pc:sldMk cId="4277861575" sldId="270"/>
            <ac:spMk id="2" creationId="{455ECE4B-12FA-DC29-E1F0-412958AB8676}"/>
          </ac:spMkLst>
        </pc:spChg>
        <pc:spChg chg="mod">
          <ac:chgData name="Gianluca Ruberto" userId="f278aeea-2b90-4e09-b169-65ae54a0ab31" providerId="ADAL" clId="{1874EB87-FFD4-4653-982D-6A984BAFB346}" dt="2022-05-26T16:00:58.074" v="5905" actId="20577"/>
          <ac:spMkLst>
            <pc:docMk/>
            <pc:sldMk cId="4277861575" sldId="270"/>
            <ac:spMk id="4" creationId="{5E0197E8-17EF-820A-F001-EB4AC6909A31}"/>
          </ac:spMkLst>
        </pc:spChg>
        <pc:spChg chg="mod">
          <ac:chgData name="Gianluca Ruberto" userId="f278aeea-2b90-4e09-b169-65ae54a0ab31" providerId="ADAL" clId="{1874EB87-FFD4-4653-982D-6A984BAFB346}" dt="2022-05-26T16:01:54.097" v="6033" actId="403"/>
          <ac:spMkLst>
            <pc:docMk/>
            <pc:sldMk cId="4277861575" sldId="270"/>
            <ac:spMk id="6" creationId="{A3F8C66F-07AD-9115-A872-B39F4A4E8E65}"/>
          </ac:spMkLst>
        </pc:spChg>
        <pc:spChg chg="mod">
          <ac:chgData name="Gianluca Ruberto" userId="f278aeea-2b90-4e09-b169-65ae54a0ab31" providerId="ADAL" clId="{1874EB87-FFD4-4653-982D-6A984BAFB346}" dt="2022-05-26T16:02:16.100" v="6120" actId="20577"/>
          <ac:spMkLst>
            <pc:docMk/>
            <pc:sldMk cId="4277861575" sldId="270"/>
            <ac:spMk id="8" creationId="{0E02F3C8-E6AC-ED5A-88AE-1E9D9534DEB2}"/>
          </ac:spMkLst>
        </pc:spChg>
        <pc:spChg chg="del">
          <ac:chgData name="Gianluca Ruberto" userId="f278aeea-2b90-4e09-b169-65ae54a0ab31" providerId="ADAL" clId="{1874EB87-FFD4-4653-982D-6A984BAFB346}" dt="2022-05-24T15:19:01.323" v="206" actId="478"/>
          <ac:spMkLst>
            <pc:docMk/>
            <pc:sldMk cId="4277861575" sldId="270"/>
            <ac:spMk id="10" creationId="{C83DDDDF-DC64-C574-680C-5A716F8D8B79}"/>
          </ac:spMkLst>
        </pc:spChg>
      </pc:sldChg>
      <pc:sldChg chg="delSp modSp add mod">
        <pc:chgData name="Gianluca Ruberto" userId="f278aeea-2b90-4e09-b169-65ae54a0ab31" providerId="ADAL" clId="{1874EB87-FFD4-4653-982D-6A984BAFB346}" dt="2022-05-26T16:05:56.211" v="6459" actId="403"/>
        <pc:sldMkLst>
          <pc:docMk/>
          <pc:sldMk cId="2365566937" sldId="271"/>
        </pc:sldMkLst>
        <pc:spChg chg="mod">
          <ac:chgData name="Gianluca Ruberto" userId="f278aeea-2b90-4e09-b169-65ae54a0ab31" providerId="ADAL" clId="{1874EB87-FFD4-4653-982D-6A984BAFB346}" dt="2022-05-26T16:05:56.211" v="6459" actId="403"/>
          <ac:spMkLst>
            <pc:docMk/>
            <pc:sldMk cId="2365566937" sldId="271"/>
            <ac:spMk id="2" creationId="{455ECE4B-12FA-DC29-E1F0-412958AB8676}"/>
          </ac:spMkLst>
        </pc:spChg>
        <pc:spChg chg="mod">
          <ac:chgData name="Gianluca Ruberto" userId="f278aeea-2b90-4e09-b169-65ae54a0ab31" providerId="ADAL" clId="{1874EB87-FFD4-4653-982D-6A984BAFB346}" dt="2022-05-26T16:04:27.970" v="6183" actId="404"/>
          <ac:spMkLst>
            <pc:docMk/>
            <pc:sldMk cId="2365566937" sldId="271"/>
            <ac:spMk id="4" creationId="{5E0197E8-17EF-820A-F001-EB4AC6909A31}"/>
          </ac:spMkLst>
        </pc:spChg>
        <pc:spChg chg="mod">
          <ac:chgData name="Gianluca Ruberto" userId="f278aeea-2b90-4e09-b169-65ae54a0ab31" providerId="ADAL" clId="{1874EB87-FFD4-4653-982D-6A984BAFB346}" dt="2022-05-26T16:05:07.290" v="6309" actId="20577"/>
          <ac:spMkLst>
            <pc:docMk/>
            <pc:sldMk cId="2365566937" sldId="271"/>
            <ac:spMk id="6" creationId="{A3F8C66F-07AD-9115-A872-B39F4A4E8E65}"/>
          </ac:spMkLst>
        </pc:spChg>
        <pc:spChg chg="mod">
          <ac:chgData name="Gianluca Ruberto" userId="f278aeea-2b90-4e09-b169-65ae54a0ab31" providerId="ADAL" clId="{1874EB87-FFD4-4653-982D-6A984BAFB346}" dt="2022-05-26T16:05:39.908" v="6456" actId="20577"/>
          <ac:spMkLst>
            <pc:docMk/>
            <pc:sldMk cId="2365566937" sldId="271"/>
            <ac:spMk id="8" creationId="{0E02F3C8-E6AC-ED5A-88AE-1E9D9534DEB2}"/>
          </ac:spMkLst>
        </pc:spChg>
        <pc:spChg chg="del">
          <ac:chgData name="Gianluca Ruberto" userId="f278aeea-2b90-4e09-b169-65ae54a0ab31" providerId="ADAL" clId="{1874EB87-FFD4-4653-982D-6A984BAFB346}" dt="2022-05-24T15:20:01.177" v="224" actId="478"/>
          <ac:spMkLst>
            <pc:docMk/>
            <pc:sldMk cId="2365566937" sldId="271"/>
            <ac:spMk id="10" creationId="{C83DDDDF-DC64-C574-680C-5A716F8D8B79}"/>
          </ac:spMkLst>
        </pc:spChg>
      </pc:sldChg>
      <pc:sldChg chg="delSp modSp add mod">
        <pc:chgData name="Gianluca Ruberto" userId="f278aeea-2b90-4e09-b169-65ae54a0ab31" providerId="ADAL" clId="{1874EB87-FFD4-4653-982D-6A984BAFB346}" dt="2022-05-26T16:12:49.912" v="6959" actId="20577"/>
        <pc:sldMkLst>
          <pc:docMk/>
          <pc:sldMk cId="2763590317" sldId="272"/>
        </pc:sldMkLst>
        <pc:spChg chg="mod">
          <ac:chgData name="Gianluca Ruberto" userId="f278aeea-2b90-4e09-b169-65ae54a0ab31" providerId="ADAL" clId="{1874EB87-FFD4-4653-982D-6A984BAFB346}" dt="2022-05-26T16:12:49.912" v="6959" actId="20577"/>
          <ac:spMkLst>
            <pc:docMk/>
            <pc:sldMk cId="2763590317" sldId="272"/>
            <ac:spMk id="2" creationId="{455ECE4B-12FA-DC29-E1F0-412958AB8676}"/>
          </ac:spMkLst>
        </pc:spChg>
        <pc:spChg chg="mod">
          <ac:chgData name="Gianluca Ruberto" userId="f278aeea-2b90-4e09-b169-65ae54a0ab31" providerId="ADAL" clId="{1874EB87-FFD4-4653-982D-6A984BAFB346}" dt="2022-05-26T16:08:22.398" v="6594" actId="20577"/>
          <ac:spMkLst>
            <pc:docMk/>
            <pc:sldMk cId="2763590317" sldId="272"/>
            <ac:spMk id="4" creationId="{5E0197E8-17EF-820A-F001-EB4AC6909A31}"/>
          </ac:spMkLst>
        </pc:spChg>
        <pc:spChg chg="mod">
          <ac:chgData name="Gianluca Ruberto" userId="f278aeea-2b90-4e09-b169-65ae54a0ab31" providerId="ADAL" clId="{1874EB87-FFD4-4653-982D-6A984BAFB346}" dt="2022-05-26T16:11:55.768" v="6893" actId="20577"/>
          <ac:spMkLst>
            <pc:docMk/>
            <pc:sldMk cId="2763590317" sldId="272"/>
            <ac:spMk id="6" creationId="{A3F8C66F-07AD-9115-A872-B39F4A4E8E65}"/>
          </ac:spMkLst>
        </pc:spChg>
        <pc:spChg chg="del mod">
          <ac:chgData name="Gianluca Ruberto" userId="f278aeea-2b90-4e09-b169-65ae54a0ab31" providerId="ADAL" clId="{1874EB87-FFD4-4653-982D-6A984BAFB346}" dt="2022-05-26T16:06:21.855" v="6468" actId="478"/>
          <ac:spMkLst>
            <pc:docMk/>
            <pc:sldMk cId="2763590317" sldId="272"/>
            <ac:spMk id="8" creationId="{0E02F3C8-E6AC-ED5A-88AE-1E9D9534DEB2}"/>
          </ac:spMkLst>
        </pc:spChg>
        <pc:spChg chg="del mod">
          <ac:chgData name="Gianluca Ruberto" userId="f278aeea-2b90-4e09-b169-65ae54a0ab31" providerId="ADAL" clId="{1874EB87-FFD4-4653-982D-6A984BAFB346}" dt="2022-05-26T16:06:24.658" v="6469" actId="478"/>
          <ac:spMkLst>
            <pc:docMk/>
            <pc:sldMk cId="2763590317" sldId="272"/>
            <ac:spMk id="10" creationId="{C83DDDDF-DC64-C574-680C-5A716F8D8B79}"/>
          </ac:spMkLst>
        </pc:spChg>
      </pc:sldChg>
      <pc:sldChg chg="delSp modSp add mod">
        <pc:chgData name="Gianluca Ruberto" userId="f278aeea-2b90-4e09-b169-65ae54a0ab31" providerId="ADAL" clId="{1874EB87-FFD4-4653-982D-6A984BAFB346}" dt="2022-05-27T17:16:47.884" v="7517" actId="20577"/>
        <pc:sldMkLst>
          <pc:docMk/>
          <pc:sldMk cId="2958351139" sldId="273"/>
        </pc:sldMkLst>
        <pc:spChg chg="mod">
          <ac:chgData name="Gianluca Ruberto" userId="f278aeea-2b90-4e09-b169-65ae54a0ab31" providerId="ADAL" clId="{1874EB87-FFD4-4653-982D-6A984BAFB346}" dt="2022-05-27T17:14:34.890" v="7402" actId="403"/>
          <ac:spMkLst>
            <pc:docMk/>
            <pc:sldMk cId="2958351139" sldId="273"/>
            <ac:spMk id="2" creationId="{455ECE4B-12FA-DC29-E1F0-412958AB8676}"/>
          </ac:spMkLst>
        </pc:spChg>
        <pc:spChg chg="mod">
          <ac:chgData name="Gianluca Ruberto" userId="f278aeea-2b90-4e09-b169-65ae54a0ab31" providerId="ADAL" clId="{1874EB87-FFD4-4653-982D-6A984BAFB346}" dt="2022-05-27T17:16:47.884" v="7517" actId="20577"/>
          <ac:spMkLst>
            <pc:docMk/>
            <pc:sldMk cId="2958351139" sldId="273"/>
            <ac:spMk id="4" creationId="{5E0197E8-17EF-820A-F001-EB4AC6909A31}"/>
          </ac:spMkLst>
        </pc:spChg>
        <pc:spChg chg="del mod">
          <ac:chgData name="Gianluca Ruberto" userId="f278aeea-2b90-4e09-b169-65ae54a0ab31" providerId="ADAL" clId="{1874EB87-FFD4-4653-982D-6A984BAFB346}" dt="2022-05-26T16:19:46.431" v="7053" actId="478"/>
          <ac:spMkLst>
            <pc:docMk/>
            <pc:sldMk cId="2958351139" sldId="273"/>
            <ac:spMk id="6" creationId="{A3F8C66F-07AD-9115-A872-B39F4A4E8E65}"/>
          </ac:spMkLst>
        </pc:spChg>
        <pc:spChg chg="mod">
          <ac:chgData name="Gianluca Ruberto" userId="f278aeea-2b90-4e09-b169-65ae54a0ab31" providerId="ADAL" clId="{1874EB87-FFD4-4653-982D-6A984BAFB346}" dt="2022-05-27T17:14:22.676" v="7398" actId="20577"/>
          <ac:spMkLst>
            <pc:docMk/>
            <pc:sldMk cId="2958351139" sldId="273"/>
            <ac:spMk id="8" creationId="{0E02F3C8-E6AC-ED5A-88AE-1E9D9534DEB2}"/>
          </ac:spMkLst>
        </pc:spChg>
        <pc:spChg chg="del">
          <ac:chgData name="Gianluca Ruberto" userId="f278aeea-2b90-4e09-b169-65ae54a0ab31" providerId="ADAL" clId="{1874EB87-FFD4-4653-982D-6A984BAFB346}" dt="2022-05-24T15:23:28.622" v="289" actId="478"/>
          <ac:spMkLst>
            <pc:docMk/>
            <pc:sldMk cId="2958351139" sldId="273"/>
            <ac:spMk id="10" creationId="{C83DDDDF-DC64-C574-680C-5A716F8D8B79}"/>
          </ac:spMkLst>
        </pc:spChg>
      </pc:sldChg>
      <pc:sldChg chg="delSp modSp add mod">
        <pc:chgData name="Gianluca Ruberto" userId="f278aeea-2b90-4e09-b169-65ae54a0ab31" providerId="ADAL" clId="{1874EB87-FFD4-4653-982D-6A984BAFB346}" dt="2022-05-27T17:18:23.806" v="7707" actId="6549"/>
        <pc:sldMkLst>
          <pc:docMk/>
          <pc:sldMk cId="1093830385" sldId="274"/>
        </pc:sldMkLst>
        <pc:spChg chg="mod">
          <ac:chgData name="Gianluca Ruberto" userId="f278aeea-2b90-4e09-b169-65ae54a0ab31" providerId="ADAL" clId="{1874EB87-FFD4-4653-982D-6A984BAFB346}" dt="2022-05-27T17:14:46.433" v="7405" actId="403"/>
          <ac:spMkLst>
            <pc:docMk/>
            <pc:sldMk cId="1093830385" sldId="274"/>
            <ac:spMk id="2" creationId="{455ECE4B-12FA-DC29-E1F0-412958AB8676}"/>
          </ac:spMkLst>
        </pc:spChg>
        <pc:spChg chg="mod">
          <ac:chgData name="Gianluca Ruberto" userId="f278aeea-2b90-4e09-b169-65ae54a0ab31" providerId="ADAL" clId="{1874EB87-FFD4-4653-982D-6A984BAFB346}" dt="2022-05-27T17:16:41.817" v="7516" actId="20577"/>
          <ac:spMkLst>
            <pc:docMk/>
            <pc:sldMk cId="1093830385" sldId="274"/>
            <ac:spMk id="4" creationId="{5E0197E8-17EF-820A-F001-EB4AC6909A31}"/>
          </ac:spMkLst>
        </pc:spChg>
        <pc:spChg chg="mod">
          <ac:chgData name="Gianluca Ruberto" userId="f278aeea-2b90-4e09-b169-65ae54a0ab31" providerId="ADAL" clId="{1874EB87-FFD4-4653-982D-6A984BAFB346}" dt="2022-05-27T17:17:43.511" v="7671" actId="20577"/>
          <ac:spMkLst>
            <pc:docMk/>
            <pc:sldMk cId="1093830385" sldId="274"/>
            <ac:spMk id="6" creationId="{A3F8C66F-07AD-9115-A872-B39F4A4E8E65}"/>
          </ac:spMkLst>
        </pc:spChg>
        <pc:spChg chg="mod">
          <ac:chgData name="Gianluca Ruberto" userId="f278aeea-2b90-4e09-b169-65ae54a0ab31" providerId="ADAL" clId="{1874EB87-FFD4-4653-982D-6A984BAFB346}" dt="2022-05-27T17:18:23.806" v="7707" actId="6549"/>
          <ac:spMkLst>
            <pc:docMk/>
            <pc:sldMk cId="1093830385" sldId="274"/>
            <ac:spMk id="8" creationId="{0E02F3C8-E6AC-ED5A-88AE-1E9D9534DEB2}"/>
          </ac:spMkLst>
        </pc:spChg>
        <pc:spChg chg="del">
          <ac:chgData name="Gianluca Ruberto" userId="f278aeea-2b90-4e09-b169-65ae54a0ab31" providerId="ADAL" clId="{1874EB87-FFD4-4653-982D-6A984BAFB346}" dt="2022-05-24T15:25:03.428" v="322" actId="478"/>
          <ac:spMkLst>
            <pc:docMk/>
            <pc:sldMk cId="1093830385" sldId="274"/>
            <ac:spMk id="10" creationId="{C83DDDDF-DC64-C574-680C-5A716F8D8B79}"/>
          </ac:spMkLst>
        </pc:spChg>
      </pc:sldChg>
      <pc:sldChg chg="modSp add mod">
        <pc:chgData name="Gianluca Ruberto" userId="f278aeea-2b90-4e09-b169-65ae54a0ab31" providerId="ADAL" clId="{1874EB87-FFD4-4653-982D-6A984BAFB346}" dt="2022-05-27T17:20:45.453" v="7796" actId="20577"/>
        <pc:sldMkLst>
          <pc:docMk/>
          <pc:sldMk cId="3122436104" sldId="275"/>
        </pc:sldMkLst>
        <pc:spChg chg="mod">
          <ac:chgData name="Gianluca Ruberto" userId="f278aeea-2b90-4e09-b169-65ae54a0ab31" providerId="ADAL" clId="{1874EB87-FFD4-4653-982D-6A984BAFB346}" dt="2022-05-24T15:25:17.797" v="325" actId="5793"/>
          <ac:spMkLst>
            <pc:docMk/>
            <pc:sldMk cId="3122436104" sldId="275"/>
            <ac:spMk id="2" creationId="{455ECE4B-12FA-DC29-E1F0-412958AB8676}"/>
          </ac:spMkLst>
        </pc:spChg>
        <pc:spChg chg="mod">
          <ac:chgData name="Gianluca Ruberto" userId="f278aeea-2b90-4e09-b169-65ae54a0ab31" providerId="ADAL" clId="{1874EB87-FFD4-4653-982D-6A984BAFB346}" dt="2022-05-27T17:19:45.944" v="7739" actId="403"/>
          <ac:spMkLst>
            <pc:docMk/>
            <pc:sldMk cId="3122436104" sldId="275"/>
            <ac:spMk id="4" creationId="{5E0197E8-17EF-820A-F001-EB4AC6909A31}"/>
          </ac:spMkLst>
        </pc:spChg>
        <pc:spChg chg="mod">
          <ac:chgData name="Gianluca Ruberto" userId="f278aeea-2b90-4e09-b169-65ae54a0ab31" providerId="ADAL" clId="{1874EB87-FFD4-4653-982D-6A984BAFB346}" dt="2022-05-27T17:20:20.610" v="7774" actId="20577"/>
          <ac:spMkLst>
            <pc:docMk/>
            <pc:sldMk cId="3122436104" sldId="275"/>
            <ac:spMk id="6" creationId="{A3F8C66F-07AD-9115-A872-B39F4A4E8E65}"/>
          </ac:spMkLst>
        </pc:spChg>
        <pc:spChg chg="mod">
          <ac:chgData name="Gianluca Ruberto" userId="f278aeea-2b90-4e09-b169-65ae54a0ab31" providerId="ADAL" clId="{1874EB87-FFD4-4653-982D-6A984BAFB346}" dt="2022-05-27T17:20:45.453" v="7796" actId="20577"/>
          <ac:spMkLst>
            <pc:docMk/>
            <pc:sldMk cId="3122436104" sldId="275"/>
            <ac:spMk id="8" creationId="{0E02F3C8-E6AC-ED5A-88AE-1E9D9534DEB2}"/>
          </ac:spMkLst>
        </pc:spChg>
      </pc:sldChg>
      <pc:sldChg chg="modSp new mod">
        <pc:chgData name="Gianluca Ruberto" userId="f278aeea-2b90-4e09-b169-65ae54a0ab31" providerId="ADAL" clId="{1874EB87-FFD4-4653-982D-6A984BAFB346}" dt="2022-05-24T15:53:33.384" v="726" actId="1076"/>
        <pc:sldMkLst>
          <pc:docMk/>
          <pc:sldMk cId="437325262" sldId="276"/>
        </pc:sldMkLst>
        <pc:spChg chg="mod">
          <ac:chgData name="Gianluca Ruberto" userId="f278aeea-2b90-4e09-b169-65ae54a0ab31" providerId="ADAL" clId="{1874EB87-FFD4-4653-982D-6A984BAFB346}" dt="2022-05-24T15:53:33.384" v="726" actId="1076"/>
          <ac:spMkLst>
            <pc:docMk/>
            <pc:sldMk cId="437325262" sldId="276"/>
            <ac:spMk id="2" creationId="{147EBA60-1156-EB2E-DA33-B0619B387A89}"/>
          </ac:spMkLst>
        </pc:spChg>
      </pc:sldChg>
      <pc:sldChg chg="new del">
        <pc:chgData name="Gianluca Ruberto" userId="f278aeea-2b90-4e09-b169-65ae54a0ab31" providerId="ADAL" clId="{1874EB87-FFD4-4653-982D-6A984BAFB346}" dt="2022-05-24T15:27:40.090" v="358" actId="2696"/>
        <pc:sldMkLst>
          <pc:docMk/>
          <pc:sldMk cId="2119030699" sldId="277"/>
        </pc:sldMkLst>
      </pc:sldChg>
      <pc:sldChg chg="addSp delSp modSp new mod">
        <pc:chgData name="Gianluca Ruberto" userId="f278aeea-2b90-4e09-b169-65ae54a0ab31" providerId="ADAL" clId="{1874EB87-FFD4-4653-982D-6A984BAFB346}" dt="2022-05-27T17:31:32.497" v="8159" actId="1076"/>
        <pc:sldMkLst>
          <pc:docMk/>
          <pc:sldMk cId="3920234920" sldId="277"/>
        </pc:sldMkLst>
        <pc:spChg chg="mod">
          <ac:chgData name="Gianluca Ruberto" userId="f278aeea-2b90-4e09-b169-65ae54a0ab31" providerId="ADAL" clId="{1874EB87-FFD4-4653-982D-6A984BAFB346}" dt="2022-05-24T15:28:09.949" v="368" actId="27636"/>
          <ac:spMkLst>
            <pc:docMk/>
            <pc:sldMk cId="3920234920" sldId="277"/>
            <ac:spMk id="2" creationId="{DA3451DA-B056-1AD3-D299-B6734657B4D5}"/>
          </ac:spMkLst>
        </pc:spChg>
        <pc:spChg chg="add del mod">
          <ac:chgData name="Gianluca Ruberto" userId="f278aeea-2b90-4e09-b169-65ae54a0ab31" providerId="ADAL" clId="{1874EB87-FFD4-4653-982D-6A984BAFB346}" dt="2022-05-24T15:41:31.437" v="454" actId="478"/>
          <ac:spMkLst>
            <pc:docMk/>
            <pc:sldMk cId="3920234920" sldId="277"/>
            <ac:spMk id="3" creationId="{CF816EA9-F66D-9B7E-12DA-D0BAC6923BD3}"/>
          </ac:spMkLst>
        </pc:spChg>
        <pc:spChg chg="add mod">
          <ac:chgData name="Gianluca Ruberto" userId="f278aeea-2b90-4e09-b169-65ae54a0ab31" providerId="ADAL" clId="{1874EB87-FFD4-4653-982D-6A984BAFB346}" dt="2022-05-27T17:31:32.497" v="8159" actId="1076"/>
          <ac:spMkLst>
            <pc:docMk/>
            <pc:sldMk cId="3920234920" sldId="277"/>
            <ac:spMk id="4" creationId="{B5514368-6C3D-1113-6FCA-97753DE78C96}"/>
          </ac:spMkLst>
        </pc:spChg>
        <pc:spChg chg="add mod">
          <ac:chgData name="Gianluca Ruberto" userId="f278aeea-2b90-4e09-b169-65ae54a0ab31" providerId="ADAL" clId="{1874EB87-FFD4-4653-982D-6A984BAFB346}" dt="2022-05-24T15:41:05.350" v="448" actId="20577"/>
          <ac:spMkLst>
            <pc:docMk/>
            <pc:sldMk cId="3920234920" sldId="277"/>
            <ac:spMk id="6" creationId="{5EB3242C-2E85-AF11-11ED-8DCBB18533BC}"/>
          </ac:spMkLst>
        </pc:spChg>
        <pc:spChg chg="add mod">
          <ac:chgData name="Gianluca Ruberto" userId="f278aeea-2b90-4e09-b169-65ae54a0ab31" providerId="ADAL" clId="{1874EB87-FFD4-4653-982D-6A984BAFB346}" dt="2022-05-24T15:40:56.494" v="439" actId="20577"/>
          <ac:spMkLst>
            <pc:docMk/>
            <pc:sldMk cId="3920234920" sldId="277"/>
            <ac:spMk id="7" creationId="{5B12E72A-00CB-E20A-671F-971C744D3B51}"/>
          </ac:spMkLst>
        </pc:spChg>
        <pc:spChg chg="add mod">
          <ac:chgData name="Gianluca Ruberto" userId="f278aeea-2b90-4e09-b169-65ae54a0ab31" providerId="ADAL" clId="{1874EB87-FFD4-4653-982D-6A984BAFB346}" dt="2022-05-24T15:40:04.506" v="408" actId="164"/>
          <ac:spMkLst>
            <pc:docMk/>
            <pc:sldMk cId="3920234920" sldId="277"/>
            <ac:spMk id="8" creationId="{584550A5-9C38-9B3E-8719-F72C17AEAD15}"/>
          </ac:spMkLst>
        </pc:spChg>
        <pc:spChg chg="add mod">
          <ac:chgData name="Gianluca Ruberto" userId="f278aeea-2b90-4e09-b169-65ae54a0ab31" providerId="ADAL" clId="{1874EB87-FFD4-4653-982D-6A984BAFB346}" dt="2022-05-24T15:41:17.100" v="451" actId="20577"/>
          <ac:spMkLst>
            <pc:docMk/>
            <pc:sldMk cId="3920234920" sldId="277"/>
            <ac:spMk id="11" creationId="{A8B9EF27-4EC9-EA24-E9EC-388EA7BACA36}"/>
          </ac:spMkLst>
        </pc:spChg>
        <pc:spChg chg="add mod">
          <ac:chgData name="Gianluca Ruberto" userId="f278aeea-2b90-4e09-b169-65ae54a0ab31" providerId="ADAL" clId="{1874EB87-FFD4-4653-982D-6A984BAFB346}" dt="2022-05-24T15:41:10.851" v="449" actId="20577"/>
          <ac:spMkLst>
            <pc:docMk/>
            <pc:sldMk cId="3920234920" sldId="277"/>
            <ac:spMk id="12" creationId="{CDB4837D-4E60-5459-FECA-BBF48422BE6D}"/>
          </ac:spMkLst>
        </pc:spChg>
        <pc:spChg chg="add mod">
          <ac:chgData name="Gianluca Ruberto" userId="f278aeea-2b90-4e09-b169-65ae54a0ab31" providerId="ADAL" clId="{1874EB87-FFD4-4653-982D-6A984BAFB346}" dt="2022-05-24T15:40:36.913" v="423" actId="1076"/>
          <ac:spMkLst>
            <pc:docMk/>
            <pc:sldMk cId="3920234920" sldId="277"/>
            <ac:spMk id="13" creationId="{121707E4-5E5F-D1EC-1985-269822F37DEC}"/>
          </ac:spMkLst>
        </pc:spChg>
        <pc:spChg chg="add mod">
          <ac:chgData name="Gianluca Ruberto" userId="f278aeea-2b90-4e09-b169-65ae54a0ab31" providerId="ADAL" clId="{1874EB87-FFD4-4653-982D-6A984BAFB346}" dt="2022-05-24T15:46:19.435" v="554"/>
          <ac:spMkLst>
            <pc:docMk/>
            <pc:sldMk cId="3920234920" sldId="277"/>
            <ac:spMk id="14" creationId="{FBDFB26D-24DF-CA18-EC8A-EF02225A6CC7}"/>
          </ac:spMkLst>
        </pc:spChg>
        <pc:spChg chg="add mod">
          <ac:chgData name="Gianluca Ruberto" userId="f278aeea-2b90-4e09-b169-65ae54a0ab31" providerId="ADAL" clId="{1874EB87-FFD4-4653-982D-6A984BAFB346}" dt="2022-05-24T15:46:12.279" v="552"/>
          <ac:spMkLst>
            <pc:docMk/>
            <pc:sldMk cId="3920234920" sldId="277"/>
            <ac:spMk id="15" creationId="{7657DC10-B04C-C95F-FE5D-B5EFB35AF2D1}"/>
          </ac:spMkLst>
        </pc:spChg>
        <pc:spChg chg="add mod">
          <ac:chgData name="Gianluca Ruberto" userId="f278aeea-2b90-4e09-b169-65ae54a0ab31" providerId="ADAL" clId="{1874EB87-FFD4-4653-982D-6A984BAFB346}" dt="2022-05-24T15:46:21.574" v="555"/>
          <ac:spMkLst>
            <pc:docMk/>
            <pc:sldMk cId="3920234920" sldId="277"/>
            <ac:spMk id="17" creationId="{5D33B1F9-FFCC-31F0-6B0A-001527EBC65F}"/>
          </ac:spMkLst>
        </pc:spChg>
        <pc:spChg chg="add mod">
          <ac:chgData name="Gianluca Ruberto" userId="f278aeea-2b90-4e09-b169-65ae54a0ab31" providerId="ADAL" clId="{1874EB87-FFD4-4653-982D-6A984BAFB346}" dt="2022-05-24T15:46:14.616" v="553"/>
          <ac:spMkLst>
            <pc:docMk/>
            <pc:sldMk cId="3920234920" sldId="277"/>
            <ac:spMk id="18" creationId="{CC0DE2A5-AA2D-2724-0924-986FDF7D3B56}"/>
          </ac:spMkLst>
        </pc:spChg>
        <pc:spChg chg="add mod">
          <ac:chgData name="Gianluca Ruberto" userId="f278aeea-2b90-4e09-b169-65ae54a0ab31" providerId="ADAL" clId="{1874EB87-FFD4-4653-982D-6A984BAFB346}" dt="2022-05-24T15:41:20.521" v="452" actId="20577"/>
          <ac:spMkLst>
            <pc:docMk/>
            <pc:sldMk cId="3920234920" sldId="277"/>
            <ac:spMk id="20" creationId="{324AC1DB-50E7-6FA5-5E78-3F813233F796}"/>
          </ac:spMkLst>
        </pc:spChg>
        <pc:spChg chg="add mod">
          <ac:chgData name="Gianluca Ruberto" userId="f278aeea-2b90-4e09-b169-65ae54a0ab31" providerId="ADAL" clId="{1874EB87-FFD4-4653-982D-6A984BAFB346}" dt="2022-05-24T15:41:25.780" v="453" actId="20577"/>
          <ac:spMkLst>
            <pc:docMk/>
            <pc:sldMk cId="3920234920" sldId="277"/>
            <ac:spMk id="21" creationId="{F0543A3D-F277-A42F-22B1-C809E53C3184}"/>
          </ac:spMkLst>
        </pc:spChg>
        <pc:spChg chg="mod">
          <ac:chgData name="Gianluca Ruberto" userId="f278aeea-2b90-4e09-b169-65ae54a0ab31" providerId="ADAL" clId="{1874EB87-FFD4-4653-982D-6A984BAFB346}" dt="2022-05-24T15:46:06.297" v="550"/>
          <ac:spMkLst>
            <pc:docMk/>
            <pc:sldMk cId="3920234920" sldId="277"/>
            <ac:spMk id="24" creationId="{D04312AE-883D-6E69-9E67-D6D7220E80B4}"/>
          </ac:spMkLst>
        </pc:spChg>
        <pc:spChg chg="mod">
          <ac:chgData name="Gianluca Ruberto" userId="f278aeea-2b90-4e09-b169-65ae54a0ab31" providerId="ADAL" clId="{1874EB87-FFD4-4653-982D-6A984BAFB346}" dt="2022-05-24T15:46:06.297" v="550"/>
          <ac:spMkLst>
            <pc:docMk/>
            <pc:sldMk cId="3920234920" sldId="277"/>
            <ac:spMk id="25" creationId="{BAF2ABD9-0C77-0D20-C90D-4DA1729A1AE2}"/>
          </ac:spMkLst>
        </pc:spChg>
        <pc:spChg chg="mod">
          <ac:chgData name="Gianluca Ruberto" userId="f278aeea-2b90-4e09-b169-65ae54a0ab31" providerId="ADAL" clId="{1874EB87-FFD4-4653-982D-6A984BAFB346}" dt="2022-05-24T15:46:06.297" v="550"/>
          <ac:spMkLst>
            <pc:docMk/>
            <pc:sldMk cId="3920234920" sldId="277"/>
            <ac:spMk id="26" creationId="{FE073215-6049-37FB-C1CB-F9E1C38711F7}"/>
          </ac:spMkLst>
        </pc:spChg>
        <pc:spChg chg="mod">
          <ac:chgData name="Gianluca Ruberto" userId="f278aeea-2b90-4e09-b169-65ae54a0ab31" providerId="ADAL" clId="{1874EB87-FFD4-4653-982D-6A984BAFB346}" dt="2022-05-24T15:46:06.297" v="550"/>
          <ac:spMkLst>
            <pc:docMk/>
            <pc:sldMk cId="3920234920" sldId="277"/>
            <ac:spMk id="29" creationId="{80BF62BA-8309-42F4-2E0C-105FBE86D357}"/>
          </ac:spMkLst>
        </pc:spChg>
        <pc:spChg chg="mod">
          <ac:chgData name="Gianluca Ruberto" userId="f278aeea-2b90-4e09-b169-65ae54a0ab31" providerId="ADAL" clId="{1874EB87-FFD4-4653-982D-6A984BAFB346}" dt="2022-05-24T15:46:06.297" v="550"/>
          <ac:spMkLst>
            <pc:docMk/>
            <pc:sldMk cId="3920234920" sldId="277"/>
            <ac:spMk id="30" creationId="{5FF929A4-3C5D-2023-92BB-5E04E5F34885}"/>
          </ac:spMkLst>
        </pc:spChg>
        <pc:spChg chg="mod">
          <ac:chgData name="Gianluca Ruberto" userId="f278aeea-2b90-4e09-b169-65ae54a0ab31" providerId="ADAL" clId="{1874EB87-FFD4-4653-982D-6A984BAFB346}" dt="2022-05-24T15:46:06.297" v="550"/>
          <ac:spMkLst>
            <pc:docMk/>
            <pc:sldMk cId="3920234920" sldId="277"/>
            <ac:spMk id="31" creationId="{C55EE937-5A64-A754-8CD0-4BBA7961A15E}"/>
          </ac:spMkLst>
        </pc:spChg>
        <pc:spChg chg="mod">
          <ac:chgData name="Gianluca Ruberto" userId="f278aeea-2b90-4e09-b169-65ae54a0ab31" providerId="ADAL" clId="{1874EB87-FFD4-4653-982D-6A984BAFB346}" dt="2022-05-24T15:46:06.297" v="550"/>
          <ac:spMkLst>
            <pc:docMk/>
            <pc:sldMk cId="3920234920" sldId="277"/>
            <ac:spMk id="32" creationId="{17641881-67FE-F9A7-A073-06C0FF158D40}"/>
          </ac:spMkLst>
        </pc:spChg>
        <pc:spChg chg="mod">
          <ac:chgData name="Gianluca Ruberto" userId="f278aeea-2b90-4e09-b169-65ae54a0ab31" providerId="ADAL" clId="{1874EB87-FFD4-4653-982D-6A984BAFB346}" dt="2022-05-24T15:46:06.297" v="550"/>
          <ac:spMkLst>
            <pc:docMk/>
            <pc:sldMk cId="3920234920" sldId="277"/>
            <ac:spMk id="33" creationId="{4EA5CE1C-D93E-32E3-C7E7-5BBAF9EF48AB}"/>
          </ac:spMkLst>
        </pc:spChg>
        <pc:spChg chg="mod">
          <ac:chgData name="Gianluca Ruberto" userId="f278aeea-2b90-4e09-b169-65ae54a0ab31" providerId="ADAL" clId="{1874EB87-FFD4-4653-982D-6A984BAFB346}" dt="2022-05-24T15:46:06.297" v="550"/>
          <ac:spMkLst>
            <pc:docMk/>
            <pc:sldMk cId="3920234920" sldId="277"/>
            <ac:spMk id="35" creationId="{65158182-4B5B-E4DA-3C61-ACFF12C97DFD}"/>
          </ac:spMkLst>
        </pc:spChg>
        <pc:spChg chg="mod">
          <ac:chgData name="Gianluca Ruberto" userId="f278aeea-2b90-4e09-b169-65ae54a0ab31" providerId="ADAL" clId="{1874EB87-FFD4-4653-982D-6A984BAFB346}" dt="2022-05-24T15:46:06.297" v="550"/>
          <ac:spMkLst>
            <pc:docMk/>
            <pc:sldMk cId="3920234920" sldId="277"/>
            <ac:spMk id="36" creationId="{CC4270FC-E391-9556-D50E-CAEB64B26705}"/>
          </ac:spMkLst>
        </pc:spChg>
        <pc:spChg chg="mod">
          <ac:chgData name="Gianluca Ruberto" userId="f278aeea-2b90-4e09-b169-65ae54a0ab31" providerId="ADAL" clId="{1874EB87-FFD4-4653-982D-6A984BAFB346}" dt="2022-05-24T15:46:06.297" v="550"/>
          <ac:spMkLst>
            <pc:docMk/>
            <pc:sldMk cId="3920234920" sldId="277"/>
            <ac:spMk id="38" creationId="{876A9DBC-C7F7-BFCA-AB1B-E29A2236846D}"/>
          </ac:spMkLst>
        </pc:spChg>
        <pc:spChg chg="mod">
          <ac:chgData name="Gianluca Ruberto" userId="f278aeea-2b90-4e09-b169-65ae54a0ab31" providerId="ADAL" clId="{1874EB87-FFD4-4653-982D-6A984BAFB346}" dt="2022-05-24T15:46:06.297" v="550"/>
          <ac:spMkLst>
            <pc:docMk/>
            <pc:sldMk cId="3920234920" sldId="277"/>
            <ac:spMk id="39" creationId="{97282840-0C8D-4E17-CE0B-2868903F3F5D}"/>
          </ac:spMkLst>
        </pc:spChg>
        <pc:grpChg chg="add mod">
          <ac:chgData name="Gianluca Ruberto" userId="f278aeea-2b90-4e09-b169-65ae54a0ab31" providerId="ADAL" clId="{1874EB87-FFD4-4653-982D-6A984BAFB346}" dt="2022-05-24T15:40:48.301" v="424" actId="1076"/>
          <ac:grpSpMkLst>
            <pc:docMk/>
            <pc:sldMk cId="3920234920" sldId="277"/>
            <ac:grpSpMk id="5" creationId="{A9C5D5B5-C0C7-4FD4-4538-E445D09150B3}"/>
          </ac:grpSpMkLst>
        </pc:grpChg>
        <pc:grpChg chg="add del mod">
          <ac:chgData name="Gianluca Ruberto" userId="f278aeea-2b90-4e09-b169-65ae54a0ab31" providerId="ADAL" clId="{1874EB87-FFD4-4653-982D-6A984BAFB346}" dt="2022-05-24T15:46:08.353" v="551"/>
          <ac:grpSpMkLst>
            <pc:docMk/>
            <pc:sldMk cId="3920234920" sldId="277"/>
            <ac:grpSpMk id="23" creationId="{7EC7C96F-E5FA-F5FE-B192-6BAB205D99B6}"/>
          </ac:grpSpMkLst>
        </pc:grpChg>
        <pc:picChg chg="add del mod">
          <ac:chgData name="Gianluca Ruberto" userId="f278aeea-2b90-4e09-b169-65ae54a0ab31" providerId="ADAL" clId="{1874EB87-FFD4-4653-982D-6A984BAFB346}" dt="2022-05-24T15:42:30.271" v="457" actId="478"/>
          <ac:picMkLst>
            <pc:docMk/>
            <pc:sldMk cId="3920234920" sldId="277"/>
            <ac:picMk id="3073" creationId="{AE639690-B56B-1B47-1A96-1C73D2BD993F}"/>
          </ac:picMkLst>
        </pc:picChg>
        <pc:cxnChg chg="add mod">
          <ac:chgData name="Gianluca Ruberto" userId="f278aeea-2b90-4e09-b169-65ae54a0ab31" providerId="ADAL" clId="{1874EB87-FFD4-4653-982D-6A984BAFB346}" dt="2022-05-24T15:41:02.332" v="441" actId="1076"/>
          <ac:cxnSpMkLst>
            <pc:docMk/>
            <pc:sldMk cId="3920234920" sldId="277"/>
            <ac:cxnSpMk id="9" creationId="{E340024C-1897-6E38-F805-0A9079A1E23D}"/>
          </ac:cxnSpMkLst>
        </pc:cxnChg>
        <pc:cxnChg chg="add mod">
          <ac:chgData name="Gianluca Ruberto" userId="f278aeea-2b90-4e09-b169-65ae54a0ab31" providerId="ADAL" clId="{1874EB87-FFD4-4653-982D-6A984BAFB346}" dt="2022-05-24T15:40:04.506" v="408" actId="164"/>
          <ac:cxnSpMkLst>
            <pc:docMk/>
            <pc:sldMk cId="3920234920" sldId="277"/>
            <ac:cxnSpMk id="10" creationId="{6DBAFD24-7AC5-898E-B146-959E871C0E2F}"/>
          </ac:cxnSpMkLst>
        </pc:cxnChg>
        <pc:cxnChg chg="add mod">
          <ac:chgData name="Gianluca Ruberto" userId="f278aeea-2b90-4e09-b169-65ae54a0ab31" providerId="ADAL" clId="{1874EB87-FFD4-4653-982D-6A984BAFB346}" dt="2022-05-24T15:40:04.506" v="408" actId="164"/>
          <ac:cxnSpMkLst>
            <pc:docMk/>
            <pc:sldMk cId="3920234920" sldId="277"/>
            <ac:cxnSpMk id="16" creationId="{DE5C4C8E-E3B3-389A-1876-CAC33D652FC8}"/>
          </ac:cxnSpMkLst>
        </pc:cxnChg>
        <pc:cxnChg chg="add mod">
          <ac:chgData name="Gianluca Ruberto" userId="f278aeea-2b90-4e09-b169-65ae54a0ab31" providerId="ADAL" clId="{1874EB87-FFD4-4653-982D-6A984BAFB346}" dt="2022-05-24T15:40:04.506" v="408" actId="164"/>
          <ac:cxnSpMkLst>
            <pc:docMk/>
            <pc:sldMk cId="3920234920" sldId="277"/>
            <ac:cxnSpMk id="19" creationId="{8DBCADC4-7D04-C60E-F0F9-B5099A270316}"/>
          </ac:cxnSpMkLst>
        </pc:cxnChg>
        <pc:cxnChg chg="mod">
          <ac:chgData name="Gianluca Ruberto" userId="f278aeea-2b90-4e09-b169-65ae54a0ab31" providerId="ADAL" clId="{1874EB87-FFD4-4653-982D-6A984BAFB346}" dt="2022-05-24T15:46:06.297" v="550"/>
          <ac:cxnSpMkLst>
            <pc:docMk/>
            <pc:sldMk cId="3920234920" sldId="277"/>
            <ac:cxnSpMk id="27" creationId="{E27B30B1-C7A6-140E-2F63-827BB067E61B}"/>
          </ac:cxnSpMkLst>
        </pc:cxnChg>
        <pc:cxnChg chg="mod">
          <ac:chgData name="Gianluca Ruberto" userId="f278aeea-2b90-4e09-b169-65ae54a0ab31" providerId="ADAL" clId="{1874EB87-FFD4-4653-982D-6A984BAFB346}" dt="2022-05-24T15:46:06.297" v="550"/>
          <ac:cxnSpMkLst>
            <pc:docMk/>
            <pc:sldMk cId="3920234920" sldId="277"/>
            <ac:cxnSpMk id="28" creationId="{E8F9C015-B07F-5098-B198-778668C91E03}"/>
          </ac:cxnSpMkLst>
        </pc:cxnChg>
        <pc:cxnChg chg="mod">
          <ac:chgData name="Gianluca Ruberto" userId="f278aeea-2b90-4e09-b169-65ae54a0ab31" providerId="ADAL" clId="{1874EB87-FFD4-4653-982D-6A984BAFB346}" dt="2022-05-24T15:46:06.297" v="550"/>
          <ac:cxnSpMkLst>
            <pc:docMk/>
            <pc:sldMk cId="3920234920" sldId="277"/>
            <ac:cxnSpMk id="34" creationId="{EE76018D-4644-4169-E420-71B46062A1B8}"/>
          </ac:cxnSpMkLst>
        </pc:cxnChg>
        <pc:cxnChg chg="mod">
          <ac:chgData name="Gianluca Ruberto" userId="f278aeea-2b90-4e09-b169-65ae54a0ab31" providerId="ADAL" clId="{1874EB87-FFD4-4653-982D-6A984BAFB346}" dt="2022-05-24T15:46:06.297" v="550"/>
          <ac:cxnSpMkLst>
            <pc:docMk/>
            <pc:sldMk cId="3920234920" sldId="277"/>
            <ac:cxnSpMk id="37" creationId="{AC8FB737-5F5E-6EF2-1323-9792CD77E62C}"/>
          </ac:cxnSpMkLst>
        </pc:cxnChg>
      </pc:sldChg>
      <pc:sldChg chg="addSp delSp modSp new mod">
        <pc:chgData name="Gianluca Ruberto" userId="f278aeea-2b90-4e09-b169-65ae54a0ab31" providerId="ADAL" clId="{1874EB87-FFD4-4653-982D-6A984BAFB346}" dt="2022-05-27T17:34:08.073" v="8264" actId="1076"/>
        <pc:sldMkLst>
          <pc:docMk/>
          <pc:sldMk cId="3054119798" sldId="278"/>
        </pc:sldMkLst>
        <pc:spChg chg="mod">
          <ac:chgData name="Gianluca Ruberto" userId="f278aeea-2b90-4e09-b169-65ae54a0ab31" providerId="ADAL" clId="{1874EB87-FFD4-4653-982D-6A984BAFB346}" dt="2022-05-24T15:42:49.361" v="464" actId="27636"/>
          <ac:spMkLst>
            <pc:docMk/>
            <pc:sldMk cId="3054119798" sldId="278"/>
            <ac:spMk id="2" creationId="{04D9FBCE-FF7B-024A-3D73-7B4061B416F6}"/>
          </ac:spMkLst>
        </pc:spChg>
        <pc:spChg chg="add del">
          <ac:chgData name="Gianluca Ruberto" userId="f278aeea-2b90-4e09-b169-65ae54a0ab31" providerId="ADAL" clId="{1874EB87-FFD4-4653-982D-6A984BAFB346}" dt="2022-05-24T15:28:31.942" v="373"/>
          <ac:spMkLst>
            <pc:docMk/>
            <pc:sldMk cId="3054119798" sldId="278"/>
            <ac:spMk id="3" creationId="{473646CE-B8CA-6C74-85A1-DB6396577C66}"/>
          </ac:spMkLst>
        </pc:spChg>
        <pc:spChg chg="add del">
          <ac:chgData name="Gianluca Ruberto" userId="f278aeea-2b90-4e09-b169-65ae54a0ab31" providerId="ADAL" clId="{1874EB87-FFD4-4653-982D-6A984BAFB346}" dt="2022-05-24T15:28:31.942" v="373"/>
          <ac:spMkLst>
            <pc:docMk/>
            <pc:sldMk cId="3054119798" sldId="278"/>
            <ac:spMk id="4" creationId="{02B0BD5F-7F0F-2B1B-93FE-688F5E9E4D92}"/>
          </ac:spMkLst>
        </pc:spChg>
        <pc:spChg chg="add del">
          <ac:chgData name="Gianluca Ruberto" userId="f278aeea-2b90-4e09-b169-65ae54a0ab31" providerId="ADAL" clId="{1874EB87-FFD4-4653-982D-6A984BAFB346}" dt="2022-05-24T15:28:37.070" v="375"/>
          <ac:spMkLst>
            <pc:docMk/>
            <pc:sldMk cId="3054119798" sldId="278"/>
            <ac:spMk id="5" creationId="{2CA1ECE0-0CD5-2A25-4768-20E9EF0AC455}"/>
          </ac:spMkLst>
        </pc:spChg>
        <pc:spChg chg="add del">
          <ac:chgData name="Gianluca Ruberto" userId="f278aeea-2b90-4e09-b169-65ae54a0ab31" providerId="ADAL" clId="{1874EB87-FFD4-4653-982D-6A984BAFB346}" dt="2022-05-24T15:28:37.070" v="375"/>
          <ac:spMkLst>
            <pc:docMk/>
            <pc:sldMk cId="3054119798" sldId="278"/>
            <ac:spMk id="6" creationId="{ACCF5A20-2163-55FB-BA93-0F51C4515A24}"/>
          </ac:spMkLst>
        </pc:spChg>
        <pc:spChg chg="add del mod">
          <ac:chgData name="Gianluca Ruberto" userId="f278aeea-2b90-4e09-b169-65ae54a0ab31" providerId="ADAL" clId="{1874EB87-FFD4-4653-982D-6A984BAFB346}" dt="2022-05-24T15:42:53.132" v="466"/>
          <ac:spMkLst>
            <pc:docMk/>
            <pc:sldMk cId="3054119798" sldId="278"/>
            <ac:spMk id="7" creationId="{12FFC109-1CA8-F6E8-A5B5-A735F7F5F411}"/>
          </ac:spMkLst>
        </pc:spChg>
        <pc:spChg chg="add mod">
          <ac:chgData name="Gianluca Ruberto" userId="f278aeea-2b90-4e09-b169-65ae54a0ab31" providerId="ADAL" clId="{1874EB87-FFD4-4653-982D-6A984BAFB346}" dt="2022-05-27T17:34:08.073" v="8264" actId="1076"/>
          <ac:spMkLst>
            <pc:docMk/>
            <pc:sldMk cId="3054119798" sldId="278"/>
            <ac:spMk id="8" creationId="{8A86E354-AAB6-7776-A362-BB4787E2B8C1}"/>
          </ac:spMkLst>
        </pc:spChg>
        <pc:spChg chg="mod">
          <ac:chgData name="Gianluca Ruberto" userId="f278aeea-2b90-4e09-b169-65ae54a0ab31" providerId="ADAL" clId="{1874EB87-FFD4-4653-982D-6A984BAFB346}" dt="2022-05-24T15:45:38.460" v="541" actId="20577"/>
          <ac:spMkLst>
            <pc:docMk/>
            <pc:sldMk cId="3054119798" sldId="278"/>
            <ac:spMk id="9" creationId="{2402B212-3885-9B88-088E-453C4E79E565}"/>
          </ac:spMkLst>
        </pc:spChg>
        <pc:spChg chg="mod">
          <ac:chgData name="Gianluca Ruberto" userId="f278aeea-2b90-4e09-b169-65ae54a0ab31" providerId="ADAL" clId="{1874EB87-FFD4-4653-982D-6A984BAFB346}" dt="2022-05-24T15:45:31.824" v="526" actId="20577"/>
          <ac:spMkLst>
            <pc:docMk/>
            <pc:sldMk cId="3054119798" sldId="278"/>
            <ac:spMk id="10" creationId="{D28F4764-3649-D3AA-65EE-35B41132129D}"/>
          </ac:spMkLst>
        </pc:spChg>
        <pc:spChg chg="mod">
          <ac:chgData name="Gianluca Ruberto" userId="f278aeea-2b90-4e09-b169-65ae54a0ab31" providerId="ADAL" clId="{1874EB87-FFD4-4653-982D-6A984BAFB346}" dt="2022-05-24T15:45:01.213" v="513"/>
          <ac:spMkLst>
            <pc:docMk/>
            <pc:sldMk cId="3054119798" sldId="278"/>
            <ac:spMk id="11" creationId="{36808904-CE82-0C81-977F-21BD623FDBE5}"/>
          </ac:spMkLst>
        </pc:spChg>
        <pc:spChg chg="mod">
          <ac:chgData name="Gianluca Ruberto" userId="f278aeea-2b90-4e09-b169-65ae54a0ab31" providerId="ADAL" clId="{1874EB87-FFD4-4653-982D-6A984BAFB346}" dt="2022-05-24T15:45:49.729" v="546" actId="20577"/>
          <ac:spMkLst>
            <pc:docMk/>
            <pc:sldMk cId="3054119798" sldId="278"/>
            <ac:spMk id="14" creationId="{E6CF7A33-9156-80D1-8536-8FB862A863CC}"/>
          </ac:spMkLst>
        </pc:spChg>
        <pc:spChg chg="mod">
          <ac:chgData name="Gianluca Ruberto" userId="f278aeea-2b90-4e09-b169-65ae54a0ab31" providerId="ADAL" clId="{1874EB87-FFD4-4653-982D-6A984BAFB346}" dt="2022-05-24T15:45:44.821" v="543" actId="20577"/>
          <ac:spMkLst>
            <pc:docMk/>
            <pc:sldMk cId="3054119798" sldId="278"/>
            <ac:spMk id="15" creationId="{056BB5EE-F831-CFC8-CF48-086226AE0613}"/>
          </ac:spMkLst>
        </pc:spChg>
        <pc:spChg chg="mod">
          <ac:chgData name="Gianluca Ruberto" userId="f278aeea-2b90-4e09-b169-65ae54a0ab31" providerId="ADAL" clId="{1874EB87-FFD4-4653-982D-6A984BAFB346}" dt="2022-05-24T15:45:23.229" v="520" actId="20577"/>
          <ac:spMkLst>
            <pc:docMk/>
            <pc:sldMk cId="3054119798" sldId="278"/>
            <ac:spMk id="16" creationId="{36C48C07-1005-50C2-54EF-71E026650D86}"/>
          </ac:spMkLst>
        </pc:spChg>
        <pc:spChg chg="mod">
          <ac:chgData name="Gianluca Ruberto" userId="f278aeea-2b90-4e09-b169-65ae54a0ab31" providerId="ADAL" clId="{1874EB87-FFD4-4653-982D-6A984BAFB346}" dt="2022-05-24T15:46:34.625" v="558"/>
          <ac:spMkLst>
            <pc:docMk/>
            <pc:sldMk cId="3054119798" sldId="278"/>
            <ac:spMk id="17" creationId="{7CF2A3C6-C4A4-24EF-3B5C-82A7D7EE4C49}"/>
          </ac:spMkLst>
        </pc:spChg>
        <pc:spChg chg="mod">
          <ac:chgData name="Gianluca Ruberto" userId="f278aeea-2b90-4e09-b169-65ae54a0ab31" providerId="ADAL" clId="{1874EB87-FFD4-4653-982D-6A984BAFB346}" dt="2022-05-24T15:46:27.149" v="556"/>
          <ac:spMkLst>
            <pc:docMk/>
            <pc:sldMk cId="3054119798" sldId="278"/>
            <ac:spMk id="18" creationId="{8333F600-6BF7-6E9B-21A1-F4E1F54E9E93}"/>
          </ac:spMkLst>
        </pc:spChg>
        <pc:spChg chg="mod">
          <ac:chgData name="Gianluca Ruberto" userId="f278aeea-2b90-4e09-b169-65ae54a0ab31" providerId="ADAL" clId="{1874EB87-FFD4-4653-982D-6A984BAFB346}" dt="2022-05-24T15:46:36.523" v="559"/>
          <ac:spMkLst>
            <pc:docMk/>
            <pc:sldMk cId="3054119798" sldId="278"/>
            <ac:spMk id="20" creationId="{5F85B43C-945F-CCAF-F2A3-BC0B7ED98AEA}"/>
          </ac:spMkLst>
        </pc:spChg>
        <pc:spChg chg="mod">
          <ac:chgData name="Gianluca Ruberto" userId="f278aeea-2b90-4e09-b169-65ae54a0ab31" providerId="ADAL" clId="{1874EB87-FFD4-4653-982D-6A984BAFB346}" dt="2022-05-24T15:46:30.355" v="557"/>
          <ac:spMkLst>
            <pc:docMk/>
            <pc:sldMk cId="3054119798" sldId="278"/>
            <ac:spMk id="21" creationId="{35888B15-975B-EF6F-3B43-96193C96331F}"/>
          </ac:spMkLst>
        </pc:spChg>
        <pc:spChg chg="mod">
          <ac:chgData name="Gianluca Ruberto" userId="f278aeea-2b90-4e09-b169-65ae54a0ab31" providerId="ADAL" clId="{1874EB87-FFD4-4653-982D-6A984BAFB346}" dt="2022-05-24T15:45:56.001" v="549" actId="20577"/>
          <ac:spMkLst>
            <pc:docMk/>
            <pc:sldMk cId="3054119798" sldId="278"/>
            <ac:spMk id="23" creationId="{5EA040C3-DA3E-90B3-2CF1-F7EAB6C93FD9}"/>
          </ac:spMkLst>
        </pc:spChg>
        <pc:spChg chg="mod">
          <ac:chgData name="Gianluca Ruberto" userId="f278aeea-2b90-4e09-b169-65ae54a0ab31" providerId="ADAL" clId="{1874EB87-FFD4-4653-982D-6A984BAFB346}" dt="2022-05-24T15:45:01.213" v="513"/>
          <ac:spMkLst>
            <pc:docMk/>
            <pc:sldMk cId="3054119798" sldId="278"/>
            <ac:spMk id="24" creationId="{8A1E9475-0CA1-4646-575C-52F859AF4E7B}"/>
          </ac:spMkLst>
        </pc:spChg>
        <pc:grpChg chg="add mod">
          <ac:chgData name="Gianluca Ruberto" userId="f278aeea-2b90-4e09-b169-65ae54a0ab31" providerId="ADAL" clId="{1874EB87-FFD4-4653-982D-6A984BAFB346}" dt="2022-05-24T15:45:01.213" v="513"/>
          <ac:grpSpMkLst>
            <pc:docMk/>
            <pc:sldMk cId="3054119798" sldId="278"/>
            <ac:grpSpMk id="6" creationId="{1617373E-BD8A-DB5A-4380-2C22290CBC7A}"/>
          </ac:grpSpMkLst>
        </pc:grpChg>
        <pc:picChg chg="add del">
          <ac:chgData name="Gianluca Ruberto" userId="f278aeea-2b90-4e09-b169-65ae54a0ab31" providerId="ADAL" clId="{1874EB87-FFD4-4653-982D-6A984BAFB346}" dt="2022-05-24T15:28:31.942" v="373"/>
          <ac:picMkLst>
            <pc:docMk/>
            <pc:sldMk cId="3054119798" sldId="278"/>
            <ac:picMk id="4097" creationId="{8A6BF9F7-9149-5CEC-346F-6E41D9AF197F}"/>
          </ac:picMkLst>
        </pc:picChg>
        <pc:picChg chg="add del">
          <ac:chgData name="Gianluca Ruberto" userId="f278aeea-2b90-4e09-b169-65ae54a0ab31" providerId="ADAL" clId="{1874EB87-FFD4-4653-982D-6A984BAFB346}" dt="2022-05-24T15:28:37.070" v="375"/>
          <ac:picMkLst>
            <pc:docMk/>
            <pc:sldMk cId="3054119798" sldId="278"/>
            <ac:picMk id="4100" creationId="{A5B1E138-3A0A-BEEA-EBEC-BAA955EB4250}"/>
          </ac:picMkLst>
        </pc:picChg>
        <pc:picChg chg="add del mod">
          <ac:chgData name="Gianluca Ruberto" userId="f278aeea-2b90-4e09-b169-65ae54a0ab31" providerId="ADAL" clId="{1874EB87-FFD4-4653-982D-6A984BAFB346}" dt="2022-05-24T15:46:40.133" v="560" actId="478"/>
          <ac:picMkLst>
            <pc:docMk/>
            <pc:sldMk cId="3054119798" sldId="278"/>
            <ac:picMk id="4103" creationId="{4518179F-98FE-0D48-01D8-BD9F6BB9EA51}"/>
          </ac:picMkLst>
        </pc:picChg>
        <pc:cxnChg chg="mod">
          <ac:chgData name="Gianluca Ruberto" userId="f278aeea-2b90-4e09-b169-65ae54a0ab31" providerId="ADAL" clId="{1874EB87-FFD4-4653-982D-6A984BAFB346}" dt="2022-05-24T15:45:01.213" v="513"/>
          <ac:cxnSpMkLst>
            <pc:docMk/>
            <pc:sldMk cId="3054119798" sldId="278"/>
            <ac:cxnSpMk id="12" creationId="{11D46D9A-A642-CFBB-DBD4-E7D2F57BDE67}"/>
          </ac:cxnSpMkLst>
        </pc:cxnChg>
        <pc:cxnChg chg="mod">
          <ac:chgData name="Gianluca Ruberto" userId="f278aeea-2b90-4e09-b169-65ae54a0ab31" providerId="ADAL" clId="{1874EB87-FFD4-4653-982D-6A984BAFB346}" dt="2022-05-24T15:45:01.213" v="513"/>
          <ac:cxnSpMkLst>
            <pc:docMk/>
            <pc:sldMk cId="3054119798" sldId="278"/>
            <ac:cxnSpMk id="13" creationId="{BB42F065-52F7-A6C3-09EB-6AEC49B76DF3}"/>
          </ac:cxnSpMkLst>
        </pc:cxnChg>
        <pc:cxnChg chg="mod">
          <ac:chgData name="Gianluca Ruberto" userId="f278aeea-2b90-4e09-b169-65ae54a0ab31" providerId="ADAL" clId="{1874EB87-FFD4-4653-982D-6A984BAFB346}" dt="2022-05-24T15:45:01.213" v="513"/>
          <ac:cxnSpMkLst>
            <pc:docMk/>
            <pc:sldMk cId="3054119798" sldId="278"/>
            <ac:cxnSpMk id="19" creationId="{2B7FED1B-F1B2-AF26-8EE5-9285CAF39279}"/>
          </ac:cxnSpMkLst>
        </pc:cxnChg>
        <pc:cxnChg chg="mod">
          <ac:chgData name="Gianluca Ruberto" userId="f278aeea-2b90-4e09-b169-65ae54a0ab31" providerId="ADAL" clId="{1874EB87-FFD4-4653-982D-6A984BAFB346}" dt="2022-05-24T15:45:01.213" v="513"/>
          <ac:cxnSpMkLst>
            <pc:docMk/>
            <pc:sldMk cId="3054119798" sldId="278"/>
            <ac:cxnSpMk id="22" creationId="{C7BD170D-D35C-557A-7CE7-39A971111916}"/>
          </ac:cxnSpMkLst>
        </pc:cxnChg>
      </pc:sldChg>
      <pc:sldChg chg="addSp delSp modSp new mod">
        <pc:chgData name="Gianluca Ruberto" userId="f278aeea-2b90-4e09-b169-65ae54a0ab31" providerId="ADAL" clId="{1874EB87-FFD4-4653-982D-6A984BAFB346}" dt="2022-05-27T17:36:02.289" v="8372" actId="1076"/>
        <pc:sldMkLst>
          <pc:docMk/>
          <pc:sldMk cId="3462106032" sldId="279"/>
        </pc:sldMkLst>
        <pc:spChg chg="mod">
          <ac:chgData name="Gianluca Ruberto" userId="f278aeea-2b90-4e09-b169-65ae54a0ab31" providerId="ADAL" clId="{1874EB87-FFD4-4653-982D-6A984BAFB346}" dt="2022-05-24T15:43:09.901" v="472"/>
          <ac:spMkLst>
            <pc:docMk/>
            <pc:sldMk cId="3462106032" sldId="279"/>
            <ac:spMk id="2" creationId="{D756C307-24FF-2331-09F0-89B276CEB150}"/>
          </ac:spMkLst>
        </pc:spChg>
        <pc:spChg chg="add del mod">
          <ac:chgData name="Gianluca Ruberto" userId="f278aeea-2b90-4e09-b169-65ae54a0ab31" providerId="ADAL" clId="{1874EB87-FFD4-4653-982D-6A984BAFB346}" dt="2022-05-24T15:43:23.355" v="478"/>
          <ac:spMkLst>
            <pc:docMk/>
            <pc:sldMk cId="3462106032" sldId="279"/>
            <ac:spMk id="3" creationId="{1F38A46E-85B4-8263-3699-A3456AB8475E}"/>
          </ac:spMkLst>
        </pc:spChg>
        <pc:spChg chg="add mod">
          <ac:chgData name="Gianluca Ruberto" userId="f278aeea-2b90-4e09-b169-65ae54a0ab31" providerId="ADAL" clId="{1874EB87-FFD4-4653-982D-6A984BAFB346}" dt="2022-05-27T17:36:02.289" v="8372" actId="1076"/>
          <ac:spMkLst>
            <pc:docMk/>
            <pc:sldMk cId="3462106032" sldId="279"/>
            <ac:spMk id="4" creationId="{FA4E7B12-6E82-F773-B41D-7E686E29FB05}"/>
          </ac:spMkLst>
        </pc:spChg>
        <pc:spChg chg="mod">
          <ac:chgData name="Gianluca Ruberto" userId="f278aeea-2b90-4e09-b169-65ae54a0ab31" providerId="ADAL" clId="{1874EB87-FFD4-4653-982D-6A984BAFB346}" dt="2022-05-24T15:47:04.119" v="590" actId="20577"/>
          <ac:spMkLst>
            <pc:docMk/>
            <pc:sldMk cId="3462106032" sldId="279"/>
            <ac:spMk id="7" creationId="{C6CC610D-6C76-50D6-DE77-4AD25A81927E}"/>
          </ac:spMkLst>
        </pc:spChg>
        <pc:spChg chg="mod">
          <ac:chgData name="Gianluca Ruberto" userId="f278aeea-2b90-4e09-b169-65ae54a0ab31" providerId="ADAL" clId="{1874EB87-FFD4-4653-982D-6A984BAFB346}" dt="2022-05-24T15:46:47.541" v="566" actId="20577"/>
          <ac:spMkLst>
            <pc:docMk/>
            <pc:sldMk cId="3462106032" sldId="279"/>
            <ac:spMk id="8" creationId="{A419B359-9CC6-03F6-A1C5-963D5D9C170C}"/>
          </ac:spMkLst>
        </pc:spChg>
        <pc:spChg chg="mod">
          <ac:chgData name="Gianluca Ruberto" userId="f278aeea-2b90-4e09-b169-65ae54a0ab31" providerId="ADAL" clId="{1874EB87-FFD4-4653-982D-6A984BAFB346}" dt="2022-05-24T15:45:04.226" v="514"/>
          <ac:spMkLst>
            <pc:docMk/>
            <pc:sldMk cId="3462106032" sldId="279"/>
            <ac:spMk id="9" creationId="{668C0CEA-A4B6-8594-D3AE-82F4C42C16D2}"/>
          </ac:spMkLst>
        </pc:spChg>
        <pc:spChg chg="mod">
          <ac:chgData name="Gianluca Ruberto" userId="f278aeea-2b90-4e09-b169-65ae54a0ab31" providerId="ADAL" clId="{1874EB87-FFD4-4653-982D-6A984BAFB346}" dt="2022-05-24T15:47:25.039" v="596" actId="20577"/>
          <ac:spMkLst>
            <pc:docMk/>
            <pc:sldMk cId="3462106032" sldId="279"/>
            <ac:spMk id="12" creationId="{9E90C6E4-7593-15E6-8547-6BFD3CDA99D8}"/>
          </ac:spMkLst>
        </pc:spChg>
        <pc:spChg chg="mod">
          <ac:chgData name="Gianluca Ruberto" userId="f278aeea-2b90-4e09-b169-65ae54a0ab31" providerId="ADAL" clId="{1874EB87-FFD4-4653-982D-6A984BAFB346}" dt="2022-05-24T15:47:19.204" v="593" actId="20577"/>
          <ac:spMkLst>
            <pc:docMk/>
            <pc:sldMk cId="3462106032" sldId="279"/>
            <ac:spMk id="13" creationId="{CDE079A7-2F2D-87FD-DEDC-74B663495254}"/>
          </ac:spMkLst>
        </pc:spChg>
        <pc:spChg chg="mod">
          <ac:chgData name="Gianluca Ruberto" userId="f278aeea-2b90-4e09-b169-65ae54a0ab31" providerId="ADAL" clId="{1874EB87-FFD4-4653-982D-6A984BAFB346}" dt="2022-05-24T15:46:59.852" v="582" actId="20577"/>
          <ac:spMkLst>
            <pc:docMk/>
            <pc:sldMk cId="3462106032" sldId="279"/>
            <ac:spMk id="14" creationId="{33B27A18-BFF9-BDFD-66B4-D89212F0AE67}"/>
          </ac:spMkLst>
        </pc:spChg>
        <pc:spChg chg="mod">
          <ac:chgData name="Gianluca Ruberto" userId="f278aeea-2b90-4e09-b169-65ae54a0ab31" providerId="ADAL" clId="{1874EB87-FFD4-4653-982D-6A984BAFB346}" dt="2022-05-24T15:47:08.570" v="591"/>
          <ac:spMkLst>
            <pc:docMk/>
            <pc:sldMk cId="3462106032" sldId="279"/>
            <ac:spMk id="15" creationId="{893DE9B4-03AA-BCBF-8616-AEB98D44DD29}"/>
          </ac:spMkLst>
        </pc:spChg>
        <pc:spChg chg="mod">
          <ac:chgData name="Gianluca Ruberto" userId="f278aeea-2b90-4e09-b169-65ae54a0ab31" providerId="ADAL" clId="{1874EB87-FFD4-4653-982D-6A984BAFB346}" dt="2022-05-24T15:46:51.852" v="567"/>
          <ac:spMkLst>
            <pc:docMk/>
            <pc:sldMk cId="3462106032" sldId="279"/>
            <ac:spMk id="16" creationId="{B9DA9938-FAA2-93F8-E304-40D5A2063288}"/>
          </ac:spMkLst>
        </pc:spChg>
        <pc:spChg chg="mod">
          <ac:chgData name="Gianluca Ruberto" userId="f278aeea-2b90-4e09-b169-65ae54a0ab31" providerId="ADAL" clId="{1874EB87-FFD4-4653-982D-6A984BAFB346}" dt="2022-05-24T15:47:10.700" v="592"/>
          <ac:spMkLst>
            <pc:docMk/>
            <pc:sldMk cId="3462106032" sldId="279"/>
            <ac:spMk id="18" creationId="{D1C85E7D-0677-B17F-5457-A7B6587A367B}"/>
          </ac:spMkLst>
        </pc:spChg>
        <pc:spChg chg="mod">
          <ac:chgData name="Gianluca Ruberto" userId="f278aeea-2b90-4e09-b169-65ae54a0ab31" providerId="ADAL" clId="{1874EB87-FFD4-4653-982D-6A984BAFB346}" dt="2022-05-24T15:46:54.498" v="568"/>
          <ac:spMkLst>
            <pc:docMk/>
            <pc:sldMk cId="3462106032" sldId="279"/>
            <ac:spMk id="19" creationId="{3F2D51A2-42AC-4FE0-55FE-005769E1D040}"/>
          </ac:spMkLst>
        </pc:spChg>
        <pc:spChg chg="mod">
          <ac:chgData name="Gianluca Ruberto" userId="f278aeea-2b90-4e09-b169-65ae54a0ab31" providerId="ADAL" clId="{1874EB87-FFD4-4653-982D-6A984BAFB346}" dt="2022-05-24T15:47:27.993" v="597" actId="20577"/>
          <ac:spMkLst>
            <pc:docMk/>
            <pc:sldMk cId="3462106032" sldId="279"/>
            <ac:spMk id="21" creationId="{2D6FCA0A-5612-57FD-09A4-77D8D76BD0FE}"/>
          </ac:spMkLst>
        </pc:spChg>
        <pc:spChg chg="mod">
          <ac:chgData name="Gianluca Ruberto" userId="f278aeea-2b90-4e09-b169-65ae54a0ab31" providerId="ADAL" clId="{1874EB87-FFD4-4653-982D-6A984BAFB346}" dt="2022-05-24T15:45:04.226" v="514"/>
          <ac:spMkLst>
            <pc:docMk/>
            <pc:sldMk cId="3462106032" sldId="279"/>
            <ac:spMk id="22" creationId="{1B6623CE-439A-7FD0-7313-34B9E601FA44}"/>
          </ac:spMkLst>
        </pc:spChg>
        <pc:grpChg chg="add mod">
          <ac:chgData name="Gianluca Ruberto" userId="f278aeea-2b90-4e09-b169-65ae54a0ab31" providerId="ADAL" clId="{1874EB87-FFD4-4653-982D-6A984BAFB346}" dt="2022-05-24T15:45:04.226" v="514"/>
          <ac:grpSpMkLst>
            <pc:docMk/>
            <pc:sldMk cId="3462106032" sldId="279"/>
            <ac:grpSpMk id="6" creationId="{1C6261D4-057E-0E53-BADE-8D037893C4DD}"/>
          </ac:grpSpMkLst>
        </pc:grpChg>
        <pc:picChg chg="add del mod">
          <ac:chgData name="Gianluca Ruberto" userId="f278aeea-2b90-4e09-b169-65ae54a0ab31" providerId="ADAL" clId="{1874EB87-FFD4-4653-982D-6A984BAFB346}" dt="2022-05-24T15:47:31.596" v="598" actId="478"/>
          <ac:picMkLst>
            <pc:docMk/>
            <pc:sldMk cId="3462106032" sldId="279"/>
            <ac:picMk id="5121" creationId="{933D2220-2E30-9998-A4E6-B2AFAF390BBE}"/>
          </ac:picMkLst>
        </pc:picChg>
        <pc:cxnChg chg="mod">
          <ac:chgData name="Gianluca Ruberto" userId="f278aeea-2b90-4e09-b169-65ae54a0ab31" providerId="ADAL" clId="{1874EB87-FFD4-4653-982D-6A984BAFB346}" dt="2022-05-24T15:45:04.226" v="514"/>
          <ac:cxnSpMkLst>
            <pc:docMk/>
            <pc:sldMk cId="3462106032" sldId="279"/>
            <ac:cxnSpMk id="10" creationId="{F355065D-EFC1-4953-C7FE-34B13C24A10F}"/>
          </ac:cxnSpMkLst>
        </pc:cxnChg>
        <pc:cxnChg chg="mod">
          <ac:chgData name="Gianluca Ruberto" userId="f278aeea-2b90-4e09-b169-65ae54a0ab31" providerId="ADAL" clId="{1874EB87-FFD4-4653-982D-6A984BAFB346}" dt="2022-05-24T15:45:04.226" v="514"/>
          <ac:cxnSpMkLst>
            <pc:docMk/>
            <pc:sldMk cId="3462106032" sldId="279"/>
            <ac:cxnSpMk id="11" creationId="{7A2AA1F6-6A2A-3F4B-8095-23542F47B5B2}"/>
          </ac:cxnSpMkLst>
        </pc:cxnChg>
        <pc:cxnChg chg="mod">
          <ac:chgData name="Gianluca Ruberto" userId="f278aeea-2b90-4e09-b169-65ae54a0ab31" providerId="ADAL" clId="{1874EB87-FFD4-4653-982D-6A984BAFB346}" dt="2022-05-24T15:45:04.226" v="514"/>
          <ac:cxnSpMkLst>
            <pc:docMk/>
            <pc:sldMk cId="3462106032" sldId="279"/>
            <ac:cxnSpMk id="17" creationId="{D435FA7A-A9E4-1415-9DF9-CE70F0CF00E5}"/>
          </ac:cxnSpMkLst>
        </pc:cxnChg>
        <pc:cxnChg chg="mod">
          <ac:chgData name="Gianluca Ruberto" userId="f278aeea-2b90-4e09-b169-65ae54a0ab31" providerId="ADAL" clId="{1874EB87-FFD4-4653-982D-6A984BAFB346}" dt="2022-05-24T15:45:04.226" v="514"/>
          <ac:cxnSpMkLst>
            <pc:docMk/>
            <pc:sldMk cId="3462106032" sldId="279"/>
            <ac:cxnSpMk id="20" creationId="{B9E00C84-5618-2F0C-66C1-52A1AA61F9E7}"/>
          </ac:cxnSpMkLst>
        </pc:cxnChg>
      </pc:sldChg>
      <pc:sldChg chg="addSp delSp modSp new mod">
        <pc:chgData name="Gianluca Ruberto" userId="f278aeea-2b90-4e09-b169-65ae54a0ab31" providerId="ADAL" clId="{1874EB87-FFD4-4653-982D-6A984BAFB346}" dt="2022-05-27T17:42:25.418" v="8453" actId="20577"/>
        <pc:sldMkLst>
          <pc:docMk/>
          <pc:sldMk cId="3396873580" sldId="280"/>
        </pc:sldMkLst>
        <pc:spChg chg="mod">
          <ac:chgData name="Gianluca Ruberto" userId="f278aeea-2b90-4e09-b169-65ae54a0ab31" providerId="ADAL" clId="{1874EB87-FFD4-4653-982D-6A984BAFB346}" dt="2022-05-24T15:43:29.218" v="480"/>
          <ac:spMkLst>
            <pc:docMk/>
            <pc:sldMk cId="3396873580" sldId="280"/>
            <ac:spMk id="2" creationId="{135BD3C6-54E9-797F-8201-4CF074860273}"/>
          </ac:spMkLst>
        </pc:spChg>
        <pc:spChg chg="add del mod">
          <ac:chgData name="Gianluca Ruberto" userId="f278aeea-2b90-4e09-b169-65ae54a0ab31" providerId="ADAL" clId="{1874EB87-FFD4-4653-982D-6A984BAFB346}" dt="2022-05-24T15:43:30.626" v="482"/>
          <ac:spMkLst>
            <pc:docMk/>
            <pc:sldMk cId="3396873580" sldId="280"/>
            <ac:spMk id="3" creationId="{477514A3-FFE8-75B7-3355-9813B61A357C}"/>
          </ac:spMkLst>
        </pc:spChg>
        <pc:spChg chg="add mod">
          <ac:chgData name="Gianluca Ruberto" userId="f278aeea-2b90-4e09-b169-65ae54a0ab31" providerId="ADAL" clId="{1874EB87-FFD4-4653-982D-6A984BAFB346}" dt="2022-05-27T17:42:25.418" v="8453" actId="20577"/>
          <ac:spMkLst>
            <pc:docMk/>
            <pc:sldMk cId="3396873580" sldId="280"/>
            <ac:spMk id="4" creationId="{28986335-63AE-55E8-1751-C3B6BA0509DC}"/>
          </ac:spMkLst>
        </pc:spChg>
        <pc:spChg chg="mod">
          <ac:chgData name="Gianluca Ruberto" userId="f278aeea-2b90-4e09-b169-65ae54a0ab31" providerId="ADAL" clId="{1874EB87-FFD4-4653-982D-6A984BAFB346}" dt="2022-05-24T15:47:58.510" v="630" actId="20577"/>
          <ac:spMkLst>
            <pc:docMk/>
            <pc:sldMk cId="3396873580" sldId="280"/>
            <ac:spMk id="7" creationId="{04BCB464-0560-7F8A-0348-20DCD01082CD}"/>
          </ac:spMkLst>
        </pc:spChg>
        <pc:spChg chg="mod">
          <ac:chgData name="Gianluca Ruberto" userId="f278aeea-2b90-4e09-b169-65ae54a0ab31" providerId="ADAL" clId="{1874EB87-FFD4-4653-982D-6A984BAFB346}" dt="2022-05-24T15:47:39.228" v="604" actId="20577"/>
          <ac:spMkLst>
            <pc:docMk/>
            <pc:sldMk cId="3396873580" sldId="280"/>
            <ac:spMk id="8" creationId="{FA8FE449-F7C2-3133-00AE-8D73D3A48F10}"/>
          </ac:spMkLst>
        </pc:spChg>
        <pc:spChg chg="mod">
          <ac:chgData name="Gianluca Ruberto" userId="f278aeea-2b90-4e09-b169-65ae54a0ab31" providerId="ADAL" clId="{1874EB87-FFD4-4653-982D-6A984BAFB346}" dt="2022-05-24T15:45:06.615" v="515"/>
          <ac:spMkLst>
            <pc:docMk/>
            <pc:sldMk cId="3396873580" sldId="280"/>
            <ac:spMk id="9" creationId="{2910C4A2-4BCB-4390-503D-FFB1C02A1FE4}"/>
          </ac:spMkLst>
        </pc:spChg>
        <pc:spChg chg="mod">
          <ac:chgData name="Gianluca Ruberto" userId="f278aeea-2b90-4e09-b169-65ae54a0ab31" providerId="ADAL" clId="{1874EB87-FFD4-4653-982D-6A984BAFB346}" dt="2022-05-24T15:48:13.600" v="634" actId="20577"/>
          <ac:spMkLst>
            <pc:docMk/>
            <pc:sldMk cId="3396873580" sldId="280"/>
            <ac:spMk id="12" creationId="{8934384E-6D0C-266A-D027-25710D702D4C}"/>
          </ac:spMkLst>
        </pc:spChg>
        <pc:spChg chg="mod">
          <ac:chgData name="Gianluca Ruberto" userId="f278aeea-2b90-4e09-b169-65ae54a0ab31" providerId="ADAL" clId="{1874EB87-FFD4-4653-982D-6A984BAFB346}" dt="2022-05-24T15:48:10.764" v="633" actId="20577"/>
          <ac:spMkLst>
            <pc:docMk/>
            <pc:sldMk cId="3396873580" sldId="280"/>
            <ac:spMk id="13" creationId="{E6623CC5-9043-5112-D98A-626C941EEECE}"/>
          </ac:spMkLst>
        </pc:spChg>
        <pc:spChg chg="mod">
          <ac:chgData name="Gianluca Ruberto" userId="f278aeea-2b90-4e09-b169-65ae54a0ab31" providerId="ADAL" clId="{1874EB87-FFD4-4653-982D-6A984BAFB346}" dt="2022-05-24T15:47:55.826" v="626" actId="1076"/>
          <ac:spMkLst>
            <pc:docMk/>
            <pc:sldMk cId="3396873580" sldId="280"/>
            <ac:spMk id="14" creationId="{B618D1C3-0732-02A3-AFF6-62D0882EF557}"/>
          </ac:spMkLst>
        </pc:spChg>
        <pc:spChg chg="mod">
          <ac:chgData name="Gianluca Ruberto" userId="f278aeea-2b90-4e09-b169-65ae54a0ab31" providerId="ADAL" clId="{1874EB87-FFD4-4653-982D-6A984BAFB346}" dt="2022-05-24T15:48:02.339" v="631"/>
          <ac:spMkLst>
            <pc:docMk/>
            <pc:sldMk cId="3396873580" sldId="280"/>
            <ac:spMk id="15" creationId="{86335147-FCA1-9CF5-9513-35F868D92586}"/>
          </ac:spMkLst>
        </pc:spChg>
        <pc:spChg chg="mod">
          <ac:chgData name="Gianluca Ruberto" userId="f278aeea-2b90-4e09-b169-65ae54a0ab31" providerId="ADAL" clId="{1874EB87-FFD4-4653-982D-6A984BAFB346}" dt="2022-05-24T15:47:42.963" v="605"/>
          <ac:spMkLst>
            <pc:docMk/>
            <pc:sldMk cId="3396873580" sldId="280"/>
            <ac:spMk id="16" creationId="{21B8A6D3-B87B-7102-4115-F75D33C8CF63}"/>
          </ac:spMkLst>
        </pc:spChg>
        <pc:spChg chg="mod">
          <ac:chgData name="Gianluca Ruberto" userId="f278aeea-2b90-4e09-b169-65ae54a0ab31" providerId="ADAL" clId="{1874EB87-FFD4-4653-982D-6A984BAFB346}" dt="2022-05-24T15:48:06.412" v="632"/>
          <ac:spMkLst>
            <pc:docMk/>
            <pc:sldMk cId="3396873580" sldId="280"/>
            <ac:spMk id="18" creationId="{7CE27355-C45D-2901-93C1-C56DAF3829C0}"/>
          </ac:spMkLst>
        </pc:spChg>
        <pc:spChg chg="mod">
          <ac:chgData name="Gianluca Ruberto" userId="f278aeea-2b90-4e09-b169-65ae54a0ab31" providerId="ADAL" clId="{1874EB87-FFD4-4653-982D-6A984BAFB346}" dt="2022-05-24T15:47:45.007" v="606"/>
          <ac:spMkLst>
            <pc:docMk/>
            <pc:sldMk cId="3396873580" sldId="280"/>
            <ac:spMk id="19" creationId="{988452F2-D211-89D6-7863-B6EEEC0B4003}"/>
          </ac:spMkLst>
        </pc:spChg>
        <pc:spChg chg="mod">
          <ac:chgData name="Gianluca Ruberto" userId="f278aeea-2b90-4e09-b169-65ae54a0ab31" providerId="ADAL" clId="{1874EB87-FFD4-4653-982D-6A984BAFB346}" dt="2022-05-24T15:48:16.743" v="635" actId="20577"/>
          <ac:spMkLst>
            <pc:docMk/>
            <pc:sldMk cId="3396873580" sldId="280"/>
            <ac:spMk id="21" creationId="{D4205F41-E5ED-31D1-8A87-222A36F438D2}"/>
          </ac:spMkLst>
        </pc:spChg>
        <pc:spChg chg="mod">
          <ac:chgData name="Gianluca Ruberto" userId="f278aeea-2b90-4e09-b169-65ae54a0ab31" providerId="ADAL" clId="{1874EB87-FFD4-4653-982D-6A984BAFB346}" dt="2022-05-24T15:45:06.615" v="515"/>
          <ac:spMkLst>
            <pc:docMk/>
            <pc:sldMk cId="3396873580" sldId="280"/>
            <ac:spMk id="22" creationId="{EDB95DCC-65D7-8047-CD2E-4BBEDAB48284}"/>
          </ac:spMkLst>
        </pc:spChg>
        <pc:grpChg chg="add mod">
          <ac:chgData name="Gianluca Ruberto" userId="f278aeea-2b90-4e09-b169-65ae54a0ab31" providerId="ADAL" clId="{1874EB87-FFD4-4653-982D-6A984BAFB346}" dt="2022-05-24T15:45:06.615" v="515"/>
          <ac:grpSpMkLst>
            <pc:docMk/>
            <pc:sldMk cId="3396873580" sldId="280"/>
            <ac:grpSpMk id="6" creationId="{A98022D1-0AC4-5259-0873-3F3A49FF2992}"/>
          </ac:grpSpMkLst>
        </pc:grpChg>
        <pc:picChg chg="add del mod">
          <ac:chgData name="Gianluca Ruberto" userId="f278aeea-2b90-4e09-b169-65ae54a0ab31" providerId="ADAL" clId="{1874EB87-FFD4-4653-982D-6A984BAFB346}" dt="2022-05-24T15:50:06.318" v="694" actId="478"/>
          <ac:picMkLst>
            <pc:docMk/>
            <pc:sldMk cId="3396873580" sldId="280"/>
            <ac:picMk id="6145" creationId="{76A79E82-F822-3000-1234-AF3ED362FF70}"/>
          </ac:picMkLst>
        </pc:picChg>
        <pc:cxnChg chg="mod">
          <ac:chgData name="Gianluca Ruberto" userId="f278aeea-2b90-4e09-b169-65ae54a0ab31" providerId="ADAL" clId="{1874EB87-FFD4-4653-982D-6A984BAFB346}" dt="2022-05-24T15:45:06.615" v="515"/>
          <ac:cxnSpMkLst>
            <pc:docMk/>
            <pc:sldMk cId="3396873580" sldId="280"/>
            <ac:cxnSpMk id="10" creationId="{D665424A-BBBE-2A5E-EB39-4C8445C7FAF0}"/>
          </ac:cxnSpMkLst>
        </pc:cxnChg>
        <pc:cxnChg chg="mod">
          <ac:chgData name="Gianluca Ruberto" userId="f278aeea-2b90-4e09-b169-65ae54a0ab31" providerId="ADAL" clId="{1874EB87-FFD4-4653-982D-6A984BAFB346}" dt="2022-05-24T15:45:06.615" v="515"/>
          <ac:cxnSpMkLst>
            <pc:docMk/>
            <pc:sldMk cId="3396873580" sldId="280"/>
            <ac:cxnSpMk id="11" creationId="{58A4D09D-400C-AD52-CC50-7DA4922C1602}"/>
          </ac:cxnSpMkLst>
        </pc:cxnChg>
        <pc:cxnChg chg="mod">
          <ac:chgData name="Gianluca Ruberto" userId="f278aeea-2b90-4e09-b169-65ae54a0ab31" providerId="ADAL" clId="{1874EB87-FFD4-4653-982D-6A984BAFB346}" dt="2022-05-24T15:45:06.615" v="515"/>
          <ac:cxnSpMkLst>
            <pc:docMk/>
            <pc:sldMk cId="3396873580" sldId="280"/>
            <ac:cxnSpMk id="17" creationId="{102BA7A8-C1A9-F937-8310-B6C085062B23}"/>
          </ac:cxnSpMkLst>
        </pc:cxnChg>
        <pc:cxnChg chg="mod">
          <ac:chgData name="Gianluca Ruberto" userId="f278aeea-2b90-4e09-b169-65ae54a0ab31" providerId="ADAL" clId="{1874EB87-FFD4-4653-982D-6A984BAFB346}" dt="2022-05-24T15:45:06.615" v="515"/>
          <ac:cxnSpMkLst>
            <pc:docMk/>
            <pc:sldMk cId="3396873580" sldId="280"/>
            <ac:cxnSpMk id="20" creationId="{1FE1531B-7607-7E03-1E5D-79856BE6C223}"/>
          </ac:cxnSpMkLst>
        </pc:cxnChg>
      </pc:sldChg>
      <pc:sldChg chg="addSp delSp modSp new mod">
        <pc:chgData name="Gianluca Ruberto" userId="f278aeea-2b90-4e09-b169-65ae54a0ab31" providerId="ADAL" clId="{1874EB87-FFD4-4653-982D-6A984BAFB346}" dt="2022-05-27T17:43:41.728" v="8532" actId="20577"/>
        <pc:sldMkLst>
          <pc:docMk/>
          <pc:sldMk cId="2177799319" sldId="281"/>
        </pc:sldMkLst>
        <pc:spChg chg="mod">
          <ac:chgData name="Gianluca Ruberto" userId="f278aeea-2b90-4e09-b169-65ae54a0ab31" providerId="ADAL" clId="{1874EB87-FFD4-4653-982D-6A984BAFB346}" dt="2022-05-24T15:43:49.007" v="488" actId="20577"/>
          <ac:spMkLst>
            <pc:docMk/>
            <pc:sldMk cId="2177799319" sldId="281"/>
            <ac:spMk id="2" creationId="{8AE887AF-5C85-F5FC-6DAC-12AC18BD5794}"/>
          </ac:spMkLst>
        </pc:spChg>
        <pc:spChg chg="add del mod">
          <ac:chgData name="Gianluca Ruberto" userId="f278aeea-2b90-4e09-b169-65ae54a0ab31" providerId="ADAL" clId="{1874EB87-FFD4-4653-982D-6A984BAFB346}" dt="2022-05-24T15:44:00.887" v="494"/>
          <ac:spMkLst>
            <pc:docMk/>
            <pc:sldMk cId="2177799319" sldId="281"/>
            <ac:spMk id="3" creationId="{68D9BD70-E50B-5BCE-D27D-0C03CCB871C8}"/>
          </ac:spMkLst>
        </pc:spChg>
        <pc:spChg chg="add mod">
          <ac:chgData name="Gianluca Ruberto" userId="f278aeea-2b90-4e09-b169-65ae54a0ab31" providerId="ADAL" clId="{1874EB87-FFD4-4653-982D-6A984BAFB346}" dt="2022-05-27T17:43:41.728" v="8532" actId="20577"/>
          <ac:spMkLst>
            <pc:docMk/>
            <pc:sldMk cId="2177799319" sldId="281"/>
            <ac:spMk id="4" creationId="{FF0F03F7-F901-F01F-E9BB-061599F31F7B}"/>
          </ac:spMkLst>
        </pc:spChg>
        <pc:spChg chg="mod">
          <ac:chgData name="Gianluca Ruberto" userId="f278aeea-2b90-4e09-b169-65ae54a0ab31" providerId="ADAL" clId="{1874EB87-FFD4-4653-982D-6A984BAFB346}" dt="2022-05-24T15:48:46.413" v="652" actId="20577"/>
          <ac:spMkLst>
            <pc:docMk/>
            <pc:sldMk cId="2177799319" sldId="281"/>
            <ac:spMk id="7" creationId="{51F023BC-CE63-5D70-6C8F-BFF098B19FF8}"/>
          </ac:spMkLst>
        </pc:spChg>
        <pc:spChg chg="mod">
          <ac:chgData name="Gianluca Ruberto" userId="f278aeea-2b90-4e09-b169-65ae54a0ab31" providerId="ADAL" clId="{1874EB87-FFD4-4653-982D-6A984BAFB346}" dt="2022-05-24T15:48:32.870" v="639" actId="20577"/>
          <ac:spMkLst>
            <pc:docMk/>
            <pc:sldMk cId="2177799319" sldId="281"/>
            <ac:spMk id="8" creationId="{6A95465B-E04A-5431-B017-F02492EBB880}"/>
          </ac:spMkLst>
        </pc:spChg>
        <pc:spChg chg="mod">
          <ac:chgData name="Gianluca Ruberto" userId="f278aeea-2b90-4e09-b169-65ae54a0ab31" providerId="ADAL" clId="{1874EB87-FFD4-4653-982D-6A984BAFB346}" dt="2022-05-24T15:45:09.487" v="516"/>
          <ac:spMkLst>
            <pc:docMk/>
            <pc:sldMk cId="2177799319" sldId="281"/>
            <ac:spMk id="9" creationId="{4A2D93DD-BF6B-DF5D-4E07-B0EE95538749}"/>
          </ac:spMkLst>
        </pc:spChg>
        <pc:spChg chg="mod">
          <ac:chgData name="Gianluca Ruberto" userId="f278aeea-2b90-4e09-b169-65ae54a0ab31" providerId="ADAL" clId="{1874EB87-FFD4-4653-982D-6A984BAFB346}" dt="2022-05-24T15:49:03.881" v="657" actId="20577"/>
          <ac:spMkLst>
            <pc:docMk/>
            <pc:sldMk cId="2177799319" sldId="281"/>
            <ac:spMk id="12" creationId="{A1157207-611B-BB66-A87A-946F9BD98A95}"/>
          </ac:spMkLst>
        </pc:spChg>
        <pc:spChg chg="mod">
          <ac:chgData name="Gianluca Ruberto" userId="f278aeea-2b90-4e09-b169-65ae54a0ab31" providerId="ADAL" clId="{1874EB87-FFD4-4653-982D-6A984BAFB346}" dt="2022-05-24T15:49:00.896" v="656" actId="20577"/>
          <ac:spMkLst>
            <pc:docMk/>
            <pc:sldMk cId="2177799319" sldId="281"/>
            <ac:spMk id="13" creationId="{1E86772A-D155-B19C-B3C8-47F815AE2DDD}"/>
          </ac:spMkLst>
        </pc:spChg>
        <pc:spChg chg="mod">
          <ac:chgData name="Gianluca Ruberto" userId="f278aeea-2b90-4e09-b169-65ae54a0ab31" providerId="ADAL" clId="{1874EB87-FFD4-4653-982D-6A984BAFB346}" dt="2022-05-24T15:48:43.180" v="647" actId="20577"/>
          <ac:spMkLst>
            <pc:docMk/>
            <pc:sldMk cId="2177799319" sldId="281"/>
            <ac:spMk id="14" creationId="{40A99F92-EE03-CA75-46DD-D286FD38310F}"/>
          </ac:spMkLst>
        </pc:spChg>
        <pc:spChg chg="mod">
          <ac:chgData name="Gianluca Ruberto" userId="f278aeea-2b90-4e09-b169-65ae54a0ab31" providerId="ADAL" clId="{1874EB87-FFD4-4653-982D-6A984BAFB346}" dt="2022-05-24T15:48:51.481" v="653"/>
          <ac:spMkLst>
            <pc:docMk/>
            <pc:sldMk cId="2177799319" sldId="281"/>
            <ac:spMk id="15" creationId="{9B604289-15BF-4553-B7E5-FE35CA1CB703}"/>
          </ac:spMkLst>
        </pc:spChg>
        <pc:spChg chg="mod">
          <ac:chgData name="Gianluca Ruberto" userId="f278aeea-2b90-4e09-b169-65ae54a0ab31" providerId="ADAL" clId="{1874EB87-FFD4-4653-982D-6A984BAFB346}" dt="2022-05-24T15:48:35.921" v="640"/>
          <ac:spMkLst>
            <pc:docMk/>
            <pc:sldMk cId="2177799319" sldId="281"/>
            <ac:spMk id="16" creationId="{889C08DE-0FD3-A66F-768A-95BB0566F924}"/>
          </ac:spMkLst>
        </pc:spChg>
        <pc:spChg chg="mod">
          <ac:chgData name="Gianluca Ruberto" userId="f278aeea-2b90-4e09-b169-65ae54a0ab31" providerId="ADAL" clId="{1874EB87-FFD4-4653-982D-6A984BAFB346}" dt="2022-05-24T15:48:55.911" v="654"/>
          <ac:spMkLst>
            <pc:docMk/>
            <pc:sldMk cId="2177799319" sldId="281"/>
            <ac:spMk id="18" creationId="{EB7B05FB-7247-748C-A38E-3E345366E7B6}"/>
          </ac:spMkLst>
        </pc:spChg>
        <pc:spChg chg="mod">
          <ac:chgData name="Gianluca Ruberto" userId="f278aeea-2b90-4e09-b169-65ae54a0ab31" providerId="ADAL" clId="{1874EB87-FFD4-4653-982D-6A984BAFB346}" dt="2022-05-24T15:48:39.730" v="641"/>
          <ac:spMkLst>
            <pc:docMk/>
            <pc:sldMk cId="2177799319" sldId="281"/>
            <ac:spMk id="19" creationId="{E9B8B333-4F00-01D3-A7FD-2C41442FFEEE}"/>
          </ac:spMkLst>
        </pc:spChg>
        <pc:spChg chg="mod">
          <ac:chgData name="Gianluca Ruberto" userId="f278aeea-2b90-4e09-b169-65ae54a0ab31" providerId="ADAL" clId="{1874EB87-FFD4-4653-982D-6A984BAFB346}" dt="2022-05-24T15:49:07.579" v="660" actId="20577"/>
          <ac:spMkLst>
            <pc:docMk/>
            <pc:sldMk cId="2177799319" sldId="281"/>
            <ac:spMk id="21" creationId="{2E277A44-D83C-A9FF-7520-EB82D5F8057A}"/>
          </ac:spMkLst>
        </pc:spChg>
        <pc:spChg chg="mod">
          <ac:chgData name="Gianluca Ruberto" userId="f278aeea-2b90-4e09-b169-65ae54a0ab31" providerId="ADAL" clId="{1874EB87-FFD4-4653-982D-6A984BAFB346}" dt="2022-05-24T15:49:10.655" v="661" actId="20577"/>
          <ac:spMkLst>
            <pc:docMk/>
            <pc:sldMk cId="2177799319" sldId="281"/>
            <ac:spMk id="22" creationId="{5FF4D39E-36A5-166B-6F7D-6172675DE2A4}"/>
          </ac:spMkLst>
        </pc:spChg>
        <pc:grpChg chg="add mod">
          <ac:chgData name="Gianluca Ruberto" userId="f278aeea-2b90-4e09-b169-65ae54a0ab31" providerId="ADAL" clId="{1874EB87-FFD4-4653-982D-6A984BAFB346}" dt="2022-05-24T15:45:09.487" v="516"/>
          <ac:grpSpMkLst>
            <pc:docMk/>
            <pc:sldMk cId="2177799319" sldId="281"/>
            <ac:grpSpMk id="6" creationId="{E85DE433-30D3-4D5A-E24A-03E512470DF5}"/>
          </ac:grpSpMkLst>
        </pc:grpChg>
        <pc:picChg chg="add del mod">
          <ac:chgData name="Gianluca Ruberto" userId="f278aeea-2b90-4e09-b169-65ae54a0ab31" providerId="ADAL" clId="{1874EB87-FFD4-4653-982D-6A984BAFB346}" dt="2022-05-24T15:49:13.354" v="662" actId="478"/>
          <ac:picMkLst>
            <pc:docMk/>
            <pc:sldMk cId="2177799319" sldId="281"/>
            <ac:picMk id="7169" creationId="{DA1C7B45-2860-E78E-FF22-FA7A3B9F5E55}"/>
          </ac:picMkLst>
        </pc:picChg>
        <pc:cxnChg chg="mod">
          <ac:chgData name="Gianluca Ruberto" userId="f278aeea-2b90-4e09-b169-65ae54a0ab31" providerId="ADAL" clId="{1874EB87-FFD4-4653-982D-6A984BAFB346}" dt="2022-05-24T15:45:09.487" v="516"/>
          <ac:cxnSpMkLst>
            <pc:docMk/>
            <pc:sldMk cId="2177799319" sldId="281"/>
            <ac:cxnSpMk id="10" creationId="{5E685C5B-F63F-E5AC-0450-7FF924C5AC77}"/>
          </ac:cxnSpMkLst>
        </pc:cxnChg>
        <pc:cxnChg chg="mod">
          <ac:chgData name="Gianluca Ruberto" userId="f278aeea-2b90-4e09-b169-65ae54a0ab31" providerId="ADAL" clId="{1874EB87-FFD4-4653-982D-6A984BAFB346}" dt="2022-05-24T15:45:09.487" v="516"/>
          <ac:cxnSpMkLst>
            <pc:docMk/>
            <pc:sldMk cId="2177799319" sldId="281"/>
            <ac:cxnSpMk id="11" creationId="{4CDACDF2-D66A-22D8-A99E-29783BF555E3}"/>
          </ac:cxnSpMkLst>
        </pc:cxnChg>
        <pc:cxnChg chg="mod">
          <ac:chgData name="Gianluca Ruberto" userId="f278aeea-2b90-4e09-b169-65ae54a0ab31" providerId="ADAL" clId="{1874EB87-FFD4-4653-982D-6A984BAFB346}" dt="2022-05-24T15:45:09.487" v="516"/>
          <ac:cxnSpMkLst>
            <pc:docMk/>
            <pc:sldMk cId="2177799319" sldId="281"/>
            <ac:cxnSpMk id="17" creationId="{48AC09FA-DE7D-540E-EF53-2A4D7DF20783}"/>
          </ac:cxnSpMkLst>
        </pc:cxnChg>
        <pc:cxnChg chg="mod">
          <ac:chgData name="Gianluca Ruberto" userId="f278aeea-2b90-4e09-b169-65ae54a0ab31" providerId="ADAL" clId="{1874EB87-FFD4-4653-982D-6A984BAFB346}" dt="2022-05-24T15:45:09.487" v="516"/>
          <ac:cxnSpMkLst>
            <pc:docMk/>
            <pc:sldMk cId="2177799319" sldId="281"/>
            <ac:cxnSpMk id="20" creationId="{1A574BFA-ADF1-D7BD-13D6-6D61ADADF56F}"/>
          </ac:cxnSpMkLst>
        </pc:cxnChg>
      </pc:sldChg>
      <pc:sldChg chg="addSp delSp modSp new mod">
        <pc:chgData name="Gianluca Ruberto" userId="f278aeea-2b90-4e09-b169-65ae54a0ab31" providerId="ADAL" clId="{1874EB87-FFD4-4653-982D-6A984BAFB346}" dt="2022-05-27T17:45:17.552" v="8614" actId="20577"/>
        <pc:sldMkLst>
          <pc:docMk/>
          <pc:sldMk cId="4256637874" sldId="282"/>
        </pc:sldMkLst>
        <pc:spChg chg="mod">
          <ac:chgData name="Gianluca Ruberto" userId="f278aeea-2b90-4e09-b169-65ae54a0ab31" providerId="ADAL" clId="{1874EB87-FFD4-4653-982D-6A984BAFB346}" dt="2022-05-24T15:44:09.072" v="499" actId="27636"/>
          <ac:spMkLst>
            <pc:docMk/>
            <pc:sldMk cId="4256637874" sldId="282"/>
            <ac:spMk id="2" creationId="{F370053A-853D-2579-E47D-366B37094FAC}"/>
          </ac:spMkLst>
        </pc:spChg>
        <pc:spChg chg="add del">
          <ac:chgData name="Gianluca Ruberto" userId="f278aeea-2b90-4e09-b169-65ae54a0ab31" providerId="ADAL" clId="{1874EB87-FFD4-4653-982D-6A984BAFB346}" dt="2022-05-24T15:30:15.678" v="391"/>
          <ac:spMkLst>
            <pc:docMk/>
            <pc:sldMk cId="4256637874" sldId="282"/>
            <ac:spMk id="3" creationId="{3BCDA9DD-B224-AD47-625E-CC5E68180FAB}"/>
          </ac:spMkLst>
        </pc:spChg>
        <pc:spChg chg="add del">
          <ac:chgData name="Gianluca Ruberto" userId="f278aeea-2b90-4e09-b169-65ae54a0ab31" providerId="ADAL" clId="{1874EB87-FFD4-4653-982D-6A984BAFB346}" dt="2022-05-24T15:30:15.678" v="391"/>
          <ac:spMkLst>
            <pc:docMk/>
            <pc:sldMk cId="4256637874" sldId="282"/>
            <ac:spMk id="4" creationId="{19C3E33B-1673-C438-7335-8490908EA03A}"/>
          </ac:spMkLst>
        </pc:spChg>
        <pc:spChg chg="add del mod">
          <ac:chgData name="Gianluca Ruberto" userId="f278aeea-2b90-4e09-b169-65ae54a0ab31" providerId="ADAL" clId="{1874EB87-FFD4-4653-982D-6A984BAFB346}" dt="2022-05-24T15:44:21.207" v="504"/>
          <ac:spMkLst>
            <pc:docMk/>
            <pc:sldMk cId="4256637874" sldId="282"/>
            <ac:spMk id="5" creationId="{288D536D-01A9-0F94-F2ED-F0A9B4FFE02B}"/>
          </ac:spMkLst>
        </pc:spChg>
        <pc:spChg chg="add mod">
          <ac:chgData name="Gianluca Ruberto" userId="f278aeea-2b90-4e09-b169-65ae54a0ab31" providerId="ADAL" clId="{1874EB87-FFD4-4653-982D-6A984BAFB346}" dt="2022-05-27T17:45:17.552" v="8614" actId="20577"/>
          <ac:spMkLst>
            <pc:docMk/>
            <pc:sldMk cId="4256637874" sldId="282"/>
            <ac:spMk id="6" creationId="{BF324F42-D49C-9DCB-402F-2D232C6590EE}"/>
          </ac:spMkLst>
        </pc:spChg>
        <pc:spChg chg="mod">
          <ac:chgData name="Gianluca Ruberto" userId="f278aeea-2b90-4e09-b169-65ae54a0ab31" providerId="ADAL" clId="{1874EB87-FFD4-4653-982D-6A984BAFB346}" dt="2022-05-24T15:49:31.625" v="679" actId="20577"/>
          <ac:spMkLst>
            <pc:docMk/>
            <pc:sldMk cId="4256637874" sldId="282"/>
            <ac:spMk id="8" creationId="{E0D25701-6858-6ADA-0FB2-354C2CB52290}"/>
          </ac:spMkLst>
        </pc:spChg>
        <pc:spChg chg="mod">
          <ac:chgData name="Gianluca Ruberto" userId="f278aeea-2b90-4e09-b169-65ae54a0ab31" providerId="ADAL" clId="{1874EB87-FFD4-4653-982D-6A984BAFB346}" dt="2022-05-24T15:45:12.251" v="517"/>
          <ac:spMkLst>
            <pc:docMk/>
            <pc:sldMk cId="4256637874" sldId="282"/>
            <ac:spMk id="9" creationId="{B6016B6B-9619-5C04-DEBC-D62000132BE0}"/>
          </ac:spMkLst>
        </pc:spChg>
        <pc:spChg chg="mod">
          <ac:chgData name="Gianluca Ruberto" userId="f278aeea-2b90-4e09-b169-65ae54a0ab31" providerId="ADAL" clId="{1874EB87-FFD4-4653-982D-6A984BAFB346}" dt="2022-05-24T15:45:12.251" v="517"/>
          <ac:spMkLst>
            <pc:docMk/>
            <pc:sldMk cId="4256637874" sldId="282"/>
            <ac:spMk id="10" creationId="{C653141D-9EA4-710C-5D60-7D51A391FAF7}"/>
          </ac:spMkLst>
        </pc:spChg>
        <pc:spChg chg="mod">
          <ac:chgData name="Gianluca Ruberto" userId="f278aeea-2b90-4e09-b169-65ae54a0ab31" providerId="ADAL" clId="{1874EB87-FFD4-4653-982D-6A984BAFB346}" dt="2022-05-24T15:45:12.251" v="517"/>
          <ac:spMkLst>
            <pc:docMk/>
            <pc:sldMk cId="4256637874" sldId="282"/>
            <ac:spMk id="13" creationId="{1EE74632-CA29-A755-3C22-60D6A686CBDD}"/>
          </ac:spMkLst>
        </pc:spChg>
        <pc:spChg chg="mod">
          <ac:chgData name="Gianluca Ruberto" userId="f278aeea-2b90-4e09-b169-65ae54a0ab31" providerId="ADAL" clId="{1874EB87-FFD4-4653-982D-6A984BAFB346}" dt="2022-05-24T15:49:47.855" v="691" actId="20577"/>
          <ac:spMkLst>
            <pc:docMk/>
            <pc:sldMk cId="4256637874" sldId="282"/>
            <ac:spMk id="14" creationId="{771E64A3-6691-05B7-16BF-7A59638EEA42}"/>
          </ac:spMkLst>
        </pc:spChg>
        <pc:spChg chg="mod">
          <ac:chgData name="Gianluca Ruberto" userId="f278aeea-2b90-4e09-b169-65ae54a0ab31" providerId="ADAL" clId="{1874EB87-FFD4-4653-982D-6A984BAFB346}" dt="2022-05-24T15:49:42.853" v="689" actId="20577"/>
          <ac:spMkLst>
            <pc:docMk/>
            <pc:sldMk cId="4256637874" sldId="282"/>
            <ac:spMk id="15" creationId="{85E62E26-C31E-3821-D6B6-68BEA15A3D4E}"/>
          </ac:spMkLst>
        </pc:spChg>
        <pc:spChg chg="mod">
          <ac:chgData name="Gianluca Ruberto" userId="f278aeea-2b90-4e09-b169-65ae54a0ab31" providerId="ADAL" clId="{1874EB87-FFD4-4653-982D-6A984BAFB346}" dt="2022-05-24T15:49:35.818" v="680"/>
          <ac:spMkLst>
            <pc:docMk/>
            <pc:sldMk cId="4256637874" sldId="282"/>
            <ac:spMk id="16" creationId="{04F65C88-791F-3FED-189D-0FBA21551078}"/>
          </ac:spMkLst>
        </pc:spChg>
        <pc:spChg chg="mod">
          <ac:chgData name="Gianluca Ruberto" userId="f278aeea-2b90-4e09-b169-65ae54a0ab31" providerId="ADAL" clId="{1874EB87-FFD4-4653-982D-6A984BAFB346}" dt="2022-05-24T15:49:25.569" v="663"/>
          <ac:spMkLst>
            <pc:docMk/>
            <pc:sldMk cId="4256637874" sldId="282"/>
            <ac:spMk id="17" creationId="{87D3DAC8-6E09-BA49-67FE-B5214CD90CB9}"/>
          </ac:spMkLst>
        </pc:spChg>
        <pc:spChg chg="mod">
          <ac:chgData name="Gianluca Ruberto" userId="f278aeea-2b90-4e09-b169-65ae54a0ab31" providerId="ADAL" clId="{1874EB87-FFD4-4653-982D-6A984BAFB346}" dt="2022-05-24T15:49:38.596" v="681"/>
          <ac:spMkLst>
            <pc:docMk/>
            <pc:sldMk cId="4256637874" sldId="282"/>
            <ac:spMk id="19" creationId="{BFFBBD15-E43F-235F-10B1-2C3F78558664}"/>
          </ac:spMkLst>
        </pc:spChg>
        <pc:spChg chg="mod">
          <ac:chgData name="Gianluca Ruberto" userId="f278aeea-2b90-4e09-b169-65ae54a0ab31" providerId="ADAL" clId="{1874EB87-FFD4-4653-982D-6A984BAFB346}" dt="2022-05-24T15:49:27.548" v="664"/>
          <ac:spMkLst>
            <pc:docMk/>
            <pc:sldMk cId="4256637874" sldId="282"/>
            <ac:spMk id="20" creationId="{478138B8-50DF-39B3-81D0-D0BBD152384C}"/>
          </ac:spMkLst>
        </pc:spChg>
        <pc:spChg chg="mod">
          <ac:chgData name="Gianluca Ruberto" userId="f278aeea-2b90-4e09-b169-65ae54a0ab31" providerId="ADAL" clId="{1874EB87-FFD4-4653-982D-6A984BAFB346}" dt="2022-05-24T15:49:54.154" v="692" actId="20577"/>
          <ac:spMkLst>
            <pc:docMk/>
            <pc:sldMk cId="4256637874" sldId="282"/>
            <ac:spMk id="22" creationId="{28D7095C-3CC8-439B-1F89-DF68829350C3}"/>
          </ac:spMkLst>
        </pc:spChg>
        <pc:spChg chg="mod">
          <ac:chgData name="Gianluca Ruberto" userId="f278aeea-2b90-4e09-b169-65ae54a0ab31" providerId="ADAL" clId="{1874EB87-FFD4-4653-982D-6A984BAFB346}" dt="2022-05-24T15:45:12.251" v="517"/>
          <ac:spMkLst>
            <pc:docMk/>
            <pc:sldMk cId="4256637874" sldId="282"/>
            <ac:spMk id="23" creationId="{A87A0C66-BC7A-D935-D35D-EE46A33ACCB7}"/>
          </ac:spMkLst>
        </pc:spChg>
        <pc:grpChg chg="add mod">
          <ac:chgData name="Gianluca Ruberto" userId="f278aeea-2b90-4e09-b169-65ae54a0ab31" providerId="ADAL" clId="{1874EB87-FFD4-4653-982D-6A984BAFB346}" dt="2022-05-24T15:45:12.251" v="517"/>
          <ac:grpSpMkLst>
            <pc:docMk/>
            <pc:sldMk cId="4256637874" sldId="282"/>
            <ac:grpSpMk id="7" creationId="{CBCC08B5-9769-0787-DD54-4F2B50D49108}"/>
          </ac:grpSpMkLst>
        </pc:grpChg>
        <pc:picChg chg="add del">
          <ac:chgData name="Gianluca Ruberto" userId="f278aeea-2b90-4e09-b169-65ae54a0ab31" providerId="ADAL" clId="{1874EB87-FFD4-4653-982D-6A984BAFB346}" dt="2022-05-24T15:30:15.678" v="391"/>
          <ac:picMkLst>
            <pc:docMk/>
            <pc:sldMk cId="4256637874" sldId="282"/>
            <ac:picMk id="8193" creationId="{EAAAB281-DB76-E91A-D0C4-DB57C5CB4C83}"/>
          </ac:picMkLst>
        </pc:picChg>
        <pc:picChg chg="add del mod">
          <ac:chgData name="Gianluca Ruberto" userId="f278aeea-2b90-4e09-b169-65ae54a0ab31" providerId="ADAL" clId="{1874EB87-FFD4-4653-982D-6A984BAFB346}" dt="2022-05-24T15:49:58.302" v="693" actId="478"/>
          <ac:picMkLst>
            <pc:docMk/>
            <pc:sldMk cId="4256637874" sldId="282"/>
            <ac:picMk id="8196" creationId="{C3264925-0D27-F973-B65C-AC0A0EE8FC0C}"/>
          </ac:picMkLst>
        </pc:picChg>
        <pc:cxnChg chg="mod">
          <ac:chgData name="Gianluca Ruberto" userId="f278aeea-2b90-4e09-b169-65ae54a0ab31" providerId="ADAL" clId="{1874EB87-FFD4-4653-982D-6A984BAFB346}" dt="2022-05-24T15:45:12.251" v="517"/>
          <ac:cxnSpMkLst>
            <pc:docMk/>
            <pc:sldMk cId="4256637874" sldId="282"/>
            <ac:cxnSpMk id="11" creationId="{F396B0D2-9FAB-84C7-B817-CB0D9A17347F}"/>
          </ac:cxnSpMkLst>
        </pc:cxnChg>
        <pc:cxnChg chg="mod">
          <ac:chgData name="Gianluca Ruberto" userId="f278aeea-2b90-4e09-b169-65ae54a0ab31" providerId="ADAL" clId="{1874EB87-FFD4-4653-982D-6A984BAFB346}" dt="2022-05-24T15:45:12.251" v="517"/>
          <ac:cxnSpMkLst>
            <pc:docMk/>
            <pc:sldMk cId="4256637874" sldId="282"/>
            <ac:cxnSpMk id="12" creationId="{09E0AD32-7620-EECB-0750-BD5F60C64FCE}"/>
          </ac:cxnSpMkLst>
        </pc:cxnChg>
        <pc:cxnChg chg="mod">
          <ac:chgData name="Gianluca Ruberto" userId="f278aeea-2b90-4e09-b169-65ae54a0ab31" providerId="ADAL" clId="{1874EB87-FFD4-4653-982D-6A984BAFB346}" dt="2022-05-24T15:45:12.251" v="517"/>
          <ac:cxnSpMkLst>
            <pc:docMk/>
            <pc:sldMk cId="4256637874" sldId="282"/>
            <ac:cxnSpMk id="18" creationId="{90EF9633-83B7-88A0-6161-073A7E1A294C}"/>
          </ac:cxnSpMkLst>
        </pc:cxnChg>
        <pc:cxnChg chg="mod">
          <ac:chgData name="Gianluca Ruberto" userId="f278aeea-2b90-4e09-b169-65ae54a0ab31" providerId="ADAL" clId="{1874EB87-FFD4-4653-982D-6A984BAFB346}" dt="2022-05-24T15:45:12.251" v="517"/>
          <ac:cxnSpMkLst>
            <pc:docMk/>
            <pc:sldMk cId="4256637874" sldId="282"/>
            <ac:cxnSpMk id="21" creationId="{58F5C6C6-F810-67FD-1ABE-14F932DEDB49}"/>
          </ac:cxnSpMkLst>
        </pc:cxnChg>
      </pc:sldChg>
      <pc:sldChg chg="addSp delSp modSp new mod">
        <pc:chgData name="Gianluca Ruberto" userId="f278aeea-2b90-4e09-b169-65ae54a0ab31" providerId="ADAL" clId="{1874EB87-FFD4-4653-982D-6A984BAFB346}" dt="2022-05-27T17:48:29.598" v="8696" actId="20577"/>
        <pc:sldMkLst>
          <pc:docMk/>
          <pc:sldMk cId="2162653679" sldId="283"/>
        </pc:sldMkLst>
        <pc:spChg chg="mod">
          <ac:chgData name="Gianluca Ruberto" userId="f278aeea-2b90-4e09-b169-65ae54a0ab31" providerId="ADAL" clId="{1874EB87-FFD4-4653-982D-6A984BAFB346}" dt="2022-05-24T15:44:26.372" v="507" actId="20577"/>
          <ac:spMkLst>
            <pc:docMk/>
            <pc:sldMk cId="2162653679" sldId="283"/>
            <ac:spMk id="2" creationId="{9E1A00C9-2E19-75DC-E13E-D3316AD4B147}"/>
          </ac:spMkLst>
        </pc:spChg>
        <pc:spChg chg="add del mod">
          <ac:chgData name="Gianluca Ruberto" userId="f278aeea-2b90-4e09-b169-65ae54a0ab31" providerId="ADAL" clId="{1874EB87-FFD4-4653-982D-6A984BAFB346}" dt="2022-05-24T15:44:36.672" v="512"/>
          <ac:spMkLst>
            <pc:docMk/>
            <pc:sldMk cId="2162653679" sldId="283"/>
            <ac:spMk id="3" creationId="{DC77CBC7-ABE0-6A6A-9575-83CF8ED59F5F}"/>
          </ac:spMkLst>
        </pc:spChg>
        <pc:spChg chg="add mod">
          <ac:chgData name="Gianluca Ruberto" userId="f278aeea-2b90-4e09-b169-65ae54a0ab31" providerId="ADAL" clId="{1874EB87-FFD4-4653-982D-6A984BAFB346}" dt="2022-05-27T17:48:29.598" v="8696" actId="20577"/>
          <ac:spMkLst>
            <pc:docMk/>
            <pc:sldMk cId="2162653679" sldId="283"/>
            <ac:spMk id="4" creationId="{4A531025-9672-1651-3040-F3911A859D9A}"/>
          </ac:spMkLst>
        </pc:spChg>
        <pc:spChg chg="mod">
          <ac:chgData name="Gianluca Ruberto" userId="f278aeea-2b90-4e09-b169-65ae54a0ab31" providerId="ADAL" clId="{1874EB87-FFD4-4653-982D-6A984BAFB346}" dt="2022-05-24T15:50:27.816" v="705" actId="20577"/>
          <ac:spMkLst>
            <pc:docMk/>
            <pc:sldMk cId="2162653679" sldId="283"/>
            <ac:spMk id="7" creationId="{6B82AC84-8B75-DF3E-9E42-625149151A39}"/>
          </ac:spMkLst>
        </pc:spChg>
        <pc:spChg chg="mod">
          <ac:chgData name="Gianluca Ruberto" userId="f278aeea-2b90-4e09-b169-65ae54a0ab31" providerId="ADAL" clId="{1874EB87-FFD4-4653-982D-6A984BAFB346}" dt="2022-05-24T15:45:15.185" v="518"/>
          <ac:spMkLst>
            <pc:docMk/>
            <pc:sldMk cId="2162653679" sldId="283"/>
            <ac:spMk id="8" creationId="{C3349D21-576E-46E0-57DA-DA97066379BB}"/>
          </ac:spMkLst>
        </pc:spChg>
        <pc:spChg chg="mod">
          <ac:chgData name="Gianluca Ruberto" userId="f278aeea-2b90-4e09-b169-65ae54a0ab31" providerId="ADAL" clId="{1874EB87-FFD4-4653-982D-6A984BAFB346}" dt="2022-05-24T15:45:15.185" v="518"/>
          <ac:spMkLst>
            <pc:docMk/>
            <pc:sldMk cId="2162653679" sldId="283"/>
            <ac:spMk id="9" creationId="{C5FCE15D-F882-FB6E-62D4-E5E078987850}"/>
          </ac:spMkLst>
        </pc:spChg>
        <pc:spChg chg="mod">
          <ac:chgData name="Gianluca Ruberto" userId="f278aeea-2b90-4e09-b169-65ae54a0ab31" providerId="ADAL" clId="{1874EB87-FFD4-4653-982D-6A984BAFB346}" dt="2022-05-24T15:50:40.758" v="711" actId="20577"/>
          <ac:spMkLst>
            <pc:docMk/>
            <pc:sldMk cId="2162653679" sldId="283"/>
            <ac:spMk id="12" creationId="{553DD6DE-D9C2-E2CD-DC62-B55C26DFD549}"/>
          </ac:spMkLst>
        </pc:spChg>
        <pc:spChg chg="mod">
          <ac:chgData name="Gianluca Ruberto" userId="f278aeea-2b90-4e09-b169-65ae54a0ab31" providerId="ADAL" clId="{1874EB87-FFD4-4653-982D-6A984BAFB346}" dt="2022-05-24T15:45:15.185" v="518"/>
          <ac:spMkLst>
            <pc:docMk/>
            <pc:sldMk cId="2162653679" sldId="283"/>
            <ac:spMk id="13" creationId="{F6B8253E-F77B-F7D0-EF14-699731083738}"/>
          </ac:spMkLst>
        </pc:spChg>
        <pc:spChg chg="mod">
          <ac:chgData name="Gianluca Ruberto" userId="f278aeea-2b90-4e09-b169-65ae54a0ab31" providerId="ADAL" clId="{1874EB87-FFD4-4653-982D-6A984BAFB346}" dt="2022-05-24T15:50:24.622" v="699" actId="20577"/>
          <ac:spMkLst>
            <pc:docMk/>
            <pc:sldMk cId="2162653679" sldId="283"/>
            <ac:spMk id="14" creationId="{31E44519-8B2B-6B80-C4B3-275687130F23}"/>
          </ac:spMkLst>
        </pc:spChg>
        <pc:spChg chg="mod">
          <ac:chgData name="Gianluca Ruberto" userId="f278aeea-2b90-4e09-b169-65ae54a0ab31" providerId="ADAL" clId="{1874EB87-FFD4-4653-982D-6A984BAFB346}" dt="2022-05-24T15:50:32.154" v="706"/>
          <ac:spMkLst>
            <pc:docMk/>
            <pc:sldMk cId="2162653679" sldId="283"/>
            <ac:spMk id="15" creationId="{A2841BCE-3BA0-9197-B235-765878F63897}"/>
          </ac:spMkLst>
        </pc:spChg>
        <pc:spChg chg="mod">
          <ac:chgData name="Gianluca Ruberto" userId="f278aeea-2b90-4e09-b169-65ae54a0ab31" providerId="ADAL" clId="{1874EB87-FFD4-4653-982D-6A984BAFB346}" dt="2022-05-24T15:50:19.546" v="695"/>
          <ac:spMkLst>
            <pc:docMk/>
            <pc:sldMk cId="2162653679" sldId="283"/>
            <ac:spMk id="16" creationId="{85C432B3-5A65-DC52-357F-FF68B571DFC2}"/>
          </ac:spMkLst>
        </pc:spChg>
        <pc:spChg chg="mod">
          <ac:chgData name="Gianluca Ruberto" userId="f278aeea-2b90-4e09-b169-65ae54a0ab31" providerId="ADAL" clId="{1874EB87-FFD4-4653-982D-6A984BAFB346}" dt="2022-05-24T15:50:34.430" v="707"/>
          <ac:spMkLst>
            <pc:docMk/>
            <pc:sldMk cId="2162653679" sldId="283"/>
            <ac:spMk id="18" creationId="{7869F95D-BA36-5A4D-D2C6-E96FF389FA76}"/>
          </ac:spMkLst>
        </pc:spChg>
        <pc:spChg chg="mod">
          <ac:chgData name="Gianluca Ruberto" userId="f278aeea-2b90-4e09-b169-65ae54a0ab31" providerId="ADAL" clId="{1874EB87-FFD4-4653-982D-6A984BAFB346}" dt="2022-05-24T15:50:21.685" v="696"/>
          <ac:spMkLst>
            <pc:docMk/>
            <pc:sldMk cId="2162653679" sldId="283"/>
            <ac:spMk id="19" creationId="{CE011FB7-E9D3-7EDF-A203-333CE8432526}"/>
          </ac:spMkLst>
        </pc:spChg>
        <pc:spChg chg="mod">
          <ac:chgData name="Gianluca Ruberto" userId="f278aeea-2b90-4e09-b169-65ae54a0ab31" providerId="ADAL" clId="{1874EB87-FFD4-4653-982D-6A984BAFB346}" dt="2022-05-24T15:45:15.185" v="518"/>
          <ac:spMkLst>
            <pc:docMk/>
            <pc:sldMk cId="2162653679" sldId="283"/>
            <ac:spMk id="21" creationId="{6C320695-AD5E-5116-9AB2-E800AEC0B854}"/>
          </ac:spMkLst>
        </pc:spChg>
        <pc:spChg chg="mod">
          <ac:chgData name="Gianluca Ruberto" userId="f278aeea-2b90-4e09-b169-65ae54a0ab31" providerId="ADAL" clId="{1874EB87-FFD4-4653-982D-6A984BAFB346}" dt="2022-05-24T15:50:56.523" v="712" actId="20577"/>
          <ac:spMkLst>
            <pc:docMk/>
            <pc:sldMk cId="2162653679" sldId="283"/>
            <ac:spMk id="22" creationId="{EC2C68CD-0C84-FC9A-D54C-A30CB7D5E9D3}"/>
          </ac:spMkLst>
        </pc:spChg>
        <pc:grpChg chg="add mod">
          <ac:chgData name="Gianluca Ruberto" userId="f278aeea-2b90-4e09-b169-65ae54a0ab31" providerId="ADAL" clId="{1874EB87-FFD4-4653-982D-6A984BAFB346}" dt="2022-05-24T15:45:15.185" v="518"/>
          <ac:grpSpMkLst>
            <pc:docMk/>
            <pc:sldMk cId="2162653679" sldId="283"/>
            <ac:grpSpMk id="6" creationId="{7914CB84-D602-9B58-EC3C-28CD0BFA8C5C}"/>
          </ac:grpSpMkLst>
        </pc:grpChg>
        <pc:picChg chg="add del mod">
          <ac:chgData name="Gianluca Ruberto" userId="f278aeea-2b90-4e09-b169-65ae54a0ab31" providerId="ADAL" clId="{1874EB87-FFD4-4653-982D-6A984BAFB346}" dt="2022-05-24T15:50:59.612" v="713" actId="478"/>
          <ac:picMkLst>
            <pc:docMk/>
            <pc:sldMk cId="2162653679" sldId="283"/>
            <ac:picMk id="9217" creationId="{81C38D9C-3BEB-4AF0-D40C-562E692EFB76}"/>
          </ac:picMkLst>
        </pc:picChg>
        <pc:cxnChg chg="mod">
          <ac:chgData name="Gianluca Ruberto" userId="f278aeea-2b90-4e09-b169-65ae54a0ab31" providerId="ADAL" clId="{1874EB87-FFD4-4653-982D-6A984BAFB346}" dt="2022-05-24T15:45:15.185" v="518"/>
          <ac:cxnSpMkLst>
            <pc:docMk/>
            <pc:sldMk cId="2162653679" sldId="283"/>
            <ac:cxnSpMk id="10" creationId="{4E032F6F-5C0B-C314-D938-D89822FC7A67}"/>
          </ac:cxnSpMkLst>
        </pc:cxnChg>
        <pc:cxnChg chg="mod">
          <ac:chgData name="Gianluca Ruberto" userId="f278aeea-2b90-4e09-b169-65ae54a0ab31" providerId="ADAL" clId="{1874EB87-FFD4-4653-982D-6A984BAFB346}" dt="2022-05-24T15:45:15.185" v="518"/>
          <ac:cxnSpMkLst>
            <pc:docMk/>
            <pc:sldMk cId="2162653679" sldId="283"/>
            <ac:cxnSpMk id="11" creationId="{42833AEE-1F39-C29A-C4C2-638AEF2A7880}"/>
          </ac:cxnSpMkLst>
        </pc:cxnChg>
        <pc:cxnChg chg="mod">
          <ac:chgData name="Gianluca Ruberto" userId="f278aeea-2b90-4e09-b169-65ae54a0ab31" providerId="ADAL" clId="{1874EB87-FFD4-4653-982D-6A984BAFB346}" dt="2022-05-24T15:45:15.185" v="518"/>
          <ac:cxnSpMkLst>
            <pc:docMk/>
            <pc:sldMk cId="2162653679" sldId="283"/>
            <ac:cxnSpMk id="17" creationId="{0E30E226-1875-E03B-D143-F2DCE8F41BD7}"/>
          </ac:cxnSpMkLst>
        </pc:cxnChg>
        <pc:cxnChg chg="mod">
          <ac:chgData name="Gianluca Ruberto" userId="f278aeea-2b90-4e09-b169-65ae54a0ab31" providerId="ADAL" clId="{1874EB87-FFD4-4653-982D-6A984BAFB346}" dt="2022-05-24T15:45:15.185" v="518"/>
          <ac:cxnSpMkLst>
            <pc:docMk/>
            <pc:sldMk cId="2162653679" sldId="283"/>
            <ac:cxnSpMk id="20" creationId="{CA54B755-DE63-EA76-E50C-8BD1675863CA}"/>
          </ac:cxnSpMkLst>
        </pc:cxnChg>
      </pc:sldChg>
      <pc:sldChg chg="modSp new mod">
        <pc:chgData name="Gianluca Ruberto" userId="f278aeea-2b90-4e09-b169-65ae54a0ab31" providerId="ADAL" clId="{1874EB87-FFD4-4653-982D-6A984BAFB346}" dt="2022-05-27T17:57:06.925" v="8782" actId="403"/>
        <pc:sldMkLst>
          <pc:docMk/>
          <pc:sldMk cId="1964500086" sldId="284"/>
        </pc:sldMkLst>
        <pc:spChg chg="mod">
          <ac:chgData name="Gianluca Ruberto" userId="f278aeea-2b90-4e09-b169-65ae54a0ab31" providerId="ADAL" clId="{1874EB87-FFD4-4653-982D-6A984BAFB346}" dt="2022-05-27T17:57:06.925" v="8782" actId="403"/>
          <ac:spMkLst>
            <pc:docMk/>
            <pc:sldMk cId="1964500086" sldId="284"/>
            <ac:spMk id="2" creationId="{10D0526E-196F-763B-580F-B8B400FEF557}"/>
          </ac:spMkLst>
        </pc:spChg>
      </pc:sldChg>
      <pc:sldChg chg="modSp new mod ord">
        <pc:chgData name="Gianluca Ruberto" userId="f278aeea-2b90-4e09-b169-65ae54a0ab31" providerId="ADAL" clId="{1874EB87-FFD4-4653-982D-6A984BAFB346}" dt="2022-05-27T18:00:57.797" v="8784"/>
        <pc:sldMkLst>
          <pc:docMk/>
          <pc:sldMk cId="3573415771" sldId="285"/>
        </pc:sldMkLst>
        <pc:spChg chg="mod">
          <ac:chgData name="Gianluca Ruberto" userId="f278aeea-2b90-4e09-b169-65ae54a0ab31" providerId="ADAL" clId="{1874EB87-FFD4-4653-982D-6A984BAFB346}" dt="2022-05-24T15:31:09.615" v="400"/>
          <ac:spMkLst>
            <pc:docMk/>
            <pc:sldMk cId="3573415771" sldId="285"/>
            <ac:spMk id="2" creationId="{F8A877D6-71E2-BC78-C63C-F02E60761AAF}"/>
          </ac:spMkLst>
        </pc:spChg>
      </pc:sldChg>
      <pc:sldChg chg="modSp new mod">
        <pc:chgData name="Gianluca Ruberto" userId="f278aeea-2b90-4e09-b169-65ae54a0ab31" providerId="ADAL" clId="{1874EB87-FFD4-4653-982D-6A984BAFB346}" dt="2022-05-28T10:47:59.111" v="10760" actId="1076"/>
        <pc:sldMkLst>
          <pc:docMk/>
          <pc:sldMk cId="1406563394" sldId="286"/>
        </pc:sldMkLst>
        <pc:spChg chg="mod">
          <ac:chgData name="Gianluca Ruberto" userId="f278aeea-2b90-4e09-b169-65ae54a0ab31" providerId="ADAL" clId="{1874EB87-FFD4-4653-982D-6A984BAFB346}" dt="2022-05-28T10:47:59.111" v="10760" actId="1076"/>
          <ac:spMkLst>
            <pc:docMk/>
            <pc:sldMk cId="1406563394" sldId="286"/>
            <ac:spMk id="2" creationId="{1C9B89C5-3CE7-6FAA-5DAE-A14A3FA37C24}"/>
          </ac:spMkLst>
        </pc:spChg>
      </pc:sldChg>
      <pc:sldChg chg="addSp delSp modSp new mod">
        <pc:chgData name="Gianluca Ruberto" userId="f278aeea-2b90-4e09-b169-65ae54a0ab31" providerId="ADAL" clId="{1874EB87-FFD4-4653-982D-6A984BAFB346}" dt="2022-05-28T10:10:12.596" v="9864" actId="20577"/>
        <pc:sldMkLst>
          <pc:docMk/>
          <pc:sldMk cId="3330723525" sldId="287"/>
        </pc:sldMkLst>
        <pc:spChg chg="add del mod">
          <ac:chgData name="Gianluca Ruberto" userId="f278aeea-2b90-4e09-b169-65ae54a0ab31" providerId="ADAL" clId="{1874EB87-FFD4-4653-982D-6A984BAFB346}" dt="2022-05-28T09:53:02.075" v="9431" actId="255"/>
          <ac:spMkLst>
            <pc:docMk/>
            <pc:sldMk cId="3330723525" sldId="287"/>
            <ac:spMk id="2" creationId="{92BF41DD-F2E4-2BA4-5075-9EC4899C51FC}"/>
          </ac:spMkLst>
        </pc:spChg>
        <pc:spChg chg="add del mod">
          <ac:chgData name="Gianluca Ruberto" userId="f278aeea-2b90-4e09-b169-65ae54a0ab31" providerId="ADAL" clId="{1874EB87-FFD4-4653-982D-6A984BAFB346}" dt="2022-05-28T09:52:52.949" v="9429" actId="478"/>
          <ac:spMkLst>
            <pc:docMk/>
            <pc:sldMk cId="3330723525" sldId="287"/>
            <ac:spMk id="4" creationId="{5D908E6B-6360-E7F7-BC80-D41B25F6F9BA}"/>
          </ac:spMkLst>
        </pc:spChg>
        <pc:spChg chg="add del mod">
          <ac:chgData name="Gianluca Ruberto" userId="f278aeea-2b90-4e09-b169-65ae54a0ab31" providerId="ADAL" clId="{1874EB87-FFD4-4653-982D-6A984BAFB346}" dt="2022-05-28T09:52:51.887" v="9427" actId="767"/>
          <ac:spMkLst>
            <pc:docMk/>
            <pc:sldMk cId="3330723525" sldId="287"/>
            <ac:spMk id="5" creationId="{EDC51E68-B7ED-0662-0953-46AFB1E63F20}"/>
          </ac:spMkLst>
        </pc:spChg>
        <pc:spChg chg="add mod">
          <ac:chgData name="Gianluca Ruberto" userId="f278aeea-2b90-4e09-b169-65ae54a0ab31" providerId="ADAL" clId="{1874EB87-FFD4-4653-982D-6A984BAFB346}" dt="2022-05-28T10:10:12.596" v="9864" actId="20577"/>
          <ac:spMkLst>
            <pc:docMk/>
            <pc:sldMk cId="3330723525" sldId="287"/>
            <ac:spMk id="6" creationId="{7A593D3E-2949-83E2-E71B-FE6B82C0C644}"/>
          </ac:spMkLst>
        </pc:spChg>
        <pc:spChg chg="add mod">
          <ac:chgData name="Gianluca Ruberto" userId="f278aeea-2b90-4e09-b169-65ae54a0ab31" providerId="ADAL" clId="{1874EB87-FFD4-4653-982D-6A984BAFB346}" dt="2022-05-28T09:56:12.240" v="9538" actId="20577"/>
          <ac:spMkLst>
            <pc:docMk/>
            <pc:sldMk cId="3330723525" sldId="287"/>
            <ac:spMk id="7" creationId="{6AB88D09-EE61-127C-3900-D07BD62EE517}"/>
          </ac:spMkLst>
        </pc:spChg>
        <pc:spChg chg="add del">
          <ac:chgData name="Gianluca Ruberto" userId="f278aeea-2b90-4e09-b169-65ae54a0ab31" providerId="ADAL" clId="{1874EB87-FFD4-4653-982D-6A984BAFB346}" dt="2022-05-28T09:57:36.079" v="9598"/>
          <ac:spMkLst>
            <pc:docMk/>
            <pc:sldMk cId="3330723525" sldId="287"/>
            <ac:spMk id="8" creationId="{CAFFA44F-192E-DA20-B30C-8D83AE3AF346}"/>
          </ac:spMkLst>
        </pc:spChg>
        <pc:spChg chg="add mod">
          <ac:chgData name="Gianluca Ruberto" userId="f278aeea-2b90-4e09-b169-65ae54a0ab31" providerId="ADAL" clId="{1874EB87-FFD4-4653-982D-6A984BAFB346}" dt="2022-05-28T09:57:43.630" v="9600" actId="20577"/>
          <ac:spMkLst>
            <pc:docMk/>
            <pc:sldMk cId="3330723525" sldId="287"/>
            <ac:spMk id="9" creationId="{0428F061-7B5F-9D4A-1C17-8D62D0C7F533}"/>
          </ac:spMkLst>
        </pc:spChg>
        <pc:spChg chg="add mod">
          <ac:chgData name="Gianluca Ruberto" userId="f278aeea-2b90-4e09-b169-65ae54a0ab31" providerId="ADAL" clId="{1874EB87-FFD4-4653-982D-6A984BAFB346}" dt="2022-05-28T09:58:21.226" v="9603" actId="20577"/>
          <ac:spMkLst>
            <pc:docMk/>
            <pc:sldMk cId="3330723525" sldId="287"/>
            <ac:spMk id="10" creationId="{FE7AFADF-CD9C-E9FE-6E04-8156E7970A08}"/>
          </ac:spMkLst>
        </pc:spChg>
        <pc:spChg chg="add mod">
          <ac:chgData name="Gianluca Ruberto" userId="f278aeea-2b90-4e09-b169-65ae54a0ab31" providerId="ADAL" clId="{1874EB87-FFD4-4653-982D-6A984BAFB346}" dt="2022-05-28T09:58:37.817" v="9606" actId="20577"/>
          <ac:spMkLst>
            <pc:docMk/>
            <pc:sldMk cId="3330723525" sldId="287"/>
            <ac:spMk id="11" creationId="{91B8680D-754D-404D-9AED-2FD6113B6E67}"/>
          </ac:spMkLst>
        </pc:spChg>
        <pc:spChg chg="add mod">
          <ac:chgData name="Gianluca Ruberto" userId="f278aeea-2b90-4e09-b169-65ae54a0ab31" providerId="ADAL" clId="{1874EB87-FFD4-4653-982D-6A984BAFB346}" dt="2022-05-28T09:58:58.022" v="9609" actId="20577"/>
          <ac:spMkLst>
            <pc:docMk/>
            <pc:sldMk cId="3330723525" sldId="287"/>
            <ac:spMk id="12" creationId="{893D43F8-00CA-9331-99DF-1199DDE8058B}"/>
          </ac:spMkLst>
        </pc:spChg>
        <pc:spChg chg="add mod">
          <ac:chgData name="Gianluca Ruberto" userId="f278aeea-2b90-4e09-b169-65ae54a0ab31" providerId="ADAL" clId="{1874EB87-FFD4-4653-982D-6A984BAFB346}" dt="2022-05-28T10:00:22.147" v="9644" actId="20577"/>
          <ac:spMkLst>
            <pc:docMk/>
            <pc:sldMk cId="3330723525" sldId="287"/>
            <ac:spMk id="13" creationId="{11C153F2-A55E-C88E-D23D-63D8CE920EF6}"/>
          </ac:spMkLst>
        </pc:spChg>
        <pc:spChg chg="add mod">
          <ac:chgData name="Gianluca Ruberto" userId="f278aeea-2b90-4e09-b169-65ae54a0ab31" providerId="ADAL" clId="{1874EB87-FFD4-4653-982D-6A984BAFB346}" dt="2022-05-28T10:00:45.171" v="9647" actId="20577"/>
          <ac:spMkLst>
            <pc:docMk/>
            <pc:sldMk cId="3330723525" sldId="287"/>
            <ac:spMk id="14" creationId="{8E259C81-0B56-671C-AAB1-90B9D0277D7A}"/>
          </ac:spMkLst>
        </pc:spChg>
        <pc:spChg chg="add mod">
          <ac:chgData name="Gianluca Ruberto" userId="f278aeea-2b90-4e09-b169-65ae54a0ab31" providerId="ADAL" clId="{1874EB87-FFD4-4653-982D-6A984BAFB346}" dt="2022-05-28T10:01:06.974" v="9650" actId="20577"/>
          <ac:spMkLst>
            <pc:docMk/>
            <pc:sldMk cId="3330723525" sldId="287"/>
            <ac:spMk id="15" creationId="{8E720F65-BBA6-970E-CDBD-D788BDC1D031}"/>
          </ac:spMkLst>
        </pc:spChg>
        <pc:spChg chg="add mod">
          <ac:chgData name="Gianluca Ruberto" userId="f278aeea-2b90-4e09-b169-65ae54a0ab31" providerId="ADAL" clId="{1874EB87-FFD4-4653-982D-6A984BAFB346}" dt="2022-05-28T10:02:01.322" v="9687" actId="20577"/>
          <ac:spMkLst>
            <pc:docMk/>
            <pc:sldMk cId="3330723525" sldId="287"/>
            <ac:spMk id="16" creationId="{0B466210-FE04-4621-9F05-C90CC1981CA3}"/>
          </ac:spMkLst>
        </pc:spChg>
        <pc:spChg chg="add mod">
          <ac:chgData name="Gianluca Ruberto" userId="f278aeea-2b90-4e09-b169-65ae54a0ab31" providerId="ADAL" clId="{1874EB87-FFD4-4653-982D-6A984BAFB346}" dt="2022-05-28T10:02:24.432" v="9690" actId="20577"/>
          <ac:spMkLst>
            <pc:docMk/>
            <pc:sldMk cId="3330723525" sldId="287"/>
            <ac:spMk id="17" creationId="{0C885CE0-CBEE-B0EE-80CA-B8DC2856EDF2}"/>
          </ac:spMkLst>
        </pc:spChg>
        <pc:spChg chg="add mod">
          <ac:chgData name="Gianluca Ruberto" userId="f278aeea-2b90-4e09-b169-65ae54a0ab31" providerId="ADAL" clId="{1874EB87-FFD4-4653-982D-6A984BAFB346}" dt="2022-05-28T10:02:43.389" v="9693" actId="20577"/>
          <ac:spMkLst>
            <pc:docMk/>
            <pc:sldMk cId="3330723525" sldId="287"/>
            <ac:spMk id="18" creationId="{906BEBD6-C487-59B9-A5EF-2427C81CE1E8}"/>
          </ac:spMkLst>
        </pc:spChg>
        <pc:spChg chg="add mod">
          <ac:chgData name="Gianluca Ruberto" userId="f278aeea-2b90-4e09-b169-65ae54a0ab31" providerId="ADAL" clId="{1874EB87-FFD4-4653-982D-6A984BAFB346}" dt="2022-05-28T10:09:58.624" v="9862" actId="207"/>
          <ac:spMkLst>
            <pc:docMk/>
            <pc:sldMk cId="3330723525" sldId="287"/>
            <ac:spMk id="19" creationId="{6F124D99-7957-25D9-F47E-E41B31C4B798}"/>
          </ac:spMkLst>
        </pc:spChg>
        <pc:spChg chg="add mod">
          <ac:chgData name="Gianluca Ruberto" userId="f278aeea-2b90-4e09-b169-65ae54a0ab31" providerId="ADAL" clId="{1874EB87-FFD4-4653-982D-6A984BAFB346}" dt="2022-05-28T10:04:50.518" v="9751" actId="6549"/>
          <ac:spMkLst>
            <pc:docMk/>
            <pc:sldMk cId="3330723525" sldId="287"/>
            <ac:spMk id="20" creationId="{186828B3-A934-A8F2-8D47-7555442A08AB}"/>
          </ac:spMkLst>
        </pc:spChg>
        <pc:spChg chg="add mod">
          <ac:chgData name="Gianluca Ruberto" userId="f278aeea-2b90-4e09-b169-65ae54a0ab31" providerId="ADAL" clId="{1874EB87-FFD4-4653-982D-6A984BAFB346}" dt="2022-05-28T10:05:14.830" v="9754" actId="20577"/>
          <ac:spMkLst>
            <pc:docMk/>
            <pc:sldMk cId="3330723525" sldId="287"/>
            <ac:spMk id="21" creationId="{41C3C11C-F75F-5E95-B7C8-A8C576476381}"/>
          </ac:spMkLst>
        </pc:spChg>
        <pc:spChg chg="add del mod">
          <ac:chgData name="Gianluca Ruberto" userId="f278aeea-2b90-4e09-b169-65ae54a0ab31" providerId="ADAL" clId="{1874EB87-FFD4-4653-982D-6A984BAFB346}" dt="2022-05-28T10:05:41.265" v="9759" actId="478"/>
          <ac:spMkLst>
            <pc:docMk/>
            <pc:sldMk cId="3330723525" sldId="287"/>
            <ac:spMk id="22" creationId="{D3465370-570E-D4A0-DAC8-7C9FC014C67D}"/>
          </ac:spMkLst>
        </pc:spChg>
        <pc:spChg chg="add mod">
          <ac:chgData name="Gianluca Ruberto" userId="f278aeea-2b90-4e09-b169-65ae54a0ab31" providerId="ADAL" clId="{1874EB87-FFD4-4653-982D-6A984BAFB346}" dt="2022-05-28T10:06:31.260" v="9795" actId="20577"/>
          <ac:spMkLst>
            <pc:docMk/>
            <pc:sldMk cId="3330723525" sldId="287"/>
            <ac:spMk id="23" creationId="{EC65847D-8EBA-9363-AECE-5D0BBD5C6AE3}"/>
          </ac:spMkLst>
        </pc:spChg>
        <pc:spChg chg="add mod">
          <ac:chgData name="Gianluca Ruberto" userId="f278aeea-2b90-4e09-b169-65ae54a0ab31" providerId="ADAL" clId="{1874EB87-FFD4-4653-982D-6A984BAFB346}" dt="2022-05-28T10:06:48.475" v="9798" actId="20577"/>
          <ac:spMkLst>
            <pc:docMk/>
            <pc:sldMk cId="3330723525" sldId="287"/>
            <ac:spMk id="24" creationId="{DEFED0BF-8F6B-56EC-DD10-A45E92E945DE}"/>
          </ac:spMkLst>
        </pc:spChg>
        <pc:spChg chg="add mod">
          <ac:chgData name="Gianluca Ruberto" userId="f278aeea-2b90-4e09-b169-65ae54a0ab31" providerId="ADAL" clId="{1874EB87-FFD4-4653-982D-6A984BAFB346}" dt="2022-05-28T10:07:06.637" v="9801" actId="20577"/>
          <ac:spMkLst>
            <pc:docMk/>
            <pc:sldMk cId="3330723525" sldId="287"/>
            <ac:spMk id="25" creationId="{BBD8AC26-6E2F-5814-EA3E-4F08BA788044}"/>
          </ac:spMkLst>
        </pc:spChg>
        <pc:spChg chg="add mod">
          <ac:chgData name="Gianluca Ruberto" userId="f278aeea-2b90-4e09-b169-65ae54a0ab31" providerId="ADAL" clId="{1874EB87-FFD4-4653-982D-6A984BAFB346}" dt="2022-05-28T10:08:43.532" v="9849" actId="20577"/>
          <ac:spMkLst>
            <pc:docMk/>
            <pc:sldMk cId="3330723525" sldId="287"/>
            <ac:spMk id="26" creationId="{D92324EA-3F1A-3328-2154-5E1D8A147CB4}"/>
          </ac:spMkLst>
        </pc:spChg>
        <pc:spChg chg="add mod">
          <ac:chgData name="Gianluca Ruberto" userId="f278aeea-2b90-4e09-b169-65ae54a0ab31" providerId="ADAL" clId="{1874EB87-FFD4-4653-982D-6A984BAFB346}" dt="2022-05-28T10:09:05.250" v="9852" actId="20577"/>
          <ac:spMkLst>
            <pc:docMk/>
            <pc:sldMk cId="3330723525" sldId="287"/>
            <ac:spMk id="27" creationId="{6317773C-7740-D514-AFE0-F0D90A736D4C}"/>
          </ac:spMkLst>
        </pc:spChg>
        <pc:spChg chg="add mod">
          <ac:chgData name="Gianluca Ruberto" userId="f278aeea-2b90-4e09-b169-65ae54a0ab31" providerId="ADAL" clId="{1874EB87-FFD4-4653-982D-6A984BAFB346}" dt="2022-05-28T10:09:23.736" v="9855" actId="20577"/>
          <ac:spMkLst>
            <pc:docMk/>
            <pc:sldMk cId="3330723525" sldId="287"/>
            <ac:spMk id="28" creationId="{FF918DE6-F517-52BD-68FB-1F1ECE4DFAED}"/>
          </ac:spMkLst>
        </pc:spChg>
        <pc:spChg chg="add mod">
          <ac:chgData name="Gianluca Ruberto" userId="f278aeea-2b90-4e09-b169-65ae54a0ab31" providerId="ADAL" clId="{1874EB87-FFD4-4653-982D-6A984BAFB346}" dt="2022-05-28T10:09:40.583" v="9858" actId="20577"/>
          <ac:spMkLst>
            <pc:docMk/>
            <pc:sldMk cId="3330723525" sldId="287"/>
            <ac:spMk id="29" creationId="{835D3DA3-4FD1-BE2C-8DE8-6D9AC47025B6}"/>
          </ac:spMkLst>
        </pc:spChg>
      </pc:sldChg>
      <pc:sldChg chg="modSp new mod">
        <pc:chgData name="Gianluca Ruberto" userId="f278aeea-2b90-4e09-b169-65ae54a0ab31" providerId="ADAL" clId="{1874EB87-FFD4-4653-982D-6A984BAFB346}" dt="2022-05-24T15:31:32.645" v="406"/>
        <pc:sldMkLst>
          <pc:docMk/>
          <pc:sldMk cId="3816305075" sldId="288"/>
        </pc:sldMkLst>
        <pc:spChg chg="mod">
          <ac:chgData name="Gianluca Ruberto" userId="f278aeea-2b90-4e09-b169-65ae54a0ab31" providerId="ADAL" clId="{1874EB87-FFD4-4653-982D-6A984BAFB346}" dt="2022-05-24T15:31:32.645" v="406"/>
          <ac:spMkLst>
            <pc:docMk/>
            <pc:sldMk cId="3816305075" sldId="288"/>
            <ac:spMk id="2" creationId="{5070DA47-216B-A011-5407-B0306D418D47}"/>
          </ac:spMkLst>
        </pc:spChg>
      </pc:sldChg>
      <pc:sldChg chg="addSp delSp modSp new mod">
        <pc:chgData name="Gianluca Ruberto" userId="f278aeea-2b90-4e09-b169-65ae54a0ab31" providerId="ADAL" clId="{1874EB87-FFD4-4653-982D-6A984BAFB346}" dt="2022-05-27T17:48:44.604" v="8701" actId="1076"/>
        <pc:sldMkLst>
          <pc:docMk/>
          <pc:sldMk cId="1488432630" sldId="289"/>
        </pc:sldMkLst>
        <pc:spChg chg="mod">
          <ac:chgData name="Gianluca Ruberto" userId="f278aeea-2b90-4e09-b169-65ae54a0ab31" providerId="ADAL" clId="{1874EB87-FFD4-4653-982D-6A984BAFB346}" dt="2022-05-24T15:57:26.112" v="764" actId="20577"/>
          <ac:spMkLst>
            <pc:docMk/>
            <pc:sldMk cId="1488432630" sldId="289"/>
            <ac:spMk id="2" creationId="{6D1815D2-DB72-7253-BAB6-FDBFC1D08CE2}"/>
          </ac:spMkLst>
        </pc:spChg>
        <pc:spChg chg="add mod">
          <ac:chgData name="Gianluca Ruberto" userId="f278aeea-2b90-4e09-b169-65ae54a0ab31" providerId="ADAL" clId="{1874EB87-FFD4-4653-982D-6A984BAFB346}" dt="2022-05-27T17:48:38.514" v="8699" actId="20577"/>
          <ac:spMkLst>
            <pc:docMk/>
            <pc:sldMk cId="1488432630" sldId="289"/>
            <ac:spMk id="3" creationId="{98B665CB-83D6-DD50-0FFA-33E7D3D3FB1E}"/>
          </ac:spMkLst>
        </pc:spChg>
        <pc:spChg chg="add del">
          <ac:chgData name="Gianluca Ruberto" userId="f278aeea-2b90-4e09-b169-65ae54a0ab31" providerId="ADAL" clId="{1874EB87-FFD4-4653-982D-6A984BAFB346}" dt="2022-05-27T17:48:28.970" v="8695"/>
          <ac:spMkLst>
            <pc:docMk/>
            <pc:sldMk cId="1488432630" sldId="289"/>
            <ac:spMk id="4" creationId="{DEBB41AB-ADDF-BF94-2D55-E99B6AF6BA4F}"/>
          </ac:spMkLst>
        </pc:spChg>
        <pc:spChg chg="add del">
          <ac:chgData name="Gianluca Ruberto" userId="f278aeea-2b90-4e09-b169-65ae54a0ab31" providerId="ADAL" clId="{1874EB87-FFD4-4653-982D-6A984BAFB346}" dt="2022-05-27T17:48:37.530" v="8698"/>
          <ac:spMkLst>
            <pc:docMk/>
            <pc:sldMk cId="1488432630" sldId="289"/>
            <ac:spMk id="5" creationId="{BAD63FA2-3E8D-350F-7C71-7ED3F1473949}"/>
          </ac:spMkLst>
        </pc:spChg>
        <pc:spChg chg="add mod">
          <ac:chgData name="Gianluca Ruberto" userId="f278aeea-2b90-4e09-b169-65ae54a0ab31" providerId="ADAL" clId="{1874EB87-FFD4-4653-982D-6A984BAFB346}" dt="2022-05-27T17:48:44.604" v="8701" actId="1076"/>
          <ac:spMkLst>
            <pc:docMk/>
            <pc:sldMk cId="1488432630" sldId="289"/>
            <ac:spMk id="6" creationId="{C9D89530-FE45-A830-F942-BCB407B50497}"/>
          </ac:spMkLst>
        </pc:spChg>
      </pc:sldChg>
      <pc:sldChg chg="modSp new del mod">
        <pc:chgData name="Gianluca Ruberto" userId="f278aeea-2b90-4e09-b169-65ae54a0ab31" providerId="ADAL" clId="{1874EB87-FFD4-4653-982D-6A984BAFB346}" dt="2022-05-27T17:48:49.886" v="8702" actId="47"/>
        <pc:sldMkLst>
          <pc:docMk/>
          <pc:sldMk cId="728655538" sldId="290"/>
        </pc:sldMkLst>
        <pc:spChg chg="mod">
          <ac:chgData name="Gianluca Ruberto" userId="f278aeea-2b90-4e09-b169-65ae54a0ab31" providerId="ADAL" clId="{1874EB87-FFD4-4653-982D-6A984BAFB346}" dt="2022-05-24T15:57:34.845" v="791" actId="20577"/>
          <ac:spMkLst>
            <pc:docMk/>
            <pc:sldMk cId="728655538" sldId="290"/>
            <ac:spMk id="2" creationId="{B7E59FEB-C5EC-1431-A916-6255D88EBE65}"/>
          </ac:spMkLst>
        </pc:spChg>
      </pc:sldChg>
      <pc:sldChg chg="addSp modSp new del mod">
        <pc:chgData name="Gianluca Ruberto" userId="f278aeea-2b90-4e09-b169-65ae54a0ab31" providerId="ADAL" clId="{1874EB87-FFD4-4653-982D-6A984BAFB346}" dt="2022-05-27T17:48:51.870" v="8703" actId="47"/>
        <pc:sldMkLst>
          <pc:docMk/>
          <pc:sldMk cId="473205902" sldId="291"/>
        </pc:sldMkLst>
        <pc:spChg chg="mod">
          <ac:chgData name="Gianluca Ruberto" userId="f278aeea-2b90-4e09-b169-65ae54a0ab31" providerId="ADAL" clId="{1874EB87-FFD4-4653-982D-6A984BAFB346}" dt="2022-05-24T15:57:55.791" v="845" actId="20577"/>
          <ac:spMkLst>
            <pc:docMk/>
            <pc:sldMk cId="473205902" sldId="291"/>
            <ac:spMk id="2" creationId="{F4FA72CA-66CF-E47B-1E1B-F3F3A15212A3}"/>
          </ac:spMkLst>
        </pc:spChg>
        <pc:spChg chg="add mod">
          <ac:chgData name="Gianluca Ruberto" userId="f278aeea-2b90-4e09-b169-65ae54a0ab31" providerId="ADAL" clId="{1874EB87-FFD4-4653-982D-6A984BAFB346}" dt="2022-05-24T15:59:09.593" v="871" actId="1076"/>
          <ac:spMkLst>
            <pc:docMk/>
            <pc:sldMk cId="473205902" sldId="291"/>
            <ac:spMk id="3" creationId="{33F91147-2A28-7393-C5C2-8A28820ED336}"/>
          </ac:spMkLst>
        </pc:spChg>
      </pc:sldChg>
      <pc:sldChg chg="addSp delSp modSp new mod">
        <pc:chgData name="Gianluca Ruberto" userId="f278aeea-2b90-4e09-b169-65ae54a0ab31" providerId="ADAL" clId="{1874EB87-FFD4-4653-982D-6A984BAFB346}" dt="2022-05-27T17:49:22.780" v="8706" actId="1076"/>
        <pc:sldMkLst>
          <pc:docMk/>
          <pc:sldMk cId="4048268655" sldId="292"/>
        </pc:sldMkLst>
        <pc:spChg chg="mod">
          <ac:chgData name="Gianluca Ruberto" userId="f278aeea-2b90-4e09-b169-65ae54a0ab31" providerId="ADAL" clId="{1874EB87-FFD4-4653-982D-6A984BAFB346}" dt="2022-05-24T16:00:10.586" v="937" actId="20577"/>
          <ac:spMkLst>
            <pc:docMk/>
            <pc:sldMk cId="4048268655" sldId="292"/>
            <ac:spMk id="2" creationId="{5588466E-DD77-440A-4524-46E9DBFA48F2}"/>
          </ac:spMkLst>
        </pc:spChg>
        <pc:spChg chg="add del mod">
          <ac:chgData name="Gianluca Ruberto" userId="f278aeea-2b90-4e09-b169-65ae54a0ab31" providerId="ADAL" clId="{1874EB87-FFD4-4653-982D-6A984BAFB346}" dt="2022-05-27T17:49:18.359" v="8704" actId="478"/>
          <ac:spMkLst>
            <pc:docMk/>
            <pc:sldMk cId="4048268655" sldId="292"/>
            <ac:spMk id="3" creationId="{17CF6461-68BF-AA32-94C9-8A349031DA82}"/>
          </ac:spMkLst>
        </pc:spChg>
        <pc:spChg chg="add mod">
          <ac:chgData name="Gianluca Ruberto" userId="f278aeea-2b90-4e09-b169-65ae54a0ab31" providerId="ADAL" clId="{1874EB87-FFD4-4653-982D-6A984BAFB346}" dt="2022-05-27T17:49:22.780" v="8706" actId="1076"/>
          <ac:spMkLst>
            <pc:docMk/>
            <pc:sldMk cId="4048268655" sldId="292"/>
            <ac:spMk id="4" creationId="{1AE2573A-7899-B133-5703-63A0F4575F79}"/>
          </ac:spMkLst>
        </pc:spChg>
      </pc:sldChg>
      <pc:sldChg chg="modSp add del mod">
        <pc:chgData name="Gianluca Ruberto" userId="f278aeea-2b90-4e09-b169-65ae54a0ab31" providerId="ADAL" clId="{1874EB87-FFD4-4653-982D-6A984BAFB346}" dt="2022-05-27T17:49:24.883" v="8707" actId="47"/>
        <pc:sldMkLst>
          <pc:docMk/>
          <pc:sldMk cId="1259013995" sldId="293"/>
        </pc:sldMkLst>
        <pc:spChg chg="mod">
          <ac:chgData name="Gianluca Ruberto" userId="f278aeea-2b90-4e09-b169-65ae54a0ab31" providerId="ADAL" clId="{1874EB87-FFD4-4653-982D-6A984BAFB346}" dt="2022-05-24T16:00:20.056" v="954" actId="20577"/>
          <ac:spMkLst>
            <pc:docMk/>
            <pc:sldMk cId="1259013995" sldId="293"/>
            <ac:spMk id="2" creationId="{5588466E-DD77-440A-4524-46E9DBFA48F2}"/>
          </ac:spMkLst>
        </pc:spChg>
      </pc:sldChg>
      <pc:sldChg chg="addSp modSp add del mod">
        <pc:chgData name="Gianluca Ruberto" userId="f278aeea-2b90-4e09-b169-65ae54a0ab31" providerId="ADAL" clId="{1874EB87-FFD4-4653-982D-6A984BAFB346}" dt="2022-05-27T17:49:26.243" v="8708" actId="47"/>
        <pc:sldMkLst>
          <pc:docMk/>
          <pc:sldMk cId="3546090238" sldId="294"/>
        </pc:sldMkLst>
        <pc:spChg chg="mod">
          <ac:chgData name="Gianluca Ruberto" userId="f278aeea-2b90-4e09-b169-65ae54a0ab31" providerId="ADAL" clId="{1874EB87-FFD4-4653-982D-6A984BAFB346}" dt="2022-05-24T16:00:38.660" v="971" actId="20577"/>
          <ac:spMkLst>
            <pc:docMk/>
            <pc:sldMk cId="3546090238" sldId="294"/>
            <ac:spMk id="2" creationId="{5588466E-DD77-440A-4524-46E9DBFA48F2}"/>
          </ac:spMkLst>
        </pc:spChg>
        <pc:spChg chg="add mod">
          <ac:chgData name="Gianluca Ruberto" userId="f278aeea-2b90-4e09-b169-65ae54a0ab31" providerId="ADAL" clId="{1874EB87-FFD4-4653-982D-6A984BAFB346}" dt="2022-05-24T16:01:24.838" v="975" actId="1076"/>
          <ac:spMkLst>
            <pc:docMk/>
            <pc:sldMk cId="3546090238" sldId="294"/>
            <ac:spMk id="3" creationId="{C3416CDC-08AB-5B58-D275-F1562EBAD927}"/>
          </ac:spMkLst>
        </pc:spChg>
      </pc:sldChg>
      <pc:sldChg chg="addSp delSp modSp new mod">
        <pc:chgData name="Gianluca Ruberto" userId="f278aeea-2b90-4e09-b169-65ae54a0ab31" providerId="ADAL" clId="{1874EB87-FFD4-4653-982D-6A984BAFB346}" dt="2022-05-27T17:49:46.914" v="8711" actId="1076"/>
        <pc:sldMkLst>
          <pc:docMk/>
          <pc:sldMk cId="378527146" sldId="295"/>
        </pc:sldMkLst>
        <pc:spChg chg="mod">
          <ac:chgData name="Gianluca Ruberto" userId="f278aeea-2b90-4e09-b169-65ae54a0ab31" providerId="ADAL" clId="{1874EB87-FFD4-4653-982D-6A984BAFB346}" dt="2022-05-24T16:01:47.103" v="1013" actId="20577"/>
          <ac:spMkLst>
            <pc:docMk/>
            <pc:sldMk cId="378527146" sldId="295"/>
            <ac:spMk id="2" creationId="{3F93F423-E49A-D77E-71EC-C639C33F0E53}"/>
          </ac:spMkLst>
        </pc:spChg>
        <pc:spChg chg="add del mod">
          <ac:chgData name="Gianluca Ruberto" userId="f278aeea-2b90-4e09-b169-65ae54a0ab31" providerId="ADAL" clId="{1874EB87-FFD4-4653-982D-6A984BAFB346}" dt="2022-05-27T17:49:42.311" v="8709" actId="478"/>
          <ac:spMkLst>
            <pc:docMk/>
            <pc:sldMk cId="378527146" sldId="295"/>
            <ac:spMk id="3" creationId="{219F7ED7-FFAD-8332-9E37-47C1250C7EDB}"/>
          </ac:spMkLst>
        </pc:spChg>
        <pc:spChg chg="add mod">
          <ac:chgData name="Gianluca Ruberto" userId="f278aeea-2b90-4e09-b169-65ae54a0ab31" providerId="ADAL" clId="{1874EB87-FFD4-4653-982D-6A984BAFB346}" dt="2022-05-27T17:49:46.914" v="8711" actId="1076"/>
          <ac:spMkLst>
            <pc:docMk/>
            <pc:sldMk cId="378527146" sldId="295"/>
            <ac:spMk id="4" creationId="{AF3B4CDD-9E5C-D420-C803-0C4E11DD4A66}"/>
          </ac:spMkLst>
        </pc:spChg>
      </pc:sldChg>
      <pc:sldChg chg="modSp add del mod">
        <pc:chgData name="Gianluca Ruberto" userId="f278aeea-2b90-4e09-b169-65ae54a0ab31" providerId="ADAL" clId="{1874EB87-FFD4-4653-982D-6A984BAFB346}" dt="2022-05-27T17:49:50.023" v="8712" actId="47"/>
        <pc:sldMkLst>
          <pc:docMk/>
          <pc:sldMk cId="2630086903" sldId="296"/>
        </pc:sldMkLst>
        <pc:spChg chg="mod">
          <ac:chgData name="Gianluca Ruberto" userId="f278aeea-2b90-4e09-b169-65ae54a0ab31" providerId="ADAL" clId="{1874EB87-FFD4-4653-982D-6A984BAFB346}" dt="2022-05-24T16:01:56.661" v="1030" actId="20577"/>
          <ac:spMkLst>
            <pc:docMk/>
            <pc:sldMk cId="2630086903" sldId="296"/>
            <ac:spMk id="2" creationId="{3F93F423-E49A-D77E-71EC-C639C33F0E53}"/>
          </ac:spMkLst>
        </pc:spChg>
      </pc:sldChg>
      <pc:sldChg chg="addSp modSp add del mod">
        <pc:chgData name="Gianluca Ruberto" userId="f278aeea-2b90-4e09-b169-65ae54a0ab31" providerId="ADAL" clId="{1874EB87-FFD4-4653-982D-6A984BAFB346}" dt="2022-05-27T17:49:51.117" v="8713" actId="47"/>
        <pc:sldMkLst>
          <pc:docMk/>
          <pc:sldMk cId="1964393940" sldId="297"/>
        </pc:sldMkLst>
        <pc:spChg chg="mod">
          <ac:chgData name="Gianluca Ruberto" userId="f278aeea-2b90-4e09-b169-65ae54a0ab31" providerId="ADAL" clId="{1874EB87-FFD4-4653-982D-6A984BAFB346}" dt="2022-05-24T16:02:09.039" v="1045" actId="20577"/>
          <ac:spMkLst>
            <pc:docMk/>
            <pc:sldMk cId="1964393940" sldId="297"/>
            <ac:spMk id="2" creationId="{3F93F423-E49A-D77E-71EC-C639C33F0E53}"/>
          </ac:spMkLst>
        </pc:spChg>
        <pc:spChg chg="add mod">
          <ac:chgData name="Gianluca Ruberto" userId="f278aeea-2b90-4e09-b169-65ae54a0ab31" providerId="ADAL" clId="{1874EB87-FFD4-4653-982D-6A984BAFB346}" dt="2022-05-24T16:03:36.558" v="1049" actId="1076"/>
          <ac:spMkLst>
            <pc:docMk/>
            <pc:sldMk cId="1964393940" sldId="297"/>
            <ac:spMk id="3" creationId="{A8E063C1-4F33-E22C-AEC0-2A7A26602FDA}"/>
          </ac:spMkLst>
        </pc:spChg>
      </pc:sldChg>
      <pc:sldChg chg="addSp delSp modSp new mod">
        <pc:chgData name="Gianluca Ruberto" userId="f278aeea-2b90-4e09-b169-65ae54a0ab31" providerId="ADAL" clId="{1874EB87-FFD4-4653-982D-6A984BAFB346}" dt="2022-05-27T17:50:12.384" v="8716" actId="1076"/>
        <pc:sldMkLst>
          <pc:docMk/>
          <pc:sldMk cId="3381754556" sldId="298"/>
        </pc:sldMkLst>
        <pc:spChg chg="mod">
          <ac:chgData name="Gianluca Ruberto" userId="f278aeea-2b90-4e09-b169-65ae54a0ab31" providerId="ADAL" clId="{1874EB87-FFD4-4653-982D-6A984BAFB346}" dt="2022-05-24T16:04:00.920" v="1067" actId="20577"/>
          <ac:spMkLst>
            <pc:docMk/>
            <pc:sldMk cId="3381754556" sldId="298"/>
            <ac:spMk id="2" creationId="{01E5EACA-5D6C-D1A3-95E9-628D6A492B63}"/>
          </ac:spMkLst>
        </pc:spChg>
        <pc:spChg chg="add del mod">
          <ac:chgData name="Gianluca Ruberto" userId="f278aeea-2b90-4e09-b169-65ae54a0ab31" providerId="ADAL" clId="{1874EB87-FFD4-4653-982D-6A984BAFB346}" dt="2022-05-27T17:50:08.359" v="8714" actId="478"/>
          <ac:spMkLst>
            <pc:docMk/>
            <pc:sldMk cId="3381754556" sldId="298"/>
            <ac:spMk id="3" creationId="{2A7FBA0F-FA9D-498D-F866-F2F7F3FD18AD}"/>
          </ac:spMkLst>
        </pc:spChg>
        <pc:spChg chg="add mod">
          <ac:chgData name="Gianluca Ruberto" userId="f278aeea-2b90-4e09-b169-65ae54a0ab31" providerId="ADAL" clId="{1874EB87-FFD4-4653-982D-6A984BAFB346}" dt="2022-05-27T17:50:12.384" v="8716" actId="1076"/>
          <ac:spMkLst>
            <pc:docMk/>
            <pc:sldMk cId="3381754556" sldId="298"/>
            <ac:spMk id="4" creationId="{E58EC0DC-7D06-AA7A-6F95-EAA6FFD2E225}"/>
          </ac:spMkLst>
        </pc:spChg>
      </pc:sldChg>
      <pc:sldChg chg="modSp add del mod">
        <pc:chgData name="Gianluca Ruberto" userId="f278aeea-2b90-4e09-b169-65ae54a0ab31" providerId="ADAL" clId="{1874EB87-FFD4-4653-982D-6A984BAFB346}" dt="2022-05-27T17:50:14.210" v="8717" actId="47"/>
        <pc:sldMkLst>
          <pc:docMk/>
          <pc:sldMk cId="2399129982" sldId="299"/>
        </pc:sldMkLst>
        <pc:spChg chg="mod">
          <ac:chgData name="Gianluca Ruberto" userId="f278aeea-2b90-4e09-b169-65ae54a0ab31" providerId="ADAL" clId="{1874EB87-FFD4-4653-982D-6A984BAFB346}" dt="2022-05-24T16:04:15.892" v="1090" actId="20577"/>
          <ac:spMkLst>
            <pc:docMk/>
            <pc:sldMk cId="2399129982" sldId="299"/>
            <ac:spMk id="2" creationId="{01E5EACA-5D6C-D1A3-95E9-628D6A492B63}"/>
          </ac:spMkLst>
        </pc:spChg>
      </pc:sldChg>
      <pc:sldChg chg="addSp modSp add del mod">
        <pc:chgData name="Gianluca Ruberto" userId="f278aeea-2b90-4e09-b169-65ae54a0ab31" providerId="ADAL" clId="{1874EB87-FFD4-4653-982D-6A984BAFB346}" dt="2022-05-27T17:50:15.085" v="8718" actId="47"/>
        <pc:sldMkLst>
          <pc:docMk/>
          <pc:sldMk cId="1404264583" sldId="300"/>
        </pc:sldMkLst>
        <pc:spChg chg="mod">
          <ac:chgData name="Gianluca Ruberto" userId="f278aeea-2b90-4e09-b169-65ae54a0ab31" providerId="ADAL" clId="{1874EB87-FFD4-4653-982D-6A984BAFB346}" dt="2022-05-24T16:04:27.618" v="1113" actId="20577"/>
          <ac:spMkLst>
            <pc:docMk/>
            <pc:sldMk cId="1404264583" sldId="300"/>
            <ac:spMk id="2" creationId="{01E5EACA-5D6C-D1A3-95E9-628D6A492B63}"/>
          </ac:spMkLst>
        </pc:spChg>
        <pc:spChg chg="add mod">
          <ac:chgData name="Gianluca Ruberto" userId="f278aeea-2b90-4e09-b169-65ae54a0ab31" providerId="ADAL" clId="{1874EB87-FFD4-4653-982D-6A984BAFB346}" dt="2022-05-24T16:04:58.497" v="1117" actId="1076"/>
          <ac:spMkLst>
            <pc:docMk/>
            <pc:sldMk cId="1404264583" sldId="300"/>
            <ac:spMk id="3" creationId="{93B975DE-AC5A-5303-FC8B-81FCA82CF07D}"/>
          </ac:spMkLst>
        </pc:spChg>
      </pc:sldChg>
      <pc:sldChg chg="addSp delSp modSp new mod">
        <pc:chgData name="Gianluca Ruberto" userId="f278aeea-2b90-4e09-b169-65ae54a0ab31" providerId="ADAL" clId="{1874EB87-FFD4-4653-982D-6A984BAFB346}" dt="2022-05-27T17:50:33.898" v="8721" actId="1076"/>
        <pc:sldMkLst>
          <pc:docMk/>
          <pc:sldMk cId="182568701" sldId="301"/>
        </pc:sldMkLst>
        <pc:spChg chg="mod">
          <ac:chgData name="Gianluca Ruberto" userId="f278aeea-2b90-4e09-b169-65ae54a0ab31" providerId="ADAL" clId="{1874EB87-FFD4-4653-982D-6A984BAFB346}" dt="2022-05-24T16:05:18.261" v="1144" actId="20577"/>
          <ac:spMkLst>
            <pc:docMk/>
            <pc:sldMk cId="182568701" sldId="301"/>
            <ac:spMk id="2" creationId="{FA899C3F-2674-442D-6888-150569B44BCD}"/>
          </ac:spMkLst>
        </pc:spChg>
        <pc:spChg chg="add del mod">
          <ac:chgData name="Gianluca Ruberto" userId="f278aeea-2b90-4e09-b169-65ae54a0ab31" providerId="ADAL" clId="{1874EB87-FFD4-4653-982D-6A984BAFB346}" dt="2022-05-27T17:50:28.501" v="8719" actId="478"/>
          <ac:spMkLst>
            <pc:docMk/>
            <pc:sldMk cId="182568701" sldId="301"/>
            <ac:spMk id="3" creationId="{54EBF840-E4EF-5724-F21C-FB37F33DC37B}"/>
          </ac:spMkLst>
        </pc:spChg>
        <pc:spChg chg="add mod">
          <ac:chgData name="Gianluca Ruberto" userId="f278aeea-2b90-4e09-b169-65ae54a0ab31" providerId="ADAL" clId="{1874EB87-FFD4-4653-982D-6A984BAFB346}" dt="2022-05-27T17:50:33.898" v="8721" actId="1076"/>
          <ac:spMkLst>
            <pc:docMk/>
            <pc:sldMk cId="182568701" sldId="301"/>
            <ac:spMk id="4" creationId="{92B60D53-6BA1-7DFC-4E8E-95CA3FC24BF5}"/>
          </ac:spMkLst>
        </pc:spChg>
      </pc:sldChg>
      <pc:sldChg chg="modSp add del mod">
        <pc:chgData name="Gianluca Ruberto" userId="f278aeea-2b90-4e09-b169-65ae54a0ab31" providerId="ADAL" clId="{1874EB87-FFD4-4653-982D-6A984BAFB346}" dt="2022-05-27T17:50:36.552" v="8722" actId="47"/>
        <pc:sldMkLst>
          <pc:docMk/>
          <pc:sldMk cId="3882960852" sldId="302"/>
        </pc:sldMkLst>
        <pc:spChg chg="mod">
          <ac:chgData name="Gianluca Ruberto" userId="f278aeea-2b90-4e09-b169-65ae54a0ab31" providerId="ADAL" clId="{1874EB87-FFD4-4653-982D-6A984BAFB346}" dt="2022-05-24T16:05:32.828" v="1161" actId="20577"/>
          <ac:spMkLst>
            <pc:docMk/>
            <pc:sldMk cId="3882960852" sldId="302"/>
            <ac:spMk id="2" creationId="{FA899C3F-2674-442D-6888-150569B44BCD}"/>
          </ac:spMkLst>
        </pc:spChg>
      </pc:sldChg>
      <pc:sldChg chg="addSp modSp add del mod">
        <pc:chgData name="Gianluca Ruberto" userId="f278aeea-2b90-4e09-b169-65ae54a0ab31" providerId="ADAL" clId="{1874EB87-FFD4-4653-982D-6A984BAFB346}" dt="2022-05-27T17:50:37.427" v="8723" actId="47"/>
        <pc:sldMkLst>
          <pc:docMk/>
          <pc:sldMk cId="753620815" sldId="303"/>
        </pc:sldMkLst>
        <pc:spChg chg="mod">
          <ac:chgData name="Gianluca Ruberto" userId="f278aeea-2b90-4e09-b169-65ae54a0ab31" providerId="ADAL" clId="{1874EB87-FFD4-4653-982D-6A984BAFB346}" dt="2022-05-24T16:05:43.609" v="1180" actId="20577"/>
          <ac:spMkLst>
            <pc:docMk/>
            <pc:sldMk cId="753620815" sldId="303"/>
            <ac:spMk id="2" creationId="{FA899C3F-2674-442D-6888-150569B44BCD}"/>
          </ac:spMkLst>
        </pc:spChg>
        <pc:spChg chg="add mod">
          <ac:chgData name="Gianluca Ruberto" userId="f278aeea-2b90-4e09-b169-65ae54a0ab31" providerId="ADAL" clId="{1874EB87-FFD4-4653-982D-6A984BAFB346}" dt="2022-05-24T16:06:18.009" v="1184" actId="1076"/>
          <ac:spMkLst>
            <pc:docMk/>
            <pc:sldMk cId="753620815" sldId="303"/>
            <ac:spMk id="3" creationId="{0DF059AD-00B8-32CE-3BCE-8699FDCC05C2}"/>
          </ac:spMkLst>
        </pc:spChg>
      </pc:sldChg>
      <pc:sldChg chg="addSp delSp modSp new mod">
        <pc:chgData name="Gianluca Ruberto" userId="f278aeea-2b90-4e09-b169-65ae54a0ab31" providerId="ADAL" clId="{1874EB87-FFD4-4653-982D-6A984BAFB346}" dt="2022-05-27T17:51:00.567" v="8726" actId="1076"/>
        <pc:sldMkLst>
          <pc:docMk/>
          <pc:sldMk cId="2695934332" sldId="304"/>
        </pc:sldMkLst>
        <pc:spChg chg="mod">
          <ac:chgData name="Gianluca Ruberto" userId="f278aeea-2b90-4e09-b169-65ae54a0ab31" providerId="ADAL" clId="{1874EB87-FFD4-4653-982D-6A984BAFB346}" dt="2022-05-24T16:06:39.571" v="1208" actId="20577"/>
          <ac:spMkLst>
            <pc:docMk/>
            <pc:sldMk cId="2695934332" sldId="304"/>
            <ac:spMk id="2" creationId="{7DAEA552-850F-58EF-0DEE-174DB7C0B589}"/>
          </ac:spMkLst>
        </pc:spChg>
        <pc:spChg chg="add del mod">
          <ac:chgData name="Gianluca Ruberto" userId="f278aeea-2b90-4e09-b169-65ae54a0ab31" providerId="ADAL" clId="{1874EB87-FFD4-4653-982D-6A984BAFB346}" dt="2022-05-27T17:50:52.977" v="8724" actId="478"/>
          <ac:spMkLst>
            <pc:docMk/>
            <pc:sldMk cId="2695934332" sldId="304"/>
            <ac:spMk id="3" creationId="{0A2974AA-5D5C-CCDF-8DD1-144E2B4A8744}"/>
          </ac:spMkLst>
        </pc:spChg>
        <pc:spChg chg="add mod">
          <ac:chgData name="Gianluca Ruberto" userId="f278aeea-2b90-4e09-b169-65ae54a0ab31" providerId="ADAL" clId="{1874EB87-FFD4-4653-982D-6A984BAFB346}" dt="2022-05-27T17:51:00.567" v="8726" actId="1076"/>
          <ac:spMkLst>
            <pc:docMk/>
            <pc:sldMk cId="2695934332" sldId="304"/>
            <ac:spMk id="4" creationId="{5D750E37-17E8-3C70-87F6-90102E63FB2F}"/>
          </ac:spMkLst>
        </pc:spChg>
      </pc:sldChg>
      <pc:sldChg chg="modSp add del mod">
        <pc:chgData name="Gianluca Ruberto" userId="f278aeea-2b90-4e09-b169-65ae54a0ab31" providerId="ADAL" clId="{1874EB87-FFD4-4653-982D-6A984BAFB346}" dt="2022-05-27T17:51:03.988" v="8727" actId="47"/>
        <pc:sldMkLst>
          <pc:docMk/>
          <pc:sldMk cId="1371432049" sldId="305"/>
        </pc:sldMkLst>
        <pc:spChg chg="mod">
          <ac:chgData name="Gianluca Ruberto" userId="f278aeea-2b90-4e09-b169-65ae54a0ab31" providerId="ADAL" clId="{1874EB87-FFD4-4653-982D-6A984BAFB346}" dt="2022-05-24T16:06:51.156" v="1225" actId="20577"/>
          <ac:spMkLst>
            <pc:docMk/>
            <pc:sldMk cId="1371432049" sldId="305"/>
            <ac:spMk id="2" creationId="{7DAEA552-850F-58EF-0DEE-174DB7C0B589}"/>
          </ac:spMkLst>
        </pc:spChg>
      </pc:sldChg>
      <pc:sldChg chg="addSp modSp add del mod">
        <pc:chgData name="Gianluca Ruberto" userId="f278aeea-2b90-4e09-b169-65ae54a0ab31" providerId="ADAL" clId="{1874EB87-FFD4-4653-982D-6A984BAFB346}" dt="2022-05-27T17:51:05.034" v="8728" actId="47"/>
        <pc:sldMkLst>
          <pc:docMk/>
          <pc:sldMk cId="3095126727" sldId="306"/>
        </pc:sldMkLst>
        <pc:spChg chg="mod">
          <ac:chgData name="Gianluca Ruberto" userId="f278aeea-2b90-4e09-b169-65ae54a0ab31" providerId="ADAL" clId="{1874EB87-FFD4-4653-982D-6A984BAFB346}" dt="2022-05-24T16:07:01.743" v="1246" actId="20577"/>
          <ac:spMkLst>
            <pc:docMk/>
            <pc:sldMk cId="3095126727" sldId="306"/>
            <ac:spMk id="2" creationId="{7DAEA552-850F-58EF-0DEE-174DB7C0B589}"/>
          </ac:spMkLst>
        </pc:spChg>
        <pc:spChg chg="add mod">
          <ac:chgData name="Gianluca Ruberto" userId="f278aeea-2b90-4e09-b169-65ae54a0ab31" providerId="ADAL" clId="{1874EB87-FFD4-4653-982D-6A984BAFB346}" dt="2022-05-24T16:07:50.374" v="1250" actId="1076"/>
          <ac:spMkLst>
            <pc:docMk/>
            <pc:sldMk cId="3095126727" sldId="306"/>
            <ac:spMk id="3" creationId="{E82E9493-744E-36CB-D854-9FF15F0A21DC}"/>
          </ac:spMkLst>
        </pc:spChg>
      </pc:sldChg>
      <pc:sldChg chg="addSp delSp modSp new mod">
        <pc:chgData name="Gianluca Ruberto" userId="f278aeea-2b90-4e09-b169-65ae54a0ab31" providerId="ADAL" clId="{1874EB87-FFD4-4653-982D-6A984BAFB346}" dt="2022-05-28T10:48:20.796" v="10761" actId="14100"/>
        <pc:sldMkLst>
          <pc:docMk/>
          <pc:sldMk cId="3543715343" sldId="307"/>
        </pc:sldMkLst>
        <pc:spChg chg="mod">
          <ac:chgData name="Gianluca Ruberto" userId="f278aeea-2b90-4e09-b169-65ae54a0ab31" providerId="ADAL" clId="{1874EB87-FFD4-4653-982D-6A984BAFB346}" dt="2022-05-24T16:08:14.238" v="1264" actId="20577"/>
          <ac:spMkLst>
            <pc:docMk/>
            <pc:sldMk cId="3543715343" sldId="307"/>
            <ac:spMk id="2" creationId="{0104C73B-C2DE-C703-61DF-93EC8A3877CB}"/>
          </ac:spMkLst>
        </pc:spChg>
        <pc:spChg chg="add del mod">
          <ac:chgData name="Gianluca Ruberto" userId="f278aeea-2b90-4e09-b169-65ae54a0ab31" providerId="ADAL" clId="{1874EB87-FFD4-4653-982D-6A984BAFB346}" dt="2022-05-27T17:51:34.539" v="8729" actId="478"/>
          <ac:spMkLst>
            <pc:docMk/>
            <pc:sldMk cId="3543715343" sldId="307"/>
            <ac:spMk id="3" creationId="{B05191BE-2EEE-942D-220B-D2A8DF2FDEEA}"/>
          </ac:spMkLst>
        </pc:spChg>
        <pc:spChg chg="add mod">
          <ac:chgData name="Gianluca Ruberto" userId="f278aeea-2b90-4e09-b169-65ae54a0ab31" providerId="ADAL" clId="{1874EB87-FFD4-4653-982D-6A984BAFB346}" dt="2022-05-28T10:48:20.796" v="10761" actId="14100"/>
          <ac:spMkLst>
            <pc:docMk/>
            <pc:sldMk cId="3543715343" sldId="307"/>
            <ac:spMk id="4" creationId="{DD1082F6-7440-9504-6449-F4B0644B5E48}"/>
          </ac:spMkLst>
        </pc:spChg>
      </pc:sldChg>
      <pc:sldChg chg="modSp add del mod">
        <pc:chgData name="Gianluca Ruberto" userId="f278aeea-2b90-4e09-b169-65ae54a0ab31" providerId="ADAL" clId="{1874EB87-FFD4-4653-982D-6A984BAFB346}" dt="2022-05-27T17:51:51.480" v="8732" actId="47"/>
        <pc:sldMkLst>
          <pc:docMk/>
          <pc:sldMk cId="117197095" sldId="308"/>
        </pc:sldMkLst>
        <pc:spChg chg="mod">
          <ac:chgData name="Gianluca Ruberto" userId="f278aeea-2b90-4e09-b169-65ae54a0ab31" providerId="ADAL" clId="{1874EB87-FFD4-4653-982D-6A984BAFB346}" dt="2022-05-24T16:08:26.974" v="1279" actId="20577"/>
          <ac:spMkLst>
            <pc:docMk/>
            <pc:sldMk cId="117197095" sldId="308"/>
            <ac:spMk id="2" creationId="{0104C73B-C2DE-C703-61DF-93EC8A3877CB}"/>
          </ac:spMkLst>
        </pc:spChg>
      </pc:sldChg>
      <pc:sldChg chg="addSp delSp modSp new mod">
        <pc:chgData name="Gianluca Ruberto" userId="f278aeea-2b90-4e09-b169-65ae54a0ab31" providerId="ADAL" clId="{1874EB87-FFD4-4653-982D-6A984BAFB346}" dt="2022-05-27T17:52:21.803" v="8735" actId="1076"/>
        <pc:sldMkLst>
          <pc:docMk/>
          <pc:sldMk cId="262023300" sldId="309"/>
        </pc:sldMkLst>
        <pc:spChg chg="mod">
          <ac:chgData name="Gianluca Ruberto" userId="f278aeea-2b90-4e09-b169-65ae54a0ab31" providerId="ADAL" clId="{1874EB87-FFD4-4653-982D-6A984BAFB346}" dt="2022-05-24T16:09:33" v="1295" actId="20577"/>
          <ac:spMkLst>
            <pc:docMk/>
            <pc:sldMk cId="262023300" sldId="309"/>
            <ac:spMk id="2" creationId="{2A4541E0-DEE7-5087-76BD-A629B2FCD893}"/>
          </ac:spMkLst>
        </pc:spChg>
        <pc:spChg chg="add del mod">
          <ac:chgData name="Gianluca Ruberto" userId="f278aeea-2b90-4e09-b169-65ae54a0ab31" providerId="ADAL" clId="{1874EB87-FFD4-4653-982D-6A984BAFB346}" dt="2022-05-27T17:52:16.289" v="8733" actId="478"/>
          <ac:spMkLst>
            <pc:docMk/>
            <pc:sldMk cId="262023300" sldId="309"/>
            <ac:spMk id="3" creationId="{414D80F4-9814-D9D2-FADC-1881525835A9}"/>
          </ac:spMkLst>
        </pc:spChg>
        <pc:spChg chg="add mod">
          <ac:chgData name="Gianluca Ruberto" userId="f278aeea-2b90-4e09-b169-65ae54a0ab31" providerId="ADAL" clId="{1874EB87-FFD4-4653-982D-6A984BAFB346}" dt="2022-05-27T17:52:21.803" v="8735" actId="1076"/>
          <ac:spMkLst>
            <pc:docMk/>
            <pc:sldMk cId="262023300" sldId="309"/>
            <ac:spMk id="4" creationId="{316ECA03-2B65-739D-9FCB-D1B5B6106E11}"/>
          </ac:spMkLst>
        </pc:spChg>
      </pc:sldChg>
      <pc:sldChg chg="modSp add del mod">
        <pc:chgData name="Gianluca Ruberto" userId="f278aeea-2b90-4e09-b169-65ae54a0ab31" providerId="ADAL" clId="{1874EB87-FFD4-4653-982D-6A984BAFB346}" dt="2022-05-27T17:52:25.880" v="8736" actId="47"/>
        <pc:sldMkLst>
          <pc:docMk/>
          <pc:sldMk cId="2197024144" sldId="310"/>
        </pc:sldMkLst>
        <pc:spChg chg="mod">
          <ac:chgData name="Gianluca Ruberto" userId="f278aeea-2b90-4e09-b169-65ae54a0ab31" providerId="ADAL" clId="{1874EB87-FFD4-4653-982D-6A984BAFB346}" dt="2022-05-24T16:09:55.079" v="1310" actId="20577"/>
          <ac:spMkLst>
            <pc:docMk/>
            <pc:sldMk cId="2197024144" sldId="310"/>
            <ac:spMk id="2" creationId="{2A4541E0-DEE7-5087-76BD-A629B2FCD893}"/>
          </ac:spMkLst>
        </pc:spChg>
      </pc:sldChg>
      <pc:sldChg chg="addSp delSp modSp new mod">
        <pc:chgData name="Gianluca Ruberto" userId="f278aeea-2b90-4e09-b169-65ae54a0ab31" providerId="ADAL" clId="{1874EB87-FFD4-4653-982D-6A984BAFB346}" dt="2022-05-27T17:52:51.600" v="8739" actId="1076"/>
        <pc:sldMkLst>
          <pc:docMk/>
          <pc:sldMk cId="741192878" sldId="311"/>
        </pc:sldMkLst>
        <pc:spChg chg="mod">
          <ac:chgData name="Gianluca Ruberto" userId="f278aeea-2b90-4e09-b169-65ae54a0ab31" providerId="ADAL" clId="{1874EB87-FFD4-4653-982D-6A984BAFB346}" dt="2022-05-24T16:12:23.729" v="1355" actId="20577"/>
          <ac:spMkLst>
            <pc:docMk/>
            <pc:sldMk cId="741192878" sldId="311"/>
            <ac:spMk id="2" creationId="{957197A3-712A-D7D1-66E8-9714C9771EF8}"/>
          </ac:spMkLst>
        </pc:spChg>
        <pc:spChg chg="add del mod">
          <ac:chgData name="Gianluca Ruberto" userId="f278aeea-2b90-4e09-b169-65ae54a0ab31" providerId="ADAL" clId="{1874EB87-FFD4-4653-982D-6A984BAFB346}" dt="2022-05-27T17:52:44.432" v="8737" actId="478"/>
          <ac:spMkLst>
            <pc:docMk/>
            <pc:sldMk cId="741192878" sldId="311"/>
            <ac:spMk id="3" creationId="{AF1BB6FB-DF30-355D-2AF1-9F2EA20B7234}"/>
          </ac:spMkLst>
        </pc:spChg>
        <pc:spChg chg="add mod">
          <ac:chgData name="Gianluca Ruberto" userId="f278aeea-2b90-4e09-b169-65ae54a0ab31" providerId="ADAL" clId="{1874EB87-FFD4-4653-982D-6A984BAFB346}" dt="2022-05-27T17:52:51.600" v="8739" actId="1076"/>
          <ac:spMkLst>
            <pc:docMk/>
            <pc:sldMk cId="741192878" sldId="311"/>
            <ac:spMk id="4" creationId="{83A0DD75-FBB4-793B-96AD-5FD399A00C56}"/>
          </ac:spMkLst>
        </pc:spChg>
      </pc:sldChg>
      <pc:sldChg chg="new del">
        <pc:chgData name="Gianluca Ruberto" userId="f278aeea-2b90-4e09-b169-65ae54a0ab31" providerId="ADAL" clId="{1874EB87-FFD4-4653-982D-6A984BAFB346}" dt="2022-05-24T16:12:15.414" v="1334" actId="680"/>
        <pc:sldMkLst>
          <pc:docMk/>
          <pc:sldMk cId="935255074" sldId="311"/>
        </pc:sldMkLst>
      </pc:sldChg>
      <pc:sldChg chg="modSp add del mod">
        <pc:chgData name="Gianluca Ruberto" userId="f278aeea-2b90-4e09-b169-65ae54a0ab31" providerId="ADAL" clId="{1874EB87-FFD4-4653-982D-6A984BAFB346}" dt="2022-05-24T16:11:49.117" v="1332" actId="2696"/>
        <pc:sldMkLst>
          <pc:docMk/>
          <pc:sldMk cId="1688655904" sldId="311"/>
        </pc:sldMkLst>
        <pc:spChg chg="mod">
          <ac:chgData name="Gianluca Ruberto" userId="f278aeea-2b90-4e09-b169-65ae54a0ab31" providerId="ADAL" clId="{1874EB87-FFD4-4653-982D-6A984BAFB346}" dt="2022-05-24T16:10:06.643" v="1329" actId="20577"/>
          <ac:spMkLst>
            <pc:docMk/>
            <pc:sldMk cId="1688655904" sldId="311"/>
            <ac:spMk id="2" creationId="{2A4541E0-DEE7-5087-76BD-A629B2FCD893}"/>
          </ac:spMkLst>
        </pc:spChg>
      </pc:sldChg>
      <pc:sldChg chg="modSp add del mod">
        <pc:chgData name="Gianluca Ruberto" userId="f278aeea-2b90-4e09-b169-65ae54a0ab31" providerId="ADAL" clId="{1874EB87-FFD4-4653-982D-6A984BAFB346}" dt="2022-05-27T17:52:53.628" v="8740" actId="47"/>
        <pc:sldMkLst>
          <pc:docMk/>
          <pc:sldMk cId="2011730714" sldId="312"/>
        </pc:sldMkLst>
        <pc:spChg chg="mod">
          <ac:chgData name="Gianluca Ruberto" userId="f278aeea-2b90-4e09-b169-65ae54a0ab31" providerId="ADAL" clId="{1874EB87-FFD4-4653-982D-6A984BAFB346}" dt="2022-05-24T16:12:41.950" v="1378" actId="20577"/>
          <ac:spMkLst>
            <pc:docMk/>
            <pc:sldMk cId="2011730714" sldId="312"/>
            <ac:spMk id="2" creationId="{957197A3-712A-D7D1-66E8-9714C9771EF8}"/>
          </ac:spMkLst>
        </pc:spChg>
      </pc:sldChg>
      <pc:sldChg chg="addSp modSp add del mod">
        <pc:chgData name="Gianluca Ruberto" userId="f278aeea-2b90-4e09-b169-65ae54a0ab31" providerId="ADAL" clId="{1874EB87-FFD4-4653-982D-6A984BAFB346}" dt="2022-05-27T17:52:54.496" v="8741" actId="47"/>
        <pc:sldMkLst>
          <pc:docMk/>
          <pc:sldMk cId="3270434467" sldId="313"/>
        </pc:sldMkLst>
        <pc:spChg chg="mod">
          <ac:chgData name="Gianluca Ruberto" userId="f278aeea-2b90-4e09-b169-65ae54a0ab31" providerId="ADAL" clId="{1874EB87-FFD4-4653-982D-6A984BAFB346}" dt="2022-05-24T16:12:52.530" v="1399" actId="20577"/>
          <ac:spMkLst>
            <pc:docMk/>
            <pc:sldMk cId="3270434467" sldId="313"/>
            <ac:spMk id="2" creationId="{957197A3-712A-D7D1-66E8-9714C9771EF8}"/>
          </ac:spMkLst>
        </pc:spChg>
        <pc:spChg chg="add mod">
          <ac:chgData name="Gianluca Ruberto" userId="f278aeea-2b90-4e09-b169-65ae54a0ab31" providerId="ADAL" clId="{1874EB87-FFD4-4653-982D-6A984BAFB346}" dt="2022-05-24T16:13:27.962" v="1403" actId="1076"/>
          <ac:spMkLst>
            <pc:docMk/>
            <pc:sldMk cId="3270434467" sldId="313"/>
            <ac:spMk id="3" creationId="{A9CCE228-ECE7-8C18-7222-0004F86F5A2E}"/>
          </ac:spMkLst>
        </pc:spChg>
      </pc:sldChg>
      <pc:sldChg chg="addSp delSp modSp new mod">
        <pc:chgData name="Gianluca Ruberto" userId="f278aeea-2b90-4e09-b169-65ae54a0ab31" providerId="ADAL" clId="{1874EB87-FFD4-4653-982D-6A984BAFB346}" dt="2022-05-27T17:54:14.079" v="8746" actId="1076"/>
        <pc:sldMkLst>
          <pc:docMk/>
          <pc:sldMk cId="3034105265" sldId="314"/>
        </pc:sldMkLst>
        <pc:spChg chg="mod">
          <ac:chgData name="Gianluca Ruberto" userId="f278aeea-2b90-4e09-b169-65ae54a0ab31" providerId="ADAL" clId="{1874EB87-FFD4-4653-982D-6A984BAFB346}" dt="2022-05-24T16:13:46.508" v="1430" actId="20577"/>
          <ac:spMkLst>
            <pc:docMk/>
            <pc:sldMk cId="3034105265" sldId="314"/>
            <ac:spMk id="2" creationId="{AE895684-81F0-0752-5CAA-8F6BB646202A}"/>
          </ac:spMkLst>
        </pc:spChg>
        <pc:spChg chg="add del mod">
          <ac:chgData name="Gianluca Ruberto" userId="f278aeea-2b90-4e09-b169-65ae54a0ab31" providerId="ADAL" clId="{1874EB87-FFD4-4653-982D-6A984BAFB346}" dt="2022-05-27T17:53:58.229" v="8742" actId="478"/>
          <ac:spMkLst>
            <pc:docMk/>
            <pc:sldMk cId="3034105265" sldId="314"/>
            <ac:spMk id="3" creationId="{AF56D6C0-73BA-E5BD-27E6-9483FC5E0A4B}"/>
          </ac:spMkLst>
        </pc:spChg>
        <pc:spChg chg="add mod">
          <ac:chgData name="Gianluca Ruberto" userId="f278aeea-2b90-4e09-b169-65ae54a0ab31" providerId="ADAL" clId="{1874EB87-FFD4-4653-982D-6A984BAFB346}" dt="2022-05-27T17:54:14.079" v="8746" actId="1076"/>
          <ac:spMkLst>
            <pc:docMk/>
            <pc:sldMk cId="3034105265" sldId="314"/>
            <ac:spMk id="4" creationId="{62F5DF3D-22FF-4B74-092E-0C2586F7B8E4}"/>
          </ac:spMkLst>
        </pc:spChg>
      </pc:sldChg>
      <pc:sldChg chg="modSp add del mod">
        <pc:chgData name="Gianluca Ruberto" userId="f278aeea-2b90-4e09-b169-65ae54a0ab31" providerId="ADAL" clId="{1874EB87-FFD4-4653-982D-6A984BAFB346}" dt="2022-05-27T17:54:20.157" v="8747" actId="47"/>
        <pc:sldMkLst>
          <pc:docMk/>
          <pc:sldMk cId="4154735017" sldId="315"/>
        </pc:sldMkLst>
        <pc:spChg chg="mod">
          <ac:chgData name="Gianluca Ruberto" userId="f278aeea-2b90-4e09-b169-65ae54a0ab31" providerId="ADAL" clId="{1874EB87-FFD4-4653-982D-6A984BAFB346}" dt="2022-05-24T16:13:58.275" v="1450" actId="20577"/>
          <ac:spMkLst>
            <pc:docMk/>
            <pc:sldMk cId="4154735017" sldId="315"/>
            <ac:spMk id="2" creationId="{AE895684-81F0-0752-5CAA-8F6BB646202A}"/>
          </ac:spMkLst>
        </pc:spChg>
      </pc:sldChg>
      <pc:sldChg chg="addSp modSp add del mod">
        <pc:chgData name="Gianluca Ruberto" userId="f278aeea-2b90-4e09-b169-65ae54a0ab31" providerId="ADAL" clId="{1874EB87-FFD4-4653-982D-6A984BAFB346}" dt="2022-05-27T17:54:21.329" v="8748" actId="47"/>
        <pc:sldMkLst>
          <pc:docMk/>
          <pc:sldMk cId="3868363203" sldId="316"/>
        </pc:sldMkLst>
        <pc:spChg chg="mod">
          <ac:chgData name="Gianluca Ruberto" userId="f278aeea-2b90-4e09-b169-65ae54a0ab31" providerId="ADAL" clId="{1874EB87-FFD4-4653-982D-6A984BAFB346}" dt="2022-05-24T16:14:16.364" v="1464" actId="20577"/>
          <ac:spMkLst>
            <pc:docMk/>
            <pc:sldMk cId="3868363203" sldId="316"/>
            <ac:spMk id="2" creationId="{AE895684-81F0-0752-5CAA-8F6BB646202A}"/>
          </ac:spMkLst>
        </pc:spChg>
        <pc:spChg chg="add mod">
          <ac:chgData name="Gianluca Ruberto" userId="f278aeea-2b90-4e09-b169-65ae54a0ab31" providerId="ADAL" clId="{1874EB87-FFD4-4653-982D-6A984BAFB346}" dt="2022-05-24T16:18:52.818" v="1468" actId="1076"/>
          <ac:spMkLst>
            <pc:docMk/>
            <pc:sldMk cId="3868363203" sldId="316"/>
            <ac:spMk id="3" creationId="{EA4A575F-82E4-7F2B-1B0F-F4CBC43E7641}"/>
          </ac:spMkLst>
        </pc:spChg>
      </pc:sldChg>
      <pc:sldChg chg="addSp delSp modSp new mod">
        <pc:chgData name="Gianluca Ruberto" userId="f278aeea-2b90-4e09-b169-65ae54a0ab31" providerId="ADAL" clId="{1874EB87-FFD4-4653-982D-6A984BAFB346}" dt="2022-05-27T17:54:45.171" v="8751" actId="1076"/>
        <pc:sldMkLst>
          <pc:docMk/>
          <pc:sldMk cId="2079643365" sldId="317"/>
        </pc:sldMkLst>
        <pc:spChg chg="mod">
          <ac:chgData name="Gianluca Ruberto" userId="f278aeea-2b90-4e09-b169-65ae54a0ab31" providerId="ADAL" clId="{1874EB87-FFD4-4653-982D-6A984BAFB346}" dt="2022-05-24T16:19:23.254" v="1506" actId="20577"/>
          <ac:spMkLst>
            <pc:docMk/>
            <pc:sldMk cId="2079643365" sldId="317"/>
            <ac:spMk id="2" creationId="{D2F380D0-13C5-D092-4176-1F3A309F5C73}"/>
          </ac:spMkLst>
        </pc:spChg>
        <pc:spChg chg="add del mod">
          <ac:chgData name="Gianluca Ruberto" userId="f278aeea-2b90-4e09-b169-65ae54a0ab31" providerId="ADAL" clId="{1874EB87-FFD4-4653-982D-6A984BAFB346}" dt="2022-05-27T17:54:41.173" v="8749" actId="478"/>
          <ac:spMkLst>
            <pc:docMk/>
            <pc:sldMk cId="2079643365" sldId="317"/>
            <ac:spMk id="3" creationId="{DC616C72-61AB-FCDD-CBA4-79B34D715F28}"/>
          </ac:spMkLst>
        </pc:spChg>
        <pc:spChg chg="add mod">
          <ac:chgData name="Gianluca Ruberto" userId="f278aeea-2b90-4e09-b169-65ae54a0ab31" providerId="ADAL" clId="{1874EB87-FFD4-4653-982D-6A984BAFB346}" dt="2022-05-27T17:54:45.171" v="8751" actId="1076"/>
          <ac:spMkLst>
            <pc:docMk/>
            <pc:sldMk cId="2079643365" sldId="317"/>
            <ac:spMk id="4" creationId="{59DDE6A2-5487-E3F8-3E2A-334D2261FBB3}"/>
          </ac:spMkLst>
        </pc:spChg>
      </pc:sldChg>
      <pc:sldChg chg="modSp add del mod">
        <pc:chgData name="Gianluca Ruberto" userId="f278aeea-2b90-4e09-b169-65ae54a0ab31" providerId="ADAL" clId="{1874EB87-FFD4-4653-982D-6A984BAFB346}" dt="2022-05-27T17:54:48.222" v="8752" actId="47"/>
        <pc:sldMkLst>
          <pc:docMk/>
          <pc:sldMk cId="2391575603" sldId="318"/>
        </pc:sldMkLst>
        <pc:spChg chg="mod">
          <ac:chgData name="Gianluca Ruberto" userId="f278aeea-2b90-4e09-b169-65ae54a0ab31" providerId="ADAL" clId="{1874EB87-FFD4-4653-982D-6A984BAFB346}" dt="2022-05-24T16:19:32.662" v="1521" actId="20577"/>
          <ac:spMkLst>
            <pc:docMk/>
            <pc:sldMk cId="2391575603" sldId="318"/>
            <ac:spMk id="2" creationId="{D2F380D0-13C5-D092-4176-1F3A309F5C73}"/>
          </ac:spMkLst>
        </pc:spChg>
      </pc:sldChg>
      <pc:sldChg chg="addSp modSp add del mod">
        <pc:chgData name="Gianluca Ruberto" userId="f278aeea-2b90-4e09-b169-65ae54a0ab31" providerId="ADAL" clId="{1874EB87-FFD4-4653-982D-6A984BAFB346}" dt="2022-05-27T17:54:49.237" v="8753" actId="47"/>
        <pc:sldMkLst>
          <pc:docMk/>
          <pc:sldMk cId="4111806506" sldId="319"/>
        </pc:sldMkLst>
        <pc:spChg chg="mod">
          <ac:chgData name="Gianluca Ruberto" userId="f278aeea-2b90-4e09-b169-65ae54a0ab31" providerId="ADAL" clId="{1874EB87-FFD4-4653-982D-6A984BAFB346}" dt="2022-05-24T16:19:45.416" v="1536" actId="20577"/>
          <ac:spMkLst>
            <pc:docMk/>
            <pc:sldMk cId="4111806506" sldId="319"/>
            <ac:spMk id="2" creationId="{D2F380D0-13C5-D092-4176-1F3A309F5C73}"/>
          </ac:spMkLst>
        </pc:spChg>
        <pc:spChg chg="add mod">
          <ac:chgData name="Gianluca Ruberto" userId="f278aeea-2b90-4e09-b169-65ae54a0ab31" providerId="ADAL" clId="{1874EB87-FFD4-4653-982D-6A984BAFB346}" dt="2022-05-24T16:20:15.234" v="1540" actId="1076"/>
          <ac:spMkLst>
            <pc:docMk/>
            <pc:sldMk cId="4111806506" sldId="319"/>
            <ac:spMk id="3" creationId="{593856EF-010B-6D5C-1B1E-643CA9C61DEE}"/>
          </ac:spMkLst>
        </pc:spChg>
      </pc:sldChg>
      <pc:sldChg chg="addSp delSp modSp new mod">
        <pc:chgData name="Gianluca Ruberto" userId="f278aeea-2b90-4e09-b169-65ae54a0ab31" providerId="ADAL" clId="{1874EB87-FFD4-4653-982D-6A984BAFB346}" dt="2022-05-27T17:55:10.931" v="8757" actId="1036"/>
        <pc:sldMkLst>
          <pc:docMk/>
          <pc:sldMk cId="3697278280" sldId="320"/>
        </pc:sldMkLst>
        <pc:spChg chg="mod">
          <ac:chgData name="Gianluca Ruberto" userId="f278aeea-2b90-4e09-b169-65ae54a0ab31" providerId="ADAL" clId="{1874EB87-FFD4-4653-982D-6A984BAFB346}" dt="2022-05-24T16:20:46.781" v="1587" actId="20577"/>
          <ac:spMkLst>
            <pc:docMk/>
            <pc:sldMk cId="3697278280" sldId="320"/>
            <ac:spMk id="2" creationId="{5B77BD13-7302-CCFD-E905-C4F7D834A07D}"/>
          </ac:spMkLst>
        </pc:spChg>
        <pc:spChg chg="add del mod">
          <ac:chgData name="Gianluca Ruberto" userId="f278aeea-2b90-4e09-b169-65ae54a0ab31" providerId="ADAL" clId="{1874EB87-FFD4-4653-982D-6A984BAFB346}" dt="2022-05-27T17:55:04.506" v="8754" actId="478"/>
          <ac:spMkLst>
            <pc:docMk/>
            <pc:sldMk cId="3697278280" sldId="320"/>
            <ac:spMk id="3" creationId="{A2B3F3AD-7D52-B0BE-3A8A-128C31AFAA8B}"/>
          </ac:spMkLst>
        </pc:spChg>
        <pc:spChg chg="add mod">
          <ac:chgData name="Gianluca Ruberto" userId="f278aeea-2b90-4e09-b169-65ae54a0ab31" providerId="ADAL" clId="{1874EB87-FFD4-4653-982D-6A984BAFB346}" dt="2022-05-27T17:55:10.931" v="8757" actId="1036"/>
          <ac:spMkLst>
            <pc:docMk/>
            <pc:sldMk cId="3697278280" sldId="320"/>
            <ac:spMk id="4" creationId="{232FE76D-7265-FDE2-EA39-A11B894C9964}"/>
          </ac:spMkLst>
        </pc:spChg>
      </pc:sldChg>
      <pc:sldChg chg="modSp add del mod">
        <pc:chgData name="Gianluca Ruberto" userId="f278aeea-2b90-4e09-b169-65ae54a0ab31" providerId="ADAL" clId="{1874EB87-FFD4-4653-982D-6A984BAFB346}" dt="2022-05-27T17:55:14.886" v="8758" actId="47"/>
        <pc:sldMkLst>
          <pc:docMk/>
          <pc:sldMk cId="458713278" sldId="321"/>
        </pc:sldMkLst>
        <pc:spChg chg="mod">
          <ac:chgData name="Gianluca Ruberto" userId="f278aeea-2b90-4e09-b169-65ae54a0ab31" providerId="ADAL" clId="{1874EB87-FFD4-4653-982D-6A984BAFB346}" dt="2022-05-24T16:20:57.585" v="1602" actId="20577"/>
          <ac:spMkLst>
            <pc:docMk/>
            <pc:sldMk cId="458713278" sldId="321"/>
            <ac:spMk id="2" creationId="{5B77BD13-7302-CCFD-E905-C4F7D834A07D}"/>
          </ac:spMkLst>
        </pc:spChg>
      </pc:sldChg>
      <pc:sldChg chg="addSp modSp add del mod">
        <pc:chgData name="Gianluca Ruberto" userId="f278aeea-2b90-4e09-b169-65ae54a0ab31" providerId="ADAL" clId="{1874EB87-FFD4-4653-982D-6A984BAFB346}" dt="2022-05-27T17:55:15.870" v="8759" actId="47"/>
        <pc:sldMkLst>
          <pc:docMk/>
          <pc:sldMk cId="1446616188" sldId="322"/>
        </pc:sldMkLst>
        <pc:spChg chg="mod">
          <ac:chgData name="Gianluca Ruberto" userId="f278aeea-2b90-4e09-b169-65ae54a0ab31" providerId="ADAL" clId="{1874EB87-FFD4-4653-982D-6A984BAFB346}" dt="2022-05-24T16:21:07.868" v="1617" actId="20577"/>
          <ac:spMkLst>
            <pc:docMk/>
            <pc:sldMk cId="1446616188" sldId="322"/>
            <ac:spMk id="2" creationId="{5B77BD13-7302-CCFD-E905-C4F7D834A07D}"/>
          </ac:spMkLst>
        </pc:spChg>
        <pc:spChg chg="add mod">
          <ac:chgData name="Gianluca Ruberto" userId="f278aeea-2b90-4e09-b169-65ae54a0ab31" providerId="ADAL" clId="{1874EB87-FFD4-4653-982D-6A984BAFB346}" dt="2022-05-24T16:21:36.240" v="1621" actId="1076"/>
          <ac:spMkLst>
            <pc:docMk/>
            <pc:sldMk cId="1446616188" sldId="322"/>
            <ac:spMk id="3" creationId="{91C6C5E5-79C4-6DEF-46FF-4C1A41AAFDFC}"/>
          </ac:spMkLst>
        </pc:spChg>
      </pc:sldChg>
      <pc:sldChg chg="addSp delSp modSp new mod">
        <pc:chgData name="Gianluca Ruberto" userId="f278aeea-2b90-4e09-b169-65ae54a0ab31" providerId="ADAL" clId="{1874EB87-FFD4-4653-982D-6A984BAFB346}" dt="2022-05-27T17:55:39.206" v="8762" actId="1076"/>
        <pc:sldMkLst>
          <pc:docMk/>
          <pc:sldMk cId="1884633012" sldId="323"/>
        </pc:sldMkLst>
        <pc:spChg chg="mod">
          <ac:chgData name="Gianluca Ruberto" userId="f278aeea-2b90-4e09-b169-65ae54a0ab31" providerId="ADAL" clId="{1874EB87-FFD4-4653-982D-6A984BAFB346}" dt="2022-05-24T16:22:16.994" v="1688" actId="20577"/>
          <ac:spMkLst>
            <pc:docMk/>
            <pc:sldMk cId="1884633012" sldId="323"/>
            <ac:spMk id="2" creationId="{D07B8044-0D27-B096-E208-5C3E6C2ECDDB}"/>
          </ac:spMkLst>
        </pc:spChg>
        <pc:spChg chg="add del mod">
          <ac:chgData name="Gianluca Ruberto" userId="f278aeea-2b90-4e09-b169-65ae54a0ab31" providerId="ADAL" clId="{1874EB87-FFD4-4653-982D-6A984BAFB346}" dt="2022-05-27T17:55:31.725" v="8760" actId="478"/>
          <ac:spMkLst>
            <pc:docMk/>
            <pc:sldMk cId="1884633012" sldId="323"/>
            <ac:spMk id="3" creationId="{22A3086C-8790-E88E-8860-2DB3E4876BE2}"/>
          </ac:spMkLst>
        </pc:spChg>
        <pc:spChg chg="add mod">
          <ac:chgData name="Gianluca Ruberto" userId="f278aeea-2b90-4e09-b169-65ae54a0ab31" providerId="ADAL" clId="{1874EB87-FFD4-4653-982D-6A984BAFB346}" dt="2022-05-27T17:55:39.206" v="8762" actId="1076"/>
          <ac:spMkLst>
            <pc:docMk/>
            <pc:sldMk cId="1884633012" sldId="323"/>
            <ac:spMk id="4" creationId="{D55C11E5-B677-EA10-28A8-54A23A8CD2A0}"/>
          </ac:spMkLst>
        </pc:spChg>
      </pc:sldChg>
      <pc:sldChg chg="modSp add del mod">
        <pc:chgData name="Gianluca Ruberto" userId="f278aeea-2b90-4e09-b169-65ae54a0ab31" providerId="ADAL" clId="{1874EB87-FFD4-4653-982D-6A984BAFB346}" dt="2022-05-27T17:55:41.356" v="8763" actId="47"/>
        <pc:sldMkLst>
          <pc:docMk/>
          <pc:sldMk cId="156833524" sldId="324"/>
        </pc:sldMkLst>
        <pc:spChg chg="mod">
          <ac:chgData name="Gianluca Ruberto" userId="f278aeea-2b90-4e09-b169-65ae54a0ab31" providerId="ADAL" clId="{1874EB87-FFD4-4653-982D-6A984BAFB346}" dt="2022-05-24T16:22:25.510" v="1703" actId="20577"/>
          <ac:spMkLst>
            <pc:docMk/>
            <pc:sldMk cId="156833524" sldId="324"/>
            <ac:spMk id="2" creationId="{D07B8044-0D27-B096-E208-5C3E6C2ECDDB}"/>
          </ac:spMkLst>
        </pc:spChg>
      </pc:sldChg>
      <pc:sldChg chg="addSp modSp add del mod">
        <pc:chgData name="Gianluca Ruberto" userId="f278aeea-2b90-4e09-b169-65ae54a0ab31" providerId="ADAL" clId="{1874EB87-FFD4-4653-982D-6A984BAFB346}" dt="2022-05-27T17:55:42.480" v="8764" actId="47"/>
        <pc:sldMkLst>
          <pc:docMk/>
          <pc:sldMk cId="1967971479" sldId="325"/>
        </pc:sldMkLst>
        <pc:spChg chg="mod">
          <ac:chgData name="Gianluca Ruberto" userId="f278aeea-2b90-4e09-b169-65ae54a0ab31" providerId="ADAL" clId="{1874EB87-FFD4-4653-982D-6A984BAFB346}" dt="2022-05-24T16:22:36.678" v="1724" actId="20577"/>
          <ac:spMkLst>
            <pc:docMk/>
            <pc:sldMk cId="1967971479" sldId="325"/>
            <ac:spMk id="2" creationId="{D07B8044-0D27-B096-E208-5C3E6C2ECDDB}"/>
          </ac:spMkLst>
        </pc:spChg>
        <pc:spChg chg="add mod">
          <ac:chgData name="Gianluca Ruberto" userId="f278aeea-2b90-4e09-b169-65ae54a0ab31" providerId="ADAL" clId="{1874EB87-FFD4-4653-982D-6A984BAFB346}" dt="2022-05-24T16:23:05.974" v="1728" actId="1076"/>
          <ac:spMkLst>
            <pc:docMk/>
            <pc:sldMk cId="1967971479" sldId="325"/>
            <ac:spMk id="3" creationId="{9CC2F550-6D0E-A947-614B-83E61EB9B098}"/>
          </ac:spMkLst>
        </pc:spChg>
      </pc:sldChg>
      <pc:sldChg chg="addSp delSp modSp new mod">
        <pc:chgData name="Gianluca Ruberto" userId="f278aeea-2b90-4e09-b169-65ae54a0ab31" providerId="ADAL" clId="{1874EB87-FFD4-4653-982D-6A984BAFB346}" dt="2022-05-27T17:56:02.412" v="8767" actId="1076"/>
        <pc:sldMkLst>
          <pc:docMk/>
          <pc:sldMk cId="736006362" sldId="326"/>
        </pc:sldMkLst>
        <pc:spChg chg="mod">
          <ac:chgData name="Gianluca Ruberto" userId="f278aeea-2b90-4e09-b169-65ae54a0ab31" providerId="ADAL" clId="{1874EB87-FFD4-4653-982D-6A984BAFB346}" dt="2022-05-24T16:23:27.225" v="1761" actId="20577"/>
          <ac:spMkLst>
            <pc:docMk/>
            <pc:sldMk cId="736006362" sldId="326"/>
            <ac:spMk id="2" creationId="{4C9169C7-E5BA-0B23-1F45-E7BBA3287715}"/>
          </ac:spMkLst>
        </pc:spChg>
        <pc:spChg chg="add del mod">
          <ac:chgData name="Gianluca Ruberto" userId="f278aeea-2b90-4e09-b169-65ae54a0ab31" providerId="ADAL" clId="{1874EB87-FFD4-4653-982D-6A984BAFB346}" dt="2022-05-27T17:55:57.635" v="8765" actId="478"/>
          <ac:spMkLst>
            <pc:docMk/>
            <pc:sldMk cId="736006362" sldId="326"/>
            <ac:spMk id="3" creationId="{EE9662A1-E9E2-99FD-7725-6AF9EDA9DDDC}"/>
          </ac:spMkLst>
        </pc:spChg>
        <pc:spChg chg="add mod">
          <ac:chgData name="Gianluca Ruberto" userId="f278aeea-2b90-4e09-b169-65ae54a0ab31" providerId="ADAL" clId="{1874EB87-FFD4-4653-982D-6A984BAFB346}" dt="2022-05-27T17:56:02.412" v="8767" actId="1076"/>
          <ac:spMkLst>
            <pc:docMk/>
            <pc:sldMk cId="736006362" sldId="326"/>
            <ac:spMk id="4" creationId="{E056373E-A9C8-9AC8-CE60-A9C9F38DC108}"/>
          </ac:spMkLst>
        </pc:spChg>
      </pc:sldChg>
      <pc:sldChg chg="modSp add del mod">
        <pc:chgData name="Gianluca Ruberto" userId="f278aeea-2b90-4e09-b169-65ae54a0ab31" providerId="ADAL" clId="{1874EB87-FFD4-4653-982D-6A984BAFB346}" dt="2022-05-27T17:56:04.979" v="8768" actId="47"/>
        <pc:sldMkLst>
          <pc:docMk/>
          <pc:sldMk cId="949434069" sldId="327"/>
        </pc:sldMkLst>
        <pc:spChg chg="mod">
          <ac:chgData name="Gianluca Ruberto" userId="f278aeea-2b90-4e09-b169-65ae54a0ab31" providerId="ADAL" clId="{1874EB87-FFD4-4653-982D-6A984BAFB346}" dt="2022-05-24T16:23:38.658" v="1776" actId="20577"/>
          <ac:spMkLst>
            <pc:docMk/>
            <pc:sldMk cId="949434069" sldId="327"/>
            <ac:spMk id="2" creationId="{4C9169C7-E5BA-0B23-1F45-E7BBA3287715}"/>
          </ac:spMkLst>
        </pc:spChg>
      </pc:sldChg>
      <pc:sldChg chg="addSp modSp add del mod">
        <pc:chgData name="Gianluca Ruberto" userId="f278aeea-2b90-4e09-b169-65ae54a0ab31" providerId="ADAL" clId="{1874EB87-FFD4-4653-982D-6A984BAFB346}" dt="2022-05-27T17:56:05.823" v="8769" actId="47"/>
        <pc:sldMkLst>
          <pc:docMk/>
          <pc:sldMk cId="1047077437" sldId="328"/>
        </pc:sldMkLst>
        <pc:spChg chg="mod">
          <ac:chgData name="Gianluca Ruberto" userId="f278aeea-2b90-4e09-b169-65ae54a0ab31" providerId="ADAL" clId="{1874EB87-FFD4-4653-982D-6A984BAFB346}" dt="2022-05-24T16:23:47.530" v="1801" actId="20577"/>
          <ac:spMkLst>
            <pc:docMk/>
            <pc:sldMk cId="1047077437" sldId="328"/>
            <ac:spMk id="2" creationId="{4C9169C7-E5BA-0B23-1F45-E7BBA3287715}"/>
          </ac:spMkLst>
        </pc:spChg>
        <pc:spChg chg="add mod">
          <ac:chgData name="Gianluca Ruberto" userId="f278aeea-2b90-4e09-b169-65ae54a0ab31" providerId="ADAL" clId="{1874EB87-FFD4-4653-982D-6A984BAFB346}" dt="2022-05-24T16:24:16.467" v="1805" actId="1076"/>
          <ac:spMkLst>
            <pc:docMk/>
            <pc:sldMk cId="1047077437" sldId="328"/>
            <ac:spMk id="3" creationId="{898D036C-D373-5771-3748-B0107D27B2B3}"/>
          </ac:spMkLst>
        </pc:spChg>
      </pc:sldChg>
      <pc:sldChg chg="addSp delSp modSp new mod">
        <pc:chgData name="Gianluca Ruberto" userId="f278aeea-2b90-4e09-b169-65ae54a0ab31" providerId="ADAL" clId="{1874EB87-FFD4-4653-982D-6A984BAFB346}" dt="2022-05-27T17:56:33.372" v="8772" actId="1076"/>
        <pc:sldMkLst>
          <pc:docMk/>
          <pc:sldMk cId="1248610443" sldId="329"/>
        </pc:sldMkLst>
        <pc:spChg chg="mod">
          <ac:chgData name="Gianluca Ruberto" userId="f278aeea-2b90-4e09-b169-65ae54a0ab31" providerId="ADAL" clId="{1874EB87-FFD4-4653-982D-6A984BAFB346}" dt="2022-05-24T16:24:41.273" v="1817" actId="20577"/>
          <ac:spMkLst>
            <pc:docMk/>
            <pc:sldMk cId="1248610443" sldId="329"/>
            <ac:spMk id="2" creationId="{085BF993-B540-7B3A-3501-A25528FC2E74}"/>
          </ac:spMkLst>
        </pc:spChg>
        <pc:spChg chg="add del mod">
          <ac:chgData name="Gianluca Ruberto" userId="f278aeea-2b90-4e09-b169-65ae54a0ab31" providerId="ADAL" clId="{1874EB87-FFD4-4653-982D-6A984BAFB346}" dt="2022-05-27T17:56:28.625" v="8770" actId="478"/>
          <ac:spMkLst>
            <pc:docMk/>
            <pc:sldMk cId="1248610443" sldId="329"/>
            <ac:spMk id="3" creationId="{46C21CE3-ED26-D73D-F2C6-7D2A4985DE18}"/>
          </ac:spMkLst>
        </pc:spChg>
        <pc:spChg chg="add mod">
          <ac:chgData name="Gianluca Ruberto" userId="f278aeea-2b90-4e09-b169-65ae54a0ab31" providerId="ADAL" clId="{1874EB87-FFD4-4653-982D-6A984BAFB346}" dt="2022-05-27T17:56:33.372" v="8772" actId="1076"/>
          <ac:spMkLst>
            <pc:docMk/>
            <pc:sldMk cId="1248610443" sldId="329"/>
            <ac:spMk id="4" creationId="{F17BC395-103D-94FE-31F6-0ECDB8089F83}"/>
          </ac:spMkLst>
        </pc:spChg>
      </pc:sldChg>
      <pc:sldChg chg="modSp add del mod">
        <pc:chgData name="Gianluca Ruberto" userId="f278aeea-2b90-4e09-b169-65ae54a0ab31" providerId="ADAL" clId="{1874EB87-FFD4-4653-982D-6A984BAFB346}" dt="2022-05-27T17:56:35.645" v="8773" actId="47"/>
        <pc:sldMkLst>
          <pc:docMk/>
          <pc:sldMk cId="3227958974" sldId="330"/>
        </pc:sldMkLst>
        <pc:spChg chg="mod">
          <ac:chgData name="Gianluca Ruberto" userId="f278aeea-2b90-4e09-b169-65ae54a0ab31" providerId="ADAL" clId="{1874EB87-FFD4-4653-982D-6A984BAFB346}" dt="2022-05-24T16:24:53.349" v="1832" actId="20577"/>
          <ac:spMkLst>
            <pc:docMk/>
            <pc:sldMk cId="3227958974" sldId="330"/>
            <ac:spMk id="2" creationId="{085BF993-B540-7B3A-3501-A25528FC2E74}"/>
          </ac:spMkLst>
        </pc:spChg>
      </pc:sldChg>
      <pc:sldChg chg="addSp modSp add del mod">
        <pc:chgData name="Gianluca Ruberto" userId="f278aeea-2b90-4e09-b169-65ae54a0ab31" providerId="ADAL" clId="{1874EB87-FFD4-4653-982D-6A984BAFB346}" dt="2022-05-27T17:56:36.395" v="8774" actId="47"/>
        <pc:sldMkLst>
          <pc:docMk/>
          <pc:sldMk cId="3561925063" sldId="331"/>
        </pc:sldMkLst>
        <pc:spChg chg="mod">
          <ac:chgData name="Gianluca Ruberto" userId="f278aeea-2b90-4e09-b169-65ae54a0ab31" providerId="ADAL" clId="{1874EB87-FFD4-4653-982D-6A984BAFB346}" dt="2022-05-24T16:25:01.854" v="1851" actId="20577"/>
          <ac:spMkLst>
            <pc:docMk/>
            <pc:sldMk cId="3561925063" sldId="331"/>
            <ac:spMk id="2" creationId="{085BF993-B540-7B3A-3501-A25528FC2E74}"/>
          </ac:spMkLst>
        </pc:spChg>
        <pc:spChg chg="add mod">
          <ac:chgData name="Gianluca Ruberto" userId="f278aeea-2b90-4e09-b169-65ae54a0ab31" providerId="ADAL" clId="{1874EB87-FFD4-4653-982D-6A984BAFB346}" dt="2022-05-24T16:25:34.033" v="1855" actId="1076"/>
          <ac:spMkLst>
            <pc:docMk/>
            <pc:sldMk cId="3561925063" sldId="331"/>
            <ac:spMk id="3" creationId="{DD067138-ED84-2694-0F8F-56981C4795E2}"/>
          </ac:spMkLst>
        </pc:spChg>
      </pc:sldChg>
      <pc:sldChg chg="modSp new mod">
        <pc:chgData name="Gianluca Ruberto" userId="f278aeea-2b90-4e09-b169-65ae54a0ab31" providerId="ADAL" clId="{1874EB87-FFD4-4653-982D-6A984BAFB346}" dt="2022-05-26T15:33:46.820" v="3499" actId="1076"/>
        <pc:sldMkLst>
          <pc:docMk/>
          <pc:sldMk cId="3012970697" sldId="332"/>
        </pc:sldMkLst>
        <pc:spChg chg="mod">
          <ac:chgData name="Gianluca Ruberto" userId="f278aeea-2b90-4e09-b169-65ae54a0ab31" providerId="ADAL" clId="{1874EB87-FFD4-4653-982D-6A984BAFB346}" dt="2022-05-26T15:33:46.820" v="3499" actId="1076"/>
          <ac:spMkLst>
            <pc:docMk/>
            <pc:sldMk cId="3012970697" sldId="332"/>
            <ac:spMk id="2" creationId="{0CF541D5-49C9-46F1-433D-36A832844EB6}"/>
          </ac:spMkLst>
        </pc:spChg>
      </pc:sldChg>
      <pc:sldChg chg="delSp modSp add mod">
        <pc:chgData name="Gianluca Ruberto" userId="f278aeea-2b90-4e09-b169-65ae54a0ab31" providerId="ADAL" clId="{1874EB87-FFD4-4653-982D-6A984BAFB346}" dt="2022-05-26T15:59:16.112" v="5819"/>
        <pc:sldMkLst>
          <pc:docMk/>
          <pc:sldMk cId="4097253887" sldId="333"/>
        </pc:sldMkLst>
        <pc:spChg chg="mod">
          <ac:chgData name="Gianluca Ruberto" userId="f278aeea-2b90-4e09-b169-65ae54a0ab31" providerId="ADAL" clId="{1874EB87-FFD4-4653-982D-6A984BAFB346}" dt="2022-05-26T15:39:57.849" v="3736" actId="20577"/>
          <ac:spMkLst>
            <pc:docMk/>
            <pc:sldMk cId="4097253887" sldId="333"/>
            <ac:spMk id="2" creationId="{455ECE4B-12FA-DC29-E1F0-412958AB8676}"/>
          </ac:spMkLst>
        </pc:spChg>
        <pc:spChg chg="del">
          <ac:chgData name="Gianluca Ruberto" userId="f278aeea-2b90-4e09-b169-65ae54a0ab31" providerId="ADAL" clId="{1874EB87-FFD4-4653-982D-6A984BAFB346}" dt="2022-05-26T15:39:40.765" v="3727" actId="478"/>
          <ac:spMkLst>
            <pc:docMk/>
            <pc:sldMk cId="4097253887" sldId="333"/>
            <ac:spMk id="4" creationId="{5E0197E8-17EF-820A-F001-EB4AC6909A31}"/>
          </ac:spMkLst>
        </pc:spChg>
        <pc:spChg chg="del">
          <ac:chgData name="Gianluca Ruberto" userId="f278aeea-2b90-4e09-b169-65ae54a0ab31" providerId="ADAL" clId="{1874EB87-FFD4-4653-982D-6A984BAFB346}" dt="2022-05-26T15:39:33.198" v="3726" actId="478"/>
          <ac:spMkLst>
            <pc:docMk/>
            <pc:sldMk cId="4097253887" sldId="333"/>
            <ac:spMk id="6" creationId="{A3F8C66F-07AD-9115-A872-B39F4A4E8E65}"/>
          </ac:spMkLst>
        </pc:spChg>
        <pc:spChg chg="mod">
          <ac:chgData name="Gianluca Ruberto" userId="f278aeea-2b90-4e09-b169-65ae54a0ab31" providerId="ADAL" clId="{1874EB87-FFD4-4653-982D-6A984BAFB346}" dt="2022-05-26T15:59:13.386" v="5818"/>
          <ac:spMkLst>
            <pc:docMk/>
            <pc:sldMk cId="4097253887" sldId="333"/>
            <ac:spMk id="8" creationId="{0E02F3C8-E6AC-ED5A-88AE-1E9D9534DEB2}"/>
          </ac:spMkLst>
        </pc:spChg>
        <pc:spChg chg="mod">
          <ac:chgData name="Gianluca Ruberto" userId="f278aeea-2b90-4e09-b169-65ae54a0ab31" providerId="ADAL" clId="{1874EB87-FFD4-4653-982D-6A984BAFB346}" dt="2022-05-26T15:59:16.112" v="5819"/>
          <ac:spMkLst>
            <pc:docMk/>
            <pc:sldMk cId="4097253887" sldId="333"/>
            <ac:spMk id="10" creationId="{C83DDDDF-DC64-C574-680C-5A716F8D8B79}"/>
          </ac:spMkLst>
        </pc:spChg>
      </pc:sldChg>
      <pc:sldChg chg="delSp modSp add mod">
        <pc:chgData name="Gianluca Ruberto" userId="f278aeea-2b90-4e09-b169-65ae54a0ab31" providerId="ADAL" clId="{1874EB87-FFD4-4653-982D-6A984BAFB346}" dt="2022-05-26T15:59:06.977" v="5817"/>
        <pc:sldMkLst>
          <pc:docMk/>
          <pc:sldMk cId="1350667543" sldId="334"/>
        </pc:sldMkLst>
        <pc:spChg chg="mod">
          <ac:chgData name="Gianluca Ruberto" userId="f278aeea-2b90-4e09-b169-65ae54a0ab31" providerId="ADAL" clId="{1874EB87-FFD4-4653-982D-6A984BAFB346}" dt="2022-05-26T15:48:18.121" v="4555" actId="20577"/>
          <ac:spMkLst>
            <pc:docMk/>
            <pc:sldMk cId="1350667543" sldId="334"/>
            <ac:spMk id="2" creationId="{455ECE4B-12FA-DC29-E1F0-412958AB8676}"/>
          </ac:spMkLst>
        </pc:spChg>
        <pc:spChg chg="del">
          <ac:chgData name="Gianluca Ruberto" userId="f278aeea-2b90-4e09-b169-65ae54a0ab31" providerId="ADAL" clId="{1874EB87-FFD4-4653-982D-6A984BAFB346}" dt="2022-05-26T15:48:24.925" v="4557" actId="478"/>
          <ac:spMkLst>
            <pc:docMk/>
            <pc:sldMk cId="1350667543" sldId="334"/>
            <ac:spMk id="4" creationId="{5E0197E8-17EF-820A-F001-EB4AC6909A31}"/>
          </ac:spMkLst>
        </pc:spChg>
        <pc:spChg chg="del">
          <ac:chgData name="Gianluca Ruberto" userId="f278aeea-2b90-4e09-b169-65ae54a0ab31" providerId="ADAL" clId="{1874EB87-FFD4-4653-982D-6A984BAFB346}" dt="2022-05-26T15:48:21.297" v="4556" actId="478"/>
          <ac:spMkLst>
            <pc:docMk/>
            <pc:sldMk cId="1350667543" sldId="334"/>
            <ac:spMk id="6" creationId="{A3F8C66F-07AD-9115-A872-B39F4A4E8E65}"/>
          </ac:spMkLst>
        </pc:spChg>
        <pc:spChg chg="mod">
          <ac:chgData name="Gianluca Ruberto" userId="f278aeea-2b90-4e09-b169-65ae54a0ab31" providerId="ADAL" clId="{1874EB87-FFD4-4653-982D-6A984BAFB346}" dt="2022-05-26T15:59:04.081" v="5816"/>
          <ac:spMkLst>
            <pc:docMk/>
            <pc:sldMk cId="1350667543" sldId="334"/>
            <ac:spMk id="8" creationId="{0E02F3C8-E6AC-ED5A-88AE-1E9D9534DEB2}"/>
          </ac:spMkLst>
        </pc:spChg>
        <pc:spChg chg="mod">
          <ac:chgData name="Gianluca Ruberto" userId="f278aeea-2b90-4e09-b169-65ae54a0ab31" providerId="ADAL" clId="{1874EB87-FFD4-4653-982D-6A984BAFB346}" dt="2022-05-26T15:59:06.977" v="5817"/>
          <ac:spMkLst>
            <pc:docMk/>
            <pc:sldMk cId="1350667543" sldId="334"/>
            <ac:spMk id="10" creationId="{C83DDDDF-DC64-C574-680C-5A716F8D8B79}"/>
          </ac:spMkLst>
        </pc:spChg>
      </pc:sldChg>
      <pc:sldChg chg="delSp modSp add mod ord">
        <pc:chgData name="Gianluca Ruberto" userId="f278aeea-2b90-4e09-b169-65ae54a0ab31" providerId="ADAL" clId="{1874EB87-FFD4-4653-982D-6A984BAFB346}" dt="2022-05-26T15:52:47.004" v="5025"/>
        <pc:sldMkLst>
          <pc:docMk/>
          <pc:sldMk cId="1703175407" sldId="335"/>
        </pc:sldMkLst>
        <pc:spChg chg="mod">
          <ac:chgData name="Gianluca Ruberto" userId="f278aeea-2b90-4e09-b169-65ae54a0ab31" providerId="ADAL" clId="{1874EB87-FFD4-4653-982D-6A984BAFB346}" dt="2022-05-26T15:51:50.914" v="4925" actId="20577"/>
          <ac:spMkLst>
            <pc:docMk/>
            <pc:sldMk cId="1703175407" sldId="335"/>
            <ac:spMk id="4" creationId="{5E0197E8-17EF-820A-F001-EB4AC6909A31}"/>
          </ac:spMkLst>
        </pc:spChg>
        <pc:spChg chg="mod">
          <ac:chgData name="Gianluca Ruberto" userId="f278aeea-2b90-4e09-b169-65ae54a0ab31" providerId="ADAL" clId="{1874EB87-FFD4-4653-982D-6A984BAFB346}" dt="2022-05-26T15:52:25.825" v="5023" actId="20577"/>
          <ac:spMkLst>
            <pc:docMk/>
            <pc:sldMk cId="1703175407" sldId="335"/>
            <ac:spMk id="6" creationId="{A3F8C66F-07AD-9115-A872-B39F4A4E8E65}"/>
          </ac:spMkLst>
        </pc:spChg>
        <pc:spChg chg="del">
          <ac:chgData name="Gianluca Ruberto" userId="f278aeea-2b90-4e09-b169-65ae54a0ab31" providerId="ADAL" clId="{1874EB87-FFD4-4653-982D-6A984BAFB346}" dt="2022-05-26T15:50:49.807" v="4813" actId="478"/>
          <ac:spMkLst>
            <pc:docMk/>
            <pc:sldMk cId="1703175407" sldId="335"/>
            <ac:spMk id="8" creationId="{0E02F3C8-E6AC-ED5A-88AE-1E9D9534DEB2}"/>
          </ac:spMkLst>
        </pc:spChg>
        <pc:spChg chg="del">
          <ac:chgData name="Gianluca Ruberto" userId="f278aeea-2b90-4e09-b169-65ae54a0ab31" providerId="ADAL" clId="{1874EB87-FFD4-4653-982D-6A984BAFB346}" dt="2022-05-26T15:50:55.586" v="4814" actId="478"/>
          <ac:spMkLst>
            <pc:docMk/>
            <pc:sldMk cId="1703175407" sldId="335"/>
            <ac:spMk id="10" creationId="{C83DDDDF-DC64-C574-680C-5A716F8D8B79}"/>
          </ac:spMkLst>
        </pc:spChg>
      </pc:sldChg>
      <pc:sldChg chg="delSp modSp add mod">
        <pc:chgData name="Gianluca Ruberto" userId="f278aeea-2b90-4e09-b169-65ae54a0ab31" providerId="ADAL" clId="{1874EB87-FFD4-4653-982D-6A984BAFB346}" dt="2022-06-02T19:11:24.385" v="10945" actId="20577"/>
        <pc:sldMkLst>
          <pc:docMk/>
          <pc:sldMk cId="1042348272" sldId="336"/>
        </pc:sldMkLst>
        <pc:spChg chg="mod">
          <ac:chgData name="Gianluca Ruberto" userId="f278aeea-2b90-4e09-b169-65ae54a0ab31" providerId="ADAL" clId="{1874EB87-FFD4-4653-982D-6A984BAFB346}" dt="2022-05-26T15:56:32.934" v="5484" actId="20577"/>
          <ac:spMkLst>
            <pc:docMk/>
            <pc:sldMk cId="1042348272" sldId="336"/>
            <ac:spMk id="2" creationId="{455ECE4B-12FA-DC29-E1F0-412958AB8676}"/>
          </ac:spMkLst>
        </pc:spChg>
        <pc:spChg chg="del">
          <ac:chgData name="Gianluca Ruberto" userId="f278aeea-2b90-4e09-b169-65ae54a0ab31" providerId="ADAL" clId="{1874EB87-FFD4-4653-982D-6A984BAFB346}" dt="2022-05-26T15:56:41.377" v="5486" actId="478"/>
          <ac:spMkLst>
            <pc:docMk/>
            <pc:sldMk cId="1042348272" sldId="336"/>
            <ac:spMk id="4" creationId="{5E0197E8-17EF-820A-F001-EB4AC6909A31}"/>
          </ac:spMkLst>
        </pc:spChg>
        <pc:spChg chg="del">
          <ac:chgData name="Gianluca Ruberto" userId="f278aeea-2b90-4e09-b169-65ae54a0ab31" providerId="ADAL" clId="{1874EB87-FFD4-4653-982D-6A984BAFB346}" dt="2022-05-26T15:56:37.559" v="5485" actId="478"/>
          <ac:spMkLst>
            <pc:docMk/>
            <pc:sldMk cId="1042348272" sldId="336"/>
            <ac:spMk id="6" creationId="{A3F8C66F-07AD-9115-A872-B39F4A4E8E65}"/>
          </ac:spMkLst>
        </pc:spChg>
        <pc:spChg chg="mod">
          <ac:chgData name="Gianluca Ruberto" userId="f278aeea-2b90-4e09-b169-65ae54a0ab31" providerId="ADAL" clId="{1874EB87-FFD4-4653-982D-6A984BAFB346}" dt="2022-06-02T18:54:41.395" v="10882" actId="404"/>
          <ac:spMkLst>
            <pc:docMk/>
            <pc:sldMk cId="1042348272" sldId="336"/>
            <ac:spMk id="8" creationId="{0E02F3C8-E6AC-ED5A-88AE-1E9D9534DEB2}"/>
          </ac:spMkLst>
        </pc:spChg>
        <pc:spChg chg="mod">
          <ac:chgData name="Gianluca Ruberto" userId="f278aeea-2b90-4e09-b169-65ae54a0ab31" providerId="ADAL" clId="{1874EB87-FFD4-4653-982D-6A984BAFB346}" dt="2022-06-02T19:11:24.385" v="10945" actId="20577"/>
          <ac:spMkLst>
            <pc:docMk/>
            <pc:sldMk cId="1042348272" sldId="336"/>
            <ac:spMk id="10" creationId="{C83DDDDF-DC64-C574-680C-5A716F8D8B79}"/>
          </ac:spMkLst>
        </pc:spChg>
      </pc:sldChg>
      <pc:sldChg chg="delSp modSp add mod">
        <pc:chgData name="Gianluca Ruberto" userId="f278aeea-2b90-4e09-b169-65ae54a0ab31" providerId="ADAL" clId="{1874EB87-FFD4-4653-982D-6A984BAFB346}" dt="2022-05-26T16:14:12.911" v="7052" actId="255"/>
        <pc:sldMkLst>
          <pc:docMk/>
          <pc:sldMk cId="1301757864" sldId="337"/>
        </pc:sldMkLst>
        <pc:spChg chg="mod">
          <ac:chgData name="Gianluca Ruberto" userId="f278aeea-2b90-4e09-b169-65ae54a0ab31" providerId="ADAL" clId="{1874EB87-FFD4-4653-982D-6A984BAFB346}" dt="2022-05-26T16:12:56.639" v="6961" actId="20577"/>
          <ac:spMkLst>
            <pc:docMk/>
            <pc:sldMk cId="1301757864" sldId="337"/>
            <ac:spMk id="2" creationId="{455ECE4B-12FA-DC29-E1F0-412958AB8676}"/>
          </ac:spMkLst>
        </pc:spChg>
        <pc:spChg chg="del">
          <ac:chgData name="Gianluca Ruberto" userId="f278aeea-2b90-4e09-b169-65ae54a0ab31" providerId="ADAL" clId="{1874EB87-FFD4-4653-982D-6A984BAFB346}" dt="2022-05-26T16:10:57.721" v="6862" actId="478"/>
          <ac:spMkLst>
            <pc:docMk/>
            <pc:sldMk cId="1301757864" sldId="337"/>
            <ac:spMk id="4" creationId="{5E0197E8-17EF-820A-F001-EB4AC6909A31}"/>
          </ac:spMkLst>
        </pc:spChg>
        <pc:spChg chg="del">
          <ac:chgData name="Gianluca Ruberto" userId="f278aeea-2b90-4e09-b169-65ae54a0ab31" providerId="ADAL" clId="{1874EB87-FFD4-4653-982D-6A984BAFB346}" dt="2022-05-26T16:11:00.865" v="6863" actId="478"/>
          <ac:spMkLst>
            <pc:docMk/>
            <pc:sldMk cId="1301757864" sldId="337"/>
            <ac:spMk id="6" creationId="{A3F8C66F-07AD-9115-A872-B39F4A4E8E65}"/>
          </ac:spMkLst>
        </pc:spChg>
        <pc:spChg chg="mod">
          <ac:chgData name="Gianluca Ruberto" userId="f278aeea-2b90-4e09-b169-65ae54a0ab31" providerId="ADAL" clId="{1874EB87-FFD4-4653-982D-6A984BAFB346}" dt="2022-05-26T16:13:20.043" v="7039" actId="20577"/>
          <ac:spMkLst>
            <pc:docMk/>
            <pc:sldMk cId="1301757864" sldId="337"/>
            <ac:spMk id="8" creationId="{0E02F3C8-E6AC-ED5A-88AE-1E9D9534DEB2}"/>
          </ac:spMkLst>
        </pc:spChg>
        <pc:spChg chg="mod">
          <ac:chgData name="Gianluca Ruberto" userId="f278aeea-2b90-4e09-b169-65ae54a0ab31" providerId="ADAL" clId="{1874EB87-FFD4-4653-982D-6A984BAFB346}" dt="2022-05-26T16:14:12.911" v="7052" actId="255"/>
          <ac:spMkLst>
            <pc:docMk/>
            <pc:sldMk cId="1301757864" sldId="337"/>
            <ac:spMk id="10" creationId="{C83DDDDF-DC64-C574-680C-5A716F8D8B79}"/>
          </ac:spMkLst>
        </pc:spChg>
      </pc:sldChg>
      <pc:sldChg chg="addSp delSp modSp add mod">
        <pc:chgData name="Gianluca Ruberto" userId="f278aeea-2b90-4e09-b169-65ae54a0ab31" providerId="ADAL" clId="{1874EB87-FFD4-4653-982D-6A984BAFB346}" dt="2022-05-28T09:50:11.637" v="9405" actId="113"/>
        <pc:sldMkLst>
          <pc:docMk/>
          <pc:sldMk cId="1679703791" sldId="338"/>
        </pc:sldMkLst>
        <pc:spChg chg="add mod">
          <ac:chgData name="Gianluca Ruberto" userId="f278aeea-2b90-4e09-b169-65ae54a0ab31" providerId="ADAL" clId="{1874EB87-FFD4-4653-982D-6A984BAFB346}" dt="2022-05-28T09:49:56.463" v="9402" actId="2711"/>
          <ac:spMkLst>
            <pc:docMk/>
            <pc:sldMk cId="1679703791" sldId="338"/>
            <ac:spMk id="2" creationId="{19C356A2-0B5F-25F6-2B3D-EDB19C955BCB}"/>
          </ac:spMkLst>
        </pc:spChg>
        <pc:spChg chg="del mod">
          <ac:chgData name="Gianluca Ruberto" userId="f278aeea-2b90-4e09-b169-65ae54a0ab31" providerId="ADAL" clId="{1874EB87-FFD4-4653-982D-6A984BAFB346}" dt="2022-05-27T18:03:21.765" v="8832" actId="478"/>
          <ac:spMkLst>
            <pc:docMk/>
            <pc:sldMk cId="1679703791" sldId="338"/>
            <ac:spMk id="2" creationId="{1C9B89C5-3CE7-6FAA-5DAE-A14A3FA37C24}"/>
          </ac:spMkLst>
        </pc:spChg>
        <pc:spChg chg="add mod">
          <ac:chgData name="Gianluca Ruberto" userId="f278aeea-2b90-4e09-b169-65ae54a0ab31" providerId="ADAL" clId="{1874EB87-FFD4-4653-982D-6A984BAFB346}" dt="2022-05-28T09:50:11.637" v="9405" actId="113"/>
          <ac:spMkLst>
            <pc:docMk/>
            <pc:sldMk cId="1679703791" sldId="338"/>
            <ac:spMk id="3" creationId="{7B2DA4F0-B680-B228-2BE0-A15F841A2584}"/>
          </ac:spMkLst>
        </pc:spChg>
        <pc:spChg chg="add del mod">
          <ac:chgData name="Gianluca Ruberto" userId="f278aeea-2b90-4e09-b169-65ae54a0ab31" providerId="ADAL" clId="{1874EB87-FFD4-4653-982D-6A984BAFB346}" dt="2022-05-27T18:03:24.681" v="8833" actId="478"/>
          <ac:spMkLst>
            <pc:docMk/>
            <pc:sldMk cId="1679703791" sldId="338"/>
            <ac:spMk id="4" creationId="{A921082F-D974-F055-E4DA-8C9F35927BBE}"/>
          </ac:spMkLst>
        </pc:spChg>
        <pc:spChg chg="add mod">
          <ac:chgData name="Gianluca Ruberto" userId="f278aeea-2b90-4e09-b169-65ae54a0ab31" providerId="ADAL" clId="{1874EB87-FFD4-4653-982D-6A984BAFB346}" dt="2022-05-28T09:49:41.389" v="9400" actId="2711"/>
          <ac:spMkLst>
            <pc:docMk/>
            <pc:sldMk cId="1679703791" sldId="338"/>
            <ac:spMk id="5" creationId="{9A2AB85C-3133-7E4C-7434-E72E01D9EC8E}"/>
          </ac:spMkLst>
        </pc:spChg>
      </pc:sldChg>
      <pc:sldChg chg="addSp delSp modSp add mod">
        <pc:chgData name="Gianluca Ruberto" userId="f278aeea-2b90-4e09-b169-65ae54a0ab31" providerId="ADAL" clId="{1874EB87-FFD4-4653-982D-6A984BAFB346}" dt="2022-05-28T10:43:12.096" v="10272" actId="2711"/>
        <pc:sldMkLst>
          <pc:docMk/>
          <pc:sldMk cId="2667044201" sldId="339"/>
        </pc:sldMkLst>
        <pc:spChg chg="mod">
          <ac:chgData name="Gianluca Ruberto" userId="f278aeea-2b90-4e09-b169-65ae54a0ab31" providerId="ADAL" clId="{1874EB87-FFD4-4653-982D-6A984BAFB346}" dt="2022-05-28T10:31:45.382" v="9887" actId="20577"/>
          <ac:spMkLst>
            <pc:docMk/>
            <pc:sldMk cId="2667044201" sldId="339"/>
            <ac:spMk id="2" creationId="{92BF41DD-F2E4-2BA4-5075-9EC4899C51FC}"/>
          </ac:spMkLst>
        </pc:spChg>
        <pc:spChg chg="add mod">
          <ac:chgData name="Gianluca Ruberto" userId="f278aeea-2b90-4e09-b169-65ae54a0ab31" providerId="ADAL" clId="{1874EB87-FFD4-4653-982D-6A984BAFB346}" dt="2022-05-28T10:32:15.981" v="9895" actId="20577"/>
          <ac:spMkLst>
            <pc:docMk/>
            <pc:sldMk cId="2667044201" sldId="339"/>
            <ac:spMk id="3" creationId="{5CC33500-AC89-4716-6D40-2FBCD66B0F45}"/>
          </ac:spMkLst>
        </pc:spChg>
        <pc:spChg chg="add mod">
          <ac:chgData name="Gianluca Ruberto" userId="f278aeea-2b90-4e09-b169-65ae54a0ab31" providerId="ADAL" clId="{1874EB87-FFD4-4653-982D-6A984BAFB346}" dt="2022-05-28T10:32:48.735" v="9916" actId="20577"/>
          <ac:spMkLst>
            <pc:docMk/>
            <pc:sldMk cId="2667044201" sldId="339"/>
            <ac:spMk id="4" creationId="{1B7CC3AE-36FE-EEA8-1EF4-4D585DC9C7E7}"/>
          </ac:spMkLst>
        </pc:spChg>
        <pc:spChg chg="add mod">
          <ac:chgData name="Gianluca Ruberto" userId="f278aeea-2b90-4e09-b169-65ae54a0ab31" providerId="ADAL" clId="{1874EB87-FFD4-4653-982D-6A984BAFB346}" dt="2022-05-28T10:34:37.242" v="9985" actId="20577"/>
          <ac:spMkLst>
            <pc:docMk/>
            <pc:sldMk cId="2667044201" sldId="339"/>
            <ac:spMk id="5" creationId="{B36C5E94-1706-E134-81A7-D367B0EA9009}"/>
          </ac:spMkLst>
        </pc:spChg>
        <pc:spChg chg="mod">
          <ac:chgData name="Gianluca Ruberto" userId="f278aeea-2b90-4e09-b169-65ae54a0ab31" providerId="ADAL" clId="{1874EB87-FFD4-4653-982D-6A984BAFB346}" dt="2022-05-28T10:43:12.096" v="10272" actId="2711"/>
          <ac:spMkLst>
            <pc:docMk/>
            <pc:sldMk cId="2667044201" sldId="339"/>
            <ac:spMk id="6" creationId="{7A593D3E-2949-83E2-E71B-FE6B82C0C644}"/>
          </ac:spMkLst>
        </pc:spChg>
        <pc:spChg chg="add mod">
          <ac:chgData name="Gianluca Ruberto" userId="f278aeea-2b90-4e09-b169-65ae54a0ab31" providerId="ADAL" clId="{1874EB87-FFD4-4653-982D-6A984BAFB346}" dt="2022-05-28T10:39:16.176" v="10029" actId="20577"/>
          <ac:spMkLst>
            <pc:docMk/>
            <pc:sldMk cId="2667044201" sldId="339"/>
            <ac:spMk id="8" creationId="{E39CB6CC-C09B-3418-4BFC-9807B95B2A8E}"/>
          </ac:spMkLst>
        </pc:spChg>
        <pc:spChg chg="del mod">
          <ac:chgData name="Gianluca Ruberto" userId="f278aeea-2b90-4e09-b169-65ae54a0ab31" providerId="ADAL" clId="{1874EB87-FFD4-4653-982D-6A984BAFB346}" dt="2022-05-28T10:33:11.376" v="9923"/>
          <ac:spMkLst>
            <pc:docMk/>
            <pc:sldMk cId="2667044201" sldId="339"/>
            <ac:spMk id="19" creationId="{6F124D99-7957-25D9-F47E-E41B31C4B798}"/>
          </ac:spMkLst>
        </pc:spChg>
        <pc:spChg chg="add mod">
          <ac:chgData name="Gianluca Ruberto" userId="f278aeea-2b90-4e09-b169-65ae54a0ab31" providerId="ADAL" clId="{1874EB87-FFD4-4653-982D-6A984BAFB346}" dt="2022-05-28T10:40:06.150" v="10084" actId="20577"/>
          <ac:spMkLst>
            <pc:docMk/>
            <pc:sldMk cId="2667044201" sldId="339"/>
            <ac:spMk id="22" creationId="{578C2051-F7F7-332B-24E4-5B4A660438A2}"/>
          </ac:spMkLst>
        </pc:spChg>
        <pc:spChg chg="add mod">
          <ac:chgData name="Gianluca Ruberto" userId="f278aeea-2b90-4e09-b169-65ae54a0ab31" providerId="ADAL" clId="{1874EB87-FFD4-4653-982D-6A984BAFB346}" dt="2022-05-28T10:41:02.834" v="10146" actId="20577"/>
          <ac:spMkLst>
            <pc:docMk/>
            <pc:sldMk cId="2667044201" sldId="339"/>
            <ac:spMk id="30" creationId="{7FB3C424-4350-32B2-186B-F6932618872F}"/>
          </ac:spMkLst>
        </pc:spChg>
        <pc:spChg chg="add mod">
          <ac:chgData name="Gianluca Ruberto" userId="f278aeea-2b90-4e09-b169-65ae54a0ab31" providerId="ADAL" clId="{1874EB87-FFD4-4653-982D-6A984BAFB346}" dt="2022-05-28T10:41:59.249" v="10212" actId="20577"/>
          <ac:spMkLst>
            <pc:docMk/>
            <pc:sldMk cId="2667044201" sldId="339"/>
            <ac:spMk id="31" creationId="{525CA420-F9D4-7868-D370-674DFBF8509E}"/>
          </ac:spMkLst>
        </pc:spChg>
        <pc:spChg chg="add mod">
          <ac:chgData name="Gianluca Ruberto" userId="f278aeea-2b90-4e09-b169-65ae54a0ab31" providerId="ADAL" clId="{1874EB87-FFD4-4653-982D-6A984BAFB346}" dt="2022-05-28T10:42:56.329" v="10266" actId="20577"/>
          <ac:spMkLst>
            <pc:docMk/>
            <pc:sldMk cId="2667044201" sldId="339"/>
            <ac:spMk id="32" creationId="{E2848ED0-E078-B193-AA43-9CEC5B68A955}"/>
          </ac:spMkLst>
        </pc:spChg>
      </pc:sldChg>
      <pc:sldChg chg="addSp modSp add mod">
        <pc:chgData name="Gianluca Ruberto" userId="f278aeea-2b90-4e09-b169-65ae54a0ab31" providerId="ADAL" clId="{1874EB87-FFD4-4653-982D-6A984BAFB346}" dt="2022-05-28T10:47:32.485" v="10753" actId="1076"/>
        <pc:sldMkLst>
          <pc:docMk/>
          <pc:sldMk cId="3823397823" sldId="340"/>
        </pc:sldMkLst>
        <pc:spChg chg="mod">
          <ac:chgData name="Gianluca Ruberto" userId="f278aeea-2b90-4e09-b169-65ae54a0ab31" providerId="ADAL" clId="{1874EB87-FFD4-4653-982D-6A984BAFB346}" dt="2022-05-28T10:45:20.229" v="10458" actId="14100"/>
          <ac:spMkLst>
            <pc:docMk/>
            <pc:sldMk cId="3823397823" sldId="340"/>
            <ac:spMk id="2" creationId="{92BF41DD-F2E4-2BA4-5075-9EC4899C51FC}"/>
          </ac:spMkLst>
        </pc:spChg>
        <pc:spChg chg="mod">
          <ac:chgData name="Gianluca Ruberto" userId="f278aeea-2b90-4e09-b169-65ae54a0ab31" providerId="ADAL" clId="{1874EB87-FFD4-4653-982D-6A984BAFB346}" dt="2022-05-28T10:45:09.013" v="10457" actId="20577"/>
          <ac:spMkLst>
            <pc:docMk/>
            <pc:sldMk cId="3823397823" sldId="340"/>
            <ac:spMk id="6" creationId="{7A593D3E-2949-83E2-E71B-FE6B82C0C644}"/>
          </ac:spMkLst>
        </pc:spChg>
        <pc:spChg chg="add mod">
          <ac:chgData name="Gianluca Ruberto" userId="f278aeea-2b90-4e09-b169-65ae54a0ab31" providerId="ADAL" clId="{1874EB87-FFD4-4653-982D-6A984BAFB346}" dt="2022-05-28T10:45:47.664" v="10482" actId="20577"/>
          <ac:spMkLst>
            <pc:docMk/>
            <pc:sldMk cId="3823397823" sldId="340"/>
            <ac:spMk id="33" creationId="{66F75A0A-7AAF-C652-C853-9B57888C60E4}"/>
          </ac:spMkLst>
        </pc:spChg>
        <pc:spChg chg="add mod">
          <ac:chgData name="Gianluca Ruberto" userId="f278aeea-2b90-4e09-b169-65ae54a0ab31" providerId="ADAL" clId="{1874EB87-FFD4-4653-982D-6A984BAFB346}" dt="2022-05-28T10:47:32.485" v="10753" actId="1076"/>
          <ac:spMkLst>
            <pc:docMk/>
            <pc:sldMk cId="3823397823" sldId="340"/>
            <ac:spMk id="34" creationId="{6370311B-B5BC-F0B0-43A8-AED9889F6065}"/>
          </ac:spMkLst>
        </pc:spChg>
      </pc:sldChg>
      <pc:sldChg chg="del">
        <pc:chgData name="Gianluca Ruberto" userId="f278aeea-2b90-4e09-b169-65ae54a0ab31" providerId="ADAL" clId="{1874EB87-FFD4-4653-982D-6A984BAFB346}" dt="2022-06-01T09:32:28.754" v="10823" actId="2696"/>
        <pc:sldMkLst>
          <pc:docMk/>
          <pc:sldMk cId="625913374" sldId="341"/>
        </pc:sldMkLst>
      </pc:sldChg>
      <pc:sldChg chg="delSp modSp add mod">
        <pc:chgData name="Gianluca Ruberto" userId="f278aeea-2b90-4e09-b169-65ae54a0ab31" providerId="ADAL" clId="{1874EB87-FFD4-4653-982D-6A984BAFB346}" dt="2022-06-02T19:12:09.433" v="10977" actId="478"/>
        <pc:sldMkLst>
          <pc:docMk/>
          <pc:sldMk cId="3330466926" sldId="348"/>
        </pc:sldMkLst>
        <pc:spChg chg="mod">
          <ac:chgData name="Gianluca Ruberto" userId="f278aeea-2b90-4e09-b169-65ae54a0ab31" providerId="ADAL" clId="{1874EB87-FFD4-4653-982D-6A984BAFB346}" dt="2022-06-02T19:11:31.275" v="10947" actId="20577"/>
          <ac:spMkLst>
            <pc:docMk/>
            <pc:sldMk cId="3330466926" sldId="348"/>
            <ac:spMk id="2" creationId="{455ECE4B-12FA-DC29-E1F0-412958AB8676}"/>
          </ac:spMkLst>
        </pc:spChg>
        <pc:spChg chg="mod">
          <ac:chgData name="Gianluca Ruberto" userId="f278aeea-2b90-4e09-b169-65ae54a0ab31" providerId="ADAL" clId="{1874EB87-FFD4-4653-982D-6A984BAFB346}" dt="2022-06-02T19:12:05.509" v="10976" actId="20577"/>
          <ac:spMkLst>
            <pc:docMk/>
            <pc:sldMk cId="3330466926" sldId="348"/>
            <ac:spMk id="8" creationId="{0E02F3C8-E6AC-ED5A-88AE-1E9D9534DEB2}"/>
          </ac:spMkLst>
        </pc:spChg>
        <pc:spChg chg="del">
          <ac:chgData name="Gianluca Ruberto" userId="f278aeea-2b90-4e09-b169-65ae54a0ab31" providerId="ADAL" clId="{1874EB87-FFD4-4653-982D-6A984BAFB346}" dt="2022-06-02T19:12:09.433" v="10977" actId="478"/>
          <ac:spMkLst>
            <pc:docMk/>
            <pc:sldMk cId="3330466926" sldId="348"/>
            <ac:spMk id="10" creationId="{C83DDDDF-DC64-C574-680C-5A716F8D8B79}"/>
          </ac:spMkLst>
        </pc:spChg>
      </pc:sldChg>
    </pc:docChg>
  </pc:docChgLst>
  <pc:docChgLst>
    <pc:chgData name="Andrea Prisciantelli" userId="d57d259c-857e-4f8d-b654-cba7da117c83" providerId="ADAL" clId="{4E05F2C7-1EE3-4218-A88C-C44A252DA32F}"/>
    <pc:docChg chg="undo custSel addSld delSld modSld sldOrd">
      <pc:chgData name="Andrea Prisciantelli" userId="d57d259c-857e-4f8d-b654-cba7da117c83" providerId="ADAL" clId="{4E05F2C7-1EE3-4218-A88C-C44A252DA32F}" dt="2022-05-29T15:58:54.815" v="4388" actId="1036"/>
      <pc:docMkLst>
        <pc:docMk/>
      </pc:docMkLst>
      <pc:sldChg chg="modSp mod ord">
        <pc:chgData name="Andrea Prisciantelli" userId="d57d259c-857e-4f8d-b654-cba7da117c83" providerId="ADAL" clId="{4E05F2C7-1EE3-4218-A88C-C44A252DA32F}" dt="2022-05-29T13:37:51.196" v="1049" actId="20577"/>
        <pc:sldMkLst>
          <pc:docMk/>
          <pc:sldMk cId="2624712677" sldId="260"/>
        </pc:sldMkLst>
        <pc:spChg chg="mod">
          <ac:chgData name="Andrea Prisciantelli" userId="d57d259c-857e-4f8d-b654-cba7da117c83" providerId="ADAL" clId="{4E05F2C7-1EE3-4218-A88C-C44A252DA32F}" dt="2022-05-29T13:37:51.196" v="1049" actId="20577"/>
          <ac:spMkLst>
            <pc:docMk/>
            <pc:sldMk cId="2624712677" sldId="260"/>
            <ac:spMk id="3" creationId="{F148EA60-EB92-1933-AAF2-522BA1D3D4F1}"/>
          </ac:spMkLst>
        </pc:spChg>
      </pc:sldChg>
      <pc:sldChg chg="addSp delSp modSp mod">
        <pc:chgData name="Andrea Prisciantelli" userId="d57d259c-857e-4f8d-b654-cba7da117c83" providerId="ADAL" clId="{4E05F2C7-1EE3-4218-A88C-C44A252DA32F}" dt="2022-05-29T13:21:22.058" v="699" actId="27636"/>
        <pc:sldMkLst>
          <pc:docMk/>
          <pc:sldMk cId="3573415771" sldId="285"/>
        </pc:sldMkLst>
        <pc:spChg chg="mod">
          <ac:chgData name="Andrea Prisciantelli" userId="d57d259c-857e-4f8d-b654-cba7da117c83" providerId="ADAL" clId="{4E05F2C7-1EE3-4218-A88C-C44A252DA32F}" dt="2022-05-29T13:21:22.058" v="699" actId="27636"/>
          <ac:spMkLst>
            <pc:docMk/>
            <pc:sldMk cId="3573415771" sldId="285"/>
            <ac:spMk id="2" creationId="{F8A877D6-71E2-BC78-C63C-F02E60761AAF}"/>
          </ac:spMkLst>
        </pc:spChg>
        <pc:spChg chg="add mod">
          <ac:chgData name="Andrea Prisciantelli" userId="d57d259c-857e-4f8d-b654-cba7da117c83" providerId="ADAL" clId="{4E05F2C7-1EE3-4218-A88C-C44A252DA32F}" dt="2022-05-29T13:20:28.141" v="635" actId="1036"/>
          <ac:spMkLst>
            <pc:docMk/>
            <pc:sldMk cId="3573415771" sldId="285"/>
            <ac:spMk id="4" creationId="{FE38F0D6-890E-0664-C364-1EE377D3500B}"/>
          </ac:spMkLst>
        </pc:spChg>
        <pc:spChg chg="add mod">
          <ac:chgData name="Andrea Prisciantelli" userId="d57d259c-857e-4f8d-b654-cba7da117c83" providerId="ADAL" clId="{4E05F2C7-1EE3-4218-A88C-C44A252DA32F}" dt="2022-05-29T13:18:39.414" v="588" actId="1037"/>
          <ac:spMkLst>
            <pc:docMk/>
            <pc:sldMk cId="3573415771" sldId="285"/>
            <ac:spMk id="5" creationId="{1C765B3B-F7DE-0617-3552-8CFCB7E554D0}"/>
          </ac:spMkLst>
        </pc:spChg>
        <pc:spChg chg="add mod">
          <ac:chgData name="Andrea Prisciantelli" userId="d57d259c-857e-4f8d-b654-cba7da117c83" providerId="ADAL" clId="{4E05F2C7-1EE3-4218-A88C-C44A252DA32F}" dt="2022-05-29T13:18:47.148" v="589" actId="13926"/>
          <ac:spMkLst>
            <pc:docMk/>
            <pc:sldMk cId="3573415771" sldId="285"/>
            <ac:spMk id="6" creationId="{63A1042C-E2AD-6A7F-048E-BC9A76C80BDE}"/>
          </ac:spMkLst>
        </pc:spChg>
        <pc:spChg chg="add mod">
          <ac:chgData name="Andrea Prisciantelli" userId="d57d259c-857e-4f8d-b654-cba7da117c83" providerId="ADAL" clId="{4E05F2C7-1EE3-4218-A88C-C44A252DA32F}" dt="2022-05-29T13:18:54.291" v="590" actId="13926"/>
          <ac:spMkLst>
            <pc:docMk/>
            <pc:sldMk cId="3573415771" sldId="285"/>
            <ac:spMk id="7" creationId="{B55BBCFB-C624-0024-7D54-4ABC03FE93A8}"/>
          </ac:spMkLst>
        </pc:spChg>
        <pc:spChg chg="add mod">
          <ac:chgData name="Andrea Prisciantelli" userId="d57d259c-857e-4f8d-b654-cba7da117c83" providerId="ADAL" clId="{4E05F2C7-1EE3-4218-A88C-C44A252DA32F}" dt="2022-05-29T13:18:58.499" v="591" actId="13926"/>
          <ac:spMkLst>
            <pc:docMk/>
            <pc:sldMk cId="3573415771" sldId="285"/>
            <ac:spMk id="8" creationId="{FF47283A-83DB-F8EB-E0E2-6492B51E7FC5}"/>
          </ac:spMkLst>
        </pc:spChg>
        <pc:spChg chg="add del mod">
          <ac:chgData name="Andrea Prisciantelli" userId="d57d259c-857e-4f8d-b654-cba7da117c83" providerId="ADAL" clId="{4E05F2C7-1EE3-4218-A88C-C44A252DA32F}" dt="2022-05-29T13:20:53.204" v="643" actId="478"/>
          <ac:spMkLst>
            <pc:docMk/>
            <pc:sldMk cId="3573415771" sldId="285"/>
            <ac:spMk id="9" creationId="{E4A3F912-5439-E598-CE04-8DE9F7688D11}"/>
          </ac:spMkLst>
        </pc:spChg>
      </pc:sldChg>
      <pc:sldChg chg="addSp delSp modSp mod setBg">
        <pc:chgData name="Andrea Prisciantelli" userId="d57d259c-857e-4f8d-b654-cba7da117c83" providerId="ADAL" clId="{4E05F2C7-1EE3-4218-A88C-C44A252DA32F}" dt="2022-05-29T15:05:20.064" v="3573" actId="20577"/>
        <pc:sldMkLst>
          <pc:docMk/>
          <pc:sldMk cId="3816305075" sldId="288"/>
        </pc:sldMkLst>
        <pc:spChg chg="del mod">
          <ac:chgData name="Andrea Prisciantelli" userId="d57d259c-857e-4f8d-b654-cba7da117c83" providerId="ADAL" clId="{4E05F2C7-1EE3-4218-A88C-C44A252DA32F}" dt="2022-05-29T13:41:10.644" v="1158" actId="478"/>
          <ac:spMkLst>
            <pc:docMk/>
            <pc:sldMk cId="3816305075" sldId="288"/>
            <ac:spMk id="2" creationId="{5070DA47-216B-A011-5407-B0306D418D47}"/>
          </ac:spMkLst>
        </pc:spChg>
        <pc:spChg chg="add mod">
          <ac:chgData name="Andrea Prisciantelli" userId="d57d259c-857e-4f8d-b654-cba7da117c83" providerId="ADAL" clId="{4E05F2C7-1EE3-4218-A88C-C44A252DA32F}" dt="2022-05-29T15:05:20.064" v="3573" actId="20577"/>
          <ac:spMkLst>
            <pc:docMk/>
            <pc:sldMk cId="3816305075" sldId="288"/>
            <ac:spMk id="3" creationId="{E95E6E64-9584-82E3-C4CA-FEE796485C3D}"/>
          </ac:spMkLst>
        </pc:spChg>
        <pc:spChg chg="add del mod">
          <ac:chgData name="Andrea Prisciantelli" userId="d57d259c-857e-4f8d-b654-cba7da117c83" providerId="ADAL" clId="{4E05F2C7-1EE3-4218-A88C-C44A252DA32F}" dt="2022-05-29T13:41:12.920" v="1159" actId="478"/>
          <ac:spMkLst>
            <pc:docMk/>
            <pc:sldMk cId="3816305075" sldId="288"/>
            <ac:spMk id="5" creationId="{E7537121-0F23-619D-4F95-E8F6AA8E6E21}"/>
          </ac:spMkLst>
        </pc:spChg>
        <pc:spChg chg="add mod">
          <ac:chgData name="Andrea Prisciantelli" userId="d57d259c-857e-4f8d-b654-cba7da117c83" providerId="ADAL" clId="{4E05F2C7-1EE3-4218-A88C-C44A252DA32F}" dt="2022-05-29T14:34:56.833" v="2752" actId="1035"/>
          <ac:spMkLst>
            <pc:docMk/>
            <pc:sldMk cId="3816305075" sldId="288"/>
            <ac:spMk id="8" creationId="{490B7D2C-9A8A-AF8F-8A3D-C29EA1C52563}"/>
          </ac:spMkLst>
        </pc:spChg>
        <pc:spChg chg="add del">
          <ac:chgData name="Andrea Prisciantelli" userId="d57d259c-857e-4f8d-b654-cba7da117c83" providerId="ADAL" clId="{4E05F2C7-1EE3-4218-A88C-C44A252DA32F}" dt="2022-05-29T14:25:02.951" v="1255" actId="26606"/>
          <ac:spMkLst>
            <pc:docMk/>
            <pc:sldMk cId="3816305075" sldId="288"/>
            <ac:spMk id="12" creationId="{E45B1D5C-0827-4AF0-8186-11FC5A8B8B92}"/>
          </ac:spMkLst>
        </pc:spChg>
        <pc:spChg chg="add del">
          <ac:chgData name="Andrea Prisciantelli" userId="d57d259c-857e-4f8d-b654-cba7da117c83" providerId="ADAL" clId="{4E05F2C7-1EE3-4218-A88C-C44A252DA32F}" dt="2022-05-29T14:25:02.951" v="1255" actId="26606"/>
          <ac:spMkLst>
            <pc:docMk/>
            <pc:sldMk cId="3816305075" sldId="288"/>
            <ac:spMk id="14" creationId="{99413ED5-9ED4-4772-BCE4-2BCAE6B12E35}"/>
          </ac:spMkLst>
        </pc:spChg>
        <pc:spChg chg="add del">
          <ac:chgData name="Andrea Prisciantelli" userId="d57d259c-857e-4f8d-b654-cba7da117c83" providerId="ADAL" clId="{4E05F2C7-1EE3-4218-A88C-C44A252DA32F}" dt="2022-05-29T14:25:02.951" v="1255" actId="26606"/>
          <ac:spMkLst>
            <pc:docMk/>
            <pc:sldMk cId="3816305075" sldId="288"/>
            <ac:spMk id="16" creationId="{04357C93-F0CB-4A1C-8F77-4E9063789819}"/>
          </ac:spMkLst>
        </pc:spChg>
        <pc:spChg chg="add del">
          <ac:chgData name="Andrea Prisciantelli" userId="d57d259c-857e-4f8d-b654-cba7da117c83" providerId="ADAL" clId="{4E05F2C7-1EE3-4218-A88C-C44A252DA32F}" dt="2022-05-29T14:25:02.951" v="1255" actId="26606"/>
          <ac:spMkLst>
            <pc:docMk/>
            <pc:sldMk cId="3816305075" sldId="288"/>
            <ac:spMk id="18" creationId="{90F533E9-6690-41A8-A372-4C6C622D028D}"/>
          </ac:spMkLst>
        </pc:spChg>
        <pc:picChg chg="add mod modCrop">
          <ac:chgData name="Andrea Prisciantelli" userId="d57d259c-857e-4f8d-b654-cba7da117c83" providerId="ADAL" clId="{4E05F2C7-1EE3-4218-A88C-C44A252DA32F}" dt="2022-05-29T14:25:41.273" v="1263" actId="1076"/>
          <ac:picMkLst>
            <pc:docMk/>
            <pc:sldMk cId="3816305075" sldId="288"/>
            <ac:picMk id="7" creationId="{D3CC4E0F-A85A-2DD2-7D25-9BBCB51DCA4E}"/>
          </ac:picMkLst>
        </pc:picChg>
      </pc:sldChg>
      <pc:sldChg chg="add">
        <pc:chgData name="Andrea Prisciantelli" userId="d57d259c-857e-4f8d-b654-cba7da117c83" providerId="ADAL" clId="{4E05F2C7-1EE3-4218-A88C-C44A252DA32F}" dt="2022-05-29T12:26:25.290" v="0"/>
        <pc:sldMkLst>
          <pc:docMk/>
          <pc:sldMk cId="625913374" sldId="341"/>
        </pc:sldMkLst>
      </pc:sldChg>
      <pc:sldChg chg="addSp delSp modSp add mod ord">
        <pc:chgData name="Andrea Prisciantelli" userId="d57d259c-857e-4f8d-b654-cba7da117c83" providerId="ADAL" clId="{4E05F2C7-1EE3-4218-A88C-C44A252DA32F}" dt="2022-05-29T13:39:45.175" v="1051"/>
        <pc:sldMkLst>
          <pc:docMk/>
          <pc:sldMk cId="691931097" sldId="342"/>
        </pc:sldMkLst>
        <pc:spChg chg="mod">
          <ac:chgData name="Andrea Prisciantelli" userId="d57d259c-857e-4f8d-b654-cba7da117c83" providerId="ADAL" clId="{4E05F2C7-1EE3-4218-A88C-C44A252DA32F}" dt="2022-05-29T12:35:37.797" v="242" actId="20577"/>
          <ac:spMkLst>
            <pc:docMk/>
            <pc:sldMk cId="691931097" sldId="342"/>
            <ac:spMk id="2" creationId="{F8A877D6-71E2-BC78-C63C-F02E60761AAF}"/>
          </ac:spMkLst>
        </pc:spChg>
        <pc:spChg chg="del mod">
          <ac:chgData name="Andrea Prisciantelli" userId="d57d259c-857e-4f8d-b654-cba7da117c83" providerId="ADAL" clId="{4E05F2C7-1EE3-4218-A88C-C44A252DA32F}" dt="2022-05-29T12:34:45.987" v="182" actId="478"/>
          <ac:spMkLst>
            <pc:docMk/>
            <pc:sldMk cId="691931097" sldId="342"/>
            <ac:spMk id="4" creationId="{FE38F0D6-890E-0664-C364-1EE377D3500B}"/>
          </ac:spMkLst>
        </pc:spChg>
        <pc:spChg chg="add mod">
          <ac:chgData name="Andrea Prisciantelli" userId="d57d259c-857e-4f8d-b654-cba7da117c83" providerId="ADAL" clId="{4E05F2C7-1EE3-4218-A88C-C44A252DA32F}" dt="2022-05-29T13:14:40.349" v="409" actId="13926"/>
          <ac:spMkLst>
            <pc:docMk/>
            <pc:sldMk cId="691931097" sldId="342"/>
            <ac:spMk id="5" creationId="{E68DDDAE-922D-6F84-F07C-723ABF33FF98}"/>
          </ac:spMkLst>
        </pc:spChg>
        <pc:spChg chg="add mod">
          <ac:chgData name="Andrea Prisciantelli" userId="d57d259c-857e-4f8d-b654-cba7da117c83" providerId="ADAL" clId="{4E05F2C7-1EE3-4218-A88C-C44A252DA32F}" dt="2022-05-29T13:19:07.129" v="592"/>
          <ac:spMkLst>
            <pc:docMk/>
            <pc:sldMk cId="691931097" sldId="342"/>
            <ac:spMk id="6" creationId="{9D530D59-FBD8-FC12-7EF3-A00620B4B653}"/>
          </ac:spMkLst>
        </pc:spChg>
        <pc:spChg chg="add mod">
          <ac:chgData name="Andrea Prisciantelli" userId="d57d259c-857e-4f8d-b654-cba7da117c83" providerId="ADAL" clId="{4E05F2C7-1EE3-4218-A88C-C44A252DA32F}" dt="2022-05-29T13:19:07.129" v="592"/>
          <ac:spMkLst>
            <pc:docMk/>
            <pc:sldMk cId="691931097" sldId="342"/>
            <ac:spMk id="7" creationId="{20EEE78D-7F9C-A45A-44C7-BFDCA4D0F2F4}"/>
          </ac:spMkLst>
        </pc:spChg>
        <pc:spChg chg="add mod">
          <ac:chgData name="Andrea Prisciantelli" userId="d57d259c-857e-4f8d-b654-cba7da117c83" providerId="ADAL" clId="{4E05F2C7-1EE3-4218-A88C-C44A252DA32F}" dt="2022-05-29T13:19:07.129" v="592"/>
          <ac:spMkLst>
            <pc:docMk/>
            <pc:sldMk cId="691931097" sldId="342"/>
            <ac:spMk id="8" creationId="{3148F1EF-AC1C-0735-FBC2-64973666A379}"/>
          </ac:spMkLst>
        </pc:spChg>
        <pc:spChg chg="add mod">
          <ac:chgData name="Andrea Prisciantelli" userId="d57d259c-857e-4f8d-b654-cba7da117c83" providerId="ADAL" clId="{4E05F2C7-1EE3-4218-A88C-C44A252DA32F}" dt="2022-05-29T13:19:07.129" v="592"/>
          <ac:spMkLst>
            <pc:docMk/>
            <pc:sldMk cId="691931097" sldId="342"/>
            <ac:spMk id="9" creationId="{7C2A2DAD-2DB9-9CD2-1670-0628AFE81047}"/>
          </ac:spMkLst>
        </pc:spChg>
      </pc:sldChg>
      <pc:sldChg chg="add del">
        <pc:chgData name="Andrea Prisciantelli" userId="d57d259c-857e-4f8d-b654-cba7da117c83" providerId="ADAL" clId="{4E05F2C7-1EE3-4218-A88C-C44A252DA32F}" dt="2022-05-29T12:34:54.979" v="185" actId="47"/>
        <pc:sldMkLst>
          <pc:docMk/>
          <pc:sldMk cId="1888242291" sldId="343"/>
        </pc:sldMkLst>
      </pc:sldChg>
      <pc:sldChg chg="addSp delSp modSp add mod">
        <pc:chgData name="Andrea Prisciantelli" userId="d57d259c-857e-4f8d-b654-cba7da117c83" providerId="ADAL" clId="{4E05F2C7-1EE3-4218-A88C-C44A252DA32F}" dt="2022-05-29T13:25:15.462" v="756" actId="13926"/>
        <pc:sldMkLst>
          <pc:docMk/>
          <pc:sldMk cId="2782628209" sldId="343"/>
        </pc:sldMkLst>
        <pc:spChg chg="del mod">
          <ac:chgData name="Andrea Prisciantelli" userId="d57d259c-857e-4f8d-b654-cba7da117c83" providerId="ADAL" clId="{4E05F2C7-1EE3-4218-A88C-C44A252DA32F}" dt="2022-05-29T13:22:03.219" v="703" actId="478"/>
          <ac:spMkLst>
            <pc:docMk/>
            <pc:sldMk cId="2782628209" sldId="343"/>
            <ac:spMk id="2" creationId="{F8A877D6-71E2-BC78-C63C-F02E60761AAF}"/>
          </ac:spMkLst>
        </pc:spChg>
        <pc:spChg chg="add del mod">
          <ac:chgData name="Andrea Prisciantelli" userId="d57d259c-857e-4f8d-b654-cba7da117c83" providerId="ADAL" clId="{4E05F2C7-1EE3-4218-A88C-C44A252DA32F}" dt="2022-05-29T13:22:00.561" v="702"/>
          <ac:spMkLst>
            <pc:docMk/>
            <pc:sldMk cId="2782628209" sldId="343"/>
            <ac:spMk id="4" creationId="{618AD8FA-2821-8588-4A41-EAD8EB45C402}"/>
          </ac:spMkLst>
        </pc:spChg>
        <pc:spChg chg="del mod">
          <ac:chgData name="Andrea Prisciantelli" userId="d57d259c-857e-4f8d-b654-cba7da117c83" providerId="ADAL" clId="{4E05F2C7-1EE3-4218-A88C-C44A252DA32F}" dt="2022-05-29T13:22:32.175" v="731" actId="478"/>
          <ac:spMkLst>
            <pc:docMk/>
            <pc:sldMk cId="2782628209" sldId="343"/>
            <ac:spMk id="5" creationId="{E68DDDAE-922D-6F84-F07C-723ABF33FF98}"/>
          </ac:spMkLst>
        </pc:spChg>
        <pc:spChg chg="add del mod">
          <ac:chgData name="Andrea Prisciantelli" userId="d57d259c-857e-4f8d-b654-cba7da117c83" providerId="ADAL" clId="{4E05F2C7-1EE3-4218-A88C-C44A252DA32F}" dt="2022-05-29T13:22:06.506" v="704" actId="478"/>
          <ac:spMkLst>
            <pc:docMk/>
            <pc:sldMk cId="2782628209" sldId="343"/>
            <ac:spMk id="6" creationId="{0DD78FAA-C828-A519-F05B-886DB4498D44}"/>
          </ac:spMkLst>
        </pc:spChg>
        <pc:spChg chg="add mod">
          <ac:chgData name="Andrea Prisciantelli" userId="d57d259c-857e-4f8d-b654-cba7da117c83" providerId="ADAL" clId="{4E05F2C7-1EE3-4218-A88C-C44A252DA32F}" dt="2022-05-29T13:22:56.437" v="741" actId="20577"/>
          <ac:spMkLst>
            <pc:docMk/>
            <pc:sldMk cId="2782628209" sldId="343"/>
            <ac:spMk id="7" creationId="{407C9ED8-2569-1DBE-DA29-6AE6F3D9B256}"/>
          </ac:spMkLst>
        </pc:spChg>
        <pc:spChg chg="add mod">
          <ac:chgData name="Andrea Prisciantelli" userId="d57d259c-857e-4f8d-b654-cba7da117c83" providerId="ADAL" clId="{4E05F2C7-1EE3-4218-A88C-C44A252DA32F}" dt="2022-05-29T13:25:15.462" v="756" actId="13926"/>
          <ac:spMkLst>
            <pc:docMk/>
            <pc:sldMk cId="2782628209" sldId="343"/>
            <ac:spMk id="8" creationId="{B19163C7-90C9-566A-8AAA-EC37B371E053}"/>
          </ac:spMkLst>
        </pc:spChg>
        <pc:spChg chg="add mod">
          <ac:chgData name="Andrea Prisciantelli" userId="d57d259c-857e-4f8d-b654-cba7da117c83" providerId="ADAL" clId="{4E05F2C7-1EE3-4218-A88C-C44A252DA32F}" dt="2022-05-29T13:23:05.147" v="742"/>
          <ac:spMkLst>
            <pc:docMk/>
            <pc:sldMk cId="2782628209" sldId="343"/>
            <ac:spMk id="9" creationId="{E054E216-4776-1AEF-09E7-42220795C26B}"/>
          </ac:spMkLst>
        </pc:spChg>
        <pc:spChg chg="add mod">
          <ac:chgData name="Andrea Prisciantelli" userId="d57d259c-857e-4f8d-b654-cba7da117c83" providerId="ADAL" clId="{4E05F2C7-1EE3-4218-A88C-C44A252DA32F}" dt="2022-05-29T13:23:05.147" v="742"/>
          <ac:spMkLst>
            <pc:docMk/>
            <pc:sldMk cId="2782628209" sldId="343"/>
            <ac:spMk id="10" creationId="{40E58497-5472-B0AE-3C82-669C36466CF2}"/>
          </ac:spMkLst>
        </pc:spChg>
        <pc:spChg chg="add mod">
          <ac:chgData name="Andrea Prisciantelli" userId="d57d259c-857e-4f8d-b654-cba7da117c83" providerId="ADAL" clId="{4E05F2C7-1EE3-4218-A88C-C44A252DA32F}" dt="2022-05-29T13:23:05.147" v="742"/>
          <ac:spMkLst>
            <pc:docMk/>
            <pc:sldMk cId="2782628209" sldId="343"/>
            <ac:spMk id="11" creationId="{D569241F-858E-FA7D-B0AC-AAA411D7C03B}"/>
          </ac:spMkLst>
        </pc:spChg>
        <pc:spChg chg="add mod">
          <ac:chgData name="Andrea Prisciantelli" userId="d57d259c-857e-4f8d-b654-cba7da117c83" providerId="ADAL" clId="{4E05F2C7-1EE3-4218-A88C-C44A252DA32F}" dt="2022-05-29T13:23:05.147" v="742"/>
          <ac:spMkLst>
            <pc:docMk/>
            <pc:sldMk cId="2782628209" sldId="343"/>
            <ac:spMk id="12" creationId="{BDA78E16-F1BB-2D05-D1C2-E7DE6F335D77}"/>
          </ac:spMkLst>
        </pc:spChg>
      </pc:sldChg>
      <pc:sldChg chg="addSp modSp add del mod">
        <pc:chgData name="Andrea Prisciantelli" userId="d57d259c-857e-4f8d-b654-cba7da117c83" providerId="ADAL" clId="{4E05F2C7-1EE3-4218-A88C-C44A252DA32F}" dt="2022-05-29T15:32:53.311" v="4341" actId="47"/>
        <pc:sldMkLst>
          <pc:docMk/>
          <pc:sldMk cId="665626561" sldId="344"/>
        </pc:sldMkLst>
        <pc:spChg chg="mod">
          <ac:chgData name="Andrea Prisciantelli" userId="d57d259c-857e-4f8d-b654-cba7da117c83" providerId="ADAL" clId="{4E05F2C7-1EE3-4218-A88C-C44A252DA32F}" dt="2022-05-29T13:41:52.730" v="1252" actId="27636"/>
          <ac:spMkLst>
            <pc:docMk/>
            <pc:sldMk cId="665626561" sldId="344"/>
            <ac:spMk id="3" creationId="{E95E6E64-9584-82E3-C4CA-FEE796485C3D}"/>
          </ac:spMkLst>
        </pc:spChg>
        <pc:picChg chg="add">
          <ac:chgData name="Andrea Prisciantelli" userId="d57d259c-857e-4f8d-b654-cba7da117c83" providerId="ADAL" clId="{4E05F2C7-1EE3-4218-A88C-C44A252DA32F}" dt="2022-05-29T15:24:39.903" v="3586" actId="22"/>
          <ac:picMkLst>
            <pc:docMk/>
            <pc:sldMk cId="665626561" sldId="344"/>
            <ac:picMk id="4" creationId="{499C7063-9C07-256B-94E5-795CAEA96308}"/>
          </ac:picMkLst>
        </pc:picChg>
      </pc:sldChg>
      <pc:sldChg chg="add del">
        <pc:chgData name="Andrea Prisciantelli" userId="d57d259c-857e-4f8d-b654-cba7da117c83" providerId="ADAL" clId="{4E05F2C7-1EE3-4218-A88C-C44A252DA32F}" dt="2022-05-29T13:21:48.960" v="700" actId="47"/>
        <pc:sldMkLst>
          <pc:docMk/>
          <pc:sldMk cId="2341666697" sldId="344"/>
        </pc:sldMkLst>
      </pc:sldChg>
      <pc:sldChg chg="modSp add del mod">
        <pc:chgData name="Andrea Prisciantelli" userId="d57d259c-857e-4f8d-b654-cba7da117c83" providerId="ADAL" clId="{4E05F2C7-1EE3-4218-A88C-C44A252DA32F}" dt="2022-05-29T13:23:19.073" v="745" actId="47"/>
        <pc:sldMkLst>
          <pc:docMk/>
          <pc:sldMk cId="2820445689" sldId="344"/>
        </pc:sldMkLst>
        <pc:spChg chg="mod">
          <ac:chgData name="Andrea Prisciantelli" userId="d57d259c-857e-4f8d-b654-cba7da117c83" providerId="ADAL" clId="{4E05F2C7-1EE3-4218-A88C-C44A252DA32F}" dt="2022-05-29T13:22:39.365" v="733"/>
          <ac:spMkLst>
            <pc:docMk/>
            <pc:sldMk cId="2820445689" sldId="344"/>
            <ac:spMk id="5" creationId="{E68DDDAE-922D-6F84-F07C-723ABF33FF98}"/>
          </ac:spMkLst>
        </pc:spChg>
      </pc:sldChg>
      <pc:sldChg chg="addSp delSp modSp add mod">
        <pc:chgData name="Andrea Prisciantelli" userId="d57d259c-857e-4f8d-b654-cba7da117c83" providerId="ADAL" clId="{4E05F2C7-1EE3-4218-A88C-C44A252DA32F}" dt="2022-05-29T15:05:27.814" v="3585" actId="20577"/>
        <pc:sldMkLst>
          <pc:docMk/>
          <pc:sldMk cId="592419489" sldId="345"/>
        </pc:sldMkLst>
        <pc:spChg chg="mod">
          <ac:chgData name="Andrea Prisciantelli" userId="d57d259c-857e-4f8d-b654-cba7da117c83" providerId="ADAL" clId="{4E05F2C7-1EE3-4218-A88C-C44A252DA32F}" dt="2022-05-29T15:05:27.814" v="3585" actId="20577"/>
          <ac:spMkLst>
            <pc:docMk/>
            <pc:sldMk cId="592419489" sldId="345"/>
            <ac:spMk id="3" creationId="{E95E6E64-9584-82E3-C4CA-FEE796485C3D}"/>
          </ac:spMkLst>
        </pc:spChg>
        <pc:spChg chg="mod">
          <ac:chgData name="Andrea Prisciantelli" userId="d57d259c-857e-4f8d-b654-cba7da117c83" providerId="ADAL" clId="{4E05F2C7-1EE3-4218-A88C-C44A252DA32F}" dt="2022-05-29T15:05:01.485" v="3565" actId="113"/>
          <ac:spMkLst>
            <pc:docMk/>
            <pc:sldMk cId="592419489" sldId="345"/>
            <ac:spMk id="8" creationId="{490B7D2C-9A8A-AF8F-8A3D-C29EA1C52563}"/>
          </ac:spMkLst>
        </pc:spChg>
        <pc:picChg chg="add mod modCrop">
          <ac:chgData name="Andrea Prisciantelli" userId="d57d259c-857e-4f8d-b654-cba7da117c83" providerId="ADAL" clId="{4E05F2C7-1EE3-4218-A88C-C44A252DA32F}" dt="2022-05-29T14:56:30.865" v="2763" actId="1076"/>
          <ac:picMkLst>
            <pc:docMk/>
            <pc:sldMk cId="592419489" sldId="345"/>
            <ac:picMk id="4" creationId="{A2218960-DFAC-66B3-E9E9-386F2DF99CCE}"/>
          </ac:picMkLst>
        </pc:picChg>
        <pc:picChg chg="del">
          <ac:chgData name="Andrea Prisciantelli" userId="d57d259c-857e-4f8d-b654-cba7da117c83" providerId="ADAL" clId="{4E05F2C7-1EE3-4218-A88C-C44A252DA32F}" dt="2022-05-29T14:56:03.069" v="2756" actId="478"/>
          <ac:picMkLst>
            <pc:docMk/>
            <pc:sldMk cId="592419489" sldId="345"/>
            <ac:picMk id="7" creationId="{D3CC4E0F-A85A-2DD2-7D25-9BBCB51DCA4E}"/>
          </ac:picMkLst>
        </pc:picChg>
      </pc:sldChg>
      <pc:sldChg chg="addSp delSp modSp add mod">
        <pc:chgData name="Andrea Prisciantelli" userId="d57d259c-857e-4f8d-b654-cba7da117c83" providerId="ADAL" clId="{4E05F2C7-1EE3-4218-A88C-C44A252DA32F}" dt="2022-05-29T15:32:25.487" v="4340" actId="114"/>
        <pc:sldMkLst>
          <pc:docMk/>
          <pc:sldMk cId="3709706492" sldId="346"/>
        </pc:sldMkLst>
        <pc:spChg chg="mod">
          <ac:chgData name="Andrea Prisciantelli" userId="d57d259c-857e-4f8d-b654-cba7da117c83" providerId="ADAL" clId="{4E05F2C7-1EE3-4218-A88C-C44A252DA32F}" dt="2022-05-29T15:24:49.045" v="3589" actId="20577"/>
          <ac:spMkLst>
            <pc:docMk/>
            <pc:sldMk cId="3709706492" sldId="346"/>
            <ac:spMk id="3" creationId="{E95E6E64-9584-82E3-C4CA-FEE796485C3D}"/>
          </ac:spMkLst>
        </pc:spChg>
        <pc:spChg chg="mod">
          <ac:chgData name="Andrea Prisciantelli" userId="d57d259c-857e-4f8d-b654-cba7da117c83" providerId="ADAL" clId="{4E05F2C7-1EE3-4218-A88C-C44A252DA32F}" dt="2022-05-29T15:32:25.487" v="4340" actId="114"/>
          <ac:spMkLst>
            <pc:docMk/>
            <pc:sldMk cId="3709706492" sldId="346"/>
            <ac:spMk id="8" creationId="{490B7D2C-9A8A-AF8F-8A3D-C29EA1C52563}"/>
          </ac:spMkLst>
        </pc:spChg>
        <pc:picChg chg="add mod modCrop">
          <ac:chgData name="Andrea Prisciantelli" userId="d57d259c-857e-4f8d-b654-cba7da117c83" providerId="ADAL" clId="{4E05F2C7-1EE3-4218-A88C-C44A252DA32F}" dt="2022-05-29T15:30:06.359" v="3904" actId="1076"/>
          <ac:picMkLst>
            <pc:docMk/>
            <pc:sldMk cId="3709706492" sldId="346"/>
            <ac:picMk id="4" creationId="{F8775534-F5BF-E932-B1C0-1E039E3BA70D}"/>
          </ac:picMkLst>
        </pc:picChg>
        <pc:picChg chg="add del mod">
          <ac:chgData name="Andrea Prisciantelli" userId="d57d259c-857e-4f8d-b654-cba7da117c83" providerId="ADAL" clId="{4E05F2C7-1EE3-4218-A88C-C44A252DA32F}" dt="2022-05-29T15:29:33.992" v="3893" actId="478"/>
          <ac:picMkLst>
            <pc:docMk/>
            <pc:sldMk cId="3709706492" sldId="346"/>
            <ac:picMk id="5" creationId="{BACA3F23-90BE-7DDC-57D8-7C84651F9629}"/>
          </ac:picMkLst>
        </pc:picChg>
        <pc:picChg chg="del">
          <ac:chgData name="Andrea Prisciantelli" userId="d57d259c-857e-4f8d-b654-cba7da117c83" providerId="ADAL" clId="{4E05F2C7-1EE3-4218-A88C-C44A252DA32F}" dt="2022-05-29T15:25:02.228" v="3590" actId="478"/>
          <ac:picMkLst>
            <pc:docMk/>
            <pc:sldMk cId="3709706492" sldId="346"/>
            <ac:picMk id="7" creationId="{D3CC4E0F-A85A-2DD2-7D25-9BBCB51DCA4E}"/>
          </ac:picMkLst>
        </pc:picChg>
      </pc:sldChg>
      <pc:sldChg chg="addSp delSp modSp add mod">
        <pc:chgData name="Andrea Prisciantelli" userId="d57d259c-857e-4f8d-b654-cba7da117c83" providerId="ADAL" clId="{4E05F2C7-1EE3-4218-A88C-C44A252DA32F}" dt="2022-05-29T15:58:54.815" v="4388" actId="1036"/>
        <pc:sldMkLst>
          <pc:docMk/>
          <pc:sldMk cId="2135790334" sldId="347"/>
        </pc:sldMkLst>
        <pc:spChg chg="mod">
          <ac:chgData name="Andrea Prisciantelli" userId="d57d259c-857e-4f8d-b654-cba7da117c83" providerId="ADAL" clId="{4E05F2C7-1EE3-4218-A88C-C44A252DA32F}" dt="2022-05-29T15:33:11.057" v="4362" actId="20577"/>
          <ac:spMkLst>
            <pc:docMk/>
            <pc:sldMk cId="2135790334" sldId="347"/>
            <ac:spMk id="3" creationId="{E95E6E64-9584-82E3-C4CA-FEE796485C3D}"/>
          </ac:spMkLst>
        </pc:spChg>
        <pc:spChg chg="del mod">
          <ac:chgData name="Andrea Prisciantelli" userId="d57d259c-857e-4f8d-b654-cba7da117c83" providerId="ADAL" clId="{4E05F2C7-1EE3-4218-A88C-C44A252DA32F}" dt="2022-05-29T15:58:42.304" v="4368" actId="478"/>
          <ac:spMkLst>
            <pc:docMk/>
            <pc:sldMk cId="2135790334" sldId="347"/>
            <ac:spMk id="8" creationId="{490B7D2C-9A8A-AF8F-8A3D-C29EA1C52563}"/>
          </ac:spMkLst>
        </pc:spChg>
        <pc:picChg chg="add mod">
          <ac:chgData name="Andrea Prisciantelli" userId="d57d259c-857e-4f8d-b654-cba7da117c83" providerId="ADAL" clId="{4E05F2C7-1EE3-4218-A88C-C44A252DA32F}" dt="2022-05-29T15:58:54.815" v="4388" actId="1036"/>
          <ac:picMkLst>
            <pc:docMk/>
            <pc:sldMk cId="2135790334" sldId="347"/>
            <ac:picMk id="4" creationId="{FC0E82C1-7B2D-8F8C-AB4E-C983B73ADA72}"/>
          </ac:picMkLst>
        </pc:picChg>
        <pc:picChg chg="del">
          <ac:chgData name="Andrea Prisciantelli" userId="d57d259c-857e-4f8d-b654-cba7da117c83" providerId="ADAL" clId="{4E05F2C7-1EE3-4218-A88C-C44A252DA32F}" dt="2022-05-29T15:58:30.965" v="4363" actId="478"/>
          <ac:picMkLst>
            <pc:docMk/>
            <pc:sldMk cId="2135790334" sldId="347"/>
            <ac:picMk id="7" creationId="{D3CC4E0F-A85A-2DD2-7D25-9BBCB51DCA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6/2/2022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‹N›</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6/2/2022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6/2/2022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‹N›</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4000" y="1122363"/>
            <a:ext cx="9144000" cy="1655762"/>
          </a:xfrm>
        </p:spPr>
        <p:txBody>
          <a:bodyPr>
            <a:normAutofit/>
          </a:bodyPr>
          <a:lstStyle/>
          <a:p>
            <a:r>
              <a:rPr lang="en-GB" sz="4000"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p:txBody>
          <a:bodyPr/>
          <a:lstStyle/>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Group 132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8FD17-C44F-6EBB-3064-E3A3D07552E9}"/>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dirty="0"/>
          </a:p>
        </p:txBody>
      </p:sp>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dirty="0">
                <a:latin typeface="Arial" panose="020B0604020202020204" pitchFamily="34" charset="0"/>
                <a:cs typeface="Arial" panose="020B0604020202020204" pitchFamily="34" charset="0"/>
              </a:rPr>
              <a:t>Motivations of the logical design</a:t>
            </a:r>
            <a:endParaRPr lang="en-US" dirty="0">
              <a:highlight>
                <a:srgbClr val="FFFF00"/>
              </a:highlight>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06789"/>
            <a:ext cx="10515600" cy="1325563"/>
          </a:xfrm>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70528"/>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6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new.periodId</a:t>
            </a:r>
            <a:r>
              <a:rPr lang="en-GB" sz="600" dirty="0">
                <a:effectLst/>
                <a:latin typeface="Arial" panose="020B0604020202020204" pitchFamily="34" charset="0"/>
                <a:ea typeface="Calibri" panose="020F0502020204030204" pitchFamily="34" charset="0"/>
                <a:cs typeface="Arial" panose="020B0604020202020204" pitchFamily="34" charset="0"/>
              </a:rPr>
              <a:t> = 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from </a:t>
            </a:r>
            <a:r>
              <a:rPr lang="en-GB" sz="6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order_Id</a:t>
            </a:r>
            <a:r>
              <a:rPr lang="en-GB" sz="600" dirty="0">
                <a:effectLst/>
                <a:latin typeface="Arial" panose="020B0604020202020204" pitchFamily="34" charset="0"/>
                <a:ea typeface="Calibri" panose="020F0502020204030204" pitchFamily="34" charset="0"/>
                <a:cs typeface="Arial" panose="020B0604020202020204" pitchFamily="34" charset="0"/>
              </a:rPr>
              <a:t> in (select </a:t>
            </a:r>
            <a:r>
              <a:rPr lang="en-GB" sz="600" dirty="0" err="1">
                <a:effectLst/>
                <a:latin typeface="Arial" panose="020B0604020202020204" pitchFamily="34" charset="0"/>
                <a:ea typeface="Calibri" panose="020F0502020204030204" pitchFamily="34" charset="0"/>
                <a:cs typeface="Arial" panose="020B0604020202020204" pitchFamily="34" charset="0"/>
              </a:rPr>
              <a:t>orderId</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a:t>
            </a:r>
            <a:r>
              <a:rPr lang="en-GB" sz="6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600" dirty="0">
                <a:effectLst/>
                <a:latin typeface="Arial" panose="020B0604020202020204" pitchFamily="34" charset="0"/>
                <a:ea typeface="Calibri" panose="020F0502020204030204" pitchFamily="34" charset="0"/>
                <a:cs typeface="Arial" panose="020B0604020202020204" pitchFamily="34" charset="0"/>
              </a:rPr>
              <a:t> =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package(3)</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orders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478693"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4219"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690688"/>
            <a:ext cx="6024466" cy="4801058"/>
          </a:xfrm>
          <a:prstGeom prst="rect">
            <a:avLst/>
          </a:prstGeom>
          <a:noFill/>
        </p:spPr>
        <p:txBody>
          <a:bodyPr wrap="square">
            <a:spAutoFit/>
          </a:bodyPr>
          <a:lstStyle/>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update_failed_attempt</a:t>
            </a:r>
            <a:r>
              <a:rPr lang="en-GB" sz="600" dirty="0">
                <a:effectLst/>
                <a:latin typeface="Arial" panose="020B0604020202020204" pitchFamily="34" charset="0"/>
                <a:ea typeface="Calibri" panose="020F0502020204030204" pitchFamily="34" charset="0"/>
                <a:cs typeface="Arial" panose="020B0604020202020204" pitchFamily="34" charset="0"/>
              </a:rPr>
              <a:t> after update ON orders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attempts int;</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email2 varchar(64);</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6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6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600" dirty="0">
                <a:effectLst/>
                <a:latin typeface="Arial" panose="020B0604020202020204" pitchFamily="34" charset="0"/>
                <a:ea typeface="Calibri" panose="020F0502020204030204" pitchFamily="34" charset="0"/>
                <a:cs typeface="Arial" panose="020B0604020202020204" pitchFamily="34" charset="0"/>
              </a:rPr>
              <a:t>) values (</a:t>
            </a:r>
            <a:r>
              <a:rPr lang="en-GB" sz="6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600" dirty="0">
                <a:effectLst/>
                <a:latin typeface="Arial" panose="020B0604020202020204" pitchFamily="34" charset="0"/>
                <a:ea typeface="Calibri" panose="020F0502020204030204" pitchFamily="34" charset="0"/>
                <a:cs typeface="Arial" panose="020B0604020202020204" pitchFamily="34" charset="0"/>
              </a:rPr>
              <a:t>(),email2);</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&lt;=&gt;"Rejected" then</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users</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600" dirty="0">
                <a:effectLst/>
                <a:latin typeface="Arial" panose="020B0604020202020204" pitchFamily="34" charset="0"/>
                <a:ea typeface="Calibri" panose="020F0502020204030204" pitchFamily="34" charset="0"/>
                <a:cs typeface="Arial" panose="020B0604020202020204" pitchFamily="34" charset="0"/>
              </a:rPr>
              <a:t> = attempts + 1, </a:t>
            </a:r>
            <a:r>
              <a:rPr lang="en-GB" sz="600" dirty="0" err="1">
                <a:effectLst/>
                <a:latin typeface="Arial" panose="020B0604020202020204" pitchFamily="34" charset="0"/>
                <a:ea typeface="Calibri" panose="020F0502020204030204" pitchFamily="34" charset="0"/>
                <a:cs typeface="Arial" panose="020B0604020202020204" pitchFamily="34" charset="0"/>
              </a:rPr>
              <a:t>isInsolvent</a:t>
            </a:r>
            <a:r>
              <a:rPr lang="en-GB" sz="6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600" dirty="0" err="1">
                <a:effectLst/>
                <a:latin typeface="Arial" panose="020B0604020202020204" pitchFamily="34" charset="0"/>
                <a:ea typeface="Calibri" panose="020F0502020204030204" pitchFamily="34" charset="0"/>
                <a:cs typeface="Arial" panose="020B0604020202020204" pitchFamily="34" charset="0"/>
              </a:rPr>
              <a:t>new.username</a:t>
            </a:r>
            <a:r>
              <a:rPr lang="en-GB" sz="6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a:t>
            </a:r>
          </a:p>
          <a:p>
            <a:pPr marL="914400">
              <a:lnSpc>
                <a:spcPct val="107000"/>
              </a:lnSpc>
              <a:spcAft>
                <a:spcPts val="800"/>
              </a:spcAft>
            </a:pPr>
            <a:endParaRPr lang="en-GB" sz="6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second time on, it updates the number of failed attempts in the user table, it sets the user as insolvent and it creates an Alert if the user has 3 failed attempts (2 in the past + 1 now).</a:t>
            </a:r>
            <a:endParaRPr lang="en-GB" sz="1200" b="1"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lstStyle/>
          <a:p>
            <a:pPr marL="457200" lvl="1">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EBA60-1156-EB2E-DA33-B0619B387A89}"/>
              </a:ext>
            </a:extLst>
          </p:cNvPr>
          <p:cNvSpPr>
            <a:spLocks noGrp="1"/>
          </p:cNvSpPr>
          <p:nvPr>
            <p:ph type="title"/>
          </p:nvPr>
        </p:nvSpPr>
        <p:spPr>
          <a:xfrm>
            <a:off x="838200" y="2766218"/>
            <a:ext cx="10515600" cy="1325563"/>
          </a:xfrm>
        </p:spPr>
        <p:txBody>
          <a:bodyPr/>
          <a:lstStyle/>
          <a:p>
            <a:pPr algn="ctr"/>
            <a:r>
              <a:rPr lang="en-GB" sz="18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D63F-5415-43A7-D45F-D56DF71F6E2C}"/>
              </a:ext>
            </a:extLst>
          </p:cNvPr>
          <p:cNvSpPr>
            <a:spLocks noGrp="1"/>
          </p:cNvSpPr>
          <p:nvPr>
            <p:ph type="title"/>
          </p:nvPr>
        </p:nvSpPr>
        <p:spPr/>
        <p:txBody>
          <a:bodyPr>
            <a:normAutofit/>
          </a:bodyPr>
          <a:lstStyle/>
          <a:p>
            <a:pPr marL="342900" lvl="0" indent="-342900" algn="ctr">
              <a:lnSpc>
                <a:spcPct val="107000"/>
              </a:lnSpc>
            </a:pPr>
            <a:r>
              <a:rPr lang="it-IT" sz="28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2800" b="1" dirty="0">
                <a:effectLst/>
                <a:latin typeface="Arial" panose="020B0604020202020204" pitchFamily="34" charset="0"/>
                <a:ea typeface="Calibri" panose="020F0502020204030204" pitchFamily="34" charset="0"/>
                <a:cs typeface="Arial" panose="020B0604020202020204" pitchFamily="34" charset="0"/>
              </a:rPr>
              <a:t> </a:t>
            </a:r>
            <a:r>
              <a:rPr lang="it-IT" sz="28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8800" dirty="0"/>
          </a:p>
        </p:txBody>
      </p:sp>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0526E-196F-763B-580F-B8B400FEF557}"/>
              </a:ext>
            </a:extLst>
          </p:cNvPr>
          <p:cNvSpPr>
            <a:spLocks noGrp="1"/>
          </p:cNvSpPr>
          <p:nvPr>
            <p:ph type="title"/>
          </p:nvPr>
        </p:nvSpPr>
        <p:spPr>
          <a:xfrm>
            <a:off x="838200" y="2766218"/>
            <a:ext cx="10515600" cy="1325563"/>
          </a:xfrm>
        </p:spPr>
        <p:txBody>
          <a:bodyPr>
            <a:normAutofit/>
          </a:bodyPr>
          <a:lstStyle/>
          <a:p>
            <a:pPr algn="ctr"/>
            <a:r>
              <a:rPr lang="it-IT" sz="2800" b="1" dirty="0" err="1">
                <a:effectLst/>
                <a:latin typeface="Arial" panose="020B0604020202020204" pitchFamily="34" charset="0"/>
                <a:ea typeface="Calibri" panose="020F0502020204030204" pitchFamily="34" charset="0"/>
                <a:cs typeface="Arial" panose="020B0604020202020204" pitchFamily="34" charset="0"/>
              </a:rPr>
              <a:t>Entities</a:t>
            </a:r>
            <a:r>
              <a:rPr lang="it-IT" sz="2800" b="1" dirty="0">
                <a:effectLst/>
                <a:latin typeface="Arial" panose="020B0604020202020204" pitchFamily="34" charset="0"/>
                <a:ea typeface="Calibri" panose="020F0502020204030204" pitchFamily="34" charset="0"/>
                <a:cs typeface="Arial" panose="020B0604020202020204" pitchFamily="34" charset="0"/>
              </a:rPr>
              <a:t> code</a:t>
            </a:r>
            <a:endParaRPr lang="en-US" sz="6000"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34290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"AlertEntity.getAlerts"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a FROM AlertEntity a"</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971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"insolvent_users"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"InsolventUsersEntity.getInsolventUsers"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InsolventUsersEntity u"</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InsolventUsersEntity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4469363" y="100253"/>
            <a:ext cx="7217812"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attributes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OrderState </a:t>
            </a:r>
            <a:r>
              <a:rPr kumimoji="0" lang="en-US" altLang="en-US" sz="1000" b="0" i="0" u="none" strike="noStrike" cap="none" normalizeH="0" baseline="0">
                <a:ln>
                  <a:noFill/>
                </a:ln>
                <a:solidFill>
                  <a:srgbClr val="871094"/>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joinColumns =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inverseJoinColumns =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"optionalproduct_id"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OptionalProductEntity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optionalProducts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130629" y="331236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columns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servicePackage</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service package table</a:t>
            </a:r>
            <a:br>
              <a:rPr kumimoji="0" lang="en-US" altLang="en-US" sz="1000" b="0" i="1" u="none" strike="noStrike" cap="none" normalizeH="0" baseline="0">
                <a:ln>
                  <a:noFill/>
                </a:ln>
                <a:solidFill>
                  <a:srgbClr val="8C8C8C"/>
                </a:solidFill>
                <a:effectLst/>
                <a:latin typeface="JetBrains Mono"/>
              </a:rPr>
            </a:b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order table</a:t>
            </a:r>
            <a:br>
              <a:rPr kumimoji="0" lang="en-US" altLang="en-US" sz="1000" b="0" i="1" u="none" strike="noStrike" cap="none" normalizeH="0" baseline="0">
                <a:ln>
                  <a:noFill/>
                </a:ln>
                <a:solidFill>
                  <a:srgbClr val="8C8C8C"/>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93306" y="387220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"ServiceEntity.getAllServices"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ServiceEntity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ServiceEntity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ServiceType </a:t>
            </a:r>
            <a:r>
              <a:rPr kumimoji="0" lang="en-US" altLang="en-US" sz="1000" b="0" i="0" u="none" strike="noStrike" cap="none" normalizeH="0" baseline="0">
                <a:ln>
                  <a:noFill/>
                </a:ln>
                <a:solidFill>
                  <a:srgbClr val="871094"/>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"services"</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ServicePackageEntity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servicePackageEntities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6096000" y="46653"/>
            <a:ext cx="6001964" cy="6878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TotalPurchasesPerPackageEntity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associatedTotalPurchasesPerPackage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TotalSalesPerPackageEntity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associatedTotalSalesPerPackage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AverageSalesOptionalProductPerServicePackageEntity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associatedAverageSalesOptionalProduct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429208" y="28085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"suspended_orders"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"SuspendedOrdersEntity.getSuspendedOrders"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SuspendedOrdersEntity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SuspendedOrdersEntity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871094"/>
                </a:solidFill>
                <a:effectLst/>
                <a:latin typeface="JetBrains Mono"/>
              </a:rPr>
              <a:t>order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121298" y="312575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"TotalPurchasesPerPackageEntity.getAllPurchasesPerPackage"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15862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"total_purchases_per_package_validityperiod"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TotalPurchasesPerPackageValidityPeriodEntity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TotalPurchasesPerPackageValidityPeriodEntity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"total_sales_per_package"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"TotalSalesPerPackageEntity.getTotalSalesPerPackage"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TotalSalesPerPackageEntity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TotalSalesPerPackageEntity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195943" y="373224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u.username = :username AND u.password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"UserEntity.findByEmail"</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u.email = :email"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boolean </a:t>
            </a:r>
            <a:r>
              <a:rPr kumimoji="0" lang="en-US" altLang="en-US" sz="1000" b="0" i="0" u="none" strike="noStrike" cap="none" normalizeH="0" baseline="0">
                <a:ln>
                  <a:noFill/>
                </a:ln>
                <a:solidFill>
                  <a:srgbClr val="871094"/>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ALL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871094"/>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InsolventUsersEntity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associatedInsolventUser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9B89C5-3CE7-6FAA-5DAE-A14A3FA37C24}"/>
              </a:ext>
            </a:extLst>
          </p:cNvPr>
          <p:cNvSpPr>
            <a:spLocks noGrp="1"/>
          </p:cNvSpPr>
          <p:nvPr>
            <p:ph type="title"/>
          </p:nvPr>
        </p:nvSpPr>
        <p:spPr>
          <a:xfrm>
            <a:off x="838200" y="2766218"/>
            <a:ext cx="10515600" cy="1325563"/>
          </a:xfrm>
        </p:spPr>
        <p:txBody>
          <a:bodyPr>
            <a:normAutofit/>
          </a:bodyPr>
          <a:lstStyle/>
          <a:p>
            <a:pPr algn="ctr"/>
            <a:r>
              <a:rPr lang="en-GB" sz="2800" b="1" dirty="0">
                <a:effectLst/>
                <a:latin typeface="Arial" panose="020B0604020202020204" pitchFamily="34" charset="0"/>
                <a:ea typeface="Calibri" panose="020F0502020204030204" pitchFamily="34" charset="0"/>
                <a:cs typeface="Arial" panose="020B0604020202020204" pitchFamily="34" charset="0"/>
              </a:rPr>
              <a:t>List of components</a:t>
            </a:r>
            <a:endParaRPr lang="en-US" sz="6000"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063691" y="781152"/>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063690" y="2919663"/>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096000" y="994611"/>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970318"/>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AlertService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EmployeeService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OptionalProductService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OrderService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PeriodService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period)</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validityPeriods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Arial" panose="020B0604020202020204" pitchFamily="34" charset="0"/>
                <a:cs typeface="Arial" panose="020B0604020202020204" pitchFamily="34" charset="0"/>
              </a:rPr>
              <a:t>ServicePackageService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ServiceService</a:t>
            </a:r>
            <a:r>
              <a:rPr lang="en-US" altLang="en-US" sz="1200"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4" name="Picture 3">
            <a:extLst>
              <a:ext uri="{FF2B5EF4-FFF2-40B4-BE49-F238E27FC236}">
                <a16:creationId xmlns:a16="http://schemas.microsoft.com/office/drawing/2014/main" id="{FC0E82C1-7B2D-8F8C-AB4E-C983B73ADA72}"/>
              </a:ext>
            </a:extLst>
          </p:cNvPr>
          <p:cNvPicPr>
            <a:picLocks noChangeAspect="1"/>
          </p:cNvPicPr>
          <p:nvPr/>
        </p:nvPicPr>
        <p:blipFill>
          <a:blip r:embed="rId2"/>
          <a:stretch>
            <a:fillRect/>
          </a:stretch>
        </p:blipFill>
        <p:spPr>
          <a:xfrm>
            <a:off x="1863079" y="1286715"/>
            <a:ext cx="8465842" cy="5303979"/>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4FD23-E2D9-1BEC-A7C0-38DFE8D1BB6A}"/>
              </a:ext>
            </a:extLst>
          </p:cNvPr>
          <p:cNvSpPr>
            <a:spLocks noGrp="1"/>
          </p:cNvSpPr>
          <p:nvPr>
            <p:ph type="title"/>
          </p:nvPr>
        </p:nvSpPr>
        <p:spPr/>
        <p:txBody>
          <a:bodyPr>
            <a:normAutofit/>
          </a:bodyPr>
          <a:lstStyle/>
          <a:p>
            <a:pPr marL="342900" lvl="0" indent="-342900">
              <a:lnSpc>
                <a:spcPct val="107000"/>
              </a:lnSpc>
            </a:pPr>
            <a:r>
              <a:rPr lang="en-GB" sz="20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7200" dirty="0"/>
          </a:p>
        </p:txBody>
      </p:sp>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8E1B-3004-A15E-2A8F-5902A6077E51}"/>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dirty="0"/>
          </a:p>
        </p:txBody>
      </p:sp>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9558</Words>
  <Application>Microsoft Office PowerPoint</Application>
  <PresentationFormat>Widescreen</PresentationFormat>
  <Paragraphs>848</Paragraphs>
  <Slides>61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Presentazione standard di PowerPoint</vt:lpstr>
      <vt:lpstr>Specification Interpretation</vt:lpstr>
      <vt:lpstr>Functional analysis Consumer application </vt:lpstr>
      <vt:lpstr>Functional analysis: consumer application </vt:lpstr>
      <vt:lpstr>Functional analysis Employee application </vt:lpstr>
      <vt:lpstr>Conceptual (ER) and logical data models</vt:lpstr>
      <vt:lpstr>Conceptual model</vt:lpstr>
      <vt:lpstr>Explanation of the ER diagram </vt:lpstr>
      <vt:lpstr>Logical model</vt:lpstr>
      <vt:lpstr>Motivations of the logical design</vt:lpstr>
      <vt:lpstr>Description of the materialized view tables and code of the materialization triggers</vt:lpstr>
      <vt:lpstr>Number of total purchases per package (1)</vt:lpstr>
      <vt:lpstr>Number of total purchases per package (2)</vt:lpstr>
      <vt:lpstr>Number of total purchases per package and validity period (1)</vt:lpstr>
      <vt:lpstr>Number of total purchases per package and validity period (2)</vt:lpstr>
      <vt:lpstr>Total sales per package with and without optional product (1)</vt:lpstr>
      <vt:lpstr>Total sales per package with and without optional product (2)</vt:lpstr>
      <vt:lpstr>Average number of sales per optional product with each service package(1)</vt:lpstr>
      <vt:lpstr>Average number of sales per optional product with each service package(2)</vt:lpstr>
      <vt:lpstr>Average number of sales per optional product with each service package(3)</vt:lpstr>
      <vt:lpstr>List of insolvent users</vt:lpstr>
      <vt:lpstr>List of suspended orders</vt:lpstr>
      <vt:lpstr>List of Alerts – User Payments (1)</vt:lpstr>
      <vt:lpstr>List of Alerts – User Payments (2)</vt:lpstr>
      <vt:lpstr>Best seller optional product</vt:lpstr>
      <vt:lpstr>Service activation scheduler service</vt:lpstr>
      <vt:lpstr>Service activation scheduler optional product</vt:lpstr>
      <vt:lpstr>ORM relationship design with explanations</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Entities code</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List of components</vt:lpstr>
      <vt:lpstr>Presentazione standard di PowerPoint</vt:lpstr>
      <vt:lpstr>EJBs (Business tier)</vt:lpstr>
      <vt:lpstr>EJBs (Materialized Views)</vt:lpstr>
      <vt:lpstr>Entities (Data Tier)</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Gianluca Ruberto</cp:lastModifiedBy>
  <cp:revision>1</cp:revision>
  <dcterms:created xsi:type="dcterms:W3CDTF">2022-05-24T15:00:17Z</dcterms:created>
  <dcterms:modified xsi:type="dcterms:W3CDTF">2022-06-02T19:12:14Z</dcterms:modified>
</cp:coreProperties>
</file>