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60" r:id="rId4"/>
    <p:sldId id="285" r:id="rId5"/>
    <p:sldId id="342" r:id="rId6"/>
    <p:sldId id="343" r:id="rId7"/>
    <p:sldId id="332" r:id="rId8"/>
    <p:sldId id="261" r:id="rId9"/>
    <p:sldId id="262" r:id="rId10"/>
    <p:sldId id="263" r:id="rId11"/>
    <p:sldId id="259" r:id="rId12"/>
    <p:sldId id="265" r:id="rId13"/>
    <p:sldId id="266" r:id="rId14"/>
    <p:sldId id="333" r:id="rId15"/>
    <p:sldId id="267" r:id="rId16"/>
    <p:sldId id="334" r:id="rId17"/>
    <p:sldId id="335" r:id="rId18"/>
    <p:sldId id="268" r:id="rId19"/>
    <p:sldId id="269" r:id="rId20"/>
    <p:sldId id="336" r:id="rId21"/>
    <p:sldId id="270" r:id="rId22"/>
    <p:sldId id="271" r:id="rId23"/>
    <p:sldId id="272" r:id="rId24"/>
    <p:sldId id="337"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9" r:id="rId38"/>
    <p:sldId id="292" r:id="rId39"/>
    <p:sldId id="295" r:id="rId40"/>
    <p:sldId id="298" r:id="rId41"/>
    <p:sldId id="301" r:id="rId42"/>
    <p:sldId id="304" r:id="rId43"/>
    <p:sldId id="307" r:id="rId44"/>
    <p:sldId id="309" r:id="rId45"/>
    <p:sldId id="311" r:id="rId46"/>
    <p:sldId id="314" r:id="rId47"/>
    <p:sldId id="317" r:id="rId48"/>
    <p:sldId id="320" r:id="rId49"/>
    <p:sldId id="323" r:id="rId50"/>
    <p:sldId id="326" r:id="rId51"/>
    <p:sldId id="329" r:id="rId52"/>
    <p:sldId id="286" r:id="rId53"/>
    <p:sldId id="338" r:id="rId54"/>
    <p:sldId id="287" r:id="rId55"/>
    <p:sldId id="339" r:id="rId56"/>
    <p:sldId id="340" r:id="rId57"/>
    <p:sldId id="288" r:id="rId58"/>
    <p:sldId id="345" r:id="rId59"/>
    <p:sldId id="346" r:id="rId60"/>
    <p:sldId id="34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Ruberto" userId="f278aeea-2b90-4e09-b169-65ae54a0ab31" providerId="ADAL" clId="{1874EB87-FFD4-4653-982D-6A984BAFB346}"/>
    <pc:docChg chg="undo redo custSel addSld delSld modSld sldOrd">
      <pc:chgData name="Gianluca Ruberto" userId="f278aeea-2b90-4e09-b169-65ae54a0ab31" providerId="ADAL" clId="{1874EB87-FFD4-4653-982D-6A984BAFB346}" dt="2022-06-01T10:10:27.962" v="10859" actId="404"/>
      <pc:docMkLst>
        <pc:docMk/>
      </pc:docMkLst>
      <pc:sldChg chg="addSp delSp modSp new mod">
        <pc:chgData name="Gianluca Ruberto" userId="f278aeea-2b90-4e09-b169-65ae54a0ab31" providerId="ADAL" clId="{1874EB87-FFD4-4653-982D-6A984BAFB346}" dt="2022-05-26T15:04:00.508" v="1863" actId="14100"/>
        <pc:sldMkLst>
          <pc:docMk/>
          <pc:sldMk cId="2400849105" sldId="256"/>
        </pc:sldMkLst>
        <pc:spChg chg="mod">
          <ac:chgData name="Gianluca Ruberto" userId="f278aeea-2b90-4e09-b169-65ae54a0ab31" providerId="ADAL" clId="{1874EB87-FFD4-4653-982D-6A984BAFB346}" dt="2022-05-26T15:04:00.508" v="1863" actId="14100"/>
          <ac:spMkLst>
            <pc:docMk/>
            <pc:sldMk cId="2400849105" sldId="256"/>
            <ac:spMk id="2" creationId="{82C376C3-95AF-EA89-A9A8-AB6F7DDF1A83}"/>
          </ac:spMkLst>
        </pc:spChg>
        <pc:spChg chg="mod">
          <ac:chgData name="Gianluca Ruberto" userId="f278aeea-2b90-4e09-b169-65ae54a0ab31" providerId="ADAL" clId="{1874EB87-FFD4-4653-982D-6A984BAFB346}" dt="2022-05-24T15:01:20.154" v="4"/>
          <ac:spMkLst>
            <pc:docMk/>
            <pc:sldMk cId="2400849105" sldId="256"/>
            <ac:spMk id="3" creationId="{E05E6268-99C5-5EE6-A830-5D63ADE73C6C}"/>
          </ac:spMkLst>
        </pc:spChg>
        <pc:spChg chg="add del mod">
          <ac:chgData name="Gianluca Ruberto" userId="f278aeea-2b90-4e09-b169-65ae54a0ab31" providerId="ADAL" clId="{1874EB87-FFD4-4653-982D-6A984BAFB346}" dt="2022-05-24T15:00:42.594" v="2"/>
          <ac:spMkLst>
            <pc:docMk/>
            <pc:sldMk cId="2400849105" sldId="256"/>
            <ac:spMk id="4" creationId="{0110732D-0B37-F035-D984-60730C99EE25}"/>
          </ac:spMkLst>
        </pc:spChg>
        <pc:spChg chg="add del mod">
          <ac:chgData name="Gianluca Ruberto" userId="f278aeea-2b90-4e09-b169-65ae54a0ab31" providerId="ADAL" clId="{1874EB87-FFD4-4653-982D-6A984BAFB346}" dt="2022-05-24T15:00:42.594" v="2"/>
          <ac:spMkLst>
            <pc:docMk/>
            <pc:sldMk cId="2400849105" sldId="256"/>
            <ac:spMk id="5" creationId="{B8FFD7A1-43F8-A59F-DBAF-7E0B16883EC5}"/>
          </ac:spMkLst>
        </pc:spChg>
        <pc:spChg chg="add del mod">
          <ac:chgData name="Gianluca Ruberto" userId="f278aeea-2b90-4e09-b169-65ae54a0ab31" providerId="ADAL" clId="{1874EB87-FFD4-4653-982D-6A984BAFB346}" dt="2022-05-24T15:00:42.594" v="2"/>
          <ac:spMkLst>
            <pc:docMk/>
            <pc:sldMk cId="2400849105" sldId="256"/>
            <ac:spMk id="6" creationId="{66AACEC1-8D2B-44B2-852B-8B9A6FF18250}"/>
          </ac:spMkLst>
        </pc:spChg>
        <pc:spChg chg="add del mod">
          <ac:chgData name="Gianluca Ruberto" userId="f278aeea-2b90-4e09-b169-65ae54a0ab31" providerId="ADAL" clId="{1874EB87-FFD4-4653-982D-6A984BAFB346}" dt="2022-05-24T15:00:42.594" v="2"/>
          <ac:spMkLst>
            <pc:docMk/>
            <pc:sldMk cId="2400849105" sldId="256"/>
            <ac:spMk id="7" creationId="{35D6C4CF-E052-4CA5-CBE9-AAD2EC1E6118}"/>
          </ac:spMkLst>
        </pc:spChg>
        <pc:spChg chg="add del mod">
          <ac:chgData name="Gianluca Ruberto" userId="f278aeea-2b90-4e09-b169-65ae54a0ab31" providerId="ADAL" clId="{1874EB87-FFD4-4653-982D-6A984BAFB346}" dt="2022-05-24T15:00:42.594" v="2"/>
          <ac:spMkLst>
            <pc:docMk/>
            <pc:sldMk cId="2400849105" sldId="256"/>
            <ac:spMk id="8" creationId="{997E6490-4AFD-5E03-78D8-D405BE25A0AE}"/>
          </ac:spMkLst>
        </pc:spChg>
        <pc:spChg chg="add del mod">
          <ac:chgData name="Gianluca Ruberto" userId="f278aeea-2b90-4e09-b169-65ae54a0ab31" providerId="ADAL" clId="{1874EB87-FFD4-4653-982D-6A984BAFB346}" dt="2022-05-24T15:00:42.594" v="2"/>
          <ac:spMkLst>
            <pc:docMk/>
            <pc:sldMk cId="2400849105" sldId="256"/>
            <ac:spMk id="9" creationId="{A877AA31-86C1-A4B8-1379-3318F3344AA9}"/>
          </ac:spMkLst>
        </pc:spChg>
        <pc:spChg chg="add del mod">
          <ac:chgData name="Gianluca Ruberto" userId="f278aeea-2b90-4e09-b169-65ae54a0ab31" providerId="ADAL" clId="{1874EB87-FFD4-4653-982D-6A984BAFB346}" dt="2022-05-24T15:00:42.594" v="2"/>
          <ac:spMkLst>
            <pc:docMk/>
            <pc:sldMk cId="2400849105" sldId="256"/>
            <ac:spMk id="10" creationId="{D99A850D-0C2F-9E96-D77A-261CA526B7A9}"/>
          </ac:spMkLst>
        </pc:spChg>
        <pc:spChg chg="add del mod">
          <ac:chgData name="Gianluca Ruberto" userId="f278aeea-2b90-4e09-b169-65ae54a0ab31" providerId="ADAL" clId="{1874EB87-FFD4-4653-982D-6A984BAFB346}" dt="2022-05-24T15:00:42.594" v="2"/>
          <ac:spMkLst>
            <pc:docMk/>
            <pc:sldMk cId="2400849105" sldId="256"/>
            <ac:spMk id="11" creationId="{3F923296-1B61-AED1-A1E3-96D06E7B697B}"/>
          </ac:spMkLst>
        </pc:spChg>
        <pc:spChg chg="add del mod">
          <ac:chgData name="Gianluca Ruberto" userId="f278aeea-2b90-4e09-b169-65ae54a0ab31" providerId="ADAL" clId="{1874EB87-FFD4-4653-982D-6A984BAFB346}" dt="2022-05-24T15:00:42.594" v="2"/>
          <ac:spMkLst>
            <pc:docMk/>
            <pc:sldMk cId="2400849105" sldId="256"/>
            <ac:spMk id="12" creationId="{D0E5C91F-1B54-1081-7C26-EBD7C6B2AE2A}"/>
          </ac:spMkLst>
        </pc:spChg>
        <pc:spChg chg="add del mod">
          <ac:chgData name="Gianluca Ruberto" userId="f278aeea-2b90-4e09-b169-65ae54a0ab31" providerId="ADAL" clId="{1874EB87-FFD4-4653-982D-6A984BAFB346}" dt="2022-05-24T15:00:42.594" v="2"/>
          <ac:spMkLst>
            <pc:docMk/>
            <pc:sldMk cId="2400849105" sldId="256"/>
            <ac:spMk id="13" creationId="{36371793-6867-A0CA-EBDC-E2257D7AF7F0}"/>
          </ac:spMkLst>
        </pc:spChg>
        <pc:picChg chg="add del mod">
          <ac:chgData name="Gianluca Ruberto" userId="f278aeea-2b90-4e09-b169-65ae54a0ab31" providerId="ADAL" clId="{1874EB87-FFD4-4653-982D-6A984BAFB346}" dt="2022-05-24T15:00:42.594" v="2"/>
          <ac:picMkLst>
            <pc:docMk/>
            <pc:sldMk cId="2400849105" sldId="256"/>
            <ac:picMk id="2049" creationId="{33AD2CC5-1CDC-04F4-9F70-4466CADC1B9C}"/>
          </ac:picMkLst>
        </pc:picChg>
        <pc:picChg chg="add del mod">
          <ac:chgData name="Gianluca Ruberto" userId="f278aeea-2b90-4e09-b169-65ae54a0ab31" providerId="ADAL" clId="{1874EB87-FFD4-4653-982D-6A984BAFB346}" dt="2022-05-24T15:00:42.594" v="2"/>
          <ac:picMkLst>
            <pc:docMk/>
            <pc:sldMk cId="2400849105" sldId="256"/>
            <ac:picMk id="2050" creationId="{79E4D46C-E684-E2AF-653C-36372273AB0F}"/>
          </ac:picMkLst>
        </pc:picChg>
        <pc:picChg chg="add del mod">
          <ac:chgData name="Gianluca Ruberto" userId="f278aeea-2b90-4e09-b169-65ae54a0ab31" providerId="ADAL" clId="{1874EB87-FFD4-4653-982D-6A984BAFB346}" dt="2022-05-24T15:00:42.594" v="2"/>
          <ac:picMkLst>
            <pc:docMk/>
            <pc:sldMk cId="2400849105" sldId="256"/>
            <ac:picMk id="2051" creationId="{E21B66D6-3DEA-64E5-1D4F-52E0061647C3}"/>
          </ac:picMkLst>
        </pc:picChg>
        <pc:picChg chg="add del mod">
          <ac:chgData name="Gianluca Ruberto" userId="f278aeea-2b90-4e09-b169-65ae54a0ab31" providerId="ADAL" clId="{1874EB87-FFD4-4653-982D-6A984BAFB346}" dt="2022-05-24T15:00:42.594" v="2"/>
          <ac:picMkLst>
            <pc:docMk/>
            <pc:sldMk cId="2400849105" sldId="256"/>
            <ac:picMk id="2052" creationId="{A0FD4F3E-EC2E-E7BA-932D-1EEDC19D0FDE}"/>
          </ac:picMkLst>
        </pc:picChg>
        <pc:picChg chg="add del mod">
          <ac:chgData name="Gianluca Ruberto" userId="f278aeea-2b90-4e09-b169-65ae54a0ab31" providerId="ADAL" clId="{1874EB87-FFD4-4653-982D-6A984BAFB346}" dt="2022-05-24T15:00:42.594" v="2"/>
          <ac:picMkLst>
            <pc:docMk/>
            <pc:sldMk cId="2400849105" sldId="256"/>
            <ac:picMk id="2053" creationId="{8BF3B44E-CF30-658C-AF00-CB78625D7002}"/>
          </ac:picMkLst>
        </pc:picChg>
        <pc:picChg chg="add del mod">
          <ac:chgData name="Gianluca Ruberto" userId="f278aeea-2b90-4e09-b169-65ae54a0ab31" providerId="ADAL" clId="{1874EB87-FFD4-4653-982D-6A984BAFB346}" dt="2022-05-24T15:00:42.594" v="2"/>
          <ac:picMkLst>
            <pc:docMk/>
            <pc:sldMk cId="2400849105" sldId="256"/>
            <ac:picMk id="2054" creationId="{3099FE46-0171-C93B-7EEF-F3274DD31D08}"/>
          </ac:picMkLst>
        </pc:picChg>
        <pc:picChg chg="add del mod">
          <ac:chgData name="Gianluca Ruberto" userId="f278aeea-2b90-4e09-b169-65ae54a0ab31" providerId="ADAL" clId="{1874EB87-FFD4-4653-982D-6A984BAFB346}" dt="2022-05-24T15:00:42.594" v="2"/>
          <ac:picMkLst>
            <pc:docMk/>
            <pc:sldMk cId="2400849105" sldId="256"/>
            <ac:picMk id="2055" creationId="{263B48C0-500A-E3AB-5613-686D05EA3A93}"/>
          </ac:picMkLst>
        </pc:picChg>
        <pc:picChg chg="add del mod">
          <ac:chgData name="Gianluca Ruberto" userId="f278aeea-2b90-4e09-b169-65ae54a0ab31" providerId="ADAL" clId="{1874EB87-FFD4-4653-982D-6A984BAFB346}" dt="2022-05-24T15:00:42.594" v="2"/>
          <ac:picMkLst>
            <pc:docMk/>
            <pc:sldMk cId="2400849105" sldId="256"/>
            <ac:picMk id="2056" creationId="{EB8D1664-D7C4-5F77-DB14-EEA3AFF1B4A7}"/>
          </ac:picMkLst>
        </pc:picChg>
        <pc:picChg chg="add del mod">
          <ac:chgData name="Gianluca Ruberto" userId="f278aeea-2b90-4e09-b169-65ae54a0ab31" providerId="ADAL" clId="{1874EB87-FFD4-4653-982D-6A984BAFB346}" dt="2022-05-24T15:00:42.594" v="2"/>
          <ac:picMkLst>
            <pc:docMk/>
            <pc:sldMk cId="2400849105" sldId="256"/>
            <ac:picMk id="2057" creationId="{200E5B4B-7BEF-7F50-BBE5-80B56D9AE4BF}"/>
          </ac:picMkLst>
        </pc:picChg>
      </pc:sldChg>
      <pc:sldChg chg="new del">
        <pc:chgData name="Gianluca Ruberto" userId="f278aeea-2b90-4e09-b169-65ae54a0ab31" providerId="ADAL" clId="{1874EB87-FFD4-4653-982D-6A984BAFB346}" dt="2022-05-24T15:01:55.262" v="8" actId="47"/>
        <pc:sldMkLst>
          <pc:docMk/>
          <pc:sldMk cId="232175414" sldId="257"/>
        </pc:sldMkLst>
      </pc:sldChg>
      <pc:sldChg chg="addSp modSp new mod">
        <pc:chgData name="Gianluca Ruberto" userId="f278aeea-2b90-4e09-b169-65ae54a0ab31" providerId="ADAL" clId="{1874EB87-FFD4-4653-982D-6A984BAFB346}" dt="2022-06-01T09:32:58.362" v="10843" actId="20577"/>
        <pc:sldMkLst>
          <pc:docMk/>
          <pc:sldMk cId="3669838846" sldId="258"/>
        </pc:sldMkLst>
        <pc:spChg chg="add mod">
          <ac:chgData name="Gianluca Ruberto" userId="f278aeea-2b90-4e09-b169-65ae54a0ab31" providerId="ADAL" clId="{1874EB87-FFD4-4653-982D-6A984BAFB346}" dt="2022-06-01T09:32:58.362" v="10843" actId="20577"/>
          <ac:spMkLst>
            <pc:docMk/>
            <pc:sldMk cId="3669838846" sldId="258"/>
            <ac:spMk id="3" creationId="{47656ADF-E0CF-351E-664F-CDA2EF32B0DA}"/>
          </ac:spMkLst>
        </pc:spChg>
      </pc:sldChg>
      <pc:sldChg chg="modSp add mod">
        <pc:chgData name="Gianluca Ruberto" userId="f278aeea-2b90-4e09-b169-65ae54a0ab31" providerId="ADAL" clId="{1874EB87-FFD4-4653-982D-6A984BAFB346}" dt="2022-05-26T15:34:21.299" v="3506" actId="2711"/>
        <pc:sldMkLst>
          <pc:docMk/>
          <pc:sldMk cId="3278307155" sldId="259"/>
        </pc:sldMkLst>
        <pc:spChg chg="mod">
          <ac:chgData name="Gianluca Ruberto" userId="f278aeea-2b90-4e09-b169-65ae54a0ab31" providerId="ADAL" clId="{1874EB87-FFD4-4653-982D-6A984BAFB346}" dt="2022-05-26T15:34:14.949" v="3505" actId="2711"/>
          <ac:spMkLst>
            <pc:docMk/>
            <pc:sldMk cId="3278307155" sldId="259"/>
            <ac:spMk id="2" creationId="{2E55D5E7-584A-4E69-A332-36328A44C068}"/>
          </ac:spMkLst>
        </pc:spChg>
        <pc:spChg chg="mod">
          <ac:chgData name="Gianluca Ruberto" userId="f278aeea-2b90-4e09-b169-65ae54a0ab31" providerId="ADAL" clId="{1874EB87-FFD4-4653-982D-6A984BAFB346}" dt="2022-05-26T15:34:21.299" v="3506" actId="2711"/>
          <ac:spMkLst>
            <pc:docMk/>
            <pc:sldMk cId="3278307155" sldId="259"/>
            <ac:spMk id="3" creationId="{BDAEC294-747A-4DAE-9B03-DEFCE0F183E9}"/>
          </ac:spMkLst>
        </pc:spChg>
      </pc:sldChg>
      <pc:sldChg chg="new del">
        <pc:chgData name="Gianluca Ruberto" userId="f278aeea-2b90-4e09-b169-65ae54a0ab31" providerId="ADAL" clId="{1874EB87-FFD4-4653-982D-6A984BAFB346}" dt="2022-05-24T15:03:45.674" v="11" actId="47"/>
        <pc:sldMkLst>
          <pc:docMk/>
          <pc:sldMk cId="4112342617" sldId="259"/>
        </pc:sldMkLst>
      </pc:sldChg>
      <pc:sldChg chg="addSp modSp new mod ord">
        <pc:chgData name="Gianluca Ruberto" userId="f278aeea-2b90-4e09-b169-65ae54a0ab31" providerId="ADAL" clId="{1874EB87-FFD4-4653-982D-6A984BAFB346}" dt="2022-06-01T09:32:50.955" v="10828"/>
        <pc:sldMkLst>
          <pc:docMk/>
          <pc:sldMk cId="2624712677" sldId="260"/>
        </pc:sldMkLst>
        <pc:spChg chg="mod">
          <ac:chgData name="Gianluca Ruberto" userId="f278aeea-2b90-4e09-b169-65ae54a0ab31" providerId="ADAL" clId="{1874EB87-FFD4-4653-982D-6A984BAFB346}" dt="2022-06-01T09:32:22.221" v="10820" actId="20577"/>
          <ac:spMkLst>
            <pc:docMk/>
            <pc:sldMk cId="2624712677" sldId="260"/>
            <ac:spMk id="2" creationId="{1A16D63F-5415-43A7-D45F-D56DF71F6E2C}"/>
          </ac:spMkLst>
        </pc:spChg>
        <pc:spChg chg="add mod">
          <ac:chgData name="Gianluca Ruberto" userId="f278aeea-2b90-4e09-b169-65ae54a0ab31" providerId="ADAL" clId="{1874EB87-FFD4-4653-982D-6A984BAFB346}" dt="2022-05-27T17:21:36.065" v="7958" actId="20577"/>
          <ac:spMkLst>
            <pc:docMk/>
            <pc:sldMk cId="2624712677" sldId="260"/>
            <ac:spMk id="3" creationId="{F148EA60-EB92-1933-AAF2-522BA1D3D4F1}"/>
          </ac:spMkLst>
        </pc:spChg>
      </pc:sldChg>
      <pc:sldChg chg="addSp delSp modSp new mod">
        <pc:chgData name="Gianluca Ruberto" userId="f278aeea-2b90-4e09-b169-65ae54a0ab31" providerId="ADAL" clId="{1874EB87-FFD4-4653-982D-6A984BAFB346}" dt="2022-05-26T15:33:56.278" v="3504" actId="403"/>
        <pc:sldMkLst>
          <pc:docMk/>
          <pc:sldMk cId="3770153690" sldId="261"/>
        </pc:sldMkLst>
        <pc:spChg chg="mod">
          <ac:chgData name="Gianluca Ruberto" userId="f278aeea-2b90-4e09-b169-65ae54a0ab31" providerId="ADAL" clId="{1874EB87-FFD4-4653-982D-6A984BAFB346}" dt="2022-05-26T15:33:56.278" v="3504" actId="403"/>
          <ac:spMkLst>
            <pc:docMk/>
            <pc:sldMk cId="3770153690" sldId="261"/>
            <ac:spMk id="2" creationId="{6944FD23-E2D9-1BEC-A7C0-38DFE8D1BB6A}"/>
          </ac:spMkLst>
        </pc:spChg>
        <pc:picChg chg="add del mod">
          <ac:chgData name="Gianluca Ruberto" userId="f278aeea-2b90-4e09-b169-65ae54a0ab31" providerId="ADAL" clId="{1874EB87-FFD4-4653-982D-6A984BAFB346}" dt="2022-05-26T15:25:52.778" v="3033" actId="478"/>
          <ac:picMkLst>
            <pc:docMk/>
            <pc:sldMk cId="3770153690" sldId="261"/>
            <ac:picMk id="3" creationId="{94C77861-0824-D09D-AD98-888D21B0E331}"/>
          </ac:picMkLst>
        </pc:picChg>
        <pc:picChg chg="add mod">
          <ac:chgData name="Gianluca Ruberto" userId="f278aeea-2b90-4e09-b169-65ae54a0ab31" providerId="ADAL" clId="{1874EB87-FFD4-4653-982D-6A984BAFB346}" dt="2022-05-26T15:25:56.035" v="3035" actId="1076"/>
          <ac:picMkLst>
            <pc:docMk/>
            <pc:sldMk cId="3770153690" sldId="261"/>
            <ac:picMk id="5" creationId="{B6DA170E-A825-1CD0-2E8B-8243958F148E}"/>
          </ac:picMkLst>
        </pc:picChg>
      </pc:sldChg>
      <pc:sldChg chg="addSp modSp new mod">
        <pc:chgData name="Gianluca Ruberto" userId="f278aeea-2b90-4e09-b169-65ae54a0ab31" providerId="ADAL" clId="{1874EB87-FFD4-4653-982D-6A984BAFB346}" dt="2022-05-26T15:30:14.320" v="3349" actId="20577"/>
        <pc:sldMkLst>
          <pc:docMk/>
          <pc:sldMk cId="2897819233" sldId="262"/>
        </pc:sldMkLst>
        <pc:spChg chg="mod">
          <ac:chgData name="Gianluca Ruberto" userId="f278aeea-2b90-4e09-b169-65ae54a0ab31" providerId="ADAL" clId="{1874EB87-FFD4-4653-982D-6A984BAFB346}" dt="2022-05-26T15:14:30.341" v="2065" actId="20577"/>
          <ac:spMkLst>
            <pc:docMk/>
            <pc:sldMk cId="2897819233" sldId="262"/>
            <ac:spMk id="2" creationId="{D88A8E1B-3004-A15E-2A8F-5902A6077E51}"/>
          </ac:spMkLst>
        </pc:spChg>
        <pc:spChg chg="add mod">
          <ac:chgData name="Gianluca Ruberto" userId="f278aeea-2b90-4e09-b169-65ae54a0ab31" providerId="ADAL" clId="{1874EB87-FFD4-4653-982D-6A984BAFB346}" dt="2022-05-26T15:30:14.320" v="3349" actId="20577"/>
          <ac:spMkLst>
            <pc:docMk/>
            <pc:sldMk cId="2897819233" sldId="262"/>
            <ac:spMk id="3" creationId="{0D5A6DF0-BCDD-9D1C-1B92-8C2A000CFF9D}"/>
          </ac:spMkLst>
        </pc:spChg>
      </pc:sldChg>
      <pc:sldChg chg="addSp delSp modSp new mod">
        <pc:chgData name="Gianluca Ruberto" userId="f278aeea-2b90-4e09-b169-65ae54a0ab31" providerId="ADAL" clId="{1874EB87-FFD4-4653-982D-6A984BAFB346}" dt="2022-05-24T15:07:10.811" v="36"/>
        <pc:sldMkLst>
          <pc:docMk/>
          <pc:sldMk cId="3737104193" sldId="263"/>
        </pc:sldMkLst>
        <pc:spChg chg="mod">
          <ac:chgData name="Gianluca Ruberto" userId="f278aeea-2b90-4e09-b169-65ae54a0ab31" providerId="ADAL" clId="{1874EB87-FFD4-4653-982D-6A984BAFB346}" dt="2022-05-24T15:06:21.354" v="33" actId="20577"/>
          <ac:spMkLst>
            <pc:docMk/>
            <pc:sldMk cId="3737104193" sldId="263"/>
            <ac:spMk id="2" creationId="{6218FD17-C44F-6EBB-3064-E3A3D07552E9}"/>
          </ac:spMkLst>
        </pc:spChg>
        <pc:spChg chg="add del mod">
          <ac:chgData name="Gianluca Ruberto" userId="f278aeea-2b90-4e09-b169-65ae54a0ab31" providerId="ADAL" clId="{1874EB87-FFD4-4653-982D-6A984BAFB346}" dt="2022-05-24T15:06:53.115" v="35"/>
          <ac:spMkLst>
            <pc:docMk/>
            <pc:sldMk cId="3737104193" sldId="263"/>
            <ac:spMk id="3" creationId="{13F364DA-1975-6E90-478F-5FD226D74B18}"/>
          </ac:spMkLst>
        </pc:spChg>
        <pc:spChg chg="add mod">
          <ac:chgData name="Gianluca Ruberto" userId="f278aeea-2b90-4e09-b169-65ae54a0ab31" providerId="ADAL" clId="{1874EB87-FFD4-4653-982D-6A984BAFB346}" dt="2022-05-24T15:07:10.811" v="36"/>
          <ac:spMkLst>
            <pc:docMk/>
            <pc:sldMk cId="3737104193" sldId="263"/>
            <ac:spMk id="4" creationId="{200D0092-19B1-2068-DEC8-EC8CFC481C69}"/>
          </ac:spMkLst>
        </pc:spChg>
        <pc:cxnChg chg="add mod">
          <ac:chgData name="Gianluca Ruberto" userId="f278aeea-2b90-4e09-b169-65ae54a0ab31" providerId="ADAL" clId="{1874EB87-FFD4-4653-982D-6A984BAFB346}" dt="2022-05-24T15:07:10.811" v="36"/>
          <ac:cxnSpMkLst>
            <pc:docMk/>
            <pc:sldMk cId="3737104193" sldId="263"/>
            <ac:cxnSpMk id="5" creationId="{951E53C0-DA0C-0832-6FB8-A6A8AD5AF87D}"/>
          </ac:cxnSpMkLst>
        </pc:cxnChg>
        <pc:cxnChg chg="add mod">
          <ac:chgData name="Gianluca Ruberto" userId="f278aeea-2b90-4e09-b169-65ae54a0ab31" providerId="ADAL" clId="{1874EB87-FFD4-4653-982D-6A984BAFB346}" dt="2022-05-24T15:07:10.811" v="36"/>
          <ac:cxnSpMkLst>
            <pc:docMk/>
            <pc:sldMk cId="3737104193" sldId="263"/>
            <ac:cxnSpMk id="6" creationId="{39577D28-6CF7-3721-BD1E-4D63BFEC695E}"/>
          </ac:cxnSpMkLst>
        </pc:cxnChg>
        <pc:cxnChg chg="add mod">
          <ac:chgData name="Gianluca Ruberto" userId="f278aeea-2b90-4e09-b169-65ae54a0ab31" providerId="ADAL" clId="{1874EB87-FFD4-4653-982D-6A984BAFB346}" dt="2022-05-24T15:07:10.811" v="36"/>
          <ac:cxnSpMkLst>
            <pc:docMk/>
            <pc:sldMk cId="3737104193" sldId="263"/>
            <ac:cxnSpMk id="7" creationId="{45068926-03A8-9608-6B1B-C9A19615D6B0}"/>
          </ac:cxnSpMkLst>
        </pc:cxnChg>
        <pc:cxnChg chg="add mod">
          <ac:chgData name="Gianluca Ruberto" userId="f278aeea-2b90-4e09-b169-65ae54a0ab31" providerId="ADAL" clId="{1874EB87-FFD4-4653-982D-6A984BAFB346}" dt="2022-05-24T15:07:10.811" v="36"/>
          <ac:cxnSpMkLst>
            <pc:docMk/>
            <pc:sldMk cId="3737104193" sldId="263"/>
            <ac:cxnSpMk id="8" creationId="{B4EDEB7F-F134-FE5E-469E-E462B0A989F9}"/>
          </ac:cxnSpMkLst>
        </pc:cxnChg>
        <pc:cxnChg chg="add mod">
          <ac:chgData name="Gianluca Ruberto" userId="f278aeea-2b90-4e09-b169-65ae54a0ab31" providerId="ADAL" clId="{1874EB87-FFD4-4653-982D-6A984BAFB346}" dt="2022-05-24T15:07:10.811" v="36"/>
          <ac:cxnSpMkLst>
            <pc:docMk/>
            <pc:sldMk cId="3737104193" sldId="263"/>
            <ac:cxnSpMk id="9" creationId="{FE2404DE-48EB-8E01-07D9-5FE08749E14A}"/>
          </ac:cxnSpMkLst>
        </pc:cxnChg>
        <pc:cxnChg chg="add mod">
          <ac:chgData name="Gianluca Ruberto" userId="f278aeea-2b90-4e09-b169-65ae54a0ab31" providerId="ADAL" clId="{1874EB87-FFD4-4653-982D-6A984BAFB346}" dt="2022-05-24T15:07:10.811" v="36"/>
          <ac:cxnSpMkLst>
            <pc:docMk/>
            <pc:sldMk cId="3737104193" sldId="263"/>
            <ac:cxnSpMk id="10" creationId="{758F4B6F-E124-5027-F597-9C4BC75B5927}"/>
          </ac:cxnSpMkLst>
        </pc:cxnChg>
        <pc:cxnChg chg="add mod">
          <ac:chgData name="Gianluca Ruberto" userId="f278aeea-2b90-4e09-b169-65ae54a0ab31" providerId="ADAL" clId="{1874EB87-FFD4-4653-982D-6A984BAFB346}" dt="2022-05-24T15:07:10.811" v="36"/>
          <ac:cxnSpMkLst>
            <pc:docMk/>
            <pc:sldMk cId="3737104193" sldId="263"/>
            <ac:cxnSpMk id="11" creationId="{CD16B839-35BE-4E1A-0683-3ECE3D76BBC2}"/>
          </ac:cxnSpMkLst>
        </pc:cxnChg>
        <pc:cxnChg chg="add mod">
          <ac:chgData name="Gianluca Ruberto" userId="f278aeea-2b90-4e09-b169-65ae54a0ab31" providerId="ADAL" clId="{1874EB87-FFD4-4653-982D-6A984BAFB346}" dt="2022-05-24T15:07:10.811" v="36"/>
          <ac:cxnSpMkLst>
            <pc:docMk/>
            <pc:sldMk cId="3737104193" sldId="263"/>
            <ac:cxnSpMk id="12" creationId="{54CEED34-252E-70F5-B0C6-36B608BC78E7}"/>
          </ac:cxnSpMkLst>
        </pc:cxnChg>
      </pc:sldChg>
      <pc:sldChg chg="modSp new del mod">
        <pc:chgData name="Gianluca Ruberto" userId="f278aeea-2b90-4e09-b169-65ae54a0ab31" providerId="ADAL" clId="{1874EB87-FFD4-4653-982D-6A984BAFB346}" dt="2022-06-01T09:32:33.488" v="10824" actId="2696"/>
        <pc:sldMkLst>
          <pc:docMk/>
          <pc:sldMk cId="2445682208" sldId="264"/>
        </pc:sldMkLst>
        <pc:spChg chg="mod">
          <ac:chgData name="Gianluca Ruberto" userId="f278aeea-2b90-4e09-b169-65ae54a0ab31" providerId="ADAL" clId="{1874EB87-FFD4-4653-982D-6A984BAFB346}" dt="2022-05-24T15:08:14.281" v="52" actId="20577"/>
          <ac:spMkLst>
            <pc:docMk/>
            <pc:sldMk cId="2445682208" sldId="264"/>
            <ac:spMk id="2" creationId="{21EB8BD1-6322-7573-3920-58C3CFA1CB7D}"/>
          </ac:spMkLst>
        </pc:spChg>
      </pc:sldChg>
      <pc:sldChg chg="addSp modSp new mod">
        <pc:chgData name="Gianluca Ruberto" userId="f278aeea-2b90-4e09-b169-65ae54a0ab31" providerId="ADAL" clId="{1874EB87-FFD4-4653-982D-6A984BAFB346}" dt="2022-05-27T17:27:39.844" v="8067" actId="20577"/>
        <pc:sldMkLst>
          <pc:docMk/>
          <pc:sldMk cId="2153052895" sldId="265"/>
        </pc:sldMkLst>
        <pc:spChg chg="mod">
          <ac:chgData name="Gianluca Ruberto" userId="f278aeea-2b90-4e09-b169-65ae54a0ab31" providerId="ADAL" clId="{1874EB87-FFD4-4653-982D-6A984BAFB346}" dt="2022-05-27T17:24:02.477" v="7959" actId="20577"/>
          <ac:spMkLst>
            <pc:docMk/>
            <pc:sldMk cId="2153052895" sldId="265"/>
            <ac:spMk id="2" creationId="{27FFB23B-7A12-B6CC-DE35-A2113048CEFA}"/>
          </ac:spMkLst>
        </pc:spChg>
        <pc:spChg chg="add mod">
          <ac:chgData name="Gianluca Ruberto" userId="f278aeea-2b90-4e09-b169-65ae54a0ab31" providerId="ADAL" clId="{1874EB87-FFD4-4653-982D-6A984BAFB346}" dt="2022-05-27T17:27:39.844" v="8067" actId="20577"/>
          <ac:spMkLst>
            <pc:docMk/>
            <pc:sldMk cId="2153052895" sldId="265"/>
            <ac:spMk id="3" creationId="{77900689-DDFA-E311-D9F5-203993A170B6}"/>
          </ac:spMkLst>
        </pc:spChg>
      </pc:sldChg>
      <pc:sldChg chg="addSp delSp modSp new mod modClrScheme chgLayout">
        <pc:chgData name="Gianluca Ruberto" userId="f278aeea-2b90-4e09-b169-65ae54a0ab31" providerId="ADAL" clId="{1874EB87-FFD4-4653-982D-6A984BAFB346}" dt="2022-05-26T15:49:52.198" v="4758" actId="20577"/>
        <pc:sldMkLst>
          <pc:docMk/>
          <pc:sldMk cId="3687961562" sldId="266"/>
        </pc:sldMkLst>
        <pc:spChg chg="mod ord">
          <ac:chgData name="Gianluca Ruberto" userId="f278aeea-2b90-4e09-b169-65ae54a0ab31" providerId="ADAL" clId="{1874EB87-FFD4-4653-982D-6A984BAFB346}" dt="2022-05-26T15:38:43.396" v="3608" actId="403"/>
          <ac:spMkLst>
            <pc:docMk/>
            <pc:sldMk cId="3687961562" sldId="266"/>
            <ac:spMk id="2" creationId="{455ECE4B-12FA-DC29-E1F0-412958AB8676}"/>
          </ac:spMkLst>
        </pc:spChg>
        <pc:spChg chg="add del mod ord">
          <ac:chgData name="Gianluca Ruberto" userId="f278aeea-2b90-4e09-b169-65ae54a0ab31" providerId="ADAL" clId="{1874EB87-FFD4-4653-982D-6A984BAFB346}" dt="2022-05-26T15:36:42.862" v="3516" actId="700"/>
          <ac:spMkLst>
            <pc:docMk/>
            <pc:sldMk cId="3687961562" sldId="266"/>
            <ac:spMk id="3" creationId="{B4977342-3964-44E6-34CE-0CC9C2C1B2AC}"/>
          </ac:spMkLst>
        </pc:spChg>
        <pc:spChg chg="add mod">
          <ac:chgData name="Gianluca Ruberto" userId="f278aeea-2b90-4e09-b169-65ae54a0ab31" providerId="ADAL" clId="{1874EB87-FFD4-4653-982D-6A984BAFB346}" dt="2022-05-26T15:49:52.198" v="4758" actId="20577"/>
          <ac:spMkLst>
            <pc:docMk/>
            <pc:sldMk cId="3687961562" sldId="266"/>
            <ac:spMk id="4" creationId="{5E0197E8-17EF-820A-F001-EB4AC6909A31}"/>
          </ac:spMkLst>
        </pc:spChg>
        <pc:spChg chg="add del mod ord">
          <ac:chgData name="Gianluca Ruberto" userId="f278aeea-2b90-4e09-b169-65ae54a0ab31" providerId="ADAL" clId="{1874EB87-FFD4-4653-982D-6A984BAFB346}" dt="2022-05-26T15:36:42.862" v="3516" actId="700"/>
          <ac:spMkLst>
            <pc:docMk/>
            <pc:sldMk cId="3687961562" sldId="266"/>
            <ac:spMk id="5" creationId="{F7EC3FCA-FE1D-51B9-3BF3-6EEE9FABC1F1}"/>
          </ac:spMkLst>
        </pc:spChg>
        <pc:spChg chg="add mod">
          <ac:chgData name="Gianluca Ruberto" userId="f278aeea-2b90-4e09-b169-65ae54a0ab31" providerId="ADAL" clId="{1874EB87-FFD4-4653-982D-6A984BAFB346}" dt="2022-05-26T15:39:28.324" v="3725" actId="113"/>
          <ac:spMkLst>
            <pc:docMk/>
            <pc:sldMk cId="3687961562" sldId="266"/>
            <ac:spMk id="6" creationId="{A3F8C66F-07AD-9115-A872-B39F4A4E8E65}"/>
          </ac:spMkLst>
        </pc:spChg>
        <pc:spChg chg="add del mod">
          <ac:chgData name="Gianluca Ruberto" userId="f278aeea-2b90-4e09-b169-65ae54a0ab31" providerId="ADAL" clId="{1874EB87-FFD4-4653-982D-6A984BAFB346}" dt="2022-05-26T15:36:20.978" v="3513" actId="478"/>
          <ac:spMkLst>
            <pc:docMk/>
            <pc:sldMk cId="3687961562" sldId="266"/>
            <ac:spMk id="8" creationId="{0E02F3C8-E6AC-ED5A-88AE-1E9D9534DEB2}"/>
          </ac:spMkLst>
        </pc:spChg>
        <pc:spChg chg="add del mod">
          <ac:chgData name="Gianluca Ruberto" userId="f278aeea-2b90-4e09-b169-65ae54a0ab31" providerId="ADAL" clId="{1874EB87-FFD4-4653-982D-6A984BAFB346}" dt="2022-05-26T15:36:24.533" v="3514" actId="478"/>
          <ac:spMkLst>
            <pc:docMk/>
            <pc:sldMk cId="3687961562" sldId="266"/>
            <ac:spMk id="10" creationId="{C83DDDDF-DC64-C574-680C-5A716F8D8B79}"/>
          </ac:spMkLst>
        </pc:spChg>
      </pc:sldChg>
      <pc:sldChg chg="delSp modSp add mod">
        <pc:chgData name="Gianluca Ruberto" userId="f278aeea-2b90-4e09-b169-65ae54a0ab31" providerId="ADAL" clId="{1874EB87-FFD4-4653-982D-6A984BAFB346}" dt="2022-05-26T15:48:12.447" v="4554" actId="20577"/>
        <pc:sldMkLst>
          <pc:docMk/>
          <pc:sldMk cId="795508922" sldId="267"/>
        </pc:sldMkLst>
        <pc:spChg chg="mod">
          <ac:chgData name="Gianluca Ruberto" userId="f278aeea-2b90-4e09-b169-65ae54a0ab31" providerId="ADAL" clId="{1874EB87-FFD4-4653-982D-6A984BAFB346}" dt="2022-05-26T15:45:15.728" v="4365" actId="403"/>
          <ac:spMkLst>
            <pc:docMk/>
            <pc:sldMk cId="795508922" sldId="267"/>
            <ac:spMk id="2" creationId="{455ECE4B-12FA-DC29-E1F0-412958AB8676}"/>
          </ac:spMkLst>
        </pc:spChg>
        <pc:spChg chg="mod">
          <ac:chgData name="Gianluca Ruberto" userId="f278aeea-2b90-4e09-b169-65ae54a0ab31" providerId="ADAL" clId="{1874EB87-FFD4-4653-982D-6A984BAFB346}" dt="2022-05-26T15:47:15.372" v="4431" actId="20577"/>
          <ac:spMkLst>
            <pc:docMk/>
            <pc:sldMk cId="795508922" sldId="267"/>
            <ac:spMk id="4" creationId="{5E0197E8-17EF-820A-F001-EB4AC6909A31}"/>
          </ac:spMkLst>
        </pc:spChg>
        <pc:spChg chg="mod">
          <ac:chgData name="Gianluca Ruberto" userId="f278aeea-2b90-4e09-b169-65ae54a0ab31" providerId="ADAL" clId="{1874EB87-FFD4-4653-982D-6A984BAFB346}" dt="2022-05-26T15:48:12.447" v="4554" actId="20577"/>
          <ac:spMkLst>
            <pc:docMk/>
            <pc:sldMk cId="795508922" sldId="267"/>
            <ac:spMk id="6" creationId="{A3F8C66F-07AD-9115-A872-B39F4A4E8E65}"/>
          </ac:spMkLst>
        </pc:spChg>
        <pc:spChg chg="del mod">
          <ac:chgData name="Gianluca Ruberto" userId="f278aeea-2b90-4e09-b169-65ae54a0ab31" providerId="ADAL" clId="{1874EB87-FFD4-4653-982D-6A984BAFB346}" dt="2022-05-26T15:46:26.132" v="4367" actId="478"/>
          <ac:spMkLst>
            <pc:docMk/>
            <pc:sldMk cId="795508922" sldId="267"/>
            <ac:spMk id="8" creationId="{0E02F3C8-E6AC-ED5A-88AE-1E9D9534DEB2}"/>
          </ac:spMkLst>
        </pc:spChg>
        <pc:spChg chg="del mod">
          <ac:chgData name="Gianluca Ruberto" userId="f278aeea-2b90-4e09-b169-65ae54a0ab31" providerId="ADAL" clId="{1874EB87-FFD4-4653-982D-6A984BAFB346}" dt="2022-05-26T15:46:28.805" v="4368" actId="478"/>
          <ac:spMkLst>
            <pc:docMk/>
            <pc:sldMk cId="795508922" sldId="267"/>
            <ac:spMk id="10" creationId="{C83DDDDF-DC64-C574-680C-5A716F8D8B79}"/>
          </ac:spMkLst>
        </pc:spChg>
      </pc:sldChg>
      <pc:sldChg chg="delSp modSp add mod">
        <pc:chgData name="Gianluca Ruberto" userId="f278aeea-2b90-4e09-b169-65ae54a0ab31" providerId="ADAL" clId="{1874EB87-FFD4-4653-982D-6A984BAFB346}" dt="2022-05-26T15:58:56.201" v="5815"/>
        <pc:sldMkLst>
          <pc:docMk/>
          <pc:sldMk cId="2682263859" sldId="268"/>
        </pc:sldMkLst>
        <pc:spChg chg="mod">
          <ac:chgData name="Gianluca Ruberto" userId="f278aeea-2b90-4e09-b169-65ae54a0ab31" providerId="ADAL" clId="{1874EB87-FFD4-4653-982D-6A984BAFB346}" dt="2022-05-26T15:52:52.289" v="5026" actId="20577"/>
          <ac:spMkLst>
            <pc:docMk/>
            <pc:sldMk cId="2682263859" sldId="268"/>
            <ac:spMk id="2" creationId="{455ECE4B-12FA-DC29-E1F0-412958AB8676}"/>
          </ac:spMkLst>
        </pc:spChg>
        <pc:spChg chg="del mod">
          <ac:chgData name="Gianluca Ruberto" userId="f278aeea-2b90-4e09-b169-65ae54a0ab31" providerId="ADAL" clId="{1874EB87-FFD4-4653-982D-6A984BAFB346}" dt="2022-05-26T15:52:55.848" v="5027" actId="478"/>
          <ac:spMkLst>
            <pc:docMk/>
            <pc:sldMk cId="2682263859" sldId="268"/>
            <ac:spMk id="4" creationId="{5E0197E8-17EF-820A-F001-EB4AC6909A31}"/>
          </ac:spMkLst>
        </pc:spChg>
        <pc:spChg chg="del mod">
          <ac:chgData name="Gianluca Ruberto" userId="f278aeea-2b90-4e09-b169-65ae54a0ab31" providerId="ADAL" clId="{1874EB87-FFD4-4653-982D-6A984BAFB346}" dt="2022-05-26T15:53:08.024" v="5028" actId="478"/>
          <ac:spMkLst>
            <pc:docMk/>
            <pc:sldMk cId="2682263859" sldId="268"/>
            <ac:spMk id="6" creationId="{A3F8C66F-07AD-9115-A872-B39F4A4E8E65}"/>
          </ac:spMkLst>
        </pc:spChg>
        <pc:spChg chg="mod">
          <ac:chgData name="Gianluca Ruberto" userId="f278aeea-2b90-4e09-b169-65ae54a0ab31" providerId="ADAL" clId="{1874EB87-FFD4-4653-982D-6A984BAFB346}" dt="2022-05-26T15:58:50.991" v="5814"/>
          <ac:spMkLst>
            <pc:docMk/>
            <pc:sldMk cId="2682263859" sldId="268"/>
            <ac:spMk id="8" creationId="{0E02F3C8-E6AC-ED5A-88AE-1E9D9534DEB2}"/>
          </ac:spMkLst>
        </pc:spChg>
        <pc:spChg chg="mod">
          <ac:chgData name="Gianluca Ruberto" userId="f278aeea-2b90-4e09-b169-65ae54a0ab31" providerId="ADAL" clId="{1874EB87-FFD4-4653-982D-6A984BAFB346}" dt="2022-05-26T15:58:56.201" v="5815"/>
          <ac:spMkLst>
            <pc:docMk/>
            <pc:sldMk cId="2682263859" sldId="268"/>
            <ac:spMk id="10" creationId="{C83DDDDF-DC64-C574-680C-5A716F8D8B79}"/>
          </ac:spMkLst>
        </pc:spChg>
      </pc:sldChg>
      <pc:sldChg chg="delSp modSp add mod">
        <pc:chgData name="Gianluca Ruberto" userId="f278aeea-2b90-4e09-b169-65ae54a0ab31" providerId="ADAL" clId="{1874EB87-FFD4-4653-982D-6A984BAFB346}" dt="2022-05-26T15:56:27.882" v="5483" actId="20577"/>
        <pc:sldMkLst>
          <pc:docMk/>
          <pc:sldMk cId="2739628883" sldId="269"/>
        </pc:sldMkLst>
        <pc:spChg chg="mod">
          <ac:chgData name="Gianluca Ruberto" userId="f278aeea-2b90-4e09-b169-65ae54a0ab31" providerId="ADAL" clId="{1874EB87-FFD4-4653-982D-6A984BAFB346}" dt="2022-05-26T15:54:59.834" v="5240" actId="20577"/>
          <ac:spMkLst>
            <pc:docMk/>
            <pc:sldMk cId="2739628883" sldId="269"/>
            <ac:spMk id="2" creationId="{455ECE4B-12FA-DC29-E1F0-412958AB8676}"/>
          </ac:spMkLst>
        </pc:spChg>
        <pc:spChg chg="mod">
          <ac:chgData name="Gianluca Ruberto" userId="f278aeea-2b90-4e09-b169-65ae54a0ab31" providerId="ADAL" clId="{1874EB87-FFD4-4653-982D-6A984BAFB346}" dt="2022-05-26T15:56:12.701" v="5409" actId="20577"/>
          <ac:spMkLst>
            <pc:docMk/>
            <pc:sldMk cId="2739628883" sldId="269"/>
            <ac:spMk id="4" creationId="{5E0197E8-17EF-820A-F001-EB4AC6909A31}"/>
          </ac:spMkLst>
        </pc:spChg>
        <pc:spChg chg="mod">
          <ac:chgData name="Gianluca Ruberto" userId="f278aeea-2b90-4e09-b169-65ae54a0ab31" providerId="ADAL" clId="{1874EB87-FFD4-4653-982D-6A984BAFB346}" dt="2022-05-26T15:56:27.882" v="5483" actId="20577"/>
          <ac:spMkLst>
            <pc:docMk/>
            <pc:sldMk cId="2739628883" sldId="269"/>
            <ac:spMk id="6" creationId="{A3F8C66F-07AD-9115-A872-B39F4A4E8E65}"/>
          </ac:spMkLst>
        </pc:spChg>
        <pc:spChg chg="del mod">
          <ac:chgData name="Gianluca Ruberto" userId="f278aeea-2b90-4e09-b169-65ae54a0ab31" providerId="ADAL" clId="{1874EB87-FFD4-4653-982D-6A984BAFB346}" dt="2022-05-26T15:55:09.612" v="5242" actId="478"/>
          <ac:spMkLst>
            <pc:docMk/>
            <pc:sldMk cId="2739628883" sldId="269"/>
            <ac:spMk id="8" creationId="{0E02F3C8-E6AC-ED5A-88AE-1E9D9534DEB2}"/>
          </ac:spMkLst>
        </pc:spChg>
        <pc:spChg chg="del mod">
          <ac:chgData name="Gianluca Ruberto" userId="f278aeea-2b90-4e09-b169-65ae54a0ab31" providerId="ADAL" clId="{1874EB87-FFD4-4653-982D-6A984BAFB346}" dt="2022-05-26T15:55:13.299" v="5243" actId="478"/>
          <ac:spMkLst>
            <pc:docMk/>
            <pc:sldMk cId="2739628883" sldId="269"/>
            <ac:spMk id="10" creationId="{C83DDDDF-DC64-C574-680C-5A716F8D8B79}"/>
          </ac:spMkLst>
        </pc:spChg>
      </pc:sldChg>
      <pc:sldChg chg="delSp modSp add mod">
        <pc:chgData name="Gianluca Ruberto" userId="f278aeea-2b90-4e09-b169-65ae54a0ab31" providerId="ADAL" clId="{1874EB87-FFD4-4653-982D-6A984BAFB346}" dt="2022-05-26T16:02:16.100" v="6120" actId="20577"/>
        <pc:sldMkLst>
          <pc:docMk/>
          <pc:sldMk cId="4277861575" sldId="270"/>
        </pc:sldMkLst>
        <pc:spChg chg="mod">
          <ac:chgData name="Gianluca Ruberto" userId="f278aeea-2b90-4e09-b169-65ae54a0ab31" providerId="ADAL" clId="{1874EB87-FFD4-4653-982D-6A984BAFB346}" dt="2022-05-26T15:59:37.907" v="5822" actId="403"/>
          <ac:spMkLst>
            <pc:docMk/>
            <pc:sldMk cId="4277861575" sldId="270"/>
            <ac:spMk id="2" creationId="{455ECE4B-12FA-DC29-E1F0-412958AB8676}"/>
          </ac:spMkLst>
        </pc:spChg>
        <pc:spChg chg="mod">
          <ac:chgData name="Gianluca Ruberto" userId="f278aeea-2b90-4e09-b169-65ae54a0ab31" providerId="ADAL" clId="{1874EB87-FFD4-4653-982D-6A984BAFB346}" dt="2022-05-26T16:00:58.074" v="5905" actId="20577"/>
          <ac:spMkLst>
            <pc:docMk/>
            <pc:sldMk cId="4277861575" sldId="270"/>
            <ac:spMk id="4" creationId="{5E0197E8-17EF-820A-F001-EB4AC6909A31}"/>
          </ac:spMkLst>
        </pc:spChg>
        <pc:spChg chg="mod">
          <ac:chgData name="Gianluca Ruberto" userId="f278aeea-2b90-4e09-b169-65ae54a0ab31" providerId="ADAL" clId="{1874EB87-FFD4-4653-982D-6A984BAFB346}" dt="2022-05-26T16:01:54.097" v="6033" actId="403"/>
          <ac:spMkLst>
            <pc:docMk/>
            <pc:sldMk cId="4277861575" sldId="270"/>
            <ac:spMk id="6" creationId="{A3F8C66F-07AD-9115-A872-B39F4A4E8E65}"/>
          </ac:spMkLst>
        </pc:spChg>
        <pc:spChg chg="mod">
          <ac:chgData name="Gianluca Ruberto" userId="f278aeea-2b90-4e09-b169-65ae54a0ab31" providerId="ADAL" clId="{1874EB87-FFD4-4653-982D-6A984BAFB346}" dt="2022-05-26T16:02:16.100" v="6120" actId="20577"/>
          <ac:spMkLst>
            <pc:docMk/>
            <pc:sldMk cId="4277861575" sldId="270"/>
            <ac:spMk id="8" creationId="{0E02F3C8-E6AC-ED5A-88AE-1E9D9534DEB2}"/>
          </ac:spMkLst>
        </pc:spChg>
        <pc:spChg chg="del">
          <ac:chgData name="Gianluca Ruberto" userId="f278aeea-2b90-4e09-b169-65ae54a0ab31" providerId="ADAL" clId="{1874EB87-FFD4-4653-982D-6A984BAFB346}" dt="2022-05-24T15:19:01.323" v="206" actId="478"/>
          <ac:spMkLst>
            <pc:docMk/>
            <pc:sldMk cId="4277861575" sldId="270"/>
            <ac:spMk id="10" creationId="{C83DDDDF-DC64-C574-680C-5A716F8D8B79}"/>
          </ac:spMkLst>
        </pc:spChg>
      </pc:sldChg>
      <pc:sldChg chg="delSp modSp add mod">
        <pc:chgData name="Gianluca Ruberto" userId="f278aeea-2b90-4e09-b169-65ae54a0ab31" providerId="ADAL" clId="{1874EB87-FFD4-4653-982D-6A984BAFB346}" dt="2022-05-26T16:05:56.211" v="6459" actId="403"/>
        <pc:sldMkLst>
          <pc:docMk/>
          <pc:sldMk cId="2365566937" sldId="271"/>
        </pc:sldMkLst>
        <pc:spChg chg="mod">
          <ac:chgData name="Gianluca Ruberto" userId="f278aeea-2b90-4e09-b169-65ae54a0ab31" providerId="ADAL" clId="{1874EB87-FFD4-4653-982D-6A984BAFB346}" dt="2022-05-26T16:05:56.211" v="6459" actId="403"/>
          <ac:spMkLst>
            <pc:docMk/>
            <pc:sldMk cId="2365566937" sldId="271"/>
            <ac:spMk id="2" creationId="{455ECE4B-12FA-DC29-E1F0-412958AB8676}"/>
          </ac:spMkLst>
        </pc:spChg>
        <pc:spChg chg="mod">
          <ac:chgData name="Gianluca Ruberto" userId="f278aeea-2b90-4e09-b169-65ae54a0ab31" providerId="ADAL" clId="{1874EB87-FFD4-4653-982D-6A984BAFB346}" dt="2022-05-26T16:04:27.970" v="6183" actId="404"/>
          <ac:spMkLst>
            <pc:docMk/>
            <pc:sldMk cId="2365566937" sldId="271"/>
            <ac:spMk id="4" creationId="{5E0197E8-17EF-820A-F001-EB4AC6909A31}"/>
          </ac:spMkLst>
        </pc:spChg>
        <pc:spChg chg="mod">
          <ac:chgData name="Gianluca Ruberto" userId="f278aeea-2b90-4e09-b169-65ae54a0ab31" providerId="ADAL" clId="{1874EB87-FFD4-4653-982D-6A984BAFB346}" dt="2022-05-26T16:05:07.290" v="6309" actId="20577"/>
          <ac:spMkLst>
            <pc:docMk/>
            <pc:sldMk cId="2365566937" sldId="271"/>
            <ac:spMk id="6" creationId="{A3F8C66F-07AD-9115-A872-B39F4A4E8E65}"/>
          </ac:spMkLst>
        </pc:spChg>
        <pc:spChg chg="mod">
          <ac:chgData name="Gianluca Ruberto" userId="f278aeea-2b90-4e09-b169-65ae54a0ab31" providerId="ADAL" clId="{1874EB87-FFD4-4653-982D-6A984BAFB346}" dt="2022-05-26T16:05:39.908" v="6456" actId="20577"/>
          <ac:spMkLst>
            <pc:docMk/>
            <pc:sldMk cId="2365566937" sldId="271"/>
            <ac:spMk id="8" creationId="{0E02F3C8-E6AC-ED5A-88AE-1E9D9534DEB2}"/>
          </ac:spMkLst>
        </pc:spChg>
        <pc:spChg chg="del">
          <ac:chgData name="Gianluca Ruberto" userId="f278aeea-2b90-4e09-b169-65ae54a0ab31" providerId="ADAL" clId="{1874EB87-FFD4-4653-982D-6A984BAFB346}" dt="2022-05-24T15:20:01.177" v="224" actId="478"/>
          <ac:spMkLst>
            <pc:docMk/>
            <pc:sldMk cId="2365566937" sldId="271"/>
            <ac:spMk id="10" creationId="{C83DDDDF-DC64-C574-680C-5A716F8D8B79}"/>
          </ac:spMkLst>
        </pc:spChg>
      </pc:sldChg>
      <pc:sldChg chg="delSp modSp add mod">
        <pc:chgData name="Gianluca Ruberto" userId="f278aeea-2b90-4e09-b169-65ae54a0ab31" providerId="ADAL" clId="{1874EB87-FFD4-4653-982D-6A984BAFB346}" dt="2022-05-26T16:12:49.912" v="6959" actId="20577"/>
        <pc:sldMkLst>
          <pc:docMk/>
          <pc:sldMk cId="2763590317" sldId="272"/>
        </pc:sldMkLst>
        <pc:spChg chg="mod">
          <ac:chgData name="Gianluca Ruberto" userId="f278aeea-2b90-4e09-b169-65ae54a0ab31" providerId="ADAL" clId="{1874EB87-FFD4-4653-982D-6A984BAFB346}" dt="2022-05-26T16:12:49.912" v="6959" actId="20577"/>
          <ac:spMkLst>
            <pc:docMk/>
            <pc:sldMk cId="2763590317" sldId="272"/>
            <ac:spMk id="2" creationId="{455ECE4B-12FA-DC29-E1F0-412958AB8676}"/>
          </ac:spMkLst>
        </pc:spChg>
        <pc:spChg chg="mod">
          <ac:chgData name="Gianluca Ruberto" userId="f278aeea-2b90-4e09-b169-65ae54a0ab31" providerId="ADAL" clId="{1874EB87-FFD4-4653-982D-6A984BAFB346}" dt="2022-05-26T16:08:22.398" v="6594" actId="20577"/>
          <ac:spMkLst>
            <pc:docMk/>
            <pc:sldMk cId="2763590317" sldId="272"/>
            <ac:spMk id="4" creationId="{5E0197E8-17EF-820A-F001-EB4AC6909A31}"/>
          </ac:spMkLst>
        </pc:spChg>
        <pc:spChg chg="mod">
          <ac:chgData name="Gianluca Ruberto" userId="f278aeea-2b90-4e09-b169-65ae54a0ab31" providerId="ADAL" clId="{1874EB87-FFD4-4653-982D-6A984BAFB346}" dt="2022-05-26T16:11:55.768" v="6893" actId="20577"/>
          <ac:spMkLst>
            <pc:docMk/>
            <pc:sldMk cId="2763590317" sldId="272"/>
            <ac:spMk id="6" creationId="{A3F8C66F-07AD-9115-A872-B39F4A4E8E65}"/>
          </ac:spMkLst>
        </pc:spChg>
        <pc:spChg chg="del mod">
          <ac:chgData name="Gianluca Ruberto" userId="f278aeea-2b90-4e09-b169-65ae54a0ab31" providerId="ADAL" clId="{1874EB87-FFD4-4653-982D-6A984BAFB346}" dt="2022-05-26T16:06:21.855" v="6468" actId="478"/>
          <ac:spMkLst>
            <pc:docMk/>
            <pc:sldMk cId="2763590317" sldId="272"/>
            <ac:spMk id="8" creationId="{0E02F3C8-E6AC-ED5A-88AE-1E9D9534DEB2}"/>
          </ac:spMkLst>
        </pc:spChg>
        <pc:spChg chg="del mod">
          <ac:chgData name="Gianluca Ruberto" userId="f278aeea-2b90-4e09-b169-65ae54a0ab31" providerId="ADAL" clId="{1874EB87-FFD4-4653-982D-6A984BAFB346}" dt="2022-05-26T16:06:24.658" v="6469" actId="478"/>
          <ac:spMkLst>
            <pc:docMk/>
            <pc:sldMk cId="2763590317" sldId="272"/>
            <ac:spMk id="10" creationId="{C83DDDDF-DC64-C574-680C-5A716F8D8B79}"/>
          </ac:spMkLst>
        </pc:spChg>
      </pc:sldChg>
      <pc:sldChg chg="delSp modSp add mod">
        <pc:chgData name="Gianluca Ruberto" userId="f278aeea-2b90-4e09-b169-65ae54a0ab31" providerId="ADAL" clId="{1874EB87-FFD4-4653-982D-6A984BAFB346}" dt="2022-05-27T17:16:47.884" v="7517" actId="20577"/>
        <pc:sldMkLst>
          <pc:docMk/>
          <pc:sldMk cId="2958351139" sldId="273"/>
        </pc:sldMkLst>
        <pc:spChg chg="mod">
          <ac:chgData name="Gianluca Ruberto" userId="f278aeea-2b90-4e09-b169-65ae54a0ab31" providerId="ADAL" clId="{1874EB87-FFD4-4653-982D-6A984BAFB346}" dt="2022-05-27T17:14:34.890" v="7402" actId="403"/>
          <ac:spMkLst>
            <pc:docMk/>
            <pc:sldMk cId="2958351139" sldId="273"/>
            <ac:spMk id="2" creationId="{455ECE4B-12FA-DC29-E1F0-412958AB8676}"/>
          </ac:spMkLst>
        </pc:spChg>
        <pc:spChg chg="mod">
          <ac:chgData name="Gianluca Ruberto" userId="f278aeea-2b90-4e09-b169-65ae54a0ab31" providerId="ADAL" clId="{1874EB87-FFD4-4653-982D-6A984BAFB346}" dt="2022-05-27T17:16:47.884" v="7517" actId="20577"/>
          <ac:spMkLst>
            <pc:docMk/>
            <pc:sldMk cId="2958351139" sldId="273"/>
            <ac:spMk id="4" creationId="{5E0197E8-17EF-820A-F001-EB4AC6909A31}"/>
          </ac:spMkLst>
        </pc:spChg>
        <pc:spChg chg="del mod">
          <ac:chgData name="Gianluca Ruberto" userId="f278aeea-2b90-4e09-b169-65ae54a0ab31" providerId="ADAL" clId="{1874EB87-FFD4-4653-982D-6A984BAFB346}" dt="2022-05-26T16:19:46.431" v="7053" actId="478"/>
          <ac:spMkLst>
            <pc:docMk/>
            <pc:sldMk cId="2958351139" sldId="273"/>
            <ac:spMk id="6" creationId="{A3F8C66F-07AD-9115-A872-B39F4A4E8E65}"/>
          </ac:spMkLst>
        </pc:spChg>
        <pc:spChg chg="mod">
          <ac:chgData name="Gianluca Ruberto" userId="f278aeea-2b90-4e09-b169-65ae54a0ab31" providerId="ADAL" clId="{1874EB87-FFD4-4653-982D-6A984BAFB346}" dt="2022-05-27T17:14:22.676" v="7398" actId="20577"/>
          <ac:spMkLst>
            <pc:docMk/>
            <pc:sldMk cId="2958351139" sldId="273"/>
            <ac:spMk id="8" creationId="{0E02F3C8-E6AC-ED5A-88AE-1E9D9534DEB2}"/>
          </ac:spMkLst>
        </pc:spChg>
        <pc:spChg chg="del">
          <ac:chgData name="Gianluca Ruberto" userId="f278aeea-2b90-4e09-b169-65ae54a0ab31" providerId="ADAL" clId="{1874EB87-FFD4-4653-982D-6A984BAFB346}" dt="2022-05-24T15:23:28.622" v="289" actId="478"/>
          <ac:spMkLst>
            <pc:docMk/>
            <pc:sldMk cId="2958351139" sldId="273"/>
            <ac:spMk id="10" creationId="{C83DDDDF-DC64-C574-680C-5A716F8D8B79}"/>
          </ac:spMkLst>
        </pc:spChg>
      </pc:sldChg>
      <pc:sldChg chg="delSp modSp add mod">
        <pc:chgData name="Gianluca Ruberto" userId="f278aeea-2b90-4e09-b169-65ae54a0ab31" providerId="ADAL" clId="{1874EB87-FFD4-4653-982D-6A984BAFB346}" dt="2022-05-27T17:18:23.806" v="7707" actId="6549"/>
        <pc:sldMkLst>
          <pc:docMk/>
          <pc:sldMk cId="1093830385" sldId="274"/>
        </pc:sldMkLst>
        <pc:spChg chg="mod">
          <ac:chgData name="Gianluca Ruberto" userId="f278aeea-2b90-4e09-b169-65ae54a0ab31" providerId="ADAL" clId="{1874EB87-FFD4-4653-982D-6A984BAFB346}" dt="2022-05-27T17:14:46.433" v="7405" actId="403"/>
          <ac:spMkLst>
            <pc:docMk/>
            <pc:sldMk cId="1093830385" sldId="274"/>
            <ac:spMk id="2" creationId="{455ECE4B-12FA-DC29-E1F0-412958AB8676}"/>
          </ac:spMkLst>
        </pc:spChg>
        <pc:spChg chg="mod">
          <ac:chgData name="Gianluca Ruberto" userId="f278aeea-2b90-4e09-b169-65ae54a0ab31" providerId="ADAL" clId="{1874EB87-FFD4-4653-982D-6A984BAFB346}" dt="2022-05-27T17:16:41.817" v="7516" actId="20577"/>
          <ac:spMkLst>
            <pc:docMk/>
            <pc:sldMk cId="1093830385" sldId="274"/>
            <ac:spMk id="4" creationId="{5E0197E8-17EF-820A-F001-EB4AC6909A31}"/>
          </ac:spMkLst>
        </pc:spChg>
        <pc:spChg chg="mod">
          <ac:chgData name="Gianluca Ruberto" userId="f278aeea-2b90-4e09-b169-65ae54a0ab31" providerId="ADAL" clId="{1874EB87-FFD4-4653-982D-6A984BAFB346}" dt="2022-05-27T17:17:43.511" v="7671" actId="20577"/>
          <ac:spMkLst>
            <pc:docMk/>
            <pc:sldMk cId="1093830385" sldId="274"/>
            <ac:spMk id="6" creationId="{A3F8C66F-07AD-9115-A872-B39F4A4E8E65}"/>
          </ac:spMkLst>
        </pc:spChg>
        <pc:spChg chg="mod">
          <ac:chgData name="Gianluca Ruberto" userId="f278aeea-2b90-4e09-b169-65ae54a0ab31" providerId="ADAL" clId="{1874EB87-FFD4-4653-982D-6A984BAFB346}" dt="2022-05-27T17:18:23.806" v="7707" actId="6549"/>
          <ac:spMkLst>
            <pc:docMk/>
            <pc:sldMk cId="1093830385" sldId="274"/>
            <ac:spMk id="8" creationId="{0E02F3C8-E6AC-ED5A-88AE-1E9D9534DEB2}"/>
          </ac:spMkLst>
        </pc:spChg>
        <pc:spChg chg="del">
          <ac:chgData name="Gianluca Ruberto" userId="f278aeea-2b90-4e09-b169-65ae54a0ab31" providerId="ADAL" clId="{1874EB87-FFD4-4653-982D-6A984BAFB346}" dt="2022-05-24T15:25:03.428" v="322" actId="478"/>
          <ac:spMkLst>
            <pc:docMk/>
            <pc:sldMk cId="1093830385" sldId="274"/>
            <ac:spMk id="10" creationId="{C83DDDDF-DC64-C574-680C-5A716F8D8B79}"/>
          </ac:spMkLst>
        </pc:spChg>
      </pc:sldChg>
      <pc:sldChg chg="modSp add mod">
        <pc:chgData name="Gianluca Ruberto" userId="f278aeea-2b90-4e09-b169-65ae54a0ab31" providerId="ADAL" clId="{1874EB87-FFD4-4653-982D-6A984BAFB346}" dt="2022-05-27T17:20:45.453" v="7796" actId="20577"/>
        <pc:sldMkLst>
          <pc:docMk/>
          <pc:sldMk cId="3122436104" sldId="275"/>
        </pc:sldMkLst>
        <pc:spChg chg="mod">
          <ac:chgData name="Gianluca Ruberto" userId="f278aeea-2b90-4e09-b169-65ae54a0ab31" providerId="ADAL" clId="{1874EB87-FFD4-4653-982D-6A984BAFB346}" dt="2022-05-24T15:25:17.797" v="325" actId="5793"/>
          <ac:spMkLst>
            <pc:docMk/>
            <pc:sldMk cId="3122436104" sldId="275"/>
            <ac:spMk id="2" creationId="{455ECE4B-12FA-DC29-E1F0-412958AB8676}"/>
          </ac:spMkLst>
        </pc:spChg>
        <pc:spChg chg="mod">
          <ac:chgData name="Gianluca Ruberto" userId="f278aeea-2b90-4e09-b169-65ae54a0ab31" providerId="ADAL" clId="{1874EB87-FFD4-4653-982D-6A984BAFB346}" dt="2022-05-27T17:19:45.944" v="7739" actId="403"/>
          <ac:spMkLst>
            <pc:docMk/>
            <pc:sldMk cId="3122436104" sldId="275"/>
            <ac:spMk id="4" creationId="{5E0197E8-17EF-820A-F001-EB4AC6909A31}"/>
          </ac:spMkLst>
        </pc:spChg>
        <pc:spChg chg="mod">
          <ac:chgData name="Gianluca Ruberto" userId="f278aeea-2b90-4e09-b169-65ae54a0ab31" providerId="ADAL" clId="{1874EB87-FFD4-4653-982D-6A984BAFB346}" dt="2022-05-27T17:20:20.610" v="7774" actId="20577"/>
          <ac:spMkLst>
            <pc:docMk/>
            <pc:sldMk cId="3122436104" sldId="275"/>
            <ac:spMk id="6" creationId="{A3F8C66F-07AD-9115-A872-B39F4A4E8E65}"/>
          </ac:spMkLst>
        </pc:spChg>
        <pc:spChg chg="mod">
          <ac:chgData name="Gianluca Ruberto" userId="f278aeea-2b90-4e09-b169-65ae54a0ab31" providerId="ADAL" clId="{1874EB87-FFD4-4653-982D-6A984BAFB346}" dt="2022-05-27T17:20:45.453" v="7796" actId="20577"/>
          <ac:spMkLst>
            <pc:docMk/>
            <pc:sldMk cId="3122436104" sldId="275"/>
            <ac:spMk id="8" creationId="{0E02F3C8-E6AC-ED5A-88AE-1E9D9534DEB2}"/>
          </ac:spMkLst>
        </pc:spChg>
      </pc:sldChg>
      <pc:sldChg chg="modSp new mod">
        <pc:chgData name="Gianluca Ruberto" userId="f278aeea-2b90-4e09-b169-65ae54a0ab31" providerId="ADAL" clId="{1874EB87-FFD4-4653-982D-6A984BAFB346}" dt="2022-05-24T15:53:33.384" v="726" actId="1076"/>
        <pc:sldMkLst>
          <pc:docMk/>
          <pc:sldMk cId="437325262" sldId="276"/>
        </pc:sldMkLst>
        <pc:spChg chg="mod">
          <ac:chgData name="Gianluca Ruberto" userId="f278aeea-2b90-4e09-b169-65ae54a0ab31" providerId="ADAL" clId="{1874EB87-FFD4-4653-982D-6A984BAFB346}" dt="2022-05-24T15:53:33.384" v="726" actId="1076"/>
          <ac:spMkLst>
            <pc:docMk/>
            <pc:sldMk cId="437325262" sldId="276"/>
            <ac:spMk id="2" creationId="{147EBA60-1156-EB2E-DA33-B0619B387A89}"/>
          </ac:spMkLst>
        </pc:spChg>
      </pc:sldChg>
      <pc:sldChg chg="new del">
        <pc:chgData name="Gianluca Ruberto" userId="f278aeea-2b90-4e09-b169-65ae54a0ab31" providerId="ADAL" clId="{1874EB87-FFD4-4653-982D-6A984BAFB346}" dt="2022-05-24T15:27:40.090" v="358" actId="2696"/>
        <pc:sldMkLst>
          <pc:docMk/>
          <pc:sldMk cId="2119030699" sldId="277"/>
        </pc:sldMkLst>
      </pc:sldChg>
      <pc:sldChg chg="addSp delSp modSp new mod">
        <pc:chgData name="Gianluca Ruberto" userId="f278aeea-2b90-4e09-b169-65ae54a0ab31" providerId="ADAL" clId="{1874EB87-FFD4-4653-982D-6A984BAFB346}" dt="2022-05-27T17:31:32.497" v="8159" actId="1076"/>
        <pc:sldMkLst>
          <pc:docMk/>
          <pc:sldMk cId="3920234920" sldId="277"/>
        </pc:sldMkLst>
        <pc:spChg chg="mod">
          <ac:chgData name="Gianluca Ruberto" userId="f278aeea-2b90-4e09-b169-65ae54a0ab31" providerId="ADAL" clId="{1874EB87-FFD4-4653-982D-6A984BAFB346}" dt="2022-05-24T15:28:09.949" v="368" actId="27636"/>
          <ac:spMkLst>
            <pc:docMk/>
            <pc:sldMk cId="3920234920" sldId="277"/>
            <ac:spMk id="2" creationId="{DA3451DA-B056-1AD3-D299-B6734657B4D5}"/>
          </ac:spMkLst>
        </pc:spChg>
        <pc:spChg chg="add del mod">
          <ac:chgData name="Gianluca Ruberto" userId="f278aeea-2b90-4e09-b169-65ae54a0ab31" providerId="ADAL" clId="{1874EB87-FFD4-4653-982D-6A984BAFB346}" dt="2022-05-24T15:41:31.437" v="454" actId="478"/>
          <ac:spMkLst>
            <pc:docMk/>
            <pc:sldMk cId="3920234920" sldId="277"/>
            <ac:spMk id="3" creationId="{CF816EA9-F66D-9B7E-12DA-D0BAC6923BD3}"/>
          </ac:spMkLst>
        </pc:spChg>
        <pc:spChg chg="add mod">
          <ac:chgData name="Gianluca Ruberto" userId="f278aeea-2b90-4e09-b169-65ae54a0ab31" providerId="ADAL" clId="{1874EB87-FFD4-4653-982D-6A984BAFB346}" dt="2022-05-27T17:31:32.497" v="8159" actId="1076"/>
          <ac:spMkLst>
            <pc:docMk/>
            <pc:sldMk cId="3920234920" sldId="277"/>
            <ac:spMk id="4" creationId="{B5514368-6C3D-1113-6FCA-97753DE78C96}"/>
          </ac:spMkLst>
        </pc:spChg>
        <pc:spChg chg="add mod">
          <ac:chgData name="Gianluca Ruberto" userId="f278aeea-2b90-4e09-b169-65ae54a0ab31" providerId="ADAL" clId="{1874EB87-FFD4-4653-982D-6A984BAFB346}" dt="2022-05-24T15:41:05.350" v="448" actId="20577"/>
          <ac:spMkLst>
            <pc:docMk/>
            <pc:sldMk cId="3920234920" sldId="277"/>
            <ac:spMk id="6" creationId="{5EB3242C-2E85-AF11-11ED-8DCBB18533BC}"/>
          </ac:spMkLst>
        </pc:spChg>
        <pc:spChg chg="add mod">
          <ac:chgData name="Gianluca Ruberto" userId="f278aeea-2b90-4e09-b169-65ae54a0ab31" providerId="ADAL" clId="{1874EB87-FFD4-4653-982D-6A984BAFB346}" dt="2022-05-24T15:40:56.494" v="439" actId="20577"/>
          <ac:spMkLst>
            <pc:docMk/>
            <pc:sldMk cId="3920234920" sldId="277"/>
            <ac:spMk id="7" creationId="{5B12E72A-00CB-E20A-671F-971C744D3B51}"/>
          </ac:spMkLst>
        </pc:spChg>
        <pc:spChg chg="add mod">
          <ac:chgData name="Gianluca Ruberto" userId="f278aeea-2b90-4e09-b169-65ae54a0ab31" providerId="ADAL" clId="{1874EB87-FFD4-4653-982D-6A984BAFB346}" dt="2022-05-24T15:40:04.506" v="408" actId="164"/>
          <ac:spMkLst>
            <pc:docMk/>
            <pc:sldMk cId="3920234920" sldId="277"/>
            <ac:spMk id="8" creationId="{584550A5-9C38-9B3E-8719-F72C17AEAD15}"/>
          </ac:spMkLst>
        </pc:spChg>
        <pc:spChg chg="add mod">
          <ac:chgData name="Gianluca Ruberto" userId="f278aeea-2b90-4e09-b169-65ae54a0ab31" providerId="ADAL" clId="{1874EB87-FFD4-4653-982D-6A984BAFB346}" dt="2022-05-24T15:41:17.100" v="451" actId="20577"/>
          <ac:spMkLst>
            <pc:docMk/>
            <pc:sldMk cId="3920234920" sldId="277"/>
            <ac:spMk id="11" creationId="{A8B9EF27-4EC9-EA24-E9EC-388EA7BACA36}"/>
          </ac:spMkLst>
        </pc:spChg>
        <pc:spChg chg="add mod">
          <ac:chgData name="Gianluca Ruberto" userId="f278aeea-2b90-4e09-b169-65ae54a0ab31" providerId="ADAL" clId="{1874EB87-FFD4-4653-982D-6A984BAFB346}" dt="2022-05-24T15:41:10.851" v="449" actId="20577"/>
          <ac:spMkLst>
            <pc:docMk/>
            <pc:sldMk cId="3920234920" sldId="277"/>
            <ac:spMk id="12" creationId="{CDB4837D-4E60-5459-FECA-BBF48422BE6D}"/>
          </ac:spMkLst>
        </pc:spChg>
        <pc:spChg chg="add mod">
          <ac:chgData name="Gianluca Ruberto" userId="f278aeea-2b90-4e09-b169-65ae54a0ab31" providerId="ADAL" clId="{1874EB87-FFD4-4653-982D-6A984BAFB346}" dt="2022-05-24T15:40:36.913" v="423" actId="1076"/>
          <ac:spMkLst>
            <pc:docMk/>
            <pc:sldMk cId="3920234920" sldId="277"/>
            <ac:spMk id="13" creationId="{121707E4-5E5F-D1EC-1985-269822F37DEC}"/>
          </ac:spMkLst>
        </pc:spChg>
        <pc:spChg chg="add mod">
          <ac:chgData name="Gianluca Ruberto" userId="f278aeea-2b90-4e09-b169-65ae54a0ab31" providerId="ADAL" clId="{1874EB87-FFD4-4653-982D-6A984BAFB346}" dt="2022-05-24T15:46:19.435" v="554"/>
          <ac:spMkLst>
            <pc:docMk/>
            <pc:sldMk cId="3920234920" sldId="277"/>
            <ac:spMk id="14" creationId="{FBDFB26D-24DF-CA18-EC8A-EF02225A6CC7}"/>
          </ac:spMkLst>
        </pc:spChg>
        <pc:spChg chg="add mod">
          <ac:chgData name="Gianluca Ruberto" userId="f278aeea-2b90-4e09-b169-65ae54a0ab31" providerId="ADAL" clId="{1874EB87-FFD4-4653-982D-6A984BAFB346}" dt="2022-05-24T15:46:12.279" v="552"/>
          <ac:spMkLst>
            <pc:docMk/>
            <pc:sldMk cId="3920234920" sldId="277"/>
            <ac:spMk id="15" creationId="{7657DC10-B04C-C95F-FE5D-B5EFB35AF2D1}"/>
          </ac:spMkLst>
        </pc:spChg>
        <pc:spChg chg="add mod">
          <ac:chgData name="Gianluca Ruberto" userId="f278aeea-2b90-4e09-b169-65ae54a0ab31" providerId="ADAL" clId="{1874EB87-FFD4-4653-982D-6A984BAFB346}" dt="2022-05-24T15:46:21.574" v="555"/>
          <ac:spMkLst>
            <pc:docMk/>
            <pc:sldMk cId="3920234920" sldId="277"/>
            <ac:spMk id="17" creationId="{5D33B1F9-FFCC-31F0-6B0A-001527EBC65F}"/>
          </ac:spMkLst>
        </pc:spChg>
        <pc:spChg chg="add mod">
          <ac:chgData name="Gianluca Ruberto" userId="f278aeea-2b90-4e09-b169-65ae54a0ab31" providerId="ADAL" clId="{1874EB87-FFD4-4653-982D-6A984BAFB346}" dt="2022-05-24T15:46:14.616" v="553"/>
          <ac:spMkLst>
            <pc:docMk/>
            <pc:sldMk cId="3920234920" sldId="277"/>
            <ac:spMk id="18" creationId="{CC0DE2A5-AA2D-2724-0924-986FDF7D3B56}"/>
          </ac:spMkLst>
        </pc:spChg>
        <pc:spChg chg="add mod">
          <ac:chgData name="Gianluca Ruberto" userId="f278aeea-2b90-4e09-b169-65ae54a0ab31" providerId="ADAL" clId="{1874EB87-FFD4-4653-982D-6A984BAFB346}" dt="2022-05-24T15:41:20.521" v="452" actId="20577"/>
          <ac:spMkLst>
            <pc:docMk/>
            <pc:sldMk cId="3920234920" sldId="277"/>
            <ac:spMk id="20" creationId="{324AC1DB-50E7-6FA5-5E78-3F813233F796}"/>
          </ac:spMkLst>
        </pc:spChg>
        <pc:spChg chg="add mod">
          <ac:chgData name="Gianluca Ruberto" userId="f278aeea-2b90-4e09-b169-65ae54a0ab31" providerId="ADAL" clId="{1874EB87-FFD4-4653-982D-6A984BAFB346}" dt="2022-05-24T15:41:25.780" v="453" actId="20577"/>
          <ac:spMkLst>
            <pc:docMk/>
            <pc:sldMk cId="3920234920" sldId="277"/>
            <ac:spMk id="21" creationId="{F0543A3D-F277-A42F-22B1-C809E53C3184}"/>
          </ac:spMkLst>
        </pc:spChg>
        <pc:spChg chg="mod">
          <ac:chgData name="Gianluca Ruberto" userId="f278aeea-2b90-4e09-b169-65ae54a0ab31" providerId="ADAL" clId="{1874EB87-FFD4-4653-982D-6A984BAFB346}" dt="2022-05-24T15:46:06.297" v="550"/>
          <ac:spMkLst>
            <pc:docMk/>
            <pc:sldMk cId="3920234920" sldId="277"/>
            <ac:spMk id="24" creationId="{D04312AE-883D-6E69-9E67-D6D7220E80B4}"/>
          </ac:spMkLst>
        </pc:spChg>
        <pc:spChg chg="mod">
          <ac:chgData name="Gianluca Ruberto" userId="f278aeea-2b90-4e09-b169-65ae54a0ab31" providerId="ADAL" clId="{1874EB87-FFD4-4653-982D-6A984BAFB346}" dt="2022-05-24T15:46:06.297" v="550"/>
          <ac:spMkLst>
            <pc:docMk/>
            <pc:sldMk cId="3920234920" sldId="277"/>
            <ac:spMk id="25" creationId="{BAF2ABD9-0C77-0D20-C90D-4DA1729A1AE2}"/>
          </ac:spMkLst>
        </pc:spChg>
        <pc:spChg chg="mod">
          <ac:chgData name="Gianluca Ruberto" userId="f278aeea-2b90-4e09-b169-65ae54a0ab31" providerId="ADAL" clId="{1874EB87-FFD4-4653-982D-6A984BAFB346}" dt="2022-05-24T15:46:06.297" v="550"/>
          <ac:spMkLst>
            <pc:docMk/>
            <pc:sldMk cId="3920234920" sldId="277"/>
            <ac:spMk id="26" creationId="{FE073215-6049-37FB-C1CB-F9E1C38711F7}"/>
          </ac:spMkLst>
        </pc:spChg>
        <pc:spChg chg="mod">
          <ac:chgData name="Gianluca Ruberto" userId="f278aeea-2b90-4e09-b169-65ae54a0ab31" providerId="ADAL" clId="{1874EB87-FFD4-4653-982D-6A984BAFB346}" dt="2022-05-24T15:46:06.297" v="550"/>
          <ac:spMkLst>
            <pc:docMk/>
            <pc:sldMk cId="3920234920" sldId="277"/>
            <ac:spMk id="29" creationId="{80BF62BA-8309-42F4-2E0C-105FBE86D357}"/>
          </ac:spMkLst>
        </pc:spChg>
        <pc:spChg chg="mod">
          <ac:chgData name="Gianluca Ruberto" userId="f278aeea-2b90-4e09-b169-65ae54a0ab31" providerId="ADAL" clId="{1874EB87-FFD4-4653-982D-6A984BAFB346}" dt="2022-05-24T15:46:06.297" v="550"/>
          <ac:spMkLst>
            <pc:docMk/>
            <pc:sldMk cId="3920234920" sldId="277"/>
            <ac:spMk id="30" creationId="{5FF929A4-3C5D-2023-92BB-5E04E5F34885}"/>
          </ac:spMkLst>
        </pc:spChg>
        <pc:spChg chg="mod">
          <ac:chgData name="Gianluca Ruberto" userId="f278aeea-2b90-4e09-b169-65ae54a0ab31" providerId="ADAL" clId="{1874EB87-FFD4-4653-982D-6A984BAFB346}" dt="2022-05-24T15:46:06.297" v="550"/>
          <ac:spMkLst>
            <pc:docMk/>
            <pc:sldMk cId="3920234920" sldId="277"/>
            <ac:spMk id="31" creationId="{C55EE937-5A64-A754-8CD0-4BBA7961A15E}"/>
          </ac:spMkLst>
        </pc:spChg>
        <pc:spChg chg="mod">
          <ac:chgData name="Gianluca Ruberto" userId="f278aeea-2b90-4e09-b169-65ae54a0ab31" providerId="ADAL" clId="{1874EB87-FFD4-4653-982D-6A984BAFB346}" dt="2022-05-24T15:46:06.297" v="550"/>
          <ac:spMkLst>
            <pc:docMk/>
            <pc:sldMk cId="3920234920" sldId="277"/>
            <ac:spMk id="32" creationId="{17641881-67FE-F9A7-A073-06C0FF158D40}"/>
          </ac:spMkLst>
        </pc:spChg>
        <pc:spChg chg="mod">
          <ac:chgData name="Gianluca Ruberto" userId="f278aeea-2b90-4e09-b169-65ae54a0ab31" providerId="ADAL" clId="{1874EB87-FFD4-4653-982D-6A984BAFB346}" dt="2022-05-24T15:46:06.297" v="550"/>
          <ac:spMkLst>
            <pc:docMk/>
            <pc:sldMk cId="3920234920" sldId="277"/>
            <ac:spMk id="33" creationId="{4EA5CE1C-D93E-32E3-C7E7-5BBAF9EF48AB}"/>
          </ac:spMkLst>
        </pc:spChg>
        <pc:spChg chg="mod">
          <ac:chgData name="Gianluca Ruberto" userId="f278aeea-2b90-4e09-b169-65ae54a0ab31" providerId="ADAL" clId="{1874EB87-FFD4-4653-982D-6A984BAFB346}" dt="2022-05-24T15:46:06.297" v="550"/>
          <ac:spMkLst>
            <pc:docMk/>
            <pc:sldMk cId="3920234920" sldId="277"/>
            <ac:spMk id="35" creationId="{65158182-4B5B-E4DA-3C61-ACFF12C97DFD}"/>
          </ac:spMkLst>
        </pc:spChg>
        <pc:spChg chg="mod">
          <ac:chgData name="Gianluca Ruberto" userId="f278aeea-2b90-4e09-b169-65ae54a0ab31" providerId="ADAL" clId="{1874EB87-FFD4-4653-982D-6A984BAFB346}" dt="2022-05-24T15:46:06.297" v="550"/>
          <ac:spMkLst>
            <pc:docMk/>
            <pc:sldMk cId="3920234920" sldId="277"/>
            <ac:spMk id="36" creationId="{CC4270FC-E391-9556-D50E-CAEB64B26705}"/>
          </ac:spMkLst>
        </pc:spChg>
        <pc:spChg chg="mod">
          <ac:chgData name="Gianluca Ruberto" userId="f278aeea-2b90-4e09-b169-65ae54a0ab31" providerId="ADAL" clId="{1874EB87-FFD4-4653-982D-6A984BAFB346}" dt="2022-05-24T15:46:06.297" v="550"/>
          <ac:spMkLst>
            <pc:docMk/>
            <pc:sldMk cId="3920234920" sldId="277"/>
            <ac:spMk id="38" creationId="{876A9DBC-C7F7-BFCA-AB1B-E29A2236846D}"/>
          </ac:spMkLst>
        </pc:spChg>
        <pc:spChg chg="mod">
          <ac:chgData name="Gianluca Ruberto" userId="f278aeea-2b90-4e09-b169-65ae54a0ab31" providerId="ADAL" clId="{1874EB87-FFD4-4653-982D-6A984BAFB346}" dt="2022-05-24T15:46:06.297" v="550"/>
          <ac:spMkLst>
            <pc:docMk/>
            <pc:sldMk cId="3920234920" sldId="277"/>
            <ac:spMk id="39" creationId="{97282840-0C8D-4E17-CE0B-2868903F3F5D}"/>
          </ac:spMkLst>
        </pc:spChg>
        <pc:grpChg chg="add mod">
          <ac:chgData name="Gianluca Ruberto" userId="f278aeea-2b90-4e09-b169-65ae54a0ab31" providerId="ADAL" clId="{1874EB87-FFD4-4653-982D-6A984BAFB346}" dt="2022-05-24T15:40:48.301" v="424" actId="1076"/>
          <ac:grpSpMkLst>
            <pc:docMk/>
            <pc:sldMk cId="3920234920" sldId="277"/>
            <ac:grpSpMk id="5" creationId="{A9C5D5B5-C0C7-4FD4-4538-E445D09150B3}"/>
          </ac:grpSpMkLst>
        </pc:grpChg>
        <pc:grpChg chg="add del mod">
          <ac:chgData name="Gianluca Ruberto" userId="f278aeea-2b90-4e09-b169-65ae54a0ab31" providerId="ADAL" clId="{1874EB87-FFD4-4653-982D-6A984BAFB346}" dt="2022-05-24T15:46:08.353" v="551"/>
          <ac:grpSpMkLst>
            <pc:docMk/>
            <pc:sldMk cId="3920234920" sldId="277"/>
            <ac:grpSpMk id="23" creationId="{7EC7C96F-E5FA-F5FE-B192-6BAB205D99B6}"/>
          </ac:grpSpMkLst>
        </pc:grpChg>
        <pc:picChg chg="add del mod">
          <ac:chgData name="Gianluca Ruberto" userId="f278aeea-2b90-4e09-b169-65ae54a0ab31" providerId="ADAL" clId="{1874EB87-FFD4-4653-982D-6A984BAFB346}" dt="2022-05-24T15:42:30.271" v="457" actId="478"/>
          <ac:picMkLst>
            <pc:docMk/>
            <pc:sldMk cId="3920234920" sldId="277"/>
            <ac:picMk id="3073" creationId="{AE639690-B56B-1B47-1A96-1C73D2BD993F}"/>
          </ac:picMkLst>
        </pc:picChg>
        <pc:cxnChg chg="add mod">
          <ac:chgData name="Gianluca Ruberto" userId="f278aeea-2b90-4e09-b169-65ae54a0ab31" providerId="ADAL" clId="{1874EB87-FFD4-4653-982D-6A984BAFB346}" dt="2022-05-24T15:41:02.332" v="441" actId="1076"/>
          <ac:cxnSpMkLst>
            <pc:docMk/>
            <pc:sldMk cId="3920234920" sldId="277"/>
            <ac:cxnSpMk id="9" creationId="{E340024C-1897-6E38-F805-0A9079A1E23D}"/>
          </ac:cxnSpMkLst>
        </pc:cxnChg>
        <pc:cxnChg chg="add mod">
          <ac:chgData name="Gianluca Ruberto" userId="f278aeea-2b90-4e09-b169-65ae54a0ab31" providerId="ADAL" clId="{1874EB87-FFD4-4653-982D-6A984BAFB346}" dt="2022-05-24T15:40:04.506" v="408" actId="164"/>
          <ac:cxnSpMkLst>
            <pc:docMk/>
            <pc:sldMk cId="3920234920" sldId="277"/>
            <ac:cxnSpMk id="10" creationId="{6DBAFD24-7AC5-898E-B146-959E871C0E2F}"/>
          </ac:cxnSpMkLst>
        </pc:cxnChg>
        <pc:cxnChg chg="add mod">
          <ac:chgData name="Gianluca Ruberto" userId="f278aeea-2b90-4e09-b169-65ae54a0ab31" providerId="ADAL" clId="{1874EB87-FFD4-4653-982D-6A984BAFB346}" dt="2022-05-24T15:40:04.506" v="408" actId="164"/>
          <ac:cxnSpMkLst>
            <pc:docMk/>
            <pc:sldMk cId="3920234920" sldId="277"/>
            <ac:cxnSpMk id="16" creationId="{DE5C4C8E-E3B3-389A-1876-CAC33D652FC8}"/>
          </ac:cxnSpMkLst>
        </pc:cxnChg>
        <pc:cxnChg chg="add mod">
          <ac:chgData name="Gianluca Ruberto" userId="f278aeea-2b90-4e09-b169-65ae54a0ab31" providerId="ADAL" clId="{1874EB87-FFD4-4653-982D-6A984BAFB346}" dt="2022-05-24T15:40:04.506" v="408" actId="164"/>
          <ac:cxnSpMkLst>
            <pc:docMk/>
            <pc:sldMk cId="3920234920" sldId="277"/>
            <ac:cxnSpMk id="19" creationId="{8DBCADC4-7D04-C60E-F0F9-B5099A270316}"/>
          </ac:cxnSpMkLst>
        </pc:cxnChg>
        <pc:cxnChg chg="mod">
          <ac:chgData name="Gianluca Ruberto" userId="f278aeea-2b90-4e09-b169-65ae54a0ab31" providerId="ADAL" clId="{1874EB87-FFD4-4653-982D-6A984BAFB346}" dt="2022-05-24T15:46:06.297" v="550"/>
          <ac:cxnSpMkLst>
            <pc:docMk/>
            <pc:sldMk cId="3920234920" sldId="277"/>
            <ac:cxnSpMk id="27" creationId="{E27B30B1-C7A6-140E-2F63-827BB067E61B}"/>
          </ac:cxnSpMkLst>
        </pc:cxnChg>
        <pc:cxnChg chg="mod">
          <ac:chgData name="Gianluca Ruberto" userId="f278aeea-2b90-4e09-b169-65ae54a0ab31" providerId="ADAL" clId="{1874EB87-FFD4-4653-982D-6A984BAFB346}" dt="2022-05-24T15:46:06.297" v="550"/>
          <ac:cxnSpMkLst>
            <pc:docMk/>
            <pc:sldMk cId="3920234920" sldId="277"/>
            <ac:cxnSpMk id="28" creationId="{E8F9C015-B07F-5098-B198-778668C91E03}"/>
          </ac:cxnSpMkLst>
        </pc:cxnChg>
        <pc:cxnChg chg="mod">
          <ac:chgData name="Gianluca Ruberto" userId="f278aeea-2b90-4e09-b169-65ae54a0ab31" providerId="ADAL" clId="{1874EB87-FFD4-4653-982D-6A984BAFB346}" dt="2022-05-24T15:46:06.297" v="550"/>
          <ac:cxnSpMkLst>
            <pc:docMk/>
            <pc:sldMk cId="3920234920" sldId="277"/>
            <ac:cxnSpMk id="34" creationId="{EE76018D-4644-4169-E420-71B46062A1B8}"/>
          </ac:cxnSpMkLst>
        </pc:cxnChg>
        <pc:cxnChg chg="mod">
          <ac:chgData name="Gianluca Ruberto" userId="f278aeea-2b90-4e09-b169-65ae54a0ab31" providerId="ADAL" clId="{1874EB87-FFD4-4653-982D-6A984BAFB346}" dt="2022-05-24T15:46:06.297" v="550"/>
          <ac:cxnSpMkLst>
            <pc:docMk/>
            <pc:sldMk cId="3920234920" sldId="277"/>
            <ac:cxnSpMk id="37" creationId="{AC8FB737-5F5E-6EF2-1323-9792CD77E62C}"/>
          </ac:cxnSpMkLst>
        </pc:cxnChg>
      </pc:sldChg>
      <pc:sldChg chg="addSp delSp modSp new mod">
        <pc:chgData name="Gianluca Ruberto" userId="f278aeea-2b90-4e09-b169-65ae54a0ab31" providerId="ADAL" clId="{1874EB87-FFD4-4653-982D-6A984BAFB346}" dt="2022-05-27T17:34:08.073" v="8264" actId="1076"/>
        <pc:sldMkLst>
          <pc:docMk/>
          <pc:sldMk cId="3054119798" sldId="278"/>
        </pc:sldMkLst>
        <pc:spChg chg="mod">
          <ac:chgData name="Gianluca Ruberto" userId="f278aeea-2b90-4e09-b169-65ae54a0ab31" providerId="ADAL" clId="{1874EB87-FFD4-4653-982D-6A984BAFB346}" dt="2022-05-24T15:42:49.361" v="464" actId="27636"/>
          <ac:spMkLst>
            <pc:docMk/>
            <pc:sldMk cId="3054119798" sldId="278"/>
            <ac:spMk id="2" creationId="{04D9FBCE-FF7B-024A-3D73-7B4061B416F6}"/>
          </ac:spMkLst>
        </pc:spChg>
        <pc:spChg chg="add del">
          <ac:chgData name="Gianluca Ruberto" userId="f278aeea-2b90-4e09-b169-65ae54a0ab31" providerId="ADAL" clId="{1874EB87-FFD4-4653-982D-6A984BAFB346}" dt="2022-05-24T15:28:31.942" v="373"/>
          <ac:spMkLst>
            <pc:docMk/>
            <pc:sldMk cId="3054119798" sldId="278"/>
            <ac:spMk id="3" creationId="{473646CE-B8CA-6C74-85A1-DB6396577C66}"/>
          </ac:spMkLst>
        </pc:spChg>
        <pc:spChg chg="add del">
          <ac:chgData name="Gianluca Ruberto" userId="f278aeea-2b90-4e09-b169-65ae54a0ab31" providerId="ADAL" clId="{1874EB87-FFD4-4653-982D-6A984BAFB346}" dt="2022-05-24T15:28:31.942" v="373"/>
          <ac:spMkLst>
            <pc:docMk/>
            <pc:sldMk cId="3054119798" sldId="278"/>
            <ac:spMk id="4" creationId="{02B0BD5F-7F0F-2B1B-93FE-688F5E9E4D92}"/>
          </ac:spMkLst>
        </pc:spChg>
        <pc:spChg chg="add del">
          <ac:chgData name="Gianluca Ruberto" userId="f278aeea-2b90-4e09-b169-65ae54a0ab31" providerId="ADAL" clId="{1874EB87-FFD4-4653-982D-6A984BAFB346}" dt="2022-05-24T15:28:37.070" v="375"/>
          <ac:spMkLst>
            <pc:docMk/>
            <pc:sldMk cId="3054119798" sldId="278"/>
            <ac:spMk id="5" creationId="{2CA1ECE0-0CD5-2A25-4768-20E9EF0AC455}"/>
          </ac:spMkLst>
        </pc:spChg>
        <pc:spChg chg="add del">
          <ac:chgData name="Gianluca Ruberto" userId="f278aeea-2b90-4e09-b169-65ae54a0ab31" providerId="ADAL" clId="{1874EB87-FFD4-4653-982D-6A984BAFB346}" dt="2022-05-24T15:28:37.070" v="375"/>
          <ac:spMkLst>
            <pc:docMk/>
            <pc:sldMk cId="3054119798" sldId="278"/>
            <ac:spMk id="6" creationId="{ACCF5A20-2163-55FB-BA93-0F51C4515A24}"/>
          </ac:spMkLst>
        </pc:spChg>
        <pc:spChg chg="add del mod">
          <ac:chgData name="Gianluca Ruberto" userId="f278aeea-2b90-4e09-b169-65ae54a0ab31" providerId="ADAL" clId="{1874EB87-FFD4-4653-982D-6A984BAFB346}" dt="2022-05-24T15:42:53.132" v="466"/>
          <ac:spMkLst>
            <pc:docMk/>
            <pc:sldMk cId="3054119798" sldId="278"/>
            <ac:spMk id="7" creationId="{12FFC109-1CA8-F6E8-A5B5-A735F7F5F411}"/>
          </ac:spMkLst>
        </pc:spChg>
        <pc:spChg chg="add mod">
          <ac:chgData name="Gianluca Ruberto" userId="f278aeea-2b90-4e09-b169-65ae54a0ab31" providerId="ADAL" clId="{1874EB87-FFD4-4653-982D-6A984BAFB346}" dt="2022-05-27T17:34:08.073" v="8264" actId="1076"/>
          <ac:spMkLst>
            <pc:docMk/>
            <pc:sldMk cId="3054119798" sldId="278"/>
            <ac:spMk id="8" creationId="{8A86E354-AAB6-7776-A362-BB4787E2B8C1}"/>
          </ac:spMkLst>
        </pc:spChg>
        <pc:spChg chg="mod">
          <ac:chgData name="Gianluca Ruberto" userId="f278aeea-2b90-4e09-b169-65ae54a0ab31" providerId="ADAL" clId="{1874EB87-FFD4-4653-982D-6A984BAFB346}" dt="2022-05-24T15:45:38.460" v="541" actId="20577"/>
          <ac:spMkLst>
            <pc:docMk/>
            <pc:sldMk cId="3054119798" sldId="278"/>
            <ac:spMk id="9" creationId="{2402B212-3885-9B88-088E-453C4E79E565}"/>
          </ac:spMkLst>
        </pc:spChg>
        <pc:spChg chg="mod">
          <ac:chgData name="Gianluca Ruberto" userId="f278aeea-2b90-4e09-b169-65ae54a0ab31" providerId="ADAL" clId="{1874EB87-FFD4-4653-982D-6A984BAFB346}" dt="2022-05-24T15:45:31.824" v="526" actId="20577"/>
          <ac:spMkLst>
            <pc:docMk/>
            <pc:sldMk cId="3054119798" sldId="278"/>
            <ac:spMk id="10" creationId="{D28F4764-3649-D3AA-65EE-35B41132129D}"/>
          </ac:spMkLst>
        </pc:spChg>
        <pc:spChg chg="mod">
          <ac:chgData name="Gianluca Ruberto" userId="f278aeea-2b90-4e09-b169-65ae54a0ab31" providerId="ADAL" clId="{1874EB87-FFD4-4653-982D-6A984BAFB346}" dt="2022-05-24T15:45:01.213" v="513"/>
          <ac:spMkLst>
            <pc:docMk/>
            <pc:sldMk cId="3054119798" sldId="278"/>
            <ac:spMk id="11" creationId="{36808904-CE82-0C81-977F-21BD623FDBE5}"/>
          </ac:spMkLst>
        </pc:spChg>
        <pc:spChg chg="mod">
          <ac:chgData name="Gianluca Ruberto" userId="f278aeea-2b90-4e09-b169-65ae54a0ab31" providerId="ADAL" clId="{1874EB87-FFD4-4653-982D-6A984BAFB346}" dt="2022-05-24T15:45:49.729" v="546" actId="20577"/>
          <ac:spMkLst>
            <pc:docMk/>
            <pc:sldMk cId="3054119798" sldId="278"/>
            <ac:spMk id="14" creationId="{E6CF7A33-9156-80D1-8536-8FB862A863CC}"/>
          </ac:spMkLst>
        </pc:spChg>
        <pc:spChg chg="mod">
          <ac:chgData name="Gianluca Ruberto" userId="f278aeea-2b90-4e09-b169-65ae54a0ab31" providerId="ADAL" clId="{1874EB87-FFD4-4653-982D-6A984BAFB346}" dt="2022-05-24T15:45:44.821" v="543" actId="20577"/>
          <ac:spMkLst>
            <pc:docMk/>
            <pc:sldMk cId="3054119798" sldId="278"/>
            <ac:spMk id="15" creationId="{056BB5EE-F831-CFC8-CF48-086226AE0613}"/>
          </ac:spMkLst>
        </pc:spChg>
        <pc:spChg chg="mod">
          <ac:chgData name="Gianluca Ruberto" userId="f278aeea-2b90-4e09-b169-65ae54a0ab31" providerId="ADAL" clId="{1874EB87-FFD4-4653-982D-6A984BAFB346}" dt="2022-05-24T15:45:23.229" v="520" actId="20577"/>
          <ac:spMkLst>
            <pc:docMk/>
            <pc:sldMk cId="3054119798" sldId="278"/>
            <ac:spMk id="16" creationId="{36C48C07-1005-50C2-54EF-71E026650D86}"/>
          </ac:spMkLst>
        </pc:spChg>
        <pc:spChg chg="mod">
          <ac:chgData name="Gianluca Ruberto" userId="f278aeea-2b90-4e09-b169-65ae54a0ab31" providerId="ADAL" clId="{1874EB87-FFD4-4653-982D-6A984BAFB346}" dt="2022-05-24T15:46:34.625" v="558"/>
          <ac:spMkLst>
            <pc:docMk/>
            <pc:sldMk cId="3054119798" sldId="278"/>
            <ac:spMk id="17" creationId="{7CF2A3C6-C4A4-24EF-3B5C-82A7D7EE4C49}"/>
          </ac:spMkLst>
        </pc:spChg>
        <pc:spChg chg="mod">
          <ac:chgData name="Gianluca Ruberto" userId="f278aeea-2b90-4e09-b169-65ae54a0ab31" providerId="ADAL" clId="{1874EB87-FFD4-4653-982D-6A984BAFB346}" dt="2022-05-24T15:46:27.149" v="556"/>
          <ac:spMkLst>
            <pc:docMk/>
            <pc:sldMk cId="3054119798" sldId="278"/>
            <ac:spMk id="18" creationId="{8333F600-6BF7-6E9B-21A1-F4E1F54E9E93}"/>
          </ac:spMkLst>
        </pc:spChg>
        <pc:spChg chg="mod">
          <ac:chgData name="Gianluca Ruberto" userId="f278aeea-2b90-4e09-b169-65ae54a0ab31" providerId="ADAL" clId="{1874EB87-FFD4-4653-982D-6A984BAFB346}" dt="2022-05-24T15:46:36.523" v="559"/>
          <ac:spMkLst>
            <pc:docMk/>
            <pc:sldMk cId="3054119798" sldId="278"/>
            <ac:spMk id="20" creationId="{5F85B43C-945F-CCAF-F2A3-BC0B7ED98AEA}"/>
          </ac:spMkLst>
        </pc:spChg>
        <pc:spChg chg="mod">
          <ac:chgData name="Gianluca Ruberto" userId="f278aeea-2b90-4e09-b169-65ae54a0ab31" providerId="ADAL" clId="{1874EB87-FFD4-4653-982D-6A984BAFB346}" dt="2022-05-24T15:46:30.355" v="557"/>
          <ac:spMkLst>
            <pc:docMk/>
            <pc:sldMk cId="3054119798" sldId="278"/>
            <ac:spMk id="21" creationId="{35888B15-975B-EF6F-3B43-96193C96331F}"/>
          </ac:spMkLst>
        </pc:spChg>
        <pc:spChg chg="mod">
          <ac:chgData name="Gianluca Ruberto" userId="f278aeea-2b90-4e09-b169-65ae54a0ab31" providerId="ADAL" clId="{1874EB87-FFD4-4653-982D-6A984BAFB346}" dt="2022-05-24T15:45:56.001" v="549" actId="20577"/>
          <ac:spMkLst>
            <pc:docMk/>
            <pc:sldMk cId="3054119798" sldId="278"/>
            <ac:spMk id="23" creationId="{5EA040C3-DA3E-90B3-2CF1-F7EAB6C93FD9}"/>
          </ac:spMkLst>
        </pc:spChg>
        <pc:spChg chg="mod">
          <ac:chgData name="Gianluca Ruberto" userId="f278aeea-2b90-4e09-b169-65ae54a0ab31" providerId="ADAL" clId="{1874EB87-FFD4-4653-982D-6A984BAFB346}" dt="2022-05-24T15:45:01.213" v="513"/>
          <ac:spMkLst>
            <pc:docMk/>
            <pc:sldMk cId="3054119798" sldId="278"/>
            <ac:spMk id="24" creationId="{8A1E9475-0CA1-4646-575C-52F859AF4E7B}"/>
          </ac:spMkLst>
        </pc:spChg>
        <pc:grpChg chg="add mod">
          <ac:chgData name="Gianluca Ruberto" userId="f278aeea-2b90-4e09-b169-65ae54a0ab31" providerId="ADAL" clId="{1874EB87-FFD4-4653-982D-6A984BAFB346}" dt="2022-05-24T15:45:01.213" v="513"/>
          <ac:grpSpMkLst>
            <pc:docMk/>
            <pc:sldMk cId="3054119798" sldId="278"/>
            <ac:grpSpMk id="6" creationId="{1617373E-BD8A-DB5A-4380-2C22290CBC7A}"/>
          </ac:grpSpMkLst>
        </pc:grpChg>
        <pc:picChg chg="add del">
          <ac:chgData name="Gianluca Ruberto" userId="f278aeea-2b90-4e09-b169-65ae54a0ab31" providerId="ADAL" clId="{1874EB87-FFD4-4653-982D-6A984BAFB346}" dt="2022-05-24T15:28:31.942" v="373"/>
          <ac:picMkLst>
            <pc:docMk/>
            <pc:sldMk cId="3054119798" sldId="278"/>
            <ac:picMk id="4097" creationId="{8A6BF9F7-9149-5CEC-346F-6E41D9AF197F}"/>
          </ac:picMkLst>
        </pc:picChg>
        <pc:picChg chg="add del">
          <ac:chgData name="Gianluca Ruberto" userId="f278aeea-2b90-4e09-b169-65ae54a0ab31" providerId="ADAL" clId="{1874EB87-FFD4-4653-982D-6A984BAFB346}" dt="2022-05-24T15:28:37.070" v="375"/>
          <ac:picMkLst>
            <pc:docMk/>
            <pc:sldMk cId="3054119798" sldId="278"/>
            <ac:picMk id="4100" creationId="{A5B1E138-3A0A-BEEA-EBEC-BAA955EB4250}"/>
          </ac:picMkLst>
        </pc:picChg>
        <pc:picChg chg="add del mod">
          <ac:chgData name="Gianluca Ruberto" userId="f278aeea-2b90-4e09-b169-65ae54a0ab31" providerId="ADAL" clId="{1874EB87-FFD4-4653-982D-6A984BAFB346}" dt="2022-05-24T15:46:40.133" v="560" actId="478"/>
          <ac:picMkLst>
            <pc:docMk/>
            <pc:sldMk cId="3054119798" sldId="278"/>
            <ac:picMk id="4103" creationId="{4518179F-98FE-0D48-01D8-BD9F6BB9EA51}"/>
          </ac:picMkLst>
        </pc:picChg>
        <pc:cxnChg chg="mod">
          <ac:chgData name="Gianluca Ruberto" userId="f278aeea-2b90-4e09-b169-65ae54a0ab31" providerId="ADAL" clId="{1874EB87-FFD4-4653-982D-6A984BAFB346}" dt="2022-05-24T15:45:01.213" v="513"/>
          <ac:cxnSpMkLst>
            <pc:docMk/>
            <pc:sldMk cId="3054119798" sldId="278"/>
            <ac:cxnSpMk id="12" creationId="{11D46D9A-A642-CFBB-DBD4-E7D2F57BDE67}"/>
          </ac:cxnSpMkLst>
        </pc:cxnChg>
        <pc:cxnChg chg="mod">
          <ac:chgData name="Gianluca Ruberto" userId="f278aeea-2b90-4e09-b169-65ae54a0ab31" providerId="ADAL" clId="{1874EB87-FFD4-4653-982D-6A984BAFB346}" dt="2022-05-24T15:45:01.213" v="513"/>
          <ac:cxnSpMkLst>
            <pc:docMk/>
            <pc:sldMk cId="3054119798" sldId="278"/>
            <ac:cxnSpMk id="13" creationId="{BB42F065-52F7-A6C3-09EB-6AEC49B76DF3}"/>
          </ac:cxnSpMkLst>
        </pc:cxnChg>
        <pc:cxnChg chg="mod">
          <ac:chgData name="Gianluca Ruberto" userId="f278aeea-2b90-4e09-b169-65ae54a0ab31" providerId="ADAL" clId="{1874EB87-FFD4-4653-982D-6A984BAFB346}" dt="2022-05-24T15:45:01.213" v="513"/>
          <ac:cxnSpMkLst>
            <pc:docMk/>
            <pc:sldMk cId="3054119798" sldId="278"/>
            <ac:cxnSpMk id="19" creationId="{2B7FED1B-F1B2-AF26-8EE5-9285CAF39279}"/>
          </ac:cxnSpMkLst>
        </pc:cxnChg>
        <pc:cxnChg chg="mod">
          <ac:chgData name="Gianluca Ruberto" userId="f278aeea-2b90-4e09-b169-65ae54a0ab31" providerId="ADAL" clId="{1874EB87-FFD4-4653-982D-6A984BAFB346}" dt="2022-05-24T15:45:01.213" v="513"/>
          <ac:cxnSpMkLst>
            <pc:docMk/>
            <pc:sldMk cId="3054119798" sldId="278"/>
            <ac:cxnSpMk id="22" creationId="{C7BD170D-D35C-557A-7CE7-39A971111916}"/>
          </ac:cxnSpMkLst>
        </pc:cxnChg>
      </pc:sldChg>
      <pc:sldChg chg="addSp delSp modSp new mod">
        <pc:chgData name="Gianluca Ruberto" userId="f278aeea-2b90-4e09-b169-65ae54a0ab31" providerId="ADAL" clId="{1874EB87-FFD4-4653-982D-6A984BAFB346}" dt="2022-05-27T17:36:02.289" v="8372" actId="1076"/>
        <pc:sldMkLst>
          <pc:docMk/>
          <pc:sldMk cId="3462106032" sldId="279"/>
        </pc:sldMkLst>
        <pc:spChg chg="mod">
          <ac:chgData name="Gianluca Ruberto" userId="f278aeea-2b90-4e09-b169-65ae54a0ab31" providerId="ADAL" clId="{1874EB87-FFD4-4653-982D-6A984BAFB346}" dt="2022-05-24T15:43:09.901" v="472"/>
          <ac:spMkLst>
            <pc:docMk/>
            <pc:sldMk cId="3462106032" sldId="279"/>
            <ac:spMk id="2" creationId="{D756C307-24FF-2331-09F0-89B276CEB150}"/>
          </ac:spMkLst>
        </pc:spChg>
        <pc:spChg chg="add del mod">
          <ac:chgData name="Gianluca Ruberto" userId="f278aeea-2b90-4e09-b169-65ae54a0ab31" providerId="ADAL" clId="{1874EB87-FFD4-4653-982D-6A984BAFB346}" dt="2022-05-24T15:43:23.355" v="478"/>
          <ac:spMkLst>
            <pc:docMk/>
            <pc:sldMk cId="3462106032" sldId="279"/>
            <ac:spMk id="3" creationId="{1F38A46E-85B4-8263-3699-A3456AB8475E}"/>
          </ac:spMkLst>
        </pc:spChg>
        <pc:spChg chg="add mod">
          <ac:chgData name="Gianluca Ruberto" userId="f278aeea-2b90-4e09-b169-65ae54a0ab31" providerId="ADAL" clId="{1874EB87-FFD4-4653-982D-6A984BAFB346}" dt="2022-05-27T17:36:02.289" v="8372" actId="1076"/>
          <ac:spMkLst>
            <pc:docMk/>
            <pc:sldMk cId="3462106032" sldId="279"/>
            <ac:spMk id="4" creationId="{FA4E7B12-6E82-F773-B41D-7E686E29FB05}"/>
          </ac:spMkLst>
        </pc:spChg>
        <pc:spChg chg="mod">
          <ac:chgData name="Gianluca Ruberto" userId="f278aeea-2b90-4e09-b169-65ae54a0ab31" providerId="ADAL" clId="{1874EB87-FFD4-4653-982D-6A984BAFB346}" dt="2022-05-24T15:47:04.119" v="590" actId="20577"/>
          <ac:spMkLst>
            <pc:docMk/>
            <pc:sldMk cId="3462106032" sldId="279"/>
            <ac:spMk id="7" creationId="{C6CC610D-6C76-50D6-DE77-4AD25A81927E}"/>
          </ac:spMkLst>
        </pc:spChg>
        <pc:spChg chg="mod">
          <ac:chgData name="Gianluca Ruberto" userId="f278aeea-2b90-4e09-b169-65ae54a0ab31" providerId="ADAL" clId="{1874EB87-FFD4-4653-982D-6A984BAFB346}" dt="2022-05-24T15:46:47.541" v="566" actId="20577"/>
          <ac:spMkLst>
            <pc:docMk/>
            <pc:sldMk cId="3462106032" sldId="279"/>
            <ac:spMk id="8" creationId="{A419B359-9CC6-03F6-A1C5-963D5D9C170C}"/>
          </ac:spMkLst>
        </pc:spChg>
        <pc:spChg chg="mod">
          <ac:chgData name="Gianluca Ruberto" userId="f278aeea-2b90-4e09-b169-65ae54a0ab31" providerId="ADAL" clId="{1874EB87-FFD4-4653-982D-6A984BAFB346}" dt="2022-05-24T15:45:04.226" v="514"/>
          <ac:spMkLst>
            <pc:docMk/>
            <pc:sldMk cId="3462106032" sldId="279"/>
            <ac:spMk id="9" creationId="{668C0CEA-A4B6-8594-D3AE-82F4C42C16D2}"/>
          </ac:spMkLst>
        </pc:spChg>
        <pc:spChg chg="mod">
          <ac:chgData name="Gianluca Ruberto" userId="f278aeea-2b90-4e09-b169-65ae54a0ab31" providerId="ADAL" clId="{1874EB87-FFD4-4653-982D-6A984BAFB346}" dt="2022-05-24T15:47:25.039" v="596" actId="20577"/>
          <ac:spMkLst>
            <pc:docMk/>
            <pc:sldMk cId="3462106032" sldId="279"/>
            <ac:spMk id="12" creationId="{9E90C6E4-7593-15E6-8547-6BFD3CDA99D8}"/>
          </ac:spMkLst>
        </pc:spChg>
        <pc:spChg chg="mod">
          <ac:chgData name="Gianluca Ruberto" userId="f278aeea-2b90-4e09-b169-65ae54a0ab31" providerId="ADAL" clId="{1874EB87-FFD4-4653-982D-6A984BAFB346}" dt="2022-05-24T15:47:19.204" v="593" actId="20577"/>
          <ac:spMkLst>
            <pc:docMk/>
            <pc:sldMk cId="3462106032" sldId="279"/>
            <ac:spMk id="13" creationId="{CDE079A7-2F2D-87FD-DEDC-74B663495254}"/>
          </ac:spMkLst>
        </pc:spChg>
        <pc:spChg chg="mod">
          <ac:chgData name="Gianluca Ruberto" userId="f278aeea-2b90-4e09-b169-65ae54a0ab31" providerId="ADAL" clId="{1874EB87-FFD4-4653-982D-6A984BAFB346}" dt="2022-05-24T15:46:59.852" v="582" actId="20577"/>
          <ac:spMkLst>
            <pc:docMk/>
            <pc:sldMk cId="3462106032" sldId="279"/>
            <ac:spMk id="14" creationId="{33B27A18-BFF9-BDFD-66B4-D89212F0AE67}"/>
          </ac:spMkLst>
        </pc:spChg>
        <pc:spChg chg="mod">
          <ac:chgData name="Gianluca Ruberto" userId="f278aeea-2b90-4e09-b169-65ae54a0ab31" providerId="ADAL" clId="{1874EB87-FFD4-4653-982D-6A984BAFB346}" dt="2022-05-24T15:47:08.570" v="591"/>
          <ac:spMkLst>
            <pc:docMk/>
            <pc:sldMk cId="3462106032" sldId="279"/>
            <ac:spMk id="15" creationId="{893DE9B4-03AA-BCBF-8616-AEB98D44DD29}"/>
          </ac:spMkLst>
        </pc:spChg>
        <pc:spChg chg="mod">
          <ac:chgData name="Gianluca Ruberto" userId="f278aeea-2b90-4e09-b169-65ae54a0ab31" providerId="ADAL" clId="{1874EB87-FFD4-4653-982D-6A984BAFB346}" dt="2022-05-24T15:46:51.852" v="567"/>
          <ac:spMkLst>
            <pc:docMk/>
            <pc:sldMk cId="3462106032" sldId="279"/>
            <ac:spMk id="16" creationId="{B9DA9938-FAA2-93F8-E304-40D5A2063288}"/>
          </ac:spMkLst>
        </pc:spChg>
        <pc:spChg chg="mod">
          <ac:chgData name="Gianluca Ruberto" userId="f278aeea-2b90-4e09-b169-65ae54a0ab31" providerId="ADAL" clId="{1874EB87-FFD4-4653-982D-6A984BAFB346}" dt="2022-05-24T15:47:10.700" v="592"/>
          <ac:spMkLst>
            <pc:docMk/>
            <pc:sldMk cId="3462106032" sldId="279"/>
            <ac:spMk id="18" creationId="{D1C85E7D-0677-B17F-5457-A7B6587A367B}"/>
          </ac:spMkLst>
        </pc:spChg>
        <pc:spChg chg="mod">
          <ac:chgData name="Gianluca Ruberto" userId="f278aeea-2b90-4e09-b169-65ae54a0ab31" providerId="ADAL" clId="{1874EB87-FFD4-4653-982D-6A984BAFB346}" dt="2022-05-24T15:46:54.498" v="568"/>
          <ac:spMkLst>
            <pc:docMk/>
            <pc:sldMk cId="3462106032" sldId="279"/>
            <ac:spMk id="19" creationId="{3F2D51A2-42AC-4FE0-55FE-005769E1D040}"/>
          </ac:spMkLst>
        </pc:spChg>
        <pc:spChg chg="mod">
          <ac:chgData name="Gianluca Ruberto" userId="f278aeea-2b90-4e09-b169-65ae54a0ab31" providerId="ADAL" clId="{1874EB87-FFD4-4653-982D-6A984BAFB346}" dt="2022-05-24T15:47:27.993" v="597" actId="20577"/>
          <ac:spMkLst>
            <pc:docMk/>
            <pc:sldMk cId="3462106032" sldId="279"/>
            <ac:spMk id="21" creationId="{2D6FCA0A-5612-57FD-09A4-77D8D76BD0FE}"/>
          </ac:spMkLst>
        </pc:spChg>
        <pc:spChg chg="mod">
          <ac:chgData name="Gianluca Ruberto" userId="f278aeea-2b90-4e09-b169-65ae54a0ab31" providerId="ADAL" clId="{1874EB87-FFD4-4653-982D-6A984BAFB346}" dt="2022-05-24T15:45:04.226" v="514"/>
          <ac:spMkLst>
            <pc:docMk/>
            <pc:sldMk cId="3462106032" sldId="279"/>
            <ac:spMk id="22" creationId="{1B6623CE-439A-7FD0-7313-34B9E601FA44}"/>
          </ac:spMkLst>
        </pc:spChg>
        <pc:grpChg chg="add mod">
          <ac:chgData name="Gianluca Ruberto" userId="f278aeea-2b90-4e09-b169-65ae54a0ab31" providerId="ADAL" clId="{1874EB87-FFD4-4653-982D-6A984BAFB346}" dt="2022-05-24T15:45:04.226" v="514"/>
          <ac:grpSpMkLst>
            <pc:docMk/>
            <pc:sldMk cId="3462106032" sldId="279"/>
            <ac:grpSpMk id="6" creationId="{1C6261D4-057E-0E53-BADE-8D037893C4DD}"/>
          </ac:grpSpMkLst>
        </pc:grpChg>
        <pc:picChg chg="add del mod">
          <ac:chgData name="Gianluca Ruberto" userId="f278aeea-2b90-4e09-b169-65ae54a0ab31" providerId="ADAL" clId="{1874EB87-FFD4-4653-982D-6A984BAFB346}" dt="2022-05-24T15:47:31.596" v="598" actId="478"/>
          <ac:picMkLst>
            <pc:docMk/>
            <pc:sldMk cId="3462106032" sldId="279"/>
            <ac:picMk id="5121" creationId="{933D2220-2E30-9998-A4E6-B2AFAF390BBE}"/>
          </ac:picMkLst>
        </pc:picChg>
        <pc:cxnChg chg="mod">
          <ac:chgData name="Gianluca Ruberto" userId="f278aeea-2b90-4e09-b169-65ae54a0ab31" providerId="ADAL" clId="{1874EB87-FFD4-4653-982D-6A984BAFB346}" dt="2022-05-24T15:45:04.226" v="514"/>
          <ac:cxnSpMkLst>
            <pc:docMk/>
            <pc:sldMk cId="3462106032" sldId="279"/>
            <ac:cxnSpMk id="10" creationId="{F355065D-EFC1-4953-C7FE-34B13C24A10F}"/>
          </ac:cxnSpMkLst>
        </pc:cxnChg>
        <pc:cxnChg chg="mod">
          <ac:chgData name="Gianluca Ruberto" userId="f278aeea-2b90-4e09-b169-65ae54a0ab31" providerId="ADAL" clId="{1874EB87-FFD4-4653-982D-6A984BAFB346}" dt="2022-05-24T15:45:04.226" v="514"/>
          <ac:cxnSpMkLst>
            <pc:docMk/>
            <pc:sldMk cId="3462106032" sldId="279"/>
            <ac:cxnSpMk id="11" creationId="{7A2AA1F6-6A2A-3F4B-8095-23542F47B5B2}"/>
          </ac:cxnSpMkLst>
        </pc:cxnChg>
        <pc:cxnChg chg="mod">
          <ac:chgData name="Gianluca Ruberto" userId="f278aeea-2b90-4e09-b169-65ae54a0ab31" providerId="ADAL" clId="{1874EB87-FFD4-4653-982D-6A984BAFB346}" dt="2022-05-24T15:45:04.226" v="514"/>
          <ac:cxnSpMkLst>
            <pc:docMk/>
            <pc:sldMk cId="3462106032" sldId="279"/>
            <ac:cxnSpMk id="17" creationId="{D435FA7A-A9E4-1415-9DF9-CE70F0CF00E5}"/>
          </ac:cxnSpMkLst>
        </pc:cxnChg>
        <pc:cxnChg chg="mod">
          <ac:chgData name="Gianluca Ruberto" userId="f278aeea-2b90-4e09-b169-65ae54a0ab31" providerId="ADAL" clId="{1874EB87-FFD4-4653-982D-6A984BAFB346}" dt="2022-05-24T15:45:04.226" v="514"/>
          <ac:cxnSpMkLst>
            <pc:docMk/>
            <pc:sldMk cId="3462106032" sldId="279"/>
            <ac:cxnSpMk id="20" creationId="{B9E00C84-5618-2F0C-66C1-52A1AA61F9E7}"/>
          </ac:cxnSpMkLst>
        </pc:cxnChg>
      </pc:sldChg>
      <pc:sldChg chg="addSp delSp modSp new mod">
        <pc:chgData name="Gianluca Ruberto" userId="f278aeea-2b90-4e09-b169-65ae54a0ab31" providerId="ADAL" clId="{1874EB87-FFD4-4653-982D-6A984BAFB346}" dt="2022-05-27T17:42:25.418" v="8453" actId="20577"/>
        <pc:sldMkLst>
          <pc:docMk/>
          <pc:sldMk cId="3396873580" sldId="280"/>
        </pc:sldMkLst>
        <pc:spChg chg="mod">
          <ac:chgData name="Gianluca Ruberto" userId="f278aeea-2b90-4e09-b169-65ae54a0ab31" providerId="ADAL" clId="{1874EB87-FFD4-4653-982D-6A984BAFB346}" dt="2022-05-24T15:43:29.218" v="480"/>
          <ac:spMkLst>
            <pc:docMk/>
            <pc:sldMk cId="3396873580" sldId="280"/>
            <ac:spMk id="2" creationId="{135BD3C6-54E9-797F-8201-4CF074860273}"/>
          </ac:spMkLst>
        </pc:spChg>
        <pc:spChg chg="add del mod">
          <ac:chgData name="Gianluca Ruberto" userId="f278aeea-2b90-4e09-b169-65ae54a0ab31" providerId="ADAL" clId="{1874EB87-FFD4-4653-982D-6A984BAFB346}" dt="2022-05-24T15:43:30.626" v="482"/>
          <ac:spMkLst>
            <pc:docMk/>
            <pc:sldMk cId="3396873580" sldId="280"/>
            <ac:spMk id="3" creationId="{477514A3-FFE8-75B7-3355-9813B61A357C}"/>
          </ac:spMkLst>
        </pc:spChg>
        <pc:spChg chg="add mod">
          <ac:chgData name="Gianluca Ruberto" userId="f278aeea-2b90-4e09-b169-65ae54a0ab31" providerId="ADAL" clId="{1874EB87-FFD4-4653-982D-6A984BAFB346}" dt="2022-05-27T17:42:25.418" v="8453" actId="20577"/>
          <ac:spMkLst>
            <pc:docMk/>
            <pc:sldMk cId="3396873580" sldId="280"/>
            <ac:spMk id="4" creationId="{28986335-63AE-55E8-1751-C3B6BA0509DC}"/>
          </ac:spMkLst>
        </pc:spChg>
        <pc:spChg chg="mod">
          <ac:chgData name="Gianluca Ruberto" userId="f278aeea-2b90-4e09-b169-65ae54a0ab31" providerId="ADAL" clId="{1874EB87-FFD4-4653-982D-6A984BAFB346}" dt="2022-05-24T15:47:58.510" v="630" actId="20577"/>
          <ac:spMkLst>
            <pc:docMk/>
            <pc:sldMk cId="3396873580" sldId="280"/>
            <ac:spMk id="7" creationId="{04BCB464-0560-7F8A-0348-20DCD01082CD}"/>
          </ac:spMkLst>
        </pc:spChg>
        <pc:spChg chg="mod">
          <ac:chgData name="Gianluca Ruberto" userId="f278aeea-2b90-4e09-b169-65ae54a0ab31" providerId="ADAL" clId="{1874EB87-FFD4-4653-982D-6A984BAFB346}" dt="2022-05-24T15:47:39.228" v="604" actId="20577"/>
          <ac:spMkLst>
            <pc:docMk/>
            <pc:sldMk cId="3396873580" sldId="280"/>
            <ac:spMk id="8" creationId="{FA8FE449-F7C2-3133-00AE-8D73D3A48F10}"/>
          </ac:spMkLst>
        </pc:spChg>
        <pc:spChg chg="mod">
          <ac:chgData name="Gianluca Ruberto" userId="f278aeea-2b90-4e09-b169-65ae54a0ab31" providerId="ADAL" clId="{1874EB87-FFD4-4653-982D-6A984BAFB346}" dt="2022-05-24T15:45:06.615" v="515"/>
          <ac:spMkLst>
            <pc:docMk/>
            <pc:sldMk cId="3396873580" sldId="280"/>
            <ac:spMk id="9" creationId="{2910C4A2-4BCB-4390-503D-FFB1C02A1FE4}"/>
          </ac:spMkLst>
        </pc:spChg>
        <pc:spChg chg="mod">
          <ac:chgData name="Gianluca Ruberto" userId="f278aeea-2b90-4e09-b169-65ae54a0ab31" providerId="ADAL" clId="{1874EB87-FFD4-4653-982D-6A984BAFB346}" dt="2022-05-24T15:48:13.600" v="634" actId="20577"/>
          <ac:spMkLst>
            <pc:docMk/>
            <pc:sldMk cId="3396873580" sldId="280"/>
            <ac:spMk id="12" creationId="{8934384E-6D0C-266A-D027-25710D702D4C}"/>
          </ac:spMkLst>
        </pc:spChg>
        <pc:spChg chg="mod">
          <ac:chgData name="Gianluca Ruberto" userId="f278aeea-2b90-4e09-b169-65ae54a0ab31" providerId="ADAL" clId="{1874EB87-FFD4-4653-982D-6A984BAFB346}" dt="2022-05-24T15:48:10.764" v="633" actId="20577"/>
          <ac:spMkLst>
            <pc:docMk/>
            <pc:sldMk cId="3396873580" sldId="280"/>
            <ac:spMk id="13" creationId="{E6623CC5-9043-5112-D98A-626C941EEECE}"/>
          </ac:spMkLst>
        </pc:spChg>
        <pc:spChg chg="mod">
          <ac:chgData name="Gianluca Ruberto" userId="f278aeea-2b90-4e09-b169-65ae54a0ab31" providerId="ADAL" clId="{1874EB87-FFD4-4653-982D-6A984BAFB346}" dt="2022-05-24T15:47:55.826" v="626" actId="1076"/>
          <ac:spMkLst>
            <pc:docMk/>
            <pc:sldMk cId="3396873580" sldId="280"/>
            <ac:spMk id="14" creationId="{B618D1C3-0732-02A3-AFF6-62D0882EF557}"/>
          </ac:spMkLst>
        </pc:spChg>
        <pc:spChg chg="mod">
          <ac:chgData name="Gianluca Ruberto" userId="f278aeea-2b90-4e09-b169-65ae54a0ab31" providerId="ADAL" clId="{1874EB87-FFD4-4653-982D-6A984BAFB346}" dt="2022-05-24T15:48:02.339" v="631"/>
          <ac:spMkLst>
            <pc:docMk/>
            <pc:sldMk cId="3396873580" sldId="280"/>
            <ac:spMk id="15" creationId="{86335147-FCA1-9CF5-9513-35F868D92586}"/>
          </ac:spMkLst>
        </pc:spChg>
        <pc:spChg chg="mod">
          <ac:chgData name="Gianluca Ruberto" userId="f278aeea-2b90-4e09-b169-65ae54a0ab31" providerId="ADAL" clId="{1874EB87-FFD4-4653-982D-6A984BAFB346}" dt="2022-05-24T15:47:42.963" v="605"/>
          <ac:spMkLst>
            <pc:docMk/>
            <pc:sldMk cId="3396873580" sldId="280"/>
            <ac:spMk id="16" creationId="{21B8A6D3-B87B-7102-4115-F75D33C8CF63}"/>
          </ac:spMkLst>
        </pc:spChg>
        <pc:spChg chg="mod">
          <ac:chgData name="Gianluca Ruberto" userId="f278aeea-2b90-4e09-b169-65ae54a0ab31" providerId="ADAL" clId="{1874EB87-FFD4-4653-982D-6A984BAFB346}" dt="2022-05-24T15:48:06.412" v="632"/>
          <ac:spMkLst>
            <pc:docMk/>
            <pc:sldMk cId="3396873580" sldId="280"/>
            <ac:spMk id="18" creationId="{7CE27355-C45D-2901-93C1-C56DAF3829C0}"/>
          </ac:spMkLst>
        </pc:spChg>
        <pc:spChg chg="mod">
          <ac:chgData name="Gianluca Ruberto" userId="f278aeea-2b90-4e09-b169-65ae54a0ab31" providerId="ADAL" clId="{1874EB87-FFD4-4653-982D-6A984BAFB346}" dt="2022-05-24T15:47:45.007" v="606"/>
          <ac:spMkLst>
            <pc:docMk/>
            <pc:sldMk cId="3396873580" sldId="280"/>
            <ac:spMk id="19" creationId="{988452F2-D211-89D6-7863-B6EEEC0B4003}"/>
          </ac:spMkLst>
        </pc:spChg>
        <pc:spChg chg="mod">
          <ac:chgData name="Gianluca Ruberto" userId="f278aeea-2b90-4e09-b169-65ae54a0ab31" providerId="ADAL" clId="{1874EB87-FFD4-4653-982D-6A984BAFB346}" dt="2022-05-24T15:48:16.743" v="635" actId="20577"/>
          <ac:spMkLst>
            <pc:docMk/>
            <pc:sldMk cId="3396873580" sldId="280"/>
            <ac:spMk id="21" creationId="{D4205F41-E5ED-31D1-8A87-222A36F438D2}"/>
          </ac:spMkLst>
        </pc:spChg>
        <pc:spChg chg="mod">
          <ac:chgData name="Gianluca Ruberto" userId="f278aeea-2b90-4e09-b169-65ae54a0ab31" providerId="ADAL" clId="{1874EB87-FFD4-4653-982D-6A984BAFB346}" dt="2022-05-24T15:45:06.615" v="515"/>
          <ac:spMkLst>
            <pc:docMk/>
            <pc:sldMk cId="3396873580" sldId="280"/>
            <ac:spMk id="22" creationId="{EDB95DCC-65D7-8047-CD2E-4BBEDAB48284}"/>
          </ac:spMkLst>
        </pc:spChg>
        <pc:grpChg chg="add mod">
          <ac:chgData name="Gianluca Ruberto" userId="f278aeea-2b90-4e09-b169-65ae54a0ab31" providerId="ADAL" clId="{1874EB87-FFD4-4653-982D-6A984BAFB346}" dt="2022-05-24T15:45:06.615" v="515"/>
          <ac:grpSpMkLst>
            <pc:docMk/>
            <pc:sldMk cId="3396873580" sldId="280"/>
            <ac:grpSpMk id="6" creationId="{A98022D1-0AC4-5259-0873-3F3A49FF2992}"/>
          </ac:grpSpMkLst>
        </pc:grpChg>
        <pc:picChg chg="add del mod">
          <ac:chgData name="Gianluca Ruberto" userId="f278aeea-2b90-4e09-b169-65ae54a0ab31" providerId="ADAL" clId="{1874EB87-FFD4-4653-982D-6A984BAFB346}" dt="2022-05-24T15:50:06.318" v="694" actId="478"/>
          <ac:picMkLst>
            <pc:docMk/>
            <pc:sldMk cId="3396873580" sldId="280"/>
            <ac:picMk id="6145" creationId="{76A79E82-F822-3000-1234-AF3ED362FF70}"/>
          </ac:picMkLst>
        </pc:picChg>
        <pc:cxnChg chg="mod">
          <ac:chgData name="Gianluca Ruberto" userId="f278aeea-2b90-4e09-b169-65ae54a0ab31" providerId="ADAL" clId="{1874EB87-FFD4-4653-982D-6A984BAFB346}" dt="2022-05-24T15:45:06.615" v="515"/>
          <ac:cxnSpMkLst>
            <pc:docMk/>
            <pc:sldMk cId="3396873580" sldId="280"/>
            <ac:cxnSpMk id="10" creationId="{D665424A-BBBE-2A5E-EB39-4C8445C7FAF0}"/>
          </ac:cxnSpMkLst>
        </pc:cxnChg>
        <pc:cxnChg chg="mod">
          <ac:chgData name="Gianluca Ruberto" userId="f278aeea-2b90-4e09-b169-65ae54a0ab31" providerId="ADAL" clId="{1874EB87-FFD4-4653-982D-6A984BAFB346}" dt="2022-05-24T15:45:06.615" v="515"/>
          <ac:cxnSpMkLst>
            <pc:docMk/>
            <pc:sldMk cId="3396873580" sldId="280"/>
            <ac:cxnSpMk id="11" creationId="{58A4D09D-400C-AD52-CC50-7DA4922C1602}"/>
          </ac:cxnSpMkLst>
        </pc:cxnChg>
        <pc:cxnChg chg="mod">
          <ac:chgData name="Gianluca Ruberto" userId="f278aeea-2b90-4e09-b169-65ae54a0ab31" providerId="ADAL" clId="{1874EB87-FFD4-4653-982D-6A984BAFB346}" dt="2022-05-24T15:45:06.615" v="515"/>
          <ac:cxnSpMkLst>
            <pc:docMk/>
            <pc:sldMk cId="3396873580" sldId="280"/>
            <ac:cxnSpMk id="17" creationId="{102BA7A8-C1A9-F937-8310-B6C085062B23}"/>
          </ac:cxnSpMkLst>
        </pc:cxnChg>
        <pc:cxnChg chg="mod">
          <ac:chgData name="Gianluca Ruberto" userId="f278aeea-2b90-4e09-b169-65ae54a0ab31" providerId="ADAL" clId="{1874EB87-FFD4-4653-982D-6A984BAFB346}" dt="2022-05-24T15:45:06.615" v="515"/>
          <ac:cxnSpMkLst>
            <pc:docMk/>
            <pc:sldMk cId="3396873580" sldId="280"/>
            <ac:cxnSpMk id="20" creationId="{1FE1531B-7607-7E03-1E5D-79856BE6C223}"/>
          </ac:cxnSpMkLst>
        </pc:cxnChg>
      </pc:sldChg>
      <pc:sldChg chg="addSp delSp modSp new mod">
        <pc:chgData name="Gianluca Ruberto" userId="f278aeea-2b90-4e09-b169-65ae54a0ab31" providerId="ADAL" clId="{1874EB87-FFD4-4653-982D-6A984BAFB346}" dt="2022-05-27T17:43:41.728" v="8532" actId="20577"/>
        <pc:sldMkLst>
          <pc:docMk/>
          <pc:sldMk cId="2177799319" sldId="281"/>
        </pc:sldMkLst>
        <pc:spChg chg="mod">
          <ac:chgData name="Gianluca Ruberto" userId="f278aeea-2b90-4e09-b169-65ae54a0ab31" providerId="ADAL" clId="{1874EB87-FFD4-4653-982D-6A984BAFB346}" dt="2022-05-24T15:43:49.007" v="488" actId="20577"/>
          <ac:spMkLst>
            <pc:docMk/>
            <pc:sldMk cId="2177799319" sldId="281"/>
            <ac:spMk id="2" creationId="{8AE887AF-5C85-F5FC-6DAC-12AC18BD5794}"/>
          </ac:spMkLst>
        </pc:spChg>
        <pc:spChg chg="add del mod">
          <ac:chgData name="Gianluca Ruberto" userId="f278aeea-2b90-4e09-b169-65ae54a0ab31" providerId="ADAL" clId="{1874EB87-FFD4-4653-982D-6A984BAFB346}" dt="2022-05-24T15:44:00.887" v="494"/>
          <ac:spMkLst>
            <pc:docMk/>
            <pc:sldMk cId="2177799319" sldId="281"/>
            <ac:spMk id="3" creationId="{68D9BD70-E50B-5BCE-D27D-0C03CCB871C8}"/>
          </ac:spMkLst>
        </pc:spChg>
        <pc:spChg chg="add mod">
          <ac:chgData name="Gianluca Ruberto" userId="f278aeea-2b90-4e09-b169-65ae54a0ab31" providerId="ADAL" clId="{1874EB87-FFD4-4653-982D-6A984BAFB346}" dt="2022-05-27T17:43:41.728" v="8532" actId="20577"/>
          <ac:spMkLst>
            <pc:docMk/>
            <pc:sldMk cId="2177799319" sldId="281"/>
            <ac:spMk id="4" creationId="{FF0F03F7-F901-F01F-E9BB-061599F31F7B}"/>
          </ac:spMkLst>
        </pc:spChg>
        <pc:spChg chg="mod">
          <ac:chgData name="Gianluca Ruberto" userId="f278aeea-2b90-4e09-b169-65ae54a0ab31" providerId="ADAL" clId="{1874EB87-FFD4-4653-982D-6A984BAFB346}" dt="2022-05-24T15:48:46.413" v="652" actId="20577"/>
          <ac:spMkLst>
            <pc:docMk/>
            <pc:sldMk cId="2177799319" sldId="281"/>
            <ac:spMk id="7" creationId="{51F023BC-CE63-5D70-6C8F-BFF098B19FF8}"/>
          </ac:spMkLst>
        </pc:spChg>
        <pc:spChg chg="mod">
          <ac:chgData name="Gianluca Ruberto" userId="f278aeea-2b90-4e09-b169-65ae54a0ab31" providerId="ADAL" clId="{1874EB87-FFD4-4653-982D-6A984BAFB346}" dt="2022-05-24T15:48:32.870" v="639" actId="20577"/>
          <ac:spMkLst>
            <pc:docMk/>
            <pc:sldMk cId="2177799319" sldId="281"/>
            <ac:spMk id="8" creationId="{6A95465B-E04A-5431-B017-F02492EBB880}"/>
          </ac:spMkLst>
        </pc:spChg>
        <pc:spChg chg="mod">
          <ac:chgData name="Gianluca Ruberto" userId="f278aeea-2b90-4e09-b169-65ae54a0ab31" providerId="ADAL" clId="{1874EB87-FFD4-4653-982D-6A984BAFB346}" dt="2022-05-24T15:45:09.487" v="516"/>
          <ac:spMkLst>
            <pc:docMk/>
            <pc:sldMk cId="2177799319" sldId="281"/>
            <ac:spMk id="9" creationId="{4A2D93DD-BF6B-DF5D-4E07-B0EE95538749}"/>
          </ac:spMkLst>
        </pc:spChg>
        <pc:spChg chg="mod">
          <ac:chgData name="Gianluca Ruberto" userId="f278aeea-2b90-4e09-b169-65ae54a0ab31" providerId="ADAL" clId="{1874EB87-FFD4-4653-982D-6A984BAFB346}" dt="2022-05-24T15:49:03.881" v="657" actId="20577"/>
          <ac:spMkLst>
            <pc:docMk/>
            <pc:sldMk cId="2177799319" sldId="281"/>
            <ac:spMk id="12" creationId="{A1157207-611B-BB66-A87A-946F9BD98A95}"/>
          </ac:spMkLst>
        </pc:spChg>
        <pc:spChg chg="mod">
          <ac:chgData name="Gianluca Ruberto" userId="f278aeea-2b90-4e09-b169-65ae54a0ab31" providerId="ADAL" clId="{1874EB87-FFD4-4653-982D-6A984BAFB346}" dt="2022-05-24T15:49:00.896" v="656" actId="20577"/>
          <ac:spMkLst>
            <pc:docMk/>
            <pc:sldMk cId="2177799319" sldId="281"/>
            <ac:spMk id="13" creationId="{1E86772A-D155-B19C-B3C8-47F815AE2DDD}"/>
          </ac:spMkLst>
        </pc:spChg>
        <pc:spChg chg="mod">
          <ac:chgData name="Gianluca Ruberto" userId="f278aeea-2b90-4e09-b169-65ae54a0ab31" providerId="ADAL" clId="{1874EB87-FFD4-4653-982D-6A984BAFB346}" dt="2022-05-24T15:48:43.180" v="647" actId="20577"/>
          <ac:spMkLst>
            <pc:docMk/>
            <pc:sldMk cId="2177799319" sldId="281"/>
            <ac:spMk id="14" creationId="{40A99F92-EE03-CA75-46DD-D286FD38310F}"/>
          </ac:spMkLst>
        </pc:spChg>
        <pc:spChg chg="mod">
          <ac:chgData name="Gianluca Ruberto" userId="f278aeea-2b90-4e09-b169-65ae54a0ab31" providerId="ADAL" clId="{1874EB87-FFD4-4653-982D-6A984BAFB346}" dt="2022-05-24T15:48:51.481" v="653"/>
          <ac:spMkLst>
            <pc:docMk/>
            <pc:sldMk cId="2177799319" sldId="281"/>
            <ac:spMk id="15" creationId="{9B604289-15BF-4553-B7E5-FE35CA1CB703}"/>
          </ac:spMkLst>
        </pc:spChg>
        <pc:spChg chg="mod">
          <ac:chgData name="Gianluca Ruberto" userId="f278aeea-2b90-4e09-b169-65ae54a0ab31" providerId="ADAL" clId="{1874EB87-FFD4-4653-982D-6A984BAFB346}" dt="2022-05-24T15:48:35.921" v="640"/>
          <ac:spMkLst>
            <pc:docMk/>
            <pc:sldMk cId="2177799319" sldId="281"/>
            <ac:spMk id="16" creationId="{889C08DE-0FD3-A66F-768A-95BB0566F924}"/>
          </ac:spMkLst>
        </pc:spChg>
        <pc:spChg chg="mod">
          <ac:chgData name="Gianluca Ruberto" userId="f278aeea-2b90-4e09-b169-65ae54a0ab31" providerId="ADAL" clId="{1874EB87-FFD4-4653-982D-6A984BAFB346}" dt="2022-05-24T15:48:55.911" v="654"/>
          <ac:spMkLst>
            <pc:docMk/>
            <pc:sldMk cId="2177799319" sldId="281"/>
            <ac:spMk id="18" creationId="{EB7B05FB-7247-748C-A38E-3E345366E7B6}"/>
          </ac:spMkLst>
        </pc:spChg>
        <pc:spChg chg="mod">
          <ac:chgData name="Gianluca Ruberto" userId="f278aeea-2b90-4e09-b169-65ae54a0ab31" providerId="ADAL" clId="{1874EB87-FFD4-4653-982D-6A984BAFB346}" dt="2022-05-24T15:48:39.730" v="641"/>
          <ac:spMkLst>
            <pc:docMk/>
            <pc:sldMk cId="2177799319" sldId="281"/>
            <ac:spMk id="19" creationId="{E9B8B333-4F00-01D3-A7FD-2C41442FFEEE}"/>
          </ac:spMkLst>
        </pc:spChg>
        <pc:spChg chg="mod">
          <ac:chgData name="Gianluca Ruberto" userId="f278aeea-2b90-4e09-b169-65ae54a0ab31" providerId="ADAL" clId="{1874EB87-FFD4-4653-982D-6A984BAFB346}" dt="2022-05-24T15:49:07.579" v="660" actId="20577"/>
          <ac:spMkLst>
            <pc:docMk/>
            <pc:sldMk cId="2177799319" sldId="281"/>
            <ac:spMk id="21" creationId="{2E277A44-D83C-A9FF-7520-EB82D5F8057A}"/>
          </ac:spMkLst>
        </pc:spChg>
        <pc:spChg chg="mod">
          <ac:chgData name="Gianluca Ruberto" userId="f278aeea-2b90-4e09-b169-65ae54a0ab31" providerId="ADAL" clId="{1874EB87-FFD4-4653-982D-6A984BAFB346}" dt="2022-05-24T15:49:10.655" v="661" actId="20577"/>
          <ac:spMkLst>
            <pc:docMk/>
            <pc:sldMk cId="2177799319" sldId="281"/>
            <ac:spMk id="22" creationId="{5FF4D39E-36A5-166B-6F7D-6172675DE2A4}"/>
          </ac:spMkLst>
        </pc:spChg>
        <pc:grpChg chg="add mod">
          <ac:chgData name="Gianluca Ruberto" userId="f278aeea-2b90-4e09-b169-65ae54a0ab31" providerId="ADAL" clId="{1874EB87-FFD4-4653-982D-6A984BAFB346}" dt="2022-05-24T15:45:09.487" v="516"/>
          <ac:grpSpMkLst>
            <pc:docMk/>
            <pc:sldMk cId="2177799319" sldId="281"/>
            <ac:grpSpMk id="6" creationId="{E85DE433-30D3-4D5A-E24A-03E512470DF5}"/>
          </ac:grpSpMkLst>
        </pc:grpChg>
        <pc:picChg chg="add del mod">
          <ac:chgData name="Gianluca Ruberto" userId="f278aeea-2b90-4e09-b169-65ae54a0ab31" providerId="ADAL" clId="{1874EB87-FFD4-4653-982D-6A984BAFB346}" dt="2022-05-24T15:49:13.354" v="662" actId="478"/>
          <ac:picMkLst>
            <pc:docMk/>
            <pc:sldMk cId="2177799319" sldId="281"/>
            <ac:picMk id="7169" creationId="{DA1C7B45-2860-E78E-FF22-FA7A3B9F5E55}"/>
          </ac:picMkLst>
        </pc:picChg>
        <pc:cxnChg chg="mod">
          <ac:chgData name="Gianluca Ruberto" userId="f278aeea-2b90-4e09-b169-65ae54a0ab31" providerId="ADAL" clId="{1874EB87-FFD4-4653-982D-6A984BAFB346}" dt="2022-05-24T15:45:09.487" v="516"/>
          <ac:cxnSpMkLst>
            <pc:docMk/>
            <pc:sldMk cId="2177799319" sldId="281"/>
            <ac:cxnSpMk id="10" creationId="{5E685C5B-F63F-E5AC-0450-7FF924C5AC77}"/>
          </ac:cxnSpMkLst>
        </pc:cxnChg>
        <pc:cxnChg chg="mod">
          <ac:chgData name="Gianluca Ruberto" userId="f278aeea-2b90-4e09-b169-65ae54a0ab31" providerId="ADAL" clId="{1874EB87-FFD4-4653-982D-6A984BAFB346}" dt="2022-05-24T15:45:09.487" v="516"/>
          <ac:cxnSpMkLst>
            <pc:docMk/>
            <pc:sldMk cId="2177799319" sldId="281"/>
            <ac:cxnSpMk id="11" creationId="{4CDACDF2-D66A-22D8-A99E-29783BF555E3}"/>
          </ac:cxnSpMkLst>
        </pc:cxnChg>
        <pc:cxnChg chg="mod">
          <ac:chgData name="Gianluca Ruberto" userId="f278aeea-2b90-4e09-b169-65ae54a0ab31" providerId="ADAL" clId="{1874EB87-FFD4-4653-982D-6A984BAFB346}" dt="2022-05-24T15:45:09.487" v="516"/>
          <ac:cxnSpMkLst>
            <pc:docMk/>
            <pc:sldMk cId="2177799319" sldId="281"/>
            <ac:cxnSpMk id="17" creationId="{48AC09FA-DE7D-540E-EF53-2A4D7DF20783}"/>
          </ac:cxnSpMkLst>
        </pc:cxnChg>
        <pc:cxnChg chg="mod">
          <ac:chgData name="Gianluca Ruberto" userId="f278aeea-2b90-4e09-b169-65ae54a0ab31" providerId="ADAL" clId="{1874EB87-FFD4-4653-982D-6A984BAFB346}" dt="2022-05-24T15:45:09.487" v="516"/>
          <ac:cxnSpMkLst>
            <pc:docMk/>
            <pc:sldMk cId="2177799319" sldId="281"/>
            <ac:cxnSpMk id="20" creationId="{1A574BFA-ADF1-D7BD-13D6-6D61ADADF56F}"/>
          </ac:cxnSpMkLst>
        </pc:cxnChg>
      </pc:sldChg>
      <pc:sldChg chg="addSp delSp modSp new mod">
        <pc:chgData name="Gianluca Ruberto" userId="f278aeea-2b90-4e09-b169-65ae54a0ab31" providerId="ADAL" clId="{1874EB87-FFD4-4653-982D-6A984BAFB346}" dt="2022-05-27T17:45:17.552" v="8614" actId="20577"/>
        <pc:sldMkLst>
          <pc:docMk/>
          <pc:sldMk cId="4256637874" sldId="282"/>
        </pc:sldMkLst>
        <pc:spChg chg="mod">
          <ac:chgData name="Gianluca Ruberto" userId="f278aeea-2b90-4e09-b169-65ae54a0ab31" providerId="ADAL" clId="{1874EB87-FFD4-4653-982D-6A984BAFB346}" dt="2022-05-24T15:44:09.072" v="499" actId="27636"/>
          <ac:spMkLst>
            <pc:docMk/>
            <pc:sldMk cId="4256637874" sldId="282"/>
            <ac:spMk id="2" creationId="{F370053A-853D-2579-E47D-366B37094FAC}"/>
          </ac:spMkLst>
        </pc:spChg>
        <pc:spChg chg="add del">
          <ac:chgData name="Gianluca Ruberto" userId="f278aeea-2b90-4e09-b169-65ae54a0ab31" providerId="ADAL" clId="{1874EB87-FFD4-4653-982D-6A984BAFB346}" dt="2022-05-24T15:30:15.678" v="391"/>
          <ac:spMkLst>
            <pc:docMk/>
            <pc:sldMk cId="4256637874" sldId="282"/>
            <ac:spMk id="3" creationId="{3BCDA9DD-B224-AD47-625E-CC5E68180FAB}"/>
          </ac:spMkLst>
        </pc:spChg>
        <pc:spChg chg="add del">
          <ac:chgData name="Gianluca Ruberto" userId="f278aeea-2b90-4e09-b169-65ae54a0ab31" providerId="ADAL" clId="{1874EB87-FFD4-4653-982D-6A984BAFB346}" dt="2022-05-24T15:30:15.678" v="391"/>
          <ac:spMkLst>
            <pc:docMk/>
            <pc:sldMk cId="4256637874" sldId="282"/>
            <ac:spMk id="4" creationId="{19C3E33B-1673-C438-7335-8490908EA03A}"/>
          </ac:spMkLst>
        </pc:spChg>
        <pc:spChg chg="add del mod">
          <ac:chgData name="Gianluca Ruberto" userId="f278aeea-2b90-4e09-b169-65ae54a0ab31" providerId="ADAL" clId="{1874EB87-FFD4-4653-982D-6A984BAFB346}" dt="2022-05-24T15:44:21.207" v="504"/>
          <ac:spMkLst>
            <pc:docMk/>
            <pc:sldMk cId="4256637874" sldId="282"/>
            <ac:spMk id="5" creationId="{288D536D-01A9-0F94-F2ED-F0A9B4FFE02B}"/>
          </ac:spMkLst>
        </pc:spChg>
        <pc:spChg chg="add mod">
          <ac:chgData name="Gianluca Ruberto" userId="f278aeea-2b90-4e09-b169-65ae54a0ab31" providerId="ADAL" clId="{1874EB87-FFD4-4653-982D-6A984BAFB346}" dt="2022-05-27T17:45:17.552" v="8614" actId="20577"/>
          <ac:spMkLst>
            <pc:docMk/>
            <pc:sldMk cId="4256637874" sldId="282"/>
            <ac:spMk id="6" creationId="{BF324F42-D49C-9DCB-402F-2D232C6590EE}"/>
          </ac:spMkLst>
        </pc:spChg>
        <pc:spChg chg="mod">
          <ac:chgData name="Gianluca Ruberto" userId="f278aeea-2b90-4e09-b169-65ae54a0ab31" providerId="ADAL" clId="{1874EB87-FFD4-4653-982D-6A984BAFB346}" dt="2022-05-24T15:49:31.625" v="679" actId="20577"/>
          <ac:spMkLst>
            <pc:docMk/>
            <pc:sldMk cId="4256637874" sldId="282"/>
            <ac:spMk id="8" creationId="{E0D25701-6858-6ADA-0FB2-354C2CB52290}"/>
          </ac:spMkLst>
        </pc:spChg>
        <pc:spChg chg="mod">
          <ac:chgData name="Gianluca Ruberto" userId="f278aeea-2b90-4e09-b169-65ae54a0ab31" providerId="ADAL" clId="{1874EB87-FFD4-4653-982D-6A984BAFB346}" dt="2022-05-24T15:45:12.251" v="517"/>
          <ac:spMkLst>
            <pc:docMk/>
            <pc:sldMk cId="4256637874" sldId="282"/>
            <ac:spMk id="9" creationId="{B6016B6B-9619-5C04-DEBC-D62000132BE0}"/>
          </ac:spMkLst>
        </pc:spChg>
        <pc:spChg chg="mod">
          <ac:chgData name="Gianluca Ruberto" userId="f278aeea-2b90-4e09-b169-65ae54a0ab31" providerId="ADAL" clId="{1874EB87-FFD4-4653-982D-6A984BAFB346}" dt="2022-05-24T15:45:12.251" v="517"/>
          <ac:spMkLst>
            <pc:docMk/>
            <pc:sldMk cId="4256637874" sldId="282"/>
            <ac:spMk id="10" creationId="{C653141D-9EA4-710C-5D60-7D51A391FAF7}"/>
          </ac:spMkLst>
        </pc:spChg>
        <pc:spChg chg="mod">
          <ac:chgData name="Gianluca Ruberto" userId="f278aeea-2b90-4e09-b169-65ae54a0ab31" providerId="ADAL" clId="{1874EB87-FFD4-4653-982D-6A984BAFB346}" dt="2022-05-24T15:45:12.251" v="517"/>
          <ac:spMkLst>
            <pc:docMk/>
            <pc:sldMk cId="4256637874" sldId="282"/>
            <ac:spMk id="13" creationId="{1EE74632-CA29-A755-3C22-60D6A686CBDD}"/>
          </ac:spMkLst>
        </pc:spChg>
        <pc:spChg chg="mod">
          <ac:chgData name="Gianluca Ruberto" userId="f278aeea-2b90-4e09-b169-65ae54a0ab31" providerId="ADAL" clId="{1874EB87-FFD4-4653-982D-6A984BAFB346}" dt="2022-05-24T15:49:47.855" v="691" actId="20577"/>
          <ac:spMkLst>
            <pc:docMk/>
            <pc:sldMk cId="4256637874" sldId="282"/>
            <ac:spMk id="14" creationId="{771E64A3-6691-05B7-16BF-7A59638EEA42}"/>
          </ac:spMkLst>
        </pc:spChg>
        <pc:spChg chg="mod">
          <ac:chgData name="Gianluca Ruberto" userId="f278aeea-2b90-4e09-b169-65ae54a0ab31" providerId="ADAL" clId="{1874EB87-FFD4-4653-982D-6A984BAFB346}" dt="2022-05-24T15:49:42.853" v="689" actId="20577"/>
          <ac:spMkLst>
            <pc:docMk/>
            <pc:sldMk cId="4256637874" sldId="282"/>
            <ac:spMk id="15" creationId="{85E62E26-C31E-3821-D6B6-68BEA15A3D4E}"/>
          </ac:spMkLst>
        </pc:spChg>
        <pc:spChg chg="mod">
          <ac:chgData name="Gianluca Ruberto" userId="f278aeea-2b90-4e09-b169-65ae54a0ab31" providerId="ADAL" clId="{1874EB87-FFD4-4653-982D-6A984BAFB346}" dt="2022-05-24T15:49:35.818" v="680"/>
          <ac:spMkLst>
            <pc:docMk/>
            <pc:sldMk cId="4256637874" sldId="282"/>
            <ac:spMk id="16" creationId="{04F65C88-791F-3FED-189D-0FBA21551078}"/>
          </ac:spMkLst>
        </pc:spChg>
        <pc:spChg chg="mod">
          <ac:chgData name="Gianluca Ruberto" userId="f278aeea-2b90-4e09-b169-65ae54a0ab31" providerId="ADAL" clId="{1874EB87-FFD4-4653-982D-6A984BAFB346}" dt="2022-05-24T15:49:25.569" v="663"/>
          <ac:spMkLst>
            <pc:docMk/>
            <pc:sldMk cId="4256637874" sldId="282"/>
            <ac:spMk id="17" creationId="{87D3DAC8-6E09-BA49-67FE-B5214CD90CB9}"/>
          </ac:spMkLst>
        </pc:spChg>
        <pc:spChg chg="mod">
          <ac:chgData name="Gianluca Ruberto" userId="f278aeea-2b90-4e09-b169-65ae54a0ab31" providerId="ADAL" clId="{1874EB87-FFD4-4653-982D-6A984BAFB346}" dt="2022-05-24T15:49:38.596" v="681"/>
          <ac:spMkLst>
            <pc:docMk/>
            <pc:sldMk cId="4256637874" sldId="282"/>
            <ac:spMk id="19" creationId="{BFFBBD15-E43F-235F-10B1-2C3F78558664}"/>
          </ac:spMkLst>
        </pc:spChg>
        <pc:spChg chg="mod">
          <ac:chgData name="Gianluca Ruberto" userId="f278aeea-2b90-4e09-b169-65ae54a0ab31" providerId="ADAL" clId="{1874EB87-FFD4-4653-982D-6A984BAFB346}" dt="2022-05-24T15:49:27.548" v="664"/>
          <ac:spMkLst>
            <pc:docMk/>
            <pc:sldMk cId="4256637874" sldId="282"/>
            <ac:spMk id="20" creationId="{478138B8-50DF-39B3-81D0-D0BBD152384C}"/>
          </ac:spMkLst>
        </pc:spChg>
        <pc:spChg chg="mod">
          <ac:chgData name="Gianluca Ruberto" userId="f278aeea-2b90-4e09-b169-65ae54a0ab31" providerId="ADAL" clId="{1874EB87-FFD4-4653-982D-6A984BAFB346}" dt="2022-05-24T15:49:54.154" v="692" actId="20577"/>
          <ac:spMkLst>
            <pc:docMk/>
            <pc:sldMk cId="4256637874" sldId="282"/>
            <ac:spMk id="22" creationId="{28D7095C-3CC8-439B-1F89-DF68829350C3}"/>
          </ac:spMkLst>
        </pc:spChg>
        <pc:spChg chg="mod">
          <ac:chgData name="Gianluca Ruberto" userId="f278aeea-2b90-4e09-b169-65ae54a0ab31" providerId="ADAL" clId="{1874EB87-FFD4-4653-982D-6A984BAFB346}" dt="2022-05-24T15:45:12.251" v="517"/>
          <ac:spMkLst>
            <pc:docMk/>
            <pc:sldMk cId="4256637874" sldId="282"/>
            <ac:spMk id="23" creationId="{A87A0C66-BC7A-D935-D35D-EE46A33ACCB7}"/>
          </ac:spMkLst>
        </pc:spChg>
        <pc:grpChg chg="add mod">
          <ac:chgData name="Gianluca Ruberto" userId="f278aeea-2b90-4e09-b169-65ae54a0ab31" providerId="ADAL" clId="{1874EB87-FFD4-4653-982D-6A984BAFB346}" dt="2022-05-24T15:45:12.251" v="517"/>
          <ac:grpSpMkLst>
            <pc:docMk/>
            <pc:sldMk cId="4256637874" sldId="282"/>
            <ac:grpSpMk id="7" creationId="{CBCC08B5-9769-0787-DD54-4F2B50D49108}"/>
          </ac:grpSpMkLst>
        </pc:grpChg>
        <pc:picChg chg="add del">
          <ac:chgData name="Gianluca Ruberto" userId="f278aeea-2b90-4e09-b169-65ae54a0ab31" providerId="ADAL" clId="{1874EB87-FFD4-4653-982D-6A984BAFB346}" dt="2022-05-24T15:30:15.678" v="391"/>
          <ac:picMkLst>
            <pc:docMk/>
            <pc:sldMk cId="4256637874" sldId="282"/>
            <ac:picMk id="8193" creationId="{EAAAB281-DB76-E91A-D0C4-DB57C5CB4C83}"/>
          </ac:picMkLst>
        </pc:picChg>
        <pc:picChg chg="add del mod">
          <ac:chgData name="Gianluca Ruberto" userId="f278aeea-2b90-4e09-b169-65ae54a0ab31" providerId="ADAL" clId="{1874EB87-FFD4-4653-982D-6A984BAFB346}" dt="2022-05-24T15:49:58.302" v="693" actId="478"/>
          <ac:picMkLst>
            <pc:docMk/>
            <pc:sldMk cId="4256637874" sldId="282"/>
            <ac:picMk id="8196" creationId="{C3264925-0D27-F973-B65C-AC0A0EE8FC0C}"/>
          </ac:picMkLst>
        </pc:picChg>
        <pc:cxnChg chg="mod">
          <ac:chgData name="Gianluca Ruberto" userId="f278aeea-2b90-4e09-b169-65ae54a0ab31" providerId="ADAL" clId="{1874EB87-FFD4-4653-982D-6A984BAFB346}" dt="2022-05-24T15:45:12.251" v="517"/>
          <ac:cxnSpMkLst>
            <pc:docMk/>
            <pc:sldMk cId="4256637874" sldId="282"/>
            <ac:cxnSpMk id="11" creationId="{F396B0D2-9FAB-84C7-B817-CB0D9A17347F}"/>
          </ac:cxnSpMkLst>
        </pc:cxnChg>
        <pc:cxnChg chg="mod">
          <ac:chgData name="Gianluca Ruberto" userId="f278aeea-2b90-4e09-b169-65ae54a0ab31" providerId="ADAL" clId="{1874EB87-FFD4-4653-982D-6A984BAFB346}" dt="2022-05-24T15:45:12.251" v="517"/>
          <ac:cxnSpMkLst>
            <pc:docMk/>
            <pc:sldMk cId="4256637874" sldId="282"/>
            <ac:cxnSpMk id="12" creationId="{09E0AD32-7620-EECB-0750-BD5F60C64FCE}"/>
          </ac:cxnSpMkLst>
        </pc:cxnChg>
        <pc:cxnChg chg="mod">
          <ac:chgData name="Gianluca Ruberto" userId="f278aeea-2b90-4e09-b169-65ae54a0ab31" providerId="ADAL" clId="{1874EB87-FFD4-4653-982D-6A984BAFB346}" dt="2022-05-24T15:45:12.251" v="517"/>
          <ac:cxnSpMkLst>
            <pc:docMk/>
            <pc:sldMk cId="4256637874" sldId="282"/>
            <ac:cxnSpMk id="18" creationId="{90EF9633-83B7-88A0-6161-073A7E1A294C}"/>
          </ac:cxnSpMkLst>
        </pc:cxnChg>
        <pc:cxnChg chg="mod">
          <ac:chgData name="Gianluca Ruberto" userId="f278aeea-2b90-4e09-b169-65ae54a0ab31" providerId="ADAL" clId="{1874EB87-FFD4-4653-982D-6A984BAFB346}" dt="2022-05-24T15:45:12.251" v="517"/>
          <ac:cxnSpMkLst>
            <pc:docMk/>
            <pc:sldMk cId="4256637874" sldId="282"/>
            <ac:cxnSpMk id="21" creationId="{58F5C6C6-F810-67FD-1ABE-14F932DEDB49}"/>
          </ac:cxnSpMkLst>
        </pc:cxnChg>
      </pc:sldChg>
      <pc:sldChg chg="addSp delSp modSp new mod">
        <pc:chgData name="Gianluca Ruberto" userId="f278aeea-2b90-4e09-b169-65ae54a0ab31" providerId="ADAL" clId="{1874EB87-FFD4-4653-982D-6A984BAFB346}" dt="2022-05-27T17:48:29.598" v="8696" actId="20577"/>
        <pc:sldMkLst>
          <pc:docMk/>
          <pc:sldMk cId="2162653679" sldId="283"/>
        </pc:sldMkLst>
        <pc:spChg chg="mod">
          <ac:chgData name="Gianluca Ruberto" userId="f278aeea-2b90-4e09-b169-65ae54a0ab31" providerId="ADAL" clId="{1874EB87-FFD4-4653-982D-6A984BAFB346}" dt="2022-05-24T15:44:26.372" v="507" actId="20577"/>
          <ac:spMkLst>
            <pc:docMk/>
            <pc:sldMk cId="2162653679" sldId="283"/>
            <ac:spMk id="2" creationId="{9E1A00C9-2E19-75DC-E13E-D3316AD4B147}"/>
          </ac:spMkLst>
        </pc:spChg>
        <pc:spChg chg="add del mod">
          <ac:chgData name="Gianluca Ruberto" userId="f278aeea-2b90-4e09-b169-65ae54a0ab31" providerId="ADAL" clId="{1874EB87-FFD4-4653-982D-6A984BAFB346}" dt="2022-05-24T15:44:36.672" v="512"/>
          <ac:spMkLst>
            <pc:docMk/>
            <pc:sldMk cId="2162653679" sldId="283"/>
            <ac:spMk id="3" creationId="{DC77CBC7-ABE0-6A6A-9575-83CF8ED59F5F}"/>
          </ac:spMkLst>
        </pc:spChg>
        <pc:spChg chg="add mod">
          <ac:chgData name="Gianluca Ruberto" userId="f278aeea-2b90-4e09-b169-65ae54a0ab31" providerId="ADAL" clId="{1874EB87-FFD4-4653-982D-6A984BAFB346}" dt="2022-05-27T17:48:29.598" v="8696" actId="20577"/>
          <ac:spMkLst>
            <pc:docMk/>
            <pc:sldMk cId="2162653679" sldId="283"/>
            <ac:spMk id="4" creationId="{4A531025-9672-1651-3040-F3911A859D9A}"/>
          </ac:spMkLst>
        </pc:spChg>
        <pc:spChg chg="mod">
          <ac:chgData name="Gianluca Ruberto" userId="f278aeea-2b90-4e09-b169-65ae54a0ab31" providerId="ADAL" clId="{1874EB87-FFD4-4653-982D-6A984BAFB346}" dt="2022-05-24T15:50:27.816" v="705" actId="20577"/>
          <ac:spMkLst>
            <pc:docMk/>
            <pc:sldMk cId="2162653679" sldId="283"/>
            <ac:spMk id="7" creationId="{6B82AC84-8B75-DF3E-9E42-625149151A39}"/>
          </ac:spMkLst>
        </pc:spChg>
        <pc:spChg chg="mod">
          <ac:chgData name="Gianluca Ruberto" userId="f278aeea-2b90-4e09-b169-65ae54a0ab31" providerId="ADAL" clId="{1874EB87-FFD4-4653-982D-6A984BAFB346}" dt="2022-05-24T15:45:15.185" v="518"/>
          <ac:spMkLst>
            <pc:docMk/>
            <pc:sldMk cId="2162653679" sldId="283"/>
            <ac:spMk id="8" creationId="{C3349D21-576E-46E0-57DA-DA97066379BB}"/>
          </ac:spMkLst>
        </pc:spChg>
        <pc:spChg chg="mod">
          <ac:chgData name="Gianluca Ruberto" userId="f278aeea-2b90-4e09-b169-65ae54a0ab31" providerId="ADAL" clId="{1874EB87-FFD4-4653-982D-6A984BAFB346}" dt="2022-05-24T15:45:15.185" v="518"/>
          <ac:spMkLst>
            <pc:docMk/>
            <pc:sldMk cId="2162653679" sldId="283"/>
            <ac:spMk id="9" creationId="{C5FCE15D-F882-FB6E-62D4-E5E078987850}"/>
          </ac:spMkLst>
        </pc:spChg>
        <pc:spChg chg="mod">
          <ac:chgData name="Gianluca Ruberto" userId="f278aeea-2b90-4e09-b169-65ae54a0ab31" providerId="ADAL" clId="{1874EB87-FFD4-4653-982D-6A984BAFB346}" dt="2022-05-24T15:50:40.758" v="711" actId="20577"/>
          <ac:spMkLst>
            <pc:docMk/>
            <pc:sldMk cId="2162653679" sldId="283"/>
            <ac:spMk id="12" creationId="{553DD6DE-D9C2-E2CD-DC62-B55C26DFD549}"/>
          </ac:spMkLst>
        </pc:spChg>
        <pc:spChg chg="mod">
          <ac:chgData name="Gianluca Ruberto" userId="f278aeea-2b90-4e09-b169-65ae54a0ab31" providerId="ADAL" clId="{1874EB87-FFD4-4653-982D-6A984BAFB346}" dt="2022-05-24T15:45:15.185" v="518"/>
          <ac:spMkLst>
            <pc:docMk/>
            <pc:sldMk cId="2162653679" sldId="283"/>
            <ac:spMk id="13" creationId="{F6B8253E-F77B-F7D0-EF14-699731083738}"/>
          </ac:spMkLst>
        </pc:spChg>
        <pc:spChg chg="mod">
          <ac:chgData name="Gianluca Ruberto" userId="f278aeea-2b90-4e09-b169-65ae54a0ab31" providerId="ADAL" clId="{1874EB87-FFD4-4653-982D-6A984BAFB346}" dt="2022-05-24T15:50:24.622" v="699" actId="20577"/>
          <ac:spMkLst>
            <pc:docMk/>
            <pc:sldMk cId="2162653679" sldId="283"/>
            <ac:spMk id="14" creationId="{31E44519-8B2B-6B80-C4B3-275687130F23}"/>
          </ac:spMkLst>
        </pc:spChg>
        <pc:spChg chg="mod">
          <ac:chgData name="Gianluca Ruberto" userId="f278aeea-2b90-4e09-b169-65ae54a0ab31" providerId="ADAL" clId="{1874EB87-FFD4-4653-982D-6A984BAFB346}" dt="2022-05-24T15:50:32.154" v="706"/>
          <ac:spMkLst>
            <pc:docMk/>
            <pc:sldMk cId="2162653679" sldId="283"/>
            <ac:spMk id="15" creationId="{A2841BCE-3BA0-9197-B235-765878F63897}"/>
          </ac:spMkLst>
        </pc:spChg>
        <pc:spChg chg="mod">
          <ac:chgData name="Gianluca Ruberto" userId="f278aeea-2b90-4e09-b169-65ae54a0ab31" providerId="ADAL" clId="{1874EB87-FFD4-4653-982D-6A984BAFB346}" dt="2022-05-24T15:50:19.546" v="695"/>
          <ac:spMkLst>
            <pc:docMk/>
            <pc:sldMk cId="2162653679" sldId="283"/>
            <ac:spMk id="16" creationId="{85C432B3-5A65-DC52-357F-FF68B571DFC2}"/>
          </ac:spMkLst>
        </pc:spChg>
        <pc:spChg chg="mod">
          <ac:chgData name="Gianluca Ruberto" userId="f278aeea-2b90-4e09-b169-65ae54a0ab31" providerId="ADAL" clId="{1874EB87-FFD4-4653-982D-6A984BAFB346}" dt="2022-05-24T15:50:34.430" v="707"/>
          <ac:spMkLst>
            <pc:docMk/>
            <pc:sldMk cId="2162653679" sldId="283"/>
            <ac:spMk id="18" creationId="{7869F95D-BA36-5A4D-D2C6-E96FF389FA76}"/>
          </ac:spMkLst>
        </pc:spChg>
        <pc:spChg chg="mod">
          <ac:chgData name="Gianluca Ruberto" userId="f278aeea-2b90-4e09-b169-65ae54a0ab31" providerId="ADAL" clId="{1874EB87-FFD4-4653-982D-6A984BAFB346}" dt="2022-05-24T15:50:21.685" v="696"/>
          <ac:spMkLst>
            <pc:docMk/>
            <pc:sldMk cId="2162653679" sldId="283"/>
            <ac:spMk id="19" creationId="{CE011FB7-E9D3-7EDF-A203-333CE8432526}"/>
          </ac:spMkLst>
        </pc:spChg>
        <pc:spChg chg="mod">
          <ac:chgData name="Gianluca Ruberto" userId="f278aeea-2b90-4e09-b169-65ae54a0ab31" providerId="ADAL" clId="{1874EB87-FFD4-4653-982D-6A984BAFB346}" dt="2022-05-24T15:45:15.185" v="518"/>
          <ac:spMkLst>
            <pc:docMk/>
            <pc:sldMk cId="2162653679" sldId="283"/>
            <ac:spMk id="21" creationId="{6C320695-AD5E-5116-9AB2-E800AEC0B854}"/>
          </ac:spMkLst>
        </pc:spChg>
        <pc:spChg chg="mod">
          <ac:chgData name="Gianluca Ruberto" userId="f278aeea-2b90-4e09-b169-65ae54a0ab31" providerId="ADAL" clId="{1874EB87-FFD4-4653-982D-6A984BAFB346}" dt="2022-05-24T15:50:56.523" v="712" actId="20577"/>
          <ac:spMkLst>
            <pc:docMk/>
            <pc:sldMk cId="2162653679" sldId="283"/>
            <ac:spMk id="22" creationId="{EC2C68CD-0C84-FC9A-D54C-A30CB7D5E9D3}"/>
          </ac:spMkLst>
        </pc:spChg>
        <pc:grpChg chg="add mod">
          <ac:chgData name="Gianluca Ruberto" userId="f278aeea-2b90-4e09-b169-65ae54a0ab31" providerId="ADAL" clId="{1874EB87-FFD4-4653-982D-6A984BAFB346}" dt="2022-05-24T15:45:15.185" v="518"/>
          <ac:grpSpMkLst>
            <pc:docMk/>
            <pc:sldMk cId="2162653679" sldId="283"/>
            <ac:grpSpMk id="6" creationId="{7914CB84-D602-9B58-EC3C-28CD0BFA8C5C}"/>
          </ac:grpSpMkLst>
        </pc:grpChg>
        <pc:picChg chg="add del mod">
          <ac:chgData name="Gianluca Ruberto" userId="f278aeea-2b90-4e09-b169-65ae54a0ab31" providerId="ADAL" clId="{1874EB87-FFD4-4653-982D-6A984BAFB346}" dt="2022-05-24T15:50:59.612" v="713" actId="478"/>
          <ac:picMkLst>
            <pc:docMk/>
            <pc:sldMk cId="2162653679" sldId="283"/>
            <ac:picMk id="9217" creationId="{81C38D9C-3BEB-4AF0-D40C-562E692EFB76}"/>
          </ac:picMkLst>
        </pc:picChg>
        <pc:cxnChg chg="mod">
          <ac:chgData name="Gianluca Ruberto" userId="f278aeea-2b90-4e09-b169-65ae54a0ab31" providerId="ADAL" clId="{1874EB87-FFD4-4653-982D-6A984BAFB346}" dt="2022-05-24T15:45:15.185" v="518"/>
          <ac:cxnSpMkLst>
            <pc:docMk/>
            <pc:sldMk cId="2162653679" sldId="283"/>
            <ac:cxnSpMk id="10" creationId="{4E032F6F-5C0B-C314-D938-D89822FC7A67}"/>
          </ac:cxnSpMkLst>
        </pc:cxnChg>
        <pc:cxnChg chg="mod">
          <ac:chgData name="Gianluca Ruberto" userId="f278aeea-2b90-4e09-b169-65ae54a0ab31" providerId="ADAL" clId="{1874EB87-FFD4-4653-982D-6A984BAFB346}" dt="2022-05-24T15:45:15.185" v="518"/>
          <ac:cxnSpMkLst>
            <pc:docMk/>
            <pc:sldMk cId="2162653679" sldId="283"/>
            <ac:cxnSpMk id="11" creationId="{42833AEE-1F39-C29A-C4C2-638AEF2A7880}"/>
          </ac:cxnSpMkLst>
        </pc:cxnChg>
        <pc:cxnChg chg="mod">
          <ac:chgData name="Gianluca Ruberto" userId="f278aeea-2b90-4e09-b169-65ae54a0ab31" providerId="ADAL" clId="{1874EB87-FFD4-4653-982D-6A984BAFB346}" dt="2022-05-24T15:45:15.185" v="518"/>
          <ac:cxnSpMkLst>
            <pc:docMk/>
            <pc:sldMk cId="2162653679" sldId="283"/>
            <ac:cxnSpMk id="17" creationId="{0E30E226-1875-E03B-D143-F2DCE8F41BD7}"/>
          </ac:cxnSpMkLst>
        </pc:cxnChg>
        <pc:cxnChg chg="mod">
          <ac:chgData name="Gianluca Ruberto" userId="f278aeea-2b90-4e09-b169-65ae54a0ab31" providerId="ADAL" clId="{1874EB87-FFD4-4653-982D-6A984BAFB346}" dt="2022-05-24T15:45:15.185" v="518"/>
          <ac:cxnSpMkLst>
            <pc:docMk/>
            <pc:sldMk cId="2162653679" sldId="283"/>
            <ac:cxnSpMk id="20" creationId="{CA54B755-DE63-EA76-E50C-8BD1675863CA}"/>
          </ac:cxnSpMkLst>
        </pc:cxnChg>
      </pc:sldChg>
      <pc:sldChg chg="modSp new mod">
        <pc:chgData name="Gianluca Ruberto" userId="f278aeea-2b90-4e09-b169-65ae54a0ab31" providerId="ADAL" clId="{1874EB87-FFD4-4653-982D-6A984BAFB346}" dt="2022-05-27T17:57:06.925" v="8782" actId="403"/>
        <pc:sldMkLst>
          <pc:docMk/>
          <pc:sldMk cId="1964500086" sldId="284"/>
        </pc:sldMkLst>
        <pc:spChg chg="mod">
          <ac:chgData name="Gianluca Ruberto" userId="f278aeea-2b90-4e09-b169-65ae54a0ab31" providerId="ADAL" clId="{1874EB87-FFD4-4653-982D-6A984BAFB346}" dt="2022-05-27T17:57:06.925" v="8782" actId="403"/>
          <ac:spMkLst>
            <pc:docMk/>
            <pc:sldMk cId="1964500086" sldId="284"/>
            <ac:spMk id="2" creationId="{10D0526E-196F-763B-580F-B8B400FEF557}"/>
          </ac:spMkLst>
        </pc:spChg>
      </pc:sldChg>
      <pc:sldChg chg="modSp new mod ord">
        <pc:chgData name="Gianluca Ruberto" userId="f278aeea-2b90-4e09-b169-65ae54a0ab31" providerId="ADAL" clId="{1874EB87-FFD4-4653-982D-6A984BAFB346}" dt="2022-05-27T18:00:57.797" v="8784"/>
        <pc:sldMkLst>
          <pc:docMk/>
          <pc:sldMk cId="3573415771" sldId="285"/>
        </pc:sldMkLst>
        <pc:spChg chg="mod">
          <ac:chgData name="Gianluca Ruberto" userId="f278aeea-2b90-4e09-b169-65ae54a0ab31" providerId="ADAL" clId="{1874EB87-FFD4-4653-982D-6A984BAFB346}" dt="2022-05-24T15:31:09.615" v="400"/>
          <ac:spMkLst>
            <pc:docMk/>
            <pc:sldMk cId="3573415771" sldId="285"/>
            <ac:spMk id="2" creationId="{F8A877D6-71E2-BC78-C63C-F02E60761AAF}"/>
          </ac:spMkLst>
        </pc:spChg>
      </pc:sldChg>
      <pc:sldChg chg="modSp new mod">
        <pc:chgData name="Gianluca Ruberto" userId="f278aeea-2b90-4e09-b169-65ae54a0ab31" providerId="ADAL" clId="{1874EB87-FFD4-4653-982D-6A984BAFB346}" dt="2022-05-28T10:47:59.111" v="10760" actId="1076"/>
        <pc:sldMkLst>
          <pc:docMk/>
          <pc:sldMk cId="1406563394" sldId="286"/>
        </pc:sldMkLst>
        <pc:spChg chg="mod">
          <ac:chgData name="Gianluca Ruberto" userId="f278aeea-2b90-4e09-b169-65ae54a0ab31" providerId="ADAL" clId="{1874EB87-FFD4-4653-982D-6A984BAFB346}" dt="2022-05-28T10:47:59.111" v="10760" actId="1076"/>
          <ac:spMkLst>
            <pc:docMk/>
            <pc:sldMk cId="1406563394" sldId="286"/>
            <ac:spMk id="2" creationId="{1C9B89C5-3CE7-6FAA-5DAE-A14A3FA37C24}"/>
          </ac:spMkLst>
        </pc:spChg>
      </pc:sldChg>
      <pc:sldChg chg="addSp delSp modSp new mod">
        <pc:chgData name="Gianluca Ruberto" userId="f278aeea-2b90-4e09-b169-65ae54a0ab31" providerId="ADAL" clId="{1874EB87-FFD4-4653-982D-6A984BAFB346}" dt="2022-05-28T10:10:12.596" v="9864" actId="20577"/>
        <pc:sldMkLst>
          <pc:docMk/>
          <pc:sldMk cId="3330723525" sldId="287"/>
        </pc:sldMkLst>
        <pc:spChg chg="add del mod">
          <ac:chgData name="Gianluca Ruberto" userId="f278aeea-2b90-4e09-b169-65ae54a0ab31" providerId="ADAL" clId="{1874EB87-FFD4-4653-982D-6A984BAFB346}" dt="2022-05-28T09:53:02.075" v="9431" actId="255"/>
          <ac:spMkLst>
            <pc:docMk/>
            <pc:sldMk cId="3330723525" sldId="287"/>
            <ac:spMk id="2" creationId="{92BF41DD-F2E4-2BA4-5075-9EC4899C51FC}"/>
          </ac:spMkLst>
        </pc:spChg>
        <pc:spChg chg="add del mod">
          <ac:chgData name="Gianluca Ruberto" userId="f278aeea-2b90-4e09-b169-65ae54a0ab31" providerId="ADAL" clId="{1874EB87-FFD4-4653-982D-6A984BAFB346}" dt="2022-05-28T09:52:52.949" v="9429" actId="478"/>
          <ac:spMkLst>
            <pc:docMk/>
            <pc:sldMk cId="3330723525" sldId="287"/>
            <ac:spMk id="4" creationId="{5D908E6B-6360-E7F7-BC80-D41B25F6F9BA}"/>
          </ac:spMkLst>
        </pc:spChg>
        <pc:spChg chg="add del mod">
          <ac:chgData name="Gianluca Ruberto" userId="f278aeea-2b90-4e09-b169-65ae54a0ab31" providerId="ADAL" clId="{1874EB87-FFD4-4653-982D-6A984BAFB346}" dt="2022-05-28T09:52:51.887" v="9427" actId="767"/>
          <ac:spMkLst>
            <pc:docMk/>
            <pc:sldMk cId="3330723525" sldId="287"/>
            <ac:spMk id="5" creationId="{EDC51E68-B7ED-0662-0953-46AFB1E63F20}"/>
          </ac:spMkLst>
        </pc:spChg>
        <pc:spChg chg="add mod">
          <ac:chgData name="Gianluca Ruberto" userId="f278aeea-2b90-4e09-b169-65ae54a0ab31" providerId="ADAL" clId="{1874EB87-FFD4-4653-982D-6A984BAFB346}" dt="2022-05-28T10:10:12.596" v="9864" actId="20577"/>
          <ac:spMkLst>
            <pc:docMk/>
            <pc:sldMk cId="3330723525" sldId="287"/>
            <ac:spMk id="6" creationId="{7A593D3E-2949-83E2-E71B-FE6B82C0C644}"/>
          </ac:spMkLst>
        </pc:spChg>
        <pc:spChg chg="add mod">
          <ac:chgData name="Gianluca Ruberto" userId="f278aeea-2b90-4e09-b169-65ae54a0ab31" providerId="ADAL" clId="{1874EB87-FFD4-4653-982D-6A984BAFB346}" dt="2022-05-28T09:56:12.240" v="9538" actId="20577"/>
          <ac:spMkLst>
            <pc:docMk/>
            <pc:sldMk cId="3330723525" sldId="287"/>
            <ac:spMk id="7" creationId="{6AB88D09-EE61-127C-3900-D07BD62EE517}"/>
          </ac:spMkLst>
        </pc:spChg>
        <pc:spChg chg="add del">
          <ac:chgData name="Gianluca Ruberto" userId="f278aeea-2b90-4e09-b169-65ae54a0ab31" providerId="ADAL" clId="{1874EB87-FFD4-4653-982D-6A984BAFB346}" dt="2022-05-28T09:57:36.079" v="9598"/>
          <ac:spMkLst>
            <pc:docMk/>
            <pc:sldMk cId="3330723525" sldId="287"/>
            <ac:spMk id="8" creationId="{CAFFA44F-192E-DA20-B30C-8D83AE3AF346}"/>
          </ac:spMkLst>
        </pc:spChg>
        <pc:spChg chg="add mod">
          <ac:chgData name="Gianluca Ruberto" userId="f278aeea-2b90-4e09-b169-65ae54a0ab31" providerId="ADAL" clId="{1874EB87-FFD4-4653-982D-6A984BAFB346}" dt="2022-05-28T09:57:43.630" v="9600" actId="20577"/>
          <ac:spMkLst>
            <pc:docMk/>
            <pc:sldMk cId="3330723525" sldId="287"/>
            <ac:spMk id="9" creationId="{0428F061-7B5F-9D4A-1C17-8D62D0C7F533}"/>
          </ac:spMkLst>
        </pc:spChg>
        <pc:spChg chg="add mod">
          <ac:chgData name="Gianluca Ruberto" userId="f278aeea-2b90-4e09-b169-65ae54a0ab31" providerId="ADAL" clId="{1874EB87-FFD4-4653-982D-6A984BAFB346}" dt="2022-05-28T09:58:21.226" v="9603" actId="20577"/>
          <ac:spMkLst>
            <pc:docMk/>
            <pc:sldMk cId="3330723525" sldId="287"/>
            <ac:spMk id="10" creationId="{FE7AFADF-CD9C-E9FE-6E04-8156E7970A08}"/>
          </ac:spMkLst>
        </pc:spChg>
        <pc:spChg chg="add mod">
          <ac:chgData name="Gianluca Ruberto" userId="f278aeea-2b90-4e09-b169-65ae54a0ab31" providerId="ADAL" clId="{1874EB87-FFD4-4653-982D-6A984BAFB346}" dt="2022-05-28T09:58:37.817" v="9606" actId="20577"/>
          <ac:spMkLst>
            <pc:docMk/>
            <pc:sldMk cId="3330723525" sldId="287"/>
            <ac:spMk id="11" creationId="{91B8680D-754D-404D-9AED-2FD6113B6E67}"/>
          </ac:spMkLst>
        </pc:spChg>
        <pc:spChg chg="add mod">
          <ac:chgData name="Gianluca Ruberto" userId="f278aeea-2b90-4e09-b169-65ae54a0ab31" providerId="ADAL" clId="{1874EB87-FFD4-4653-982D-6A984BAFB346}" dt="2022-05-28T09:58:58.022" v="9609" actId="20577"/>
          <ac:spMkLst>
            <pc:docMk/>
            <pc:sldMk cId="3330723525" sldId="287"/>
            <ac:spMk id="12" creationId="{893D43F8-00CA-9331-99DF-1199DDE8058B}"/>
          </ac:spMkLst>
        </pc:spChg>
        <pc:spChg chg="add mod">
          <ac:chgData name="Gianluca Ruberto" userId="f278aeea-2b90-4e09-b169-65ae54a0ab31" providerId="ADAL" clId="{1874EB87-FFD4-4653-982D-6A984BAFB346}" dt="2022-05-28T10:00:22.147" v="9644" actId="20577"/>
          <ac:spMkLst>
            <pc:docMk/>
            <pc:sldMk cId="3330723525" sldId="287"/>
            <ac:spMk id="13" creationId="{11C153F2-A55E-C88E-D23D-63D8CE920EF6}"/>
          </ac:spMkLst>
        </pc:spChg>
        <pc:spChg chg="add mod">
          <ac:chgData name="Gianluca Ruberto" userId="f278aeea-2b90-4e09-b169-65ae54a0ab31" providerId="ADAL" clId="{1874EB87-FFD4-4653-982D-6A984BAFB346}" dt="2022-05-28T10:00:45.171" v="9647" actId="20577"/>
          <ac:spMkLst>
            <pc:docMk/>
            <pc:sldMk cId="3330723525" sldId="287"/>
            <ac:spMk id="14" creationId="{8E259C81-0B56-671C-AAB1-90B9D0277D7A}"/>
          </ac:spMkLst>
        </pc:spChg>
        <pc:spChg chg="add mod">
          <ac:chgData name="Gianluca Ruberto" userId="f278aeea-2b90-4e09-b169-65ae54a0ab31" providerId="ADAL" clId="{1874EB87-FFD4-4653-982D-6A984BAFB346}" dt="2022-05-28T10:01:06.974" v="9650" actId="20577"/>
          <ac:spMkLst>
            <pc:docMk/>
            <pc:sldMk cId="3330723525" sldId="287"/>
            <ac:spMk id="15" creationId="{8E720F65-BBA6-970E-CDBD-D788BDC1D031}"/>
          </ac:spMkLst>
        </pc:spChg>
        <pc:spChg chg="add mod">
          <ac:chgData name="Gianluca Ruberto" userId="f278aeea-2b90-4e09-b169-65ae54a0ab31" providerId="ADAL" clId="{1874EB87-FFD4-4653-982D-6A984BAFB346}" dt="2022-05-28T10:02:01.322" v="9687" actId="20577"/>
          <ac:spMkLst>
            <pc:docMk/>
            <pc:sldMk cId="3330723525" sldId="287"/>
            <ac:spMk id="16" creationId="{0B466210-FE04-4621-9F05-C90CC1981CA3}"/>
          </ac:spMkLst>
        </pc:spChg>
        <pc:spChg chg="add mod">
          <ac:chgData name="Gianluca Ruberto" userId="f278aeea-2b90-4e09-b169-65ae54a0ab31" providerId="ADAL" clId="{1874EB87-FFD4-4653-982D-6A984BAFB346}" dt="2022-05-28T10:02:24.432" v="9690" actId="20577"/>
          <ac:spMkLst>
            <pc:docMk/>
            <pc:sldMk cId="3330723525" sldId="287"/>
            <ac:spMk id="17" creationId="{0C885CE0-CBEE-B0EE-80CA-B8DC2856EDF2}"/>
          </ac:spMkLst>
        </pc:spChg>
        <pc:spChg chg="add mod">
          <ac:chgData name="Gianluca Ruberto" userId="f278aeea-2b90-4e09-b169-65ae54a0ab31" providerId="ADAL" clId="{1874EB87-FFD4-4653-982D-6A984BAFB346}" dt="2022-05-28T10:02:43.389" v="9693" actId="20577"/>
          <ac:spMkLst>
            <pc:docMk/>
            <pc:sldMk cId="3330723525" sldId="287"/>
            <ac:spMk id="18" creationId="{906BEBD6-C487-59B9-A5EF-2427C81CE1E8}"/>
          </ac:spMkLst>
        </pc:spChg>
        <pc:spChg chg="add mod">
          <ac:chgData name="Gianluca Ruberto" userId="f278aeea-2b90-4e09-b169-65ae54a0ab31" providerId="ADAL" clId="{1874EB87-FFD4-4653-982D-6A984BAFB346}" dt="2022-05-28T10:09:58.624" v="9862" actId="207"/>
          <ac:spMkLst>
            <pc:docMk/>
            <pc:sldMk cId="3330723525" sldId="287"/>
            <ac:spMk id="19" creationId="{6F124D99-7957-25D9-F47E-E41B31C4B798}"/>
          </ac:spMkLst>
        </pc:spChg>
        <pc:spChg chg="add mod">
          <ac:chgData name="Gianluca Ruberto" userId="f278aeea-2b90-4e09-b169-65ae54a0ab31" providerId="ADAL" clId="{1874EB87-FFD4-4653-982D-6A984BAFB346}" dt="2022-05-28T10:04:50.518" v="9751" actId="6549"/>
          <ac:spMkLst>
            <pc:docMk/>
            <pc:sldMk cId="3330723525" sldId="287"/>
            <ac:spMk id="20" creationId="{186828B3-A934-A8F2-8D47-7555442A08AB}"/>
          </ac:spMkLst>
        </pc:spChg>
        <pc:spChg chg="add mod">
          <ac:chgData name="Gianluca Ruberto" userId="f278aeea-2b90-4e09-b169-65ae54a0ab31" providerId="ADAL" clId="{1874EB87-FFD4-4653-982D-6A984BAFB346}" dt="2022-05-28T10:05:14.830" v="9754" actId="20577"/>
          <ac:spMkLst>
            <pc:docMk/>
            <pc:sldMk cId="3330723525" sldId="287"/>
            <ac:spMk id="21" creationId="{41C3C11C-F75F-5E95-B7C8-A8C576476381}"/>
          </ac:spMkLst>
        </pc:spChg>
        <pc:spChg chg="add del mod">
          <ac:chgData name="Gianluca Ruberto" userId="f278aeea-2b90-4e09-b169-65ae54a0ab31" providerId="ADAL" clId="{1874EB87-FFD4-4653-982D-6A984BAFB346}" dt="2022-05-28T10:05:41.265" v="9759" actId="478"/>
          <ac:spMkLst>
            <pc:docMk/>
            <pc:sldMk cId="3330723525" sldId="287"/>
            <ac:spMk id="22" creationId="{D3465370-570E-D4A0-DAC8-7C9FC014C67D}"/>
          </ac:spMkLst>
        </pc:spChg>
        <pc:spChg chg="add mod">
          <ac:chgData name="Gianluca Ruberto" userId="f278aeea-2b90-4e09-b169-65ae54a0ab31" providerId="ADAL" clId="{1874EB87-FFD4-4653-982D-6A984BAFB346}" dt="2022-05-28T10:06:31.260" v="9795" actId="20577"/>
          <ac:spMkLst>
            <pc:docMk/>
            <pc:sldMk cId="3330723525" sldId="287"/>
            <ac:spMk id="23" creationId="{EC65847D-8EBA-9363-AECE-5D0BBD5C6AE3}"/>
          </ac:spMkLst>
        </pc:spChg>
        <pc:spChg chg="add mod">
          <ac:chgData name="Gianluca Ruberto" userId="f278aeea-2b90-4e09-b169-65ae54a0ab31" providerId="ADAL" clId="{1874EB87-FFD4-4653-982D-6A984BAFB346}" dt="2022-05-28T10:06:48.475" v="9798" actId="20577"/>
          <ac:spMkLst>
            <pc:docMk/>
            <pc:sldMk cId="3330723525" sldId="287"/>
            <ac:spMk id="24" creationId="{DEFED0BF-8F6B-56EC-DD10-A45E92E945DE}"/>
          </ac:spMkLst>
        </pc:spChg>
        <pc:spChg chg="add mod">
          <ac:chgData name="Gianluca Ruberto" userId="f278aeea-2b90-4e09-b169-65ae54a0ab31" providerId="ADAL" clId="{1874EB87-FFD4-4653-982D-6A984BAFB346}" dt="2022-05-28T10:07:06.637" v="9801" actId="20577"/>
          <ac:spMkLst>
            <pc:docMk/>
            <pc:sldMk cId="3330723525" sldId="287"/>
            <ac:spMk id="25" creationId="{BBD8AC26-6E2F-5814-EA3E-4F08BA788044}"/>
          </ac:spMkLst>
        </pc:spChg>
        <pc:spChg chg="add mod">
          <ac:chgData name="Gianluca Ruberto" userId="f278aeea-2b90-4e09-b169-65ae54a0ab31" providerId="ADAL" clId="{1874EB87-FFD4-4653-982D-6A984BAFB346}" dt="2022-05-28T10:08:43.532" v="9849" actId="20577"/>
          <ac:spMkLst>
            <pc:docMk/>
            <pc:sldMk cId="3330723525" sldId="287"/>
            <ac:spMk id="26" creationId="{D92324EA-3F1A-3328-2154-5E1D8A147CB4}"/>
          </ac:spMkLst>
        </pc:spChg>
        <pc:spChg chg="add mod">
          <ac:chgData name="Gianluca Ruberto" userId="f278aeea-2b90-4e09-b169-65ae54a0ab31" providerId="ADAL" clId="{1874EB87-FFD4-4653-982D-6A984BAFB346}" dt="2022-05-28T10:09:05.250" v="9852" actId="20577"/>
          <ac:spMkLst>
            <pc:docMk/>
            <pc:sldMk cId="3330723525" sldId="287"/>
            <ac:spMk id="27" creationId="{6317773C-7740-D514-AFE0-F0D90A736D4C}"/>
          </ac:spMkLst>
        </pc:spChg>
        <pc:spChg chg="add mod">
          <ac:chgData name="Gianluca Ruberto" userId="f278aeea-2b90-4e09-b169-65ae54a0ab31" providerId="ADAL" clId="{1874EB87-FFD4-4653-982D-6A984BAFB346}" dt="2022-05-28T10:09:23.736" v="9855" actId="20577"/>
          <ac:spMkLst>
            <pc:docMk/>
            <pc:sldMk cId="3330723525" sldId="287"/>
            <ac:spMk id="28" creationId="{FF918DE6-F517-52BD-68FB-1F1ECE4DFAED}"/>
          </ac:spMkLst>
        </pc:spChg>
        <pc:spChg chg="add mod">
          <ac:chgData name="Gianluca Ruberto" userId="f278aeea-2b90-4e09-b169-65ae54a0ab31" providerId="ADAL" clId="{1874EB87-FFD4-4653-982D-6A984BAFB346}" dt="2022-05-28T10:09:40.583" v="9858" actId="20577"/>
          <ac:spMkLst>
            <pc:docMk/>
            <pc:sldMk cId="3330723525" sldId="287"/>
            <ac:spMk id="29" creationId="{835D3DA3-4FD1-BE2C-8DE8-6D9AC47025B6}"/>
          </ac:spMkLst>
        </pc:spChg>
      </pc:sldChg>
      <pc:sldChg chg="modSp new mod">
        <pc:chgData name="Gianluca Ruberto" userId="f278aeea-2b90-4e09-b169-65ae54a0ab31" providerId="ADAL" clId="{1874EB87-FFD4-4653-982D-6A984BAFB346}" dt="2022-05-24T15:31:32.645" v="406"/>
        <pc:sldMkLst>
          <pc:docMk/>
          <pc:sldMk cId="3816305075" sldId="288"/>
        </pc:sldMkLst>
        <pc:spChg chg="mod">
          <ac:chgData name="Gianluca Ruberto" userId="f278aeea-2b90-4e09-b169-65ae54a0ab31" providerId="ADAL" clId="{1874EB87-FFD4-4653-982D-6A984BAFB346}" dt="2022-05-24T15:31:32.645" v="406"/>
          <ac:spMkLst>
            <pc:docMk/>
            <pc:sldMk cId="3816305075" sldId="288"/>
            <ac:spMk id="2" creationId="{5070DA47-216B-A011-5407-B0306D418D47}"/>
          </ac:spMkLst>
        </pc:spChg>
      </pc:sldChg>
      <pc:sldChg chg="addSp delSp modSp new mod">
        <pc:chgData name="Gianluca Ruberto" userId="f278aeea-2b90-4e09-b169-65ae54a0ab31" providerId="ADAL" clId="{1874EB87-FFD4-4653-982D-6A984BAFB346}" dt="2022-05-27T17:48:44.604" v="8701" actId="1076"/>
        <pc:sldMkLst>
          <pc:docMk/>
          <pc:sldMk cId="1488432630" sldId="289"/>
        </pc:sldMkLst>
        <pc:spChg chg="mod">
          <ac:chgData name="Gianluca Ruberto" userId="f278aeea-2b90-4e09-b169-65ae54a0ab31" providerId="ADAL" clId="{1874EB87-FFD4-4653-982D-6A984BAFB346}" dt="2022-05-24T15:57:26.112" v="764" actId="20577"/>
          <ac:spMkLst>
            <pc:docMk/>
            <pc:sldMk cId="1488432630" sldId="289"/>
            <ac:spMk id="2" creationId="{6D1815D2-DB72-7253-BAB6-FDBFC1D08CE2}"/>
          </ac:spMkLst>
        </pc:spChg>
        <pc:spChg chg="add mod">
          <ac:chgData name="Gianluca Ruberto" userId="f278aeea-2b90-4e09-b169-65ae54a0ab31" providerId="ADAL" clId="{1874EB87-FFD4-4653-982D-6A984BAFB346}" dt="2022-05-27T17:48:38.514" v="8699" actId="20577"/>
          <ac:spMkLst>
            <pc:docMk/>
            <pc:sldMk cId="1488432630" sldId="289"/>
            <ac:spMk id="3" creationId="{98B665CB-83D6-DD50-0FFA-33E7D3D3FB1E}"/>
          </ac:spMkLst>
        </pc:spChg>
        <pc:spChg chg="add del">
          <ac:chgData name="Gianluca Ruberto" userId="f278aeea-2b90-4e09-b169-65ae54a0ab31" providerId="ADAL" clId="{1874EB87-FFD4-4653-982D-6A984BAFB346}" dt="2022-05-27T17:48:28.970" v="8695"/>
          <ac:spMkLst>
            <pc:docMk/>
            <pc:sldMk cId="1488432630" sldId="289"/>
            <ac:spMk id="4" creationId="{DEBB41AB-ADDF-BF94-2D55-E99B6AF6BA4F}"/>
          </ac:spMkLst>
        </pc:spChg>
        <pc:spChg chg="add del">
          <ac:chgData name="Gianluca Ruberto" userId="f278aeea-2b90-4e09-b169-65ae54a0ab31" providerId="ADAL" clId="{1874EB87-FFD4-4653-982D-6A984BAFB346}" dt="2022-05-27T17:48:37.530" v="8698"/>
          <ac:spMkLst>
            <pc:docMk/>
            <pc:sldMk cId="1488432630" sldId="289"/>
            <ac:spMk id="5" creationId="{BAD63FA2-3E8D-350F-7C71-7ED3F1473949}"/>
          </ac:spMkLst>
        </pc:spChg>
        <pc:spChg chg="add mod">
          <ac:chgData name="Gianluca Ruberto" userId="f278aeea-2b90-4e09-b169-65ae54a0ab31" providerId="ADAL" clId="{1874EB87-FFD4-4653-982D-6A984BAFB346}" dt="2022-05-27T17:48:44.604" v="8701" actId="1076"/>
          <ac:spMkLst>
            <pc:docMk/>
            <pc:sldMk cId="1488432630" sldId="289"/>
            <ac:spMk id="6" creationId="{C9D89530-FE45-A830-F942-BCB407B50497}"/>
          </ac:spMkLst>
        </pc:spChg>
      </pc:sldChg>
      <pc:sldChg chg="modSp new del mod">
        <pc:chgData name="Gianluca Ruberto" userId="f278aeea-2b90-4e09-b169-65ae54a0ab31" providerId="ADAL" clId="{1874EB87-FFD4-4653-982D-6A984BAFB346}" dt="2022-05-27T17:48:49.886" v="8702" actId="47"/>
        <pc:sldMkLst>
          <pc:docMk/>
          <pc:sldMk cId="728655538" sldId="290"/>
        </pc:sldMkLst>
        <pc:spChg chg="mod">
          <ac:chgData name="Gianluca Ruberto" userId="f278aeea-2b90-4e09-b169-65ae54a0ab31" providerId="ADAL" clId="{1874EB87-FFD4-4653-982D-6A984BAFB346}" dt="2022-05-24T15:57:34.845" v="791" actId="20577"/>
          <ac:spMkLst>
            <pc:docMk/>
            <pc:sldMk cId="728655538" sldId="290"/>
            <ac:spMk id="2" creationId="{B7E59FEB-C5EC-1431-A916-6255D88EBE65}"/>
          </ac:spMkLst>
        </pc:spChg>
      </pc:sldChg>
      <pc:sldChg chg="addSp modSp new del mod">
        <pc:chgData name="Gianluca Ruberto" userId="f278aeea-2b90-4e09-b169-65ae54a0ab31" providerId="ADAL" clId="{1874EB87-FFD4-4653-982D-6A984BAFB346}" dt="2022-05-27T17:48:51.870" v="8703" actId="47"/>
        <pc:sldMkLst>
          <pc:docMk/>
          <pc:sldMk cId="473205902" sldId="291"/>
        </pc:sldMkLst>
        <pc:spChg chg="mod">
          <ac:chgData name="Gianluca Ruberto" userId="f278aeea-2b90-4e09-b169-65ae54a0ab31" providerId="ADAL" clId="{1874EB87-FFD4-4653-982D-6A984BAFB346}" dt="2022-05-24T15:57:55.791" v="845" actId="20577"/>
          <ac:spMkLst>
            <pc:docMk/>
            <pc:sldMk cId="473205902" sldId="291"/>
            <ac:spMk id="2" creationId="{F4FA72CA-66CF-E47B-1E1B-F3F3A15212A3}"/>
          </ac:spMkLst>
        </pc:spChg>
        <pc:spChg chg="add mod">
          <ac:chgData name="Gianluca Ruberto" userId="f278aeea-2b90-4e09-b169-65ae54a0ab31" providerId="ADAL" clId="{1874EB87-FFD4-4653-982D-6A984BAFB346}" dt="2022-05-24T15:59:09.593" v="871" actId="1076"/>
          <ac:spMkLst>
            <pc:docMk/>
            <pc:sldMk cId="473205902" sldId="291"/>
            <ac:spMk id="3" creationId="{33F91147-2A28-7393-C5C2-8A28820ED336}"/>
          </ac:spMkLst>
        </pc:spChg>
      </pc:sldChg>
      <pc:sldChg chg="addSp delSp modSp new mod">
        <pc:chgData name="Gianluca Ruberto" userId="f278aeea-2b90-4e09-b169-65ae54a0ab31" providerId="ADAL" clId="{1874EB87-FFD4-4653-982D-6A984BAFB346}" dt="2022-05-27T17:49:22.780" v="8706" actId="1076"/>
        <pc:sldMkLst>
          <pc:docMk/>
          <pc:sldMk cId="4048268655" sldId="292"/>
        </pc:sldMkLst>
        <pc:spChg chg="mod">
          <ac:chgData name="Gianluca Ruberto" userId="f278aeea-2b90-4e09-b169-65ae54a0ab31" providerId="ADAL" clId="{1874EB87-FFD4-4653-982D-6A984BAFB346}" dt="2022-05-24T16:00:10.586" v="937" actId="20577"/>
          <ac:spMkLst>
            <pc:docMk/>
            <pc:sldMk cId="4048268655" sldId="292"/>
            <ac:spMk id="2" creationId="{5588466E-DD77-440A-4524-46E9DBFA48F2}"/>
          </ac:spMkLst>
        </pc:spChg>
        <pc:spChg chg="add del mod">
          <ac:chgData name="Gianluca Ruberto" userId="f278aeea-2b90-4e09-b169-65ae54a0ab31" providerId="ADAL" clId="{1874EB87-FFD4-4653-982D-6A984BAFB346}" dt="2022-05-27T17:49:18.359" v="8704" actId="478"/>
          <ac:spMkLst>
            <pc:docMk/>
            <pc:sldMk cId="4048268655" sldId="292"/>
            <ac:spMk id="3" creationId="{17CF6461-68BF-AA32-94C9-8A349031DA82}"/>
          </ac:spMkLst>
        </pc:spChg>
        <pc:spChg chg="add mod">
          <ac:chgData name="Gianluca Ruberto" userId="f278aeea-2b90-4e09-b169-65ae54a0ab31" providerId="ADAL" clId="{1874EB87-FFD4-4653-982D-6A984BAFB346}" dt="2022-05-27T17:49:22.780" v="8706" actId="1076"/>
          <ac:spMkLst>
            <pc:docMk/>
            <pc:sldMk cId="4048268655" sldId="292"/>
            <ac:spMk id="4" creationId="{1AE2573A-7899-B133-5703-63A0F4575F79}"/>
          </ac:spMkLst>
        </pc:spChg>
      </pc:sldChg>
      <pc:sldChg chg="modSp add del mod">
        <pc:chgData name="Gianluca Ruberto" userId="f278aeea-2b90-4e09-b169-65ae54a0ab31" providerId="ADAL" clId="{1874EB87-FFD4-4653-982D-6A984BAFB346}" dt="2022-05-27T17:49:24.883" v="8707" actId="47"/>
        <pc:sldMkLst>
          <pc:docMk/>
          <pc:sldMk cId="1259013995" sldId="293"/>
        </pc:sldMkLst>
        <pc:spChg chg="mod">
          <ac:chgData name="Gianluca Ruberto" userId="f278aeea-2b90-4e09-b169-65ae54a0ab31" providerId="ADAL" clId="{1874EB87-FFD4-4653-982D-6A984BAFB346}" dt="2022-05-24T16:00:20.056" v="954" actId="20577"/>
          <ac:spMkLst>
            <pc:docMk/>
            <pc:sldMk cId="1259013995" sldId="293"/>
            <ac:spMk id="2" creationId="{5588466E-DD77-440A-4524-46E9DBFA48F2}"/>
          </ac:spMkLst>
        </pc:spChg>
      </pc:sldChg>
      <pc:sldChg chg="addSp modSp add del mod">
        <pc:chgData name="Gianluca Ruberto" userId="f278aeea-2b90-4e09-b169-65ae54a0ab31" providerId="ADAL" clId="{1874EB87-FFD4-4653-982D-6A984BAFB346}" dt="2022-05-27T17:49:26.243" v="8708" actId="47"/>
        <pc:sldMkLst>
          <pc:docMk/>
          <pc:sldMk cId="3546090238" sldId="294"/>
        </pc:sldMkLst>
        <pc:spChg chg="mod">
          <ac:chgData name="Gianluca Ruberto" userId="f278aeea-2b90-4e09-b169-65ae54a0ab31" providerId="ADAL" clId="{1874EB87-FFD4-4653-982D-6A984BAFB346}" dt="2022-05-24T16:00:38.660" v="971" actId="20577"/>
          <ac:spMkLst>
            <pc:docMk/>
            <pc:sldMk cId="3546090238" sldId="294"/>
            <ac:spMk id="2" creationId="{5588466E-DD77-440A-4524-46E9DBFA48F2}"/>
          </ac:spMkLst>
        </pc:spChg>
        <pc:spChg chg="add mod">
          <ac:chgData name="Gianluca Ruberto" userId="f278aeea-2b90-4e09-b169-65ae54a0ab31" providerId="ADAL" clId="{1874EB87-FFD4-4653-982D-6A984BAFB346}" dt="2022-05-24T16:01:24.838" v="975" actId="1076"/>
          <ac:spMkLst>
            <pc:docMk/>
            <pc:sldMk cId="3546090238" sldId="294"/>
            <ac:spMk id="3" creationId="{C3416CDC-08AB-5B58-D275-F1562EBAD927}"/>
          </ac:spMkLst>
        </pc:spChg>
      </pc:sldChg>
      <pc:sldChg chg="addSp delSp modSp new mod">
        <pc:chgData name="Gianluca Ruberto" userId="f278aeea-2b90-4e09-b169-65ae54a0ab31" providerId="ADAL" clId="{1874EB87-FFD4-4653-982D-6A984BAFB346}" dt="2022-05-27T17:49:46.914" v="8711" actId="1076"/>
        <pc:sldMkLst>
          <pc:docMk/>
          <pc:sldMk cId="378527146" sldId="295"/>
        </pc:sldMkLst>
        <pc:spChg chg="mod">
          <ac:chgData name="Gianluca Ruberto" userId="f278aeea-2b90-4e09-b169-65ae54a0ab31" providerId="ADAL" clId="{1874EB87-FFD4-4653-982D-6A984BAFB346}" dt="2022-05-24T16:01:47.103" v="1013" actId="20577"/>
          <ac:spMkLst>
            <pc:docMk/>
            <pc:sldMk cId="378527146" sldId="295"/>
            <ac:spMk id="2" creationId="{3F93F423-E49A-D77E-71EC-C639C33F0E53}"/>
          </ac:spMkLst>
        </pc:spChg>
        <pc:spChg chg="add del mod">
          <ac:chgData name="Gianluca Ruberto" userId="f278aeea-2b90-4e09-b169-65ae54a0ab31" providerId="ADAL" clId="{1874EB87-FFD4-4653-982D-6A984BAFB346}" dt="2022-05-27T17:49:42.311" v="8709" actId="478"/>
          <ac:spMkLst>
            <pc:docMk/>
            <pc:sldMk cId="378527146" sldId="295"/>
            <ac:spMk id="3" creationId="{219F7ED7-FFAD-8332-9E37-47C1250C7EDB}"/>
          </ac:spMkLst>
        </pc:spChg>
        <pc:spChg chg="add mod">
          <ac:chgData name="Gianluca Ruberto" userId="f278aeea-2b90-4e09-b169-65ae54a0ab31" providerId="ADAL" clId="{1874EB87-FFD4-4653-982D-6A984BAFB346}" dt="2022-05-27T17:49:46.914" v="8711" actId="1076"/>
          <ac:spMkLst>
            <pc:docMk/>
            <pc:sldMk cId="378527146" sldId="295"/>
            <ac:spMk id="4" creationId="{AF3B4CDD-9E5C-D420-C803-0C4E11DD4A66}"/>
          </ac:spMkLst>
        </pc:spChg>
      </pc:sldChg>
      <pc:sldChg chg="modSp add del mod">
        <pc:chgData name="Gianluca Ruberto" userId="f278aeea-2b90-4e09-b169-65ae54a0ab31" providerId="ADAL" clId="{1874EB87-FFD4-4653-982D-6A984BAFB346}" dt="2022-05-27T17:49:50.023" v="8712" actId="47"/>
        <pc:sldMkLst>
          <pc:docMk/>
          <pc:sldMk cId="2630086903" sldId="296"/>
        </pc:sldMkLst>
        <pc:spChg chg="mod">
          <ac:chgData name="Gianluca Ruberto" userId="f278aeea-2b90-4e09-b169-65ae54a0ab31" providerId="ADAL" clId="{1874EB87-FFD4-4653-982D-6A984BAFB346}" dt="2022-05-24T16:01:56.661" v="1030" actId="20577"/>
          <ac:spMkLst>
            <pc:docMk/>
            <pc:sldMk cId="2630086903" sldId="296"/>
            <ac:spMk id="2" creationId="{3F93F423-E49A-D77E-71EC-C639C33F0E53}"/>
          </ac:spMkLst>
        </pc:spChg>
      </pc:sldChg>
      <pc:sldChg chg="addSp modSp add del mod">
        <pc:chgData name="Gianluca Ruberto" userId="f278aeea-2b90-4e09-b169-65ae54a0ab31" providerId="ADAL" clId="{1874EB87-FFD4-4653-982D-6A984BAFB346}" dt="2022-05-27T17:49:51.117" v="8713" actId="47"/>
        <pc:sldMkLst>
          <pc:docMk/>
          <pc:sldMk cId="1964393940" sldId="297"/>
        </pc:sldMkLst>
        <pc:spChg chg="mod">
          <ac:chgData name="Gianluca Ruberto" userId="f278aeea-2b90-4e09-b169-65ae54a0ab31" providerId="ADAL" clId="{1874EB87-FFD4-4653-982D-6A984BAFB346}" dt="2022-05-24T16:02:09.039" v="1045" actId="20577"/>
          <ac:spMkLst>
            <pc:docMk/>
            <pc:sldMk cId="1964393940" sldId="297"/>
            <ac:spMk id="2" creationId="{3F93F423-E49A-D77E-71EC-C639C33F0E53}"/>
          </ac:spMkLst>
        </pc:spChg>
        <pc:spChg chg="add mod">
          <ac:chgData name="Gianluca Ruberto" userId="f278aeea-2b90-4e09-b169-65ae54a0ab31" providerId="ADAL" clId="{1874EB87-FFD4-4653-982D-6A984BAFB346}" dt="2022-05-24T16:03:36.558" v="1049" actId="1076"/>
          <ac:spMkLst>
            <pc:docMk/>
            <pc:sldMk cId="1964393940" sldId="297"/>
            <ac:spMk id="3" creationId="{A8E063C1-4F33-E22C-AEC0-2A7A26602FDA}"/>
          </ac:spMkLst>
        </pc:spChg>
      </pc:sldChg>
      <pc:sldChg chg="addSp delSp modSp new mod">
        <pc:chgData name="Gianluca Ruberto" userId="f278aeea-2b90-4e09-b169-65ae54a0ab31" providerId="ADAL" clId="{1874EB87-FFD4-4653-982D-6A984BAFB346}" dt="2022-05-27T17:50:12.384" v="8716" actId="1076"/>
        <pc:sldMkLst>
          <pc:docMk/>
          <pc:sldMk cId="3381754556" sldId="298"/>
        </pc:sldMkLst>
        <pc:spChg chg="mod">
          <ac:chgData name="Gianluca Ruberto" userId="f278aeea-2b90-4e09-b169-65ae54a0ab31" providerId="ADAL" clId="{1874EB87-FFD4-4653-982D-6A984BAFB346}" dt="2022-05-24T16:04:00.920" v="1067" actId="20577"/>
          <ac:spMkLst>
            <pc:docMk/>
            <pc:sldMk cId="3381754556" sldId="298"/>
            <ac:spMk id="2" creationId="{01E5EACA-5D6C-D1A3-95E9-628D6A492B63}"/>
          </ac:spMkLst>
        </pc:spChg>
        <pc:spChg chg="add del mod">
          <ac:chgData name="Gianluca Ruberto" userId="f278aeea-2b90-4e09-b169-65ae54a0ab31" providerId="ADAL" clId="{1874EB87-FFD4-4653-982D-6A984BAFB346}" dt="2022-05-27T17:50:08.359" v="8714" actId="478"/>
          <ac:spMkLst>
            <pc:docMk/>
            <pc:sldMk cId="3381754556" sldId="298"/>
            <ac:spMk id="3" creationId="{2A7FBA0F-FA9D-498D-F866-F2F7F3FD18AD}"/>
          </ac:spMkLst>
        </pc:spChg>
        <pc:spChg chg="add mod">
          <ac:chgData name="Gianluca Ruberto" userId="f278aeea-2b90-4e09-b169-65ae54a0ab31" providerId="ADAL" clId="{1874EB87-FFD4-4653-982D-6A984BAFB346}" dt="2022-05-27T17:50:12.384" v="8716" actId="1076"/>
          <ac:spMkLst>
            <pc:docMk/>
            <pc:sldMk cId="3381754556" sldId="298"/>
            <ac:spMk id="4" creationId="{E58EC0DC-7D06-AA7A-6F95-EAA6FFD2E225}"/>
          </ac:spMkLst>
        </pc:spChg>
      </pc:sldChg>
      <pc:sldChg chg="modSp add del mod">
        <pc:chgData name="Gianluca Ruberto" userId="f278aeea-2b90-4e09-b169-65ae54a0ab31" providerId="ADAL" clId="{1874EB87-FFD4-4653-982D-6A984BAFB346}" dt="2022-05-27T17:50:14.210" v="8717" actId="47"/>
        <pc:sldMkLst>
          <pc:docMk/>
          <pc:sldMk cId="2399129982" sldId="299"/>
        </pc:sldMkLst>
        <pc:spChg chg="mod">
          <ac:chgData name="Gianluca Ruberto" userId="f278aeea-2b90-4e09-b169-65ae54a0ab31" providerId="ADAL" clId="{1874EB87-FFD4-4653-982D-6A984BAFB346}" dt="2022-05-24T16:04:15.892" v="1090" actId="20577"/>
          <ac:spMkLst>
            <pc:docMk/>
            <pc:sldMk cId="2399129982" sldId="299"/>
            <ac:spMk id="2" creationId="{01E5EACA-5D6C-D1A3-95E9-628D6A492B63}"/>
          </ac:spMkLst>
        </pc:spChg>
      </pc:sldChg>
      <pc:sldChg chg="addSp modSp add del mod">
        <pc:chgData name="Gianluca Ruberto" userId="f278aeea-2b90-4e09-b169-65ae54a0ab31" providerId="ADAL" clId="{1874EB87-FFD4-4653-982D-6A984BAFB346}" dt="2022-05-27T17:50:15.085" v="8718" actId="47"/>
        <pc:sldMkLst>
          <pc:docMk/>
          <pc:sldMk cId="1404264583" sldId="300"/>
        </pc:sldMkLst>
        <pc:spChg chg="mod">
          <ac:chgData name="Gianluca Ruberto" userId="f278aeea-2b90-4e09-b169-65ae54a0ab31" providerId="ADAL" clId="{1874EB87-FFD4-4653-982D-6A984BAFB346}" dt="2022-05-24T16:04:27.618" v="1113" actId="20577"/>
          <ac:spMkLst>
            <pc:docMk/>
            <pc:sldMk cId="1404264583" sldId="300"/>
            <ac:spMk id="2" creationId="{01E5EACA-5D6C-D1A3-95E9-628D6A492B63}"/>
          </ac:spMkLst>
        </pc:spChg>
        <pc:spChg chg="add mod">
          <ac:chgData name="Gianluca Ruberto" userId="f278aeea-2b90-4e09-b169-65ae54a0ab31" providerId="ADAL" clId="{1874EB87-FFD4-4653-982D-6A984BAFB346}" dt="2022-05-24T16:04:58.497" v="1117" actId="1076"/>
          <ac:spMkLst>
            <pc:docMk/>
            <pc:sldMk cId="1404264583" sldId="300"/>
            <ac:spMk id="3" creationId="{93B975DE-AC5A-5303-FC8B-81FCA82CF07D}"/>
          </ac:spMkLst>
        </pc:spChg>
      </pc:sldChg>
      <pc:sldChg chg="addSp delSp modSp new mod">
        <pc:chgData name="Gianluca Ruberto" userId="f278aeea-2b90-4e09-b169-65ae54a0ab31" providerId="ADAL" clId="{1874EB87-FFD4-4653-982D-6A984BAFB346}" dt="2022-05-27T17:50:33.898" v="8721" actId="1076"/>
        <pc:sldMkLst>
          <pc:docMk/>
          <pc:sldMk cId="182568701" sldId="301"/>
        </pc:sldMkLst>
        <pc:spChg chg="mod">
          <ac:chgData name="Gianluca Ruberto" userId="f278aeea-2b90-4e09-b169-65ae54a0ab31" providerId="ADAL" clId="{1874EB87-FFD4-4653-982D-6A984BAFB346}" dt="2022-05-24T16:05:18.261" v="1144" actId="20577"/>
          <ac:spMkLst>
            <pc:docMk/>
            <pc:sldMk cId="182568701" sldId="301"/>
            <ac:spMk id="2" creationId="{FA899C3F-2674-442D-6888-150569B44BCD}"/>
          </ac:spMkLst>
        </pc:spChg>
        <pc:spChg chg="add del mod">
          <ac:chgData name="Gianluca Ruberto" userId="f278aeea-2b90-4e09-b169-65ae54a0ab31" providerId="ADAL" clId="{1874EB87-FFD4-4653-982D-6A984BAFB346}" dt="2022-05-27T17:50:28.501" v="8719" actId="478"/>
          <ac:spMkLst>
            <pc:docMk/>
            <pc:sldMk cId="182568701" sldId="301"/>
            <ac:spMk id="3" creationId="{54EBF840-E4EF-5724-F21C-FB37F33DC37B}"/>
          </ac:spMkLst>
        </pc:spChg>
        <pc:spChg chg="add mod">
          <ac:chgData name="Gianluca Ruberto" userId="f278aeea-2b90-4e09-b169-65ae54a0ab31" providerId="ADAL" clId="{1874EB87-FFD4-4653-982D-6A984BAFB346}" dt="2022-05-27T17:50:33.898" v="8721" actId="1076"/>
          <ac:spMkLst>
            <pc:docMk/>
            <pc:sldMk cId="182568701" sldId="301"/>
            <ac:spMk id="4" creationId="{92B60D53-6BA1-7DFC-4E8E-95CA3FC24BF5}"/>
          </ac:spMkLst>
        </pc:spChg>
      </pc:sldChg>
      <pc:sldChg chg="modSp add del mod">
        <pc:chgData name="Gianluca Ruberto" userId="f278aeea-2b90-4e09-b169-65ae54a0ab31" providerId="ADAL" clId="{1874EB87-FFD4-4653-982D-6A984BAFB346}" dt="2022-05-27T17:50:36.552" v="8722" actId="47"/>
        <pc:sldMkLst>
          <pc:docMk/>
          <pc:sldMk cId="3882960852" sldId="302"/>
        </pc:sldMkLst>
        <pc:spChg chg="mod">
          <ac:chgData name="Gianluca Ruberto" userId="f278aeea-2b90-4e09-b169-65ae54a0ab31" providerId="ADAL" clId="{1874EB87-FFD4-4653-982D-6A984BAFB346}" dt="2022-05-24T16:05:32.828" v="1161" actId="20577"/>
          <ac:spMkLst>
            <pc:docMk/>
            <pc:sldMk cId="3882960852" sldId="302"/>
            <ac:spMk id="2" creationId="{FA899C3F-2674-442D-6888-150569B44BCD}"/>
          </ac:spMkLst>
        </pc:spChg>
      </pc:sldChg>
      <pc:sldChg chg="addSp modSp add del mod">
        <pc:chgData name="Gianluca Ruberto" userId="f278aeea-2b90-4e09-b169-65ae54a0ab31" providerId="ADAL" clId="{1874EB87-FFD4-4653-982D-6A984BAFB346}" dt="2022-05-27T17:50:37.427" v="8723" actId="47"/>
        <pc:sldMkLst>
          <pc:docMk/>
          <pc:sldMk cId="753620815" sldId="303"/>
        </pc:sldMkLst>
        <pc:spChg chg="mod">
          <ac:chgData name="Gianluca Ruberto" userId="f278aeea-2b90-4e09-b169-65ae54a0ab31" providerId="ADAL" clId="{1874EB87-FFD4-4653-982D-6A984BAFB346}" dt="2022-05-24T16:05:43.609" v="1180" actId="20577"/>
          <ac:spMkLst>
            <pc:docMk/>
            <pc:sldMk cId="753620815" sldId="303"/>
            <ac:spMk id="2" creationId="{FA899C3F-2674-442D-6888-150569B44BCD}"/>
          </ac:spMkLst>
        </pc:spChg>
        <pc:spChg chg="add mod">
          <ac:chgData name="Gianluca Ruberto" userId="f278aeea-2b90-4e09-b169-65ae54a0ab31" providerId="ADAL" clId="{1874EB87-FFD4-4653-982D-6A984BAFB346}" dt="2022-05-24T16:06:18.009" v="1184" actId="1076"/>
          <ac:spMkLst>
            <pc:docMk/>
            <pc:sldMk cId="753620815" sldId="303"/>
            <ac:spMk id="3" creationId="{0DF059AD-00B8-32CE-3BCE-8699FDCC05C2}"/>
          </ac:spMkLst>
        </pc:spChg>
      </pc:sldChg>
      <pc:sldChg chg="addSp delSp modSp new mod">
        <pc:chgData name="Gianluca Ruberto" userId="f278aeea-2b90-4e09-b169-65ae54a0ab31" providerId="ADAL" clId="{1874EB87-FFD4-4653-982D-6A984BAFB346}" dt="2022-05-27T17:51:00.567" v="8726" actId="1076"/>
        <pc:sldMkLst>
          <pc:docMk/>
          <pc:sldMk cId="2695934332" sldId="304"/>
        </pc:sldMkLst>
        <pc:spChg chg="mod">
          <ac:chgData name="Gianluca Ruberto" userId="f278aeea-2b90-4e09-b169-65ae54a0ab31" providerId="ADAL" clId="{1874EB87-FFD4-4653-982D-6A984BAFB346}" dt="2022-05-24T16:06:39.571" v="1208" actId="20577"/>
          <ac:spMkLst>
            <pc:docMk/>
            <pc:sldMk cId="2695934332" sldId="304"/>
            <ac:spMk id="2" creationId="{7DAEA552-850F-58EF-0DEE-174DB7C0B589}"/>
          </ac:spMkLst>
        </pc:spChg>
        <pc:spChg chg="add del mod">
          <ac:chgData name="Gianluca Ruberto" userId="f278aeea-2b90-4e09-b169-65ae54a0ab31" providerId="ADAL" clId="{1874EB87-FFD4-4653-982D-6A984BAFB346}" dt="2022-05-27T17:50:52.977" v="8724" actId="478"/>
          <ac:spMkLst>
            <pc:docMk/>
            <pc:sldMk cId="2695934332" sldId="304"/>
            <ac:spMk id="3" creationId="{0A2974AA-5D5C-CCDF-8DD1-144E2B4A8744}"/>
          </ac:spMkLst>
        </pc:spChg>
        <pc:spChg chg="add mod">
          <ac:chgData name="Gianluca Ruberto" userId="f278aeea-2b90-4e09-b169-65ae54a0ab31" providerId="ADAL" clId="{1874EB87-FFD4-4653-982D-6A984BAFB346}" dt="2022-05-27T17:51:00.567" v="8726" actId="1076"/>
          <ac:spMkLst>
            <pc:docMk/>
            <pc:sldMk cId="2695934332" sldId="304"/>
            <ac:spMk id="4" creationId="{5D750E37-17E8-3C70-87F6-90102E63FB2F}"/>
          </ac:spMkLst>
        </pc:spChg>
      </pc:sldChg>
      <pc:sldChg chg="modSp add del mod">
        <pc:chgData name="Gianluca Ruberto" userId="f278aeea-2b90-4e09-b169-65ae54a0ab31" providerId="ADAL" clId="{1874EB87-FFD4-4653-982D-6A984BAFB346}" dt="2022-05-27T17:51:03.988" v="8727" actId="47"/>
        <pc:sldMkLst>
          <pc:docMk/>
          <pc:sldMk cId="1371432049" sldId="305"/>
        </pc:sldMkLst>
        <pc:spChg chg="mod">
          <ac:chgData name="Gianluca Ruberto" userId="f278aeea-2b90-4e09-b169-65ae54a0ab31" providerId="ADAL" clId="{1874EB87-FFD4-4653-982D-6A984BAFB346}" dt="2022-05-24T16:06:51.156" v="1225" actId="20577"/>
          <ac:spMkLst>
            <pc:docMk/>
            <pc:sldMk cId="1371432049" sldId="305"/>
            <ac:spMk id="2" creationId="{7DAEA552-850F-58EF-0DEE-174DB7C0B589}"/>
          </ac:spMkLst>
        </pc:spChg>
      </pc:sldChg>
      <pc:sldChg chg="addSp modSp add del mod">
        <pc:chgData name="Gianluca Ruberto" userId="f278aeea-2b90-4e09-b169-65ae54a0ab31" providerId="ADAL" clId="{1874EB87-FFD4-4653-982D-6A984BAFB346}" dt="2022-05-27T17:51:05.034" v="8728" actId="47"/>
        <pc:sldMkLst>
          <pc:docMk/>
          <pc:sldMk cId="3095126727" sldId="306"/>
        </pc:sldMkLst>
        <pc:spChg chg="mod">
          <ac:chgData name="Gianluca Ruberto" userId="f278aeea-2b90-4e09-b169-65ae54a0ab31" providerId="ADAL" clId="{1874EB87-FFD4-4653-982D-6A984BAFB346}" dt="2022-05-24T16:07:01.743" v="1246" actId="20577"/>
          <ac:spMkLst>
            <pc:docMk/>
            <pc:sldMk cId="3095126727" sldId="306"/>
            <ac:spMk id="2" creationId="{7DAEA552-850F-58EF-0DEE-174DB7C0B589}"/>
          </ac:spMkLst>
        </pc:spChg>
        <pc:spChg chg="add mod">
          <ac:chgData name="Gianluca Ruberto" userId="f278aeea-2b90-4e09-b169-65ae54a0ab31" providerId="ADAL" clId="{1874EB87-FFD4-4653-982D-6A984BAFB346}" dt="2022-05-24T16:07:50.374" v="1250" actId="1076"/>
          <ac:spMkLst>
            <pc:docMk/>
            <pc:sldMk cId="3095126727" sldId="306"/>
            <ac:spMk id="3" creationId="{E82E9493-744E-36CB-D854-9FF15F0A21DC}"/>
          </ac:spMkLst>
        </pc:spChg>
      </pc:sldChg>
      <pc:sldChg chg="addSp delSp modSp new mod">
        <pc:chgData name="Gianluca Ruberto" userId="f278aeea-2b90-4e09-b169-65ae54a0ab31" providerId="ADAL" clId="{1874EB87-FFD4-4653-982D-6A984BAFB346}" dt="2022-05-28T10:48:20.796" v="10761" actId="14100"/>
        <pc:sldMkLst>
          <pc:docMk/>
          <pc:sldMk cId="3543715343" sldId="307"/>
        </pc:sldMkLst>
        <pc:spChg chg="mod">
          <ac:chgData name="Gianluca Ruberto" userId="f278aeea-2b90-4e09-b169-65ae54a0ab31" providerId="ADAL" clId="{1874EB87-FFD4-4653-982D-6A984BAFB346}" dt="2022-05-24T16:08:14.238" v="1264" actId="20577"/>
          <ac:spMkLst>
            <pc:docMk/>
            <pc:sldMk cId="3543715343" sldId="307"/>
            <ac:spMk id="2" creationId="{0104C73B-C2DE-C703-61DF-93EC8A3877CB}"/>
          </ac:spMkLst>
        </pc:spChg>
        <pc:spChg chg="add del mod">
          <ac:chgData name="Gianluca Ruberto" userId="f278aeea-2b90-4e09-b169-65ae54a0ab31" providerId="ADAL" clId="{1874EB87-FFD4-4653-982D-6A984BAFB346}" dt="2022-05-27T17:51:34.539" v="8729" actId="478"/>
          <ac:spMkLst>
            <pc:docMk/>
            <pc:sldMk cId="3543715343" sldId="307"/>
            <ac:spMk id="3" creationId="{B05191BE-2EEE-942D-220B-D2A8DF2FDEEA}"/>
          </ac:spMkLst>
        </pc:spChg>
        <pc:spChg chg="add mod">
          <ac:chgData name="Gianluca Ruberto" userId="f278aeea-2b90-4e09-b169-65ae54a0ab31" providerId="ADAL" clId="{1874EB87-FFD4-4653-982D-6A984BAFB346}" dt="2022-05-28T10:48:20.796" v="10761" actId="14100"/>
          <ac:spMkLst>
            <pc:docMk/>
            <pc:sldMk cId="3543715343" sldId="307"/>
            <ac:spMk id="4" creationId="{DD1082F6-7440-9504-6449-F4B0644B5E48}"/>
          </ac:spMkLst>
        </pc:spChg>
      </pc:sldChg>
      <pc:sldChg chg="modSp add del mod">
        <pc:chgData name="Gianluca Ruberto" userId="f278aeea-2b90-4e09-b169-65ae54a0ab31" providerId="ADAL" clId="{1874EB87-FFD4-4653-982D-6A984BAFB346}" dt="2022-05-27T17:51:51.480" v="8732" actId="47"/>
        <pc:sldMkLst>
          <pc:docMk/>
          <pc:sldMk cId="117197095" sldId="308"/>
        </pc:sldMkLst>
        <pc:spChg chg="mod">
          <ac:chgData name="Gianluca Ruberto" userId="f278aeea-2b90-4e09-b169-65ae54a0ab31" providerId="ADAL" clId="{1874EB87-FFD4-4653-982D-6A984BAFB346}" dt="2022-05-24T16:08:26.974" v="1279" actId="20577"/>
          <ac:spMkLst>
            <pc:docMk/>
            <pc:sldMk cId="117197095" sldId="308"/>
            <ac:spMk id="2" creationId="{0104C73B-C2DE-C703-61DF-93EC8A3877CB}"/>
          </ac:spMkLst>
        </pc:spChg>
      </pc:sldChg>
      <pc:sldChg chg="addSp delSp modSp new mod">
        <pc:chgData name="Gianluca Ruberto" userId="f278aeea-2b90-4e09-b169-65ae54a0ab31" providerId="ADAL" clId="{1874EB87-FFD4-4653-982D-6A984BAFB346}" dt="2022-05-27T17:52:21.803" v="8735" actId="1076"/>
        <pc:sldMkLst>
          <pc:docMk/>
          <pc:sldMk cId="262023300" sldId="309"/>
        </pc:sldMkLst>
        <pc:spChg chg="mod">
          <ac:chgData name="Gianluca Ruberto" userId="f278aeea-2b90-4e09-b169-65ae54a0ab31" providerId="ADAL" clId="{1874EB87-FFD4-4653-982D-6A984BAFB346}" dt="2022-05-24T16:09:33" v="1295" actId="20577"/>
          <ac:spMkLst>
            <pc:docMk/>
            <pc:sldMk cId="262023300" sldId="309"/>
            <ac:spMk id="2" creationId="{2A4541E0-DEE7-5087-76BD-A629B2FCD893}"/>
          </ac:spMkLst>
        </pc:spChg>
        <pc:spChg chg="add del mod">
          <ac:chgData name="Gianluca Ruberto" userId="f278aeea-2b90-4e09-b169-65ae54a0ab31" providerId="ADAL" clId="{1874EB87-FFD4-4653-982D-6A984BAFB346}" dt="2022-05-27T17:52:16.289" v="8733" actId="478"/>
          <ac:spMkLst>
            <pc:docMk/>
            <pc:sldMk cId="262023300" sldId="309"/>
            <ac:spMk id="3" creationId="{414D80F4-9814-D9D2-FADC-1881525835A9}"/>
          </ac:spMkLst>
        </pc:spChg>
        <pc:spChg chg="add mod">
          <ac:chgData name="Gianluca Ruberto" userId="f278aeea-2b90-4e09-b169-65ae54a0ab31" providerId="ADAL" clId="{1874EB87-FFD4-4653-982D-6A984BAFB346}" dt="2022-05-27T17:52:21.803" v="8735" actId="1076"/>
          <ac:spMkLst>
            <pc:docMk/>
            <pc:sldMk cId="262023300" sldId="309"/>
            <ac:spMk id="4" creationId="{316ECA03-2B65-739D-9FCB-D1B5B6106E11}"/>
          </ac:spMkLst>
        </pc:spChg>
      </pc:sldChg>
      <pc:sldChg chg="modSp add del mod">
        <pc:chgData name="Gianluca Ruberto" userId="f278aeea-2b90-4e09-b169-65ae54a0ab31" providerId="ADAL" clId="{1874EB87-FFD4-4653-982D-6A984BAFB346}" dt="2022-05-27T17:52:25.880" v="8736" actId="47"/>
        <pc:sldMkLst>
          <pc:docMk/>
          <pc:sldMk cId="2197024144" sldId="310"/>
        </pc:sldMkLst>
        <pc:spChg chg="mod">
          <ac:chgData name="Gianluca Ruberto" userId="f278aeea-2b90-4e09-b169-65ae54a0ab31" providerId="ADAL" clId="{1874EB87-FFD4-4653-982D-6A984BAFB346}" dt="2022-05-24T16:09:55.079" v="1310" actId="20577"/>
          <ac:spMkLst>
            <pc:docMk/>
            <pc:sldMk cId="2197024144" sldId="310"/>
            <ac:spMk id="2" creationId="{2A4541E0-DEE7-5087-76BD-A629B2FCD893}"/>
          </ac:spMkLst>
        </pc:spChg>
      </pc:sldChg>
      <pc:sldChg chg="addSp delSp modSp new mod">
        <pc:chgData name="Gianluca Ruberto" userId="f278aeea-2b90-4e09-b169-65ae54a0ab31" providerId="ADAL" clId="{1874EB87-FFD4-4653-982D-6A984BAFB346}" dt="2022-05-27T17:52:51.600" v="8739" actId="1076"/>
        <pc:sldMkLst>
          <pc:docMk/>
          <pc:sldMk cId="741192878" sldId="311"/>
        </pc:sldMkLst>
        <pc:spChg chg="mod">
          <ac:chgData name="Gianluca Ruberto" userId="f278aeea-2b90-4e09-b169-65ae54a0ab31" providerId="ADAL" clId="{1874EB87-FFD4-4653-982D-6A984BAFB346}" dt="2022-05-24T16:12:23.729" v="1355" actId="20577"/>
          <ac:spMkLst>
            <pc:docMk/>
            <pc:sldMk cId="741192878" sldId="311"/>
            <ac:spMk id="2" creationId="{957197A3-712A-D7D1-66E8-9714C9771EF8}"/>
          </ac:spMkLst>
        </pc:spChg>
        <pc:spChg chg="add del mod">
          <ac:chgData name="Gianluca Ruberto" userId="f278aeea-2b90-4e09-b169-65ae54a0ab31" providerId="ADAL" clId="{1874EB87-FFD4-4653-982D-6A984BAFB346}" dt="2022-05-27T17:52:44.432" v="8737" actId="478"/>
          <ac:spMkLst>
            <pc:docMk/>
            <pc:sldMk cId="741192878" sldId="311"/>
            <ac:spMk id="3" creationId="{AF1BB6FB-DF30-355D-2AF1-9F2EA20B7234}"/>
          </ac:spMkLst>
        </pc:spChg>
        <pc:spChg chg="add mod">
          <ac:chgData name="Gianluca Ruberto" userId="f278aeea-2b90-4e09-b169-65ae54a0ab31" providerId="ADAL" clId="{1874EB87-FFD4-4653-982D-6A984BAFB346}" dt="2022-05-27T17:52:51.600" v="8739" actId="1076"/>
          <ac:spMkLst>
            <pc:docMk/>
            <pc:sldMk cId="741192878" sldId="311"/>
            <ac:spMk id="4" creationId="{83A0DD75-FBB4-793B-96AD-5FD399A00C56}"/>
          </ac:spMkLst>
        </pc:spChg>
      </pc:sldChg>
      <pc:sldChg chg="new del">
        <pc:chgData name="Gianluca Ruberto" userId="f278aeea-2b90-4e09-b169-65ae54a0ab31" providerId="ADAL" clId="{1874EB87-FFD4-4653-982D-6A984BAFB346}" dt="2022-05-24T16:12:15.414" v="1334" actId="680"/>
        <pc:sldMkLst>
          <pc:docMk/>
          <pc:sldMk cId="935255074" sldId="311"/>
        </pc:sldMkLst>
      </pc:sldChg>
      <pc:sldChg chg="modSp add del mod">
        <pc:chgData name="Gianluca Ruberto" userId="f278aeea-2b90-4e09-b169-65ae54a0ab31" providerId="ADAL" clId="{1874EB87-FFD4-4653-982D-6A984BAFB346}" dt="2022-05-24T16:11:49.117" v="1332" actId="2696"/>
        <pc:sldMkLst>
          <pc:docMk/>
          <pc:sldMk cId="1688655904" sldId="311"/>
        </pc:sldMkLst>
        <pc:spChg chg="mod">
          <ac:chgData name="Gianluca Ruberto" userId="f278aeea-2b90-4e09-b169-65ae54a0ab31" providerId="ADAL" clId="{1874EB87-FFD4-4653-982D-6A984BAFB346}" dt="2022-05-24T16:10:06.643" v="1329" actId="20577"/>
          <ac:spMkLst>
            <pc:docMk/>
            <pc:sldMk cId="1688655904" sldId="311"/>
            <ac:spMk id="2" creationId="{2A4541E0-DEE7-5087-76BD-A629B2FCD893}"/>
          </ac:spMkLst>
        </pc:spChg>
      </pc:sldChg>
      <pc:sldChg chg="modSp add del mod">
        <pc:chgData name="Gianluca Ruberto" userId="f278aeea-2b90-4e09-b169-65ae54a0ab31" providerId="ADAL" clId="{1874EB87-FFD4-4653-982D-6A984BAFB346}" dt="2022-05-27T17:52:53.628" v="8740" actId="47"/>
        <pc:sldMkLst>
          <pc:docMk/>
          <pc:sldMk cId="2011730714" sldId="312"/>
        </pc:sldMkLst>
        <pc:spChg chg="mod">
          <ac:chgData name="Gianluca Ruberto" userId="f278aeea-2b90-4e09-b169-65ae54a0ab31" providerId="ADAL" clId="{1874EB87-FFD4-4653-982D-6A984BAFB346}" dt="2022-05-24T16:12:41.950" v="1378" actId="20577"/>
          <ac:spMkLst>
            <pc:docMk/>
            <pc:sldMk cId="2011730714" sldId="312"/>
            <ac:spMk id="2" creationId="{957197A3-712A-D7D1-66E8-9714C9771EF8}"/>
          </ac:spMkLst>
        </pc:spChg>
      </pc:sldChg>
      <pc:sldChg chg="addSp modSp add del mod">
        <pc:chgData name="Gianluca Ruberto" userId="f278aeea-2b90-4e09-b169-65ae54a0ab31" providerId="ADAL" clId="{1874EB87-FFD4-4653-982D-6A984BAFB346}" dt="2022-05-27T17:52:54.496" v="8741" actId="47"/>
        <pc:sldMkLst>
          <pc:docMk/>
          <pc:sldMk cId="3270434467" sldId="313"/>
        </pc:sldMkLst>
        <pc:spChg chg="mod">
          <ac:chgData name="Gianluca Ruberto" userId="f278aeea-2b90-4e09-b169-65ae54a0ab31" providerId="ADAL" clId="{1874EB87-FFD4-4653-982D-6A984BAFB346}" dt="2022-05-24T16:12:52.530" v="1399" actId="20577"/>
          <ac:spMkLst>
            <pc:docMk/>
            <pc:sldMk cId="3270434467" sldId="313"/>
            <ac:spMk id="2" creationId="{957197A3-712A-D7D1-66E8-9714C9771EF8}"/>
          </ac:spMkLst>
        </pc:spChg>
        <pc:spChg chg="add mod">
          <ac:chgData name="Gianluca Ruberto" userId="f278aeea-2b90-4e09-b169-65ae54a0ab31" providerId="ADAL" clId="{1874EB87-FFD4-4653-982D-6A984BAFB346}" dt="2022-05-24T16:13:27.962" v="1403" actId="1076"/>
          <ac:spMkLst>
            <pc:docMk/>
            <pc:sldMk cId="3270434467" sldId="313"/>
            <ac:spMk id="3" creationId="{A9CCE228-ECE7-8C18-7222-0004F86F5A2E}"/>
          </ac:spMkLst>
        </pc:spChg>
      </pc:sldChg>
      <pc:sldChg chg="addSp delSp modSp new mod">
        <pc:chgData name="Gianluca Ruberto" userId="f278aeea-2b90-4e09-b169-65ae54a0ab31" providerId="ADAL" clId="{1874EB87-FFD4-4653-982D-6A984BAFB346}" dt="2022-05-27T17:54:14.079" v="8746" actId="1076"/>
        <pc:sldMkLst>
          <pc:docMk/>
          <pc:sldMk cId="3034105265" sldId="314"/>
        </pc:sldMkLst>
        <pc:spChg chg="mod">
          <ac:chgData name="Gianluca Ruberto" userId="f278aeea-2b90-4e09-b169-65ae54a0ab31" providerId="ADAL" clId="{1874EB87-FFD4-4653-982D-6A984BAFB346}" dt="2022-05-24T16:13:46.508" v="1430" actId="20577"/>
          <ac:spMkLst>
            <pc:docMk/>
            <pc:sldMk cId="3034105265" sldId="314"/>
            <ac:spMk id="2" creationId="{AE895684-81F0-0752-5CAA-8F6BB646202A}"/>
          </ac:spMkLst>
        </pc:spChg>
        <pc:spChg chg="add del mod">
          <ac:chgData name="Gianluca Ruberto" userId="f278aeea-2b90-4e09-b169-65ae54a0ab31" providerId="ADAL" clId="{1874EB87-FFD4-4653-982D-6A984BAFB346}" dt="2022-05-27T17:53:58.229" v="8742" actId="478"/>
          <ac:spMkLst>
            <pc:docMk/>
            <pc:sldMk cId="3034105265" sldId="314"/>
            <ac:spMk id="3" creationId="{AF56D6C0-73BA-E5BD-27E6-9483FC5E0A4B}"/>
          </ac:spMkLst>
        </pc:spChg>
        <pc:spChg chg="add mod">
          <ac:chgData name="Gianluca Ruberto" userId="f278aeea-2b90-4e09-b169-65ae54a0ab31" providerId="ADAL" clId="{1874EB87-FFD4-4653-982D-6A984BAFB346}" dt="2022-05-27T17:54:14.079" v="8746" actId="1076"/>
          <ac:spMkLst>
            <pc:docMk/>
            <pc:sldMk cId="3034105265" sldId="314"/>
            <ac:spMk id="4" creationId="{62F5DF3D-22FF-4B74-092E-0C2586F7B8E4}"/>
          </ac:spMkLst>
        </pc:spChg>
      </pc:sldChg>
      <pc:sldChg chg="modSp add del mod">
        <pc:chgData name="Gianluca Ruberto" userId="f278aeea-2b90-4e09-b169-65ae54a0ab31" providerId="ADAL" clId="{1874EB87-FFD4-4653-982D-6A984BAFB346}" dt="2022-05-27T17:54:20.157" v="8747" actId="47"/>
        <pc:sldMkLst>
          <pc:docMk/>
          <pc:sldMk cId="4154735017" sldId="315"/>
        </pc:sldMkLst>
        <pc:spChg chg="mod">
          <ac:chgData name="Gianluca Ruberto" userId="f278aeea-2b90-4e09-b169-65ae54a0ab31" providerId="ADAL" clId="{1874EB87-FFD4-4653-982D-6A984BAFB346}" dt="2022-05-24T16:13:58.275" v="1450" actId="20577"/>
          <ac:spMkLst>
            <pc:docMk/>
            <pc:sldMk cId="4154735017" sldId="315"/>
            <ac:spMk id="2" creationId="{AE895684-81F0-0752-5CAA-8F6BB646202A}"/>
          </ac:spMkLst>
        </pc:spChg>
      </pc:sldChg>
      <pc:sldChg chg="addSp modSp add del mod">
        <pc:chgData name="Gianluca Ruberto" userId="f278aeea-2b90-4e09-b169-65ae54a0ab31" providerId="ADAL" clId="{1874EB87-FFD4-4653-982D-6A984BAFB346}" dt="2022-05-27T17:54:21.329" v="8748" actId="47"/>
        <pc:sldMkLst>
          <pc:docMk/>
          <pc:sldMk cId="3868363203" sldId="316"/>
        </pc:sldMkLst>
        <pc:spChg chg="mod">
          <ac:chgData name="Gianluca Ruberto" userId="f278aeea-2b90-4e09-b169-65ae54a0ab31" providerId="ADAL" clId="{1874EB87-FFD4-4653-982D-6A984BAFB346}" dt="2022-05-24T16:14:16.364" v="1464" actId="20577"/>
          <ac:spMkLst>
            <pc:docMk/>
            <pc:sldMk cId="3868363203" sldId="316"/>
            <ac:spMk id="2" creationId="{AE895684-81F0-0752-5CAA-8F6BB646202A}"/>
          </ac:spMkLst>
        </pc:spChg>
        <pc:spChg chg="add mod">
          <ac:chgData name="Gianluca Ruberto" userId="f278aeea-2b90-4e09-b169-65ae54a0ab31" providerId="ADAL" clId="{1874EB87-FFD4-4653-982D-6A984BAFB346}" dt="2022-05-24T16:18:52.818" v="1468" actId="1076"/>
          <ac:spMkLst>
            <pc:docMk/>
            <pc:sldMk cId="3868363203" sldId="316"/>
            <ac:spMk id="3" creationId="{EA4A575F-82E4-7F2B-1B0F-F4CBC43E7641}"/>
          </ac:spMkLst>
        </pc:spChg>
      </pc:sldChg>
      <pc:sldChg chg="addSp delSp modSp new mod">
        <pc:chgData name="Gianluca Ruberto" userId="f278aeea-2b90-4e09-b169-65ae54a0ab31" providerId="ADAL" clId="{1874EB87-FFD4-4653-982D-6A984BAFB346}" dt="2022-05-27T17:54:45.171" v="8751" actId="1076"/>
        <pc:sldMkLst>
          <pc:docMk/>
          <pc:sldMk cId="2079643365" sldId="317"/>
        </pc:sldMkLst>
        <pc:spChg chg="mod">
          <ac:chgData name="Gianluca Ruberto" userId="f278aeea-2b90-4e09-b169-65ae54a0ab31" providerId="ADAL" clId="{1874EB87-FFD4-4653-982D-6A984BAFB346}" dt="2022-05-24T16:19:23.254" v="1506" actId="20577"/>
          <ac:spMkLst>
            <pc:docMk/>
            <pc:sldMk cId="2079643365" sldId="317"/>
            <ac:spMk id="2" creationId="{D2F380D0-13C5-D092-4176-1F3A309F5C73}"/>
          </ac:spMkLst>
        </pc:spChg>
        <pc:spChg chg="add del mod">
          <ac:chgData name="Gianluca Ruberto" userId="f278aeea-2b90-4e09-b169-65ae54a0ab31" providerId="ADAL" clId="{1874EB87-FFD4-4653-982D-6A984BAFB346}" dt="2022-05-27T17:54:41.173" v="8749" actId="478"/>
          <ac:spMkLst>
            <pc:docMk/>
            <pc:sldMk cId="2079643365" sldId="317"/>
            <ac:spMk id="3" creationId="{DC616C72-61AB-FCDD-CBA4-79B34D715F28}"/>
          </ac:spMkLst>
        </pc:spChg>
        <pc:spChg chg="add mod">
          <ac:chgData name="Gianluca Ruberto" userId="f278aeea-2b90-4e09-b169-65ae54a0ab31" providerId="ADAL" clId="{1874EB87-FFD4-4653-982D-6A984BAFB346}" dt="2022-05-27T17:54:45.171" v="8751" actId="1076"/>
          <ac:spMkLst>
            <pc:docMk/>
            <pc:sldMk cId="2079643365" sldId="317"/>
            <ac:spMk id="4" creationId="{59DDE6A2-5487-E3F8-3E2A-334D2261FBB3}"/>
          </ac:spMkLst>
        </pc:spChg>
      </pc:sldChg>
      <pc:sldChg chg="modSp add del mod">
        <pc:chgData name="Gianluca Ruberto" userId="f278aeea-2b90-4e09-b169-65ae54a0ab31" providerId="ADAL" clId="{1874EB87-FFD4-4653-982D-6A984BAFB346}" dt="2022-05-27T17:54:48.222" v="8752" actId="47"/>
        <pc:sldMkLst>
          <pc:docMk/>
          <pc:sldMk cId="2391575603" sldId="318"/>
        </pc:sldMkLst>
        <pc:spChg chg="mod">
          <ac:chgData name="Gianluca Ruberto" userId="f278aeea-2b90-4e09-b169-65ae54a0ab31" providerId="ADAL" clId="{1874EB87-FFD4-4653-982D-6A984BAFB346}" dt="2022-05-24T16:19:32.662" v="1521" actId="20577"/>
          <ac:spMkLst>
            <pc:docMk/>
            <pc:sldMk cId="2391575603" sldId="318"/>
            <ac:spMk id="2" creationId="{D2F380D0-13C5-D092-4176-1F3A309F5C73}"/>
          </ac:spMkLst>
        </pc:spChg>
      </pc:sldChg>
      <pc:sldChg chg="addSp modSp add del mod">
        <pc:chgData name="Gianluca Ruberto" userId="f278aeea-2b90-4e09-b169-65ae54a0ab31" providerId="ADAL" clId="{1874EB87-FFD4-4653-982D-6A984BAFB346}" dt="2022-05-27T17:54:49.237" v="8753" actId="47"/>
        <pc:sldMkLst>
          <pc:docMk/>
          <pc:sldMk cId="4111806506" sldId="319"/>
        </pc:sldMkLst>
        <pc:spChg chg="mod">
          <ac:chgData name="Gianluca Ruberto" userId="f278aeea-2b90-4e09-b169-65ae54a0ab31" providerId="ADAL" clId="{1874EB87-FFD4-4653-982D-6A984BAFB346}" dt="2022-05-24T16:19:45.416" v="1536" actId="20577"/>
          <ac:spMkLst>
            <pc:docMk/>
            <pc:sldMk cId="4111806506" sldId="319"/>
            <ac:spMk id="2" creationId="{D2F380D0-13C5-D092-4176-1F3A309F5C73}"/>
          </ac:spMkLst>
        </pc:spChg>
        <pc:spChg chg="add mod">
          <ac:chgData name="Gianluca Ruberto" userId="f278aeea-2b90-4e09-b169-65ae54a0ab31" providerId="ADAL" clId="{1874EB87-FFD4-4653-982D-6A984BAFB346}" dt="2022-05-24T16:20:15.234" v="1540" actId="1076"/>
          <ac:spMkLst>
            <pc:docMk/>
            <pc:sldMk cId="4111806506" sldId="319"/>
            <ac:spMk id="3" creationId="{593856EF-010B-6D5C-1B1E-643CA9C61DEE}"/>
          </ac:spMkLst>
        </pc:spChg>
      </pc:sldChg>
      <pc:sldChg chg="addSp delSp modSp new mod">
        <pc:chgData name="Gianluca Ruberto" userId="f278aeea-2b90-4e09-b169-65ae54a0ab31" providerId="ADAL" clId="{1874EB87-FFD4-4653-982D-6A984BAFB346}" dt="2022-05-27T17:55:10.931" v="8757" actId="1036"/>
        <pc:sldMkLst>
          <pc:docMk/>
          <pc:sldMk cId="3697278280" sldId="320"/>
        </pc:sldMkLst>
        <pc:spChg chg="mod">
          <ac:chgData name="Gianluca Ruberto" userId="f278aeea-2b90-4e09-b169-65ae54a0ab31" providerId="ADAL" clId="{1874EB87-FFD4-4653-982D-6A984BAFB346}" dt="2022-05-24T16:20:46.781" v="1587" actId="20577"/>
          <ac:spMkLst>
            <pc:docMk/>
            <pc:sldMk cId="3697278280" sldId="320"/>
            <ac:spMk id="2" creationId="{5B77BD13-7302-CCFD-E905-C4F7D834A07D}"/>
          </ac:spMkLst>
        </pc:spChg>
        <pc:spChg chg="add del mod">
          <ac:chgData name="Gianluca Ruberto" userId="f278aeea-2b90-4e09-b169-65ae54a0ab31" providerId="ADAL" clId="{1874EB87-FFD4-4653-982D-6A984BAFB346}" dt="2022-05-27T17:55:04.506" v="8754" actId="478"/>
          <ac:spMkLst>
            <pc:docMk/>
            <pc:sldMk cId="3697278280" sldId="320"/>
            <ac:spMk id="3" creationId="{A2B3F3AD-7D52-B0BE-3A8A-128C31AFAA8B}"/>
          </ac:spMkLst>
        </pc:spChg>
        <pc:spChg chg="add mod">
          <ac:chgData name="Gianluca Ruberto" userId="f278aeea-2b90-4e09-b169-65ae54a0ab31" providerId="ADAL" clId="{1874EB87-FFD4-4653-982D-6A984BAFB346}" dt="2022-05-27T17:55:10.931" v="8757" actId="1036"/>
          <ac:spMkLst>
            <pc:docMk/>
            <pc:sldMk cId="3697278280" sldId="320"/>
            <ac:spMk id="4" creationId="{232FE76D-7265-FDE2-EA39-A11B894C9964}"/>
          </ac:spMkLst>
        </pc:spChg>
      </pc:sldChg>
      <pc:sldChg chg="modSp add del mod">
        <pc:chgData name="Gianluca Ruberto" userId="f278aeea-2b90-4e09-b169-65ae54a0ab31" providerId="ADAL" clId="{1874EB87-FFD4-4653-982D-6A984BAFB346}" dt="2022-05-27T17:55:14.886" v="8758" actId="47"/>
        <pc:sldMkLst>
          <pc:docMk/>
          <pc:sldMk cId="458713278" sldId="321"/>
        </pc:sldMkLst>
        <pc:spChg chg="mod">
          <ac:chgData name="Gianluca Ruberto" userId="f278aeea-2b90-4e09-b169-65ae54a0ab31" providerId="ADAL" clId="{1874EB87-FFD4-4653-982D-6A984BAFB346}" dt="2022-05-24T16:20:57.585" v="1602" actId="20577"/>
          <ac:spMkLst>
            <pc:docMk/>
            <pc:sldMk cId="458713278" sldId="321"/>
            <ac:spMk id="2" creationId="{5B77BD13-7302-CCFD-E905-C4F7D834A07D}"/>
          </ac:spMkLst>
        </pc:spChg>
      </pc:sldChg>
      <pc:sldChg chg="addSp modSp add del mod">
        <pc:chgData name="Gianluca Ruberto" userId="f278aeea-2b90-4e09-b169-65ae54a0ab31" providerId="ADAL" clId="{1874EB87-FFD4-4653-982D-6A984BAFB346}" dt="2022-05-27T17:55:15.870" v="8759" actId="47"/>
        <pc:sldMkLst>
          <pc:docMk/>
          <pc:sldMk cId="1446616188" sldId="322"/>
        </pc:sldMkLst>
        <pc:spChg chg="mod">
          <ac:chgData name="Gianluca Ruberto" userId="f278aeea-2b90-4e09-b169-65ae54a0ab31" providerId="ADAL" clId="{1874EB87-FFD4-4653-982D-6A984BAFB346}" dt="2022-05-24T16:21:07.868" v="1617" actId="20577"/>
          <ac:spMkLst>
            <pc:docMk/>
            <pc:sldMk cId="1446616188" sldId="322"/>
            <ac:spMk id="2" creationId="{5B77BD13-7302-CCFD-E905-C4F7D834A07D}"/>
          </ac:spMkLst>
        </pc:spChg>
        <pc:spChg chg="add mod">
          <ac:chgData name="Gianluca Ruberto" userId="f278aeea-2b90-4e09-b169-65ae54a0ab31" providerId="ADAL" clId="{1874EB87-FFD4-4653-982D-6A984BAFB346}" dt="2022-05-24T16:21:36.240" v="1621" actId="1076"/>
          <ac:spMkLst>
            <pc:docMk/>
            <pc:sldMk cId="1446616188" sldId="322"/>
            <ac:spMk id="3" creationId="{91C6C5E5-79C4-6DEF-46FF-4C1A41AAFDFC}"/>
          </ac:spMkLst>
        </pc:spChg>
      </pc:sldChg>
      <pc:sldChg chg="addSp delSp modSp new mod">
        <pc:chgData name="Gianluca Ruberto" userId="f278aeea-2b90-4e09-b169-65ae54a0ab31" providerId="ADAL" clId="{1874EB87-FFD4-4653-982D-6A984BAFB346}" dt="2022-05-27T17:55:39.206" v="8762" actId="1076"/>
        <pc:sldMkLst>
          <pc:docMk/>
          <pc:sldMk cId="1884633012" sldId="323"/>
        </pc:sldMkLst>
        <pc:spChg chg="mod">
          <ac:chgData name="Gianluca Ruberto" userId="f278aeea-2b90-4e09-b169-65ae54a0ab31" providerId="ADAL" clId="{1874EB87-FFD4-4653-982D-6A984BAFB346}" dt="2022-05-24T16:22:16.994" v="1688" actId="20577"/>
          <ac:spMkLst>
            <pc:docMk/>
            <pc:sldMk cId="1884633012" sldId="323"/>
            <ac:spMk id="2" creationId="{D07B8044-0D27-B096-E208-5C3E6C2ECDDB}"/>
          </ac:spMkLst>
        </pc:spChg>
        <pc:spChg chg="add del mod">
          <ac:chgData name="Gianluca Ruberto" userId="f278aeea-2b90-4e09-b169-65ae54a0ab31" providerId="ADAL" clId="{1874EB87-FFD4-4653-982D-6A984BAFB346}" dt="2022-05-27T17:55:31.725" v="8760" actId="478"/>
          <ac:spMkLst>
            <pc:docMk/>
            <pc:sldMk cId="1884633012" sldId="323"/>
            <ac:spMk id="3" creationId="{22A3086C-8790-E88E-8860-2DB3E4876BE2}"/>
          </ac:spMkLst>
        </pc:spChg>
        <pc:spChg chg="add mod">
          <ac:chgData name="Gianluca Ruberto" userId="f278aeea-2b90-4e09-b169-65ae54a0ab31" providerId="ADAL" clId="{1874EB87-FFD4-4653-982D-6A984BAFB346}" dt="2022-05-27T17:55:39.206" v="8762" actId="1076"/>
          <ac:spMkLst>
            <pc:docMk/>
            <pc:sldMk cId="1884633012" sldId="323"/>
            <ac:spMk id="4" creationId="{D55C11E5-B677-EA10-28A8-54A23A8CD2A0}"/>
          </ac:spMkLst>
        </pc:spChg>
      </pc:sldChg>
      <pc:sldChg chg="modSp add del mod">
        <pc:chgData name="Gianluca Ruberto" userId="f278aeea-2b90-4e09-b169-65ae54a0ab31" providerId="ADAL" clId="{1874EB87-FFD4-4653-982D-6A984BAFB346}" dt="2022-05-27T17:55:41.356" v="8763" actId="47"/>
        <pc:sldMkLst>
          <pc:docMk/>
          <pc:sldMk cId="156833524" sldId="324"/>
        </pc:sldMkLst>
        <pc:spChg chg="mod">
          <ac:chgData name="Gianluca Ruberto" userId="f278aeea-2b90-4e09-b169-65ae54a0ab31" providerId="ADAL" clId="{1874EB87-FFD4-4653-982D-6A984BAFB346}" dt="2022-05-24T16:22:25.510" v="1703" actId="20577"/>
          <ac:spMkLst>
            <pc:docMk/>
            <pc:sldMk cId="156833524" sldId="324"/>
            <ac:spMk id="2" creationId="{D07B8044-0D27-B096-E208-5C3E6C2ECDDB}"/>
          </ac:spMkLst>
        </pc:spChg>
      </pc:sldChg>
      <pc:sldChg chg="addSp modSp add del mod">
        <pc:chgData name="Gianluca Ruberto" userId="f278aeea-2b90-4e09-b169-65ae54a0ab31" providerId="ADAL" clId="{1874EB87-FFD4-4653-982D-6A984BAFB346}" dt="2022-05-27T17:55:42.480" v="8764" actId="47"/>
        <pc:sldMkLst>
          <pc:docMk/>
          <pc:sldMk cId="1967971479" sldId="325"/>
        </pc:sldMkLst>
        <pc:spChg chg="mod">
          <ac:chgData name="Gianluca Ruberto" userId="f278aeea-2b90-4e09-b169-65ae54a0ab31" providerId="ADAL" clId="{1874EB87-FFD4-4653-982D-6A984BAFB346}" dt="2022-05-24T16:22:36.678" v="1724" actId="20577"/>
          <ac:spMkLst>
            <pc:docMk/>
            <pc:sldMk cId="1967971479" sldId="325"/>
            <ac:spMk id="2" creationId="{D07B8044-0D27-B096-E208-5C3E6C2ECDDB}"/>
          </ac:spMkLst>
        </pc:spChg>
        <pc:spChg chg="add mod">
          <ac:chgData name="Gianluca Ruberto" userId="f278aeea-2b90-4e09-b169-65ae54a0ab31" providerId="ADAL" clId="{1874EB87-FFD4-4653-982D-6A984BAFB346}" dt="2022-05-24T16:23:05.974" v="1728" actId="1076"/>
          <ac:spMkLst>
            <pc:docMk/>
            <pc:sldMk cId="1967971479" sldId="325"/>
            <ac:spMk id="3" creationId="{9CC2F550-6D0E-A947-614B-83E61EB9B098}"/>
          </ac:spMkLst>
        </pc:spChg>
      </pc:sldChg>
      <pc:sldChg chg="addSp delSp modSp new mod">
        <pc:chgData name="Gianluca Ruberto" userId="f278aeea-2b90-4e09-b169-65ae54a0ab31" providerId="ADAL" clId="{1874EB87-FFD4-4653-982D-6A984BAFB346}" dt="2022-05-27T17:56:02.412" v="8767" actId="1076"/>
        <pc:sldMkLst>
          <pc:docMk/>
          <pc:sldMk cId="736006362" sldId="326"/>
        </pc:sldMkLst>
        <pc:spChg chg="mod">
          <ac:chgData name="Gianluca Ruberto" userId="f278aeea-2b90-4e09-b169-65ae54a0ab31" providerId="ADAL" clId="{1874EB87-FFD4-4653-982D-6A984BAFB346}" dt="2022-05-24T16:23:27.225" v="1761" actId="20577"/>
          <ac:spMkLst>
            <pc:docMk/>
            <pc:sldMk cId="736006362" sldId="326"/>
            <ac:spMk id="2" creationId="{4C9169C7-E5BA-0B23-1F45-E7BBA3287715}"/>
          </ac:spMkLst>
        </pc:spChg>
        <pc:spChg chg="add del mod">
          <ac:chgData name="Gianluca Ruberto" userId="f278aeea-2b90-4e09-b169-65ae54a0ab31" providerId="ADAL" clId="{1874EB87-FFD4-4653-982D-6A984BAFB346}" dt="2022-05-27T17:55:57.635" v="8765" actId="478"/>
          <ac:spMkLst>
            <pc:docMk/>
            <pc:sldMk cId="736006362" sldId="326"/>
            <ac:spMk id="3" creationId="{EE9662A1-E9E2-99FD-7725-6AF9EDA9DDDC}"/>
          </ac:spMkLst>
        </pc:spChg>
        <pc:spChg chg="add mod">
          <ac:chgData name="Gianluca Ruberto" userId="f278aeea-2b90-4e09-b169-65ae54a0ab31" providerId="ADAL" clId="{1874EB87-FFD4-4653-982D-6A984BAFB346}" dt="2022-05-27T17:56:02.412" v="8767" actId="1076"/>
          <ac:spMkLst>
            <pc:docMk/>
            <pc:sldMk cId="736006362" sldId="326"/>
            <ac:spMk id="4" creationId="{E056373E-A9C8-9AC8-CE60-A9C9F38DC108}"/>
          </ac:spMkLst>
        </pc:spChg>
      </pc:sldChg>
      <pc:sldChg chg="modSp add del mod">
        <pc:chgData name="Gianluca Ruberto" userId="f278aeea-2b90-4e09-b169-65ae54a0ab31" providerId="ADAL" clId="{1874EB87-FFD4-4653-982D-6A984BAFB346}" dt="2022-05-27T17:56:04.979" v="8768" actId="47"/>
        <pc:sldMkLst>
          <pc:docMk/>
          <pc:sldMk cId="949434069" sldId="327"/>
        </pc:sldMkLst>
        <pc:spChg chg="mod">
          <ac:chgData name="Gianluca Ruberto" userId="f278aeea-2b90-4e09-b169-65ae54a0ab31" providerId="ADAL" clId="{1874EB87-FFD4-4653-982D-6A984BAFB346}" dt="2022-05-24T16:23:38.658" v="1776" actId="20577"/>
          <ac:spMkLst>
            <pc:docMk/>
            <pc:sldMk cId="949434069" sldId="327"/>
            <ac:spMk id="2" creationId="{4C9169C7-E5BA-0B23-1F45-E7BBA3287715}"/>
          </ac:spMkLst>
        </pc:spChg>
      </pc:sldChg>
      <pc:sldChg chg="addSp modSp add del mod">
        <pc:chgData name="Gianluca Ruberto" userId="f278aeea-2b90-4e09-b169-65ae54a0ab31" providerId="ADAL" clId="{1874EB87-FFD4-4653-982D-6A984BAFB346}" dt="2022-05-27T17:56:05.823" v="8769" actId="47"/>
        <pc:sldMkLst>
          <pc:docMk/>
          <pc:sldMk cId="1047077437" sldId="328"/>
        </pc:sldMkLst>
        <pc:spChg chg="mod">
          <ac:chgData name="Gianluca Ruberto" userId="f278aeea-2b90-4e09-b169-65ae54a0ab31" providerId="ADAL" clId="{1874EB87-FFD4-4653-982D-6A984BAFB346}" dt="2022-05-24T16:23:47.530" v="1801" actId="20577"/>
          <ac:spMkLst>
            <pc:docMk/>
            <pc:sldMk cId="1047077437" sldId="328"/>
            <ac:spMk id="2" creationId="{4C9169C7-E5BA-0B23-1F45-E7BBA3287715}"/>
          </ac:spMkLst>
        </pc:spChg>
        <pc:spChg chg="add mod">
          <ac:chgData name="Gianluca Ruberto" userId="f278aeea-2b90-4e09-b169-65ae54a0ab31" providerId="ADAL" clId="{1874EB87-FFD4-4653-982D-6A984BAFB346}" dt="2022-05-24T16:24:16.467" v="1805" actId="1076"/>
          <ac:spMkLst>
            <pc:docMk/>
            <pc:sldMk cId="1047077437" sldId="328"/>
            <ac:spMk id="3" creationId="{898D036C-D373-5771-3748-B0107D27B2B3}"/>
          </ac:spMkLst>
        </pc:spChg>
      </pc:sldChg>
      <pc:sldChg chg="addSp delSp modSp new mod">
        <pc:chgData name="Gianluca Ruberto" userId="f278aeea-2b90-4e09-b169-65ae54a0ab31" providerId="ADAL" clId="{1874EB87-FFD4-4653-982D-6A984BAFB346}" dt="2022-05-27T17:56:33.372" v="8772" actId="1076"/>
        <pc:sldMkLst>
          <pc:docMk/>
          <pc:sldMk cId="1248610443" sldId="329"/>
        </pc:sldMkLst>
        <pc:spChg chg="mod">
          <ac:chgData name="Gianluca Ruberto" userId="f278aeea-2b90-4e09-b169-65ae54a0ab31" providerId="ADAL" clId="{1874EB87-FFD4-4653-982D-6A984BAFB346}" dt="2022-05-24T16:24:41.273" v="1817" actId="20577"/>
          <ac:spMkLst>
            <pc:docMk/>
            <pc:sldMk cId="1248610443" sldId="329"/>
            <ac:spMk id="2" creationId="{085BF993-B540-7B3A-3501-A25528FC2E74}"/>
          </ac:spMkLst>
        </pc:spChg>
        <pc:spChg chg="add del mod">
          <ac:chgData name="Gianluca Ruberto" userId="f278aeea-2b90-4e09-b169-65ae54a0ab31" providerId="ADAL" clId="{1874EB87-FFD4-4653-982D-6A984BAFB346}" dt="2022-05-27T17:56:28.625" v="8770" actId="478"/>
          <ac:spMkLst>
            <pc:docMk/>
            <pc:sldMk cId="1248610443" sldId="329"/>
            <ac:spMk id="3" creationId="{46C21CE3-ED26-D73D-F2C6-7D2A4985DE18}"/>
          </ac:spMkLst>
        </pc:spChg>
        <pc:spChg chg="add mod">
          <ac:chgData name="Gianluca Ruberto" userId="f278aeea-2b90-4e09-b169-65ae54a0ab31" providerId="ADAL" clId="{1874EB87-FFD4-4653-982D-6A984BAFB346}" dt="2022-05-27T17:56:33.372" v="8772" actId="1076"/>
          <ac:spMkLst>
            <pc:docMk/>
            <pc:sldMk cId="1248610443" sldId="329"/>
            <ac:spMk id="4" creationId="{F17BC395-103D-94FE-31F6-0ECDB8089F83}"/>
          </ac:spMkLst>
        </pc:spChg>
      </pc:sldChg>
      <pc:sldChg chg="modSp add del mod">
        <pc:chgData name="Gianluca Ruberto" userId="f278aeea-2b90-4e09-b169-65ae54a0ab31" providerId="ADAL" clId="{1874EB87-FFD4-4653-982D-6A984BAFB346}" dt="2022-05-27T17:56:35.645" v="8773" actId="47"/>
        <pc:sldMkLst>
          <pc:docMk/>
          <pc:sldMk cId="3227958974" sldId="330"/>
        </pc:sldMkLst>
        <pc:spChg chg="mod">
          <ac:chgData name="Gianluca Ruberto" userId="f278aeea-2b90-4e09-b169-65ae54a0ab31" providerId="ADAL" clId="{1874EB87-FFD4-4653-982D-6A984BAFB346}" dt="2022-05-24T16:24:53.349" v="1832" actId="20577"/>
          <ac:spMkLst>
            <pc:docMk/>
            <pc:sldMk cId="3227958974" sldId="330"/>
            <ac:spMk id="2" creationId="{085BF993-B540-7B3A-3501-A25528FC2E74}"/>
          </ac:spMkLst>
        </pc:spChg>
      </pc:sldChg>
      <pc:sldChg chg="addSp modSp add del mod">
        <pc:chgData name="Gianluca Ruberto" userId="f278aeea-2b90-4e09-b169-65ae54a0ab31" providerId="ADAL" clId="{1874EB87-FFD4-4653-982D-6A984BAFB346}" dt="2022-05-27T17:56:36.395" v="8774" actId="47"/>
        <pc:sldMkLst>
          <pc:docMk/>
          <pc:sldMk cId="3561925063" sldId="331"/>
        </pc:sldMkLst>
        <pc:spChg chg="mod">
          <ac:chgData name="Gianluca Ruberto" userId="f278aeea-2b90-4e09-b169-65ae54a0ab31" providerId="ADAL" clId="{1874EB87-FFD4-4653-982D-6A984BAFB346}" dt="2022-05-24T16:25:01.854" v="1851" actId="20577"/>
          <ac:spMkLst>
            <pc:docMk/>
            <pc:sldMk cId="3561925063" sldId="331"/>
            <ac:spMk id="2" creationId="{085BF993-B540-7B3A-3501-A25528FC2E74}"/>
          </ac:spMkLst>
        </pc:spChg>
        <pc:spChg chg="add mod">
          <ac:chgData name="Gianluca Ruberto" userId="f278aeea-2b90-4e09-b169-65ae54a0ab31" providerId="ADAL" clId="{1874EB87-FFD4-4653-982D-6A984BAFB346}" dt="2022-05-24T16:25:34.033" v="1855" actId="1076"/>
          <ac:spMkLst>
            <pc:docMk/>
            <pc:sldMk cId="3561925063" sldId="331"/>
            <ac:spMk id="3" creationId="{DD067138-ED84-2694-0F8F-56981C4795E2}"/>
          </ac:spMkLst>
        </pc:spChg>
      </pc:sldChg>
      <pc:sldChg chg="modSp new mod">
        <pc:chgData name="Gianluca Ruberto" userId="f278aeea-2b90-4e09-b169-65ae54a0ab31" providerId="ADAL" clId="{1874EB87-FFD4-4653-982D-6A984BAFB346}" dt="2022-05-26T15:33:46.820" v="3499" actId="1076"/>
        <pc:sldMkLst>
          <pc:docMk/>
          <pc:sldMk cId="3012970697" sldId="332"/>
        </pc:sldMkLst>
        <pc:spChg chg="mod">
          <ac:chgData name="Gianluca Ruberto" userId="f278aeea-2b90-4e09-b169-65ae54a0ab31" providerId="ADAL" clId="{1874EB87-FFD4-4653-982D-6A984BAFB346}" dt="2022-05-26T15:33:46.820" v="3499" actId="1076"/>
          <ac:spMkLst>
            <pc:docMk/>
            <pc:sldMk cId="3012970697" sldId="332"/>
            <ac:spMk id="2" creationId="{0CF541D5-49C9-46F1-433D-36A832844EB6}"/>
          </ac:spMkLst>
        </pc:spChg>
      </pc:sldChg>
      <pc:sldChg chg="delSp modSp add mod">
        <pc:chgData name="Gianluca Ruberto" userId="f278aeea-2b90-4e09-b169-65ae54a0ab31" providerId="ADAL" clId="{1874EB87-FFD4-4653-982D-6A984BAFB346}" dt="2022-05-26T15:59:16.112" v="5819"/>
        <pc:sldMkLst>
          <pc:docMk/>
          <pc:sldMk cId="4097253887" sldId="333"/>
        </pc:sldMkLst>
        <pc:spChg chg="mod">
          <ac:chgData name="Gianluca Ruberto" userId="f278aeea-2b90-4e09-b169-65ae54a0ab31" providerId="ADAL" clId="{1874EB87-FFD4-4653-982D-6A984BAFB346}" dt="2022-05-26T15:39:57.849" v="3736" actId="20577"/>
          <ac:spMkLst>
            <pc:docMk/>
            <pc:sldMk cId="4097253887" sldId="333"/>
            <ac:spMk id="2" creationId="{455ECE4B-12FA-DC29-E1F0-412958AB8676}"/>
          </ac:spMkLst>
        </pc:spChg>
        <pc:spChg chg="del">
          <ac:chgData name="Gianluca Ruberto" userId="f278aeea-2b90-4e09-b169-65ae54a0ab31" providerId="ADAL" clId="{1874EB87-FFD4-4653-982D-6A984BAFB346}" dt="2022-05-26T15:39:40.765" v="3727" actId="478"/>
          <ac:spMkLst>
            <pc:docMk/>
            <pc:sldMk cId="4097253887" sldId="333"/>
            <ac:spMk id="4" creationId="{5E0197E8-17EF-820A-F001-EB4AC6909A31}"/>
          </ac:spMkLst>
        </pc:spChg>
        <pc:spChg chg="del">
          <ac:chgData name="Gianluca Ruberto" userId="f278aeea-2b90-4e09-b169-65ae54a0ab31" providerId="ADAL" clId="{1874EB87-FFD4-4653-982D-6A984BAFB346}" dt="2022-05-26T15:39:33.198" v="3726" actId="478"/>
          <ac:spMkLst>
            <pc:docMk/>
            <pc:sldMk cId="4097253887" sldId="333"/>
            <ac:spMk id="6" creationId="{A3F8C66F-07AD-9115-A872-B39F4A4E8E65}"/>
          </ac:spMkLst>
        </pc:spChg>
        <pc:spChg chg="mod">
          <ac:chgData name="Gianluca Ruberto" userId="f278aeea-2b90-4e09-b169-65ae54a0ab31" providerId="ADAL" clId="{1874EB87-FFD4-4653-982D-6A984BAFB346}" dt="2022-05-26T15:59:13.386" v="5818"/>
          <ac:spMkLst>
            <pc:docMk/>
            <pc:sldMk cId="4097253887" sldId="333"/>
            <ac:spMk id="8" creationId="{0E02F3C8-E6AC-ED5A-88AE-1E9D9534DEB2}"/>
          </ac:spMkLst>
        </pc:spChg>
        <pc:spChg chg="mod">
          <ac:chgData name="Gianluca Ruberto" userId="f278aeea-2b90-4e09-b169-65ae54a0ab31" providerId="ADAL" clId="{1874EB87-FFD4-4653-982D-6A984BAFB346}" dt="2022-05-26T15:59:16.112" v="5819"/>
          <ac:spMkLst>
            <pc:docMk/>
            <pc:sldMk cId="4097253887" sldId="333"/>
            <ac:spMk id="10" creationId="{C83DDDDF-DC64-C574-680C-5A716F8D8B79}"/>
          </ac:spMkLst>
        </pc:spChg>
      </pc:sldChg>
      <pc:sldChg chg="delSp modSp add mod">
        <pc:chgData name="Gianluca Ruberto" userId="f278aeea-2b90-4e09-b169-65ae54a0ab31" providerId="ADAL" clId="{1874EB87-FFD4-4653-982D-6A984BAFB346}" dt="2022-05-26T15:59:06.977" v="5817"/>
        <pc:sldMkLst>
          <pc:docMk/>
          <pc:sldMk cId="1350667543" sldId="334"/>
        </pc:sldMkLst>
        <pc:spChg chg="mod">
          <ac:chgData name="Gianluca Ruberto" userId="f278aeea-2b90-4e09-b169-65ae54a0ab31" providerId="ADAL" clId="{1874EB87-FFD4-4653-982D-6A984BAFB346}" dt="2022-05-26T15:48:18.121" v="4555" actId="20577"/>
          <ac:spMkLst>
            <pc:docMk/>
            <pc:sldMk cId="1350667543" sldId="334"/>
            <ac:spMk id="2" creationId="{455ECE4B-12FA-DC29-E1F0-412958AB8676}"/>
          </ac:spMkLst>
        </pc:spChg>
        <pc:spChg chg="del">
          <ac:chgData name="Gianluca Ruberto" userId="f278aeea-2b90-4e09-b169-65ae54a0ab31" providerId="ADAL" clId="{1874EB87-FFD4-4653-982D-6A984BAFB346}" dt="2022-05-26T15:48:24.925" v="4557" actId="478"/>
          <ac:spMkLst>
            <pc:docMk/>
            <pc:sldMk cId="1350667543" sldId="334"/>
            <ac:spMk id="4" creationId="{5E0197E8-17EF-820A-F001-EB4AC6909A31}"/>
          </ac:spMkLst>
        </pc:spChg>
        <pc:spChg chg="del">
          <ac:chgData name="Gianluca Ruberto" userId="f278aeea-2b90-4e09-b169-65ae54a0ab31" providerId="ADAL" clId="{1874EB87-FFD4-4653-982D-6A984BAFB346}" dt="2022-05-26T15:48:21.297" v="4556" actId="478"/>
          <ac:spMkLst>
            <pc:docMk/>
            <pc:sldMk cId="1350667543" sldId="334"/>
            <ac:spMk id="6" creationId="{A3F8C66F-07AD-9115-A872-B39F4A4E8E65}"/>
          </ac:spMkLst>
        </pc:spChg>
        <pc:spChg chg="mod">
          <ac:chgData name="Gianluca Ruberto" userId="f278aeea-2b90-4e09-b169-65ae54a0ab31" providerId="ADAL" clId="{1874EB87-FFD4-4653-982D-6A984BAFB346}" dt="2022-05-26T15:59:04.081" v="5816"/>
          <ac:spMkLst>
            <pc:docMk/>
            <pc:sldMk cId="1350667543" sldId="334"/>
            <ac:spMk id="8" creationId="{0E02F3C8-E6AC-ED5A-88AE-1E9D9534DEB2}"/>
          </ac:spMkLst>
        </pc:spChg>
        <pc:spChg chg="mod">
          <ac:chgData name="Gianluca Ruberto" userId="f278aeea-2b90-4e09-b169-65ae54a0ab31" providerId="ADAL" clId="{1874EB87-FFD4-4653-982D-6A984BAFB346}" dt="2022-05-26T15:59:06.977" v="5817"/>
          <ac:spMkLst>
            <pc:docMk/>
            <pc:sldMk cId="1350667543" sldId="334"/>
            <ac:spMk id="10" creationId="{C83DDDDF-DC64-C574-680C-5A716F8D8B79}"/>
          </ac:spMkLst>
        </pc:spChg>
      </pc:sldChg>
      <pc:sldChg chg="delSp modSp add mod ord">
        <pc:chgData name="Gianluca Ruberto" userId="f278aeea-2b90-4e09-b169-65ae54a0ab31" providerId="ADAL" clId="{1874EB87-FFD4-4653-982D-6A984BAFB346}" dt="2022-05-26T15:52:47.004" v="5025"/>
        <pc:sldMkLst>
          <pc:docMk/>
          <pc:sldMk cId="1703175407" sldId="335"/>
        </pc:sldMkLst>
        <pc:spChg chg="mod">
          <ac:chgData name="Gianluca Ruberto" userId="f278aeea-2b90-4e09-b169-65ae54a0ab31" providerId="ADAL" clId="{1874EB87-FFD4-4653-982D-6A984BAFB346}" dt="2022-05-26T15:51:50.914" v="4925" actId="20577"/>
          <ac:spMkLst>
            <pc:docMk/>
            <pc:sldMk cId="1703175407" sldId="335"/>
            <ac:spMk id="4" creationId="{5E0197E8-17EF-820A-F001-EB4AC6909A31}"/>
          </ac:spMkLst>
        </pc:spChg>
        <pc:spChg chg="mod">
          <ac:chgData name="Gianluca Ruberto" userId="f278aeea-2b90-4e09-b169-65ae54a0ab31" providerId="ADAL" clId="{1874EB87-FFD4-4653-982D-6A984BAFB346}" dt="2022-05-26T15:52:25.825" v="5023" actId="20577"/>
          <ac:spMkLst>
            <pc:docMk/>
            <pc:sldMk cId="1703175407" sldId="335"/>
            <ac:spMk id="6" creationId="{A3F8C66F-07AD-9115-A872-B39F4A4E8E65}"/>
          </ac:spMkLst>
        </pc:spChg>
        <pc:spChg chg="del">
          <ac:chgData name="Gianluca Ruberto" userId="f278aeea-2b90-4e09-b169-65ae54a0ab31" providerId="ADAL" clId="{1874EB87-FFD4-4653-982D-6A984BAFB346}" dt="2022-05-26T15:50:49.807" v="4813" actId="478"/>
          <ac:spMkLst>
            <pc:docMk/>
            <pc:sldMk cId="1703175407" sldId="335"/>
            <ac:spMk id="8" creationId="{0E02F3C8-E6AC-ED5A-88AE-1E9D9534DEB2}"/>
          </ac:spMkLst>
        </pc:spChg>
        <pc:spChg chg="del">
          <ac:chgData name="Gianluca Ruberto" userId="f278aeea-2b90-4e09-b169-65ae54a0ab31" providerId="ADAL" clId="{1874EB87-FFD4-4653-982D-6A984BAFB346}" dt="2022-05-26T15:50:55.586" v="4814" actId="478"/>
          <ac:spMkLst>
            <pc:docMk/>
            <pc:sldMk cId="1703175407" sldId="335"/>
            <ac:spMk id="10" creationId="{C83DDDDF-DC64-C574-680C-5A716F8D8B79}"/>
          </ac:spMkLst>
        </pc:spChg>
      </pc:sldChg>
      <pc:sldChg chg="delSp modSp add mod">
        <pc:chgData name="Gianluca Ruberto" userId="f278aeea-2b90-4e09-b169-65ae54a0ab31" providerId="ADAL" clId="{1874EB87-FFD4-4653-982D-6A984BAFB346}" dt="2022-06-01T10:10:27.962" v="10859" actId="404"/>
        <pc:sldMkLst>
          <pc:docMk/>
          <pc:sldMk cId="1042348272" sldId="336"/>
        </pc:sldMkLst>
        <pc:spChg chg="mod">
          <ac:chgData name="Gianluca Ruberto" userId="f278aeea-2b90-4e09-b169-65ae54a0ab31" providerId="ADAL" clId="{1874EB87-FFD4-4653-982D-6A984BAFB346}" dt="2022-05-26T15:56:32.934" v="5484" actId="20577"/>
          <ac:spMkLst>
            <pc:docMk/>
            <pc:sldMk cId="1042348272" sldId="336"/>
            <ac:spMk id="2" creationId="{455ECE4B-12FA-DC29-E1F0-412958AB8676}"/>
          </ac:spMkLst>
        </pc:spChg>
        <pc:spChg chg="del">
          <ac:chgData name="Gianluca Ruberto" userId="f278aeea-2b90-4e09-b169-65ae54a0ab31" providerId="ADAL" clId="{1874EB87-FFD4-4653-982D-6A984BAFB346}" dt="2022-05-26T15:56:41.377" v="5486" actId="478"/>
          <ac:spMkLst>
            <pc:docMk/>
            <pc:sldMk cId="1042348272" sldId="336"/>
            <ac:spMk id="4" creationId="{5E0197E8-17EF-820A-F001-EB4AC6909A31}"/>
          </ac:spMkLst>
        </pc:spChg>
        <pc:spChg chg="del">
          <ac:chgData name="Gianluca Ruberto" userId="f278aeea-2b90-4e09-b169-65ae54a0ab31" providerId="ADAL" clId="{1874EB87-FFD4-4653-982D-6A984BAFB346}" dt="2022-05-26T15:56:37.559" v="5485" actId="478"/>
          <ac:spMkLst>
            <pc:docMk/>
            <pc:sldMk cId="1042348272" sldId="336"/>
            <ac:spMk id="6" creationId="{A3F8C66F-07AD-9115-A872-B39F4A4E8E65}"/>
          </ac:spMkLst>
        </pc:spChg>
        <pc:spChg chg="mod">
          <ac:chgData name="Gianluca Ruberto" userId="f278aeea-2b90-4e09-b169-65ae54a0ab31" providerId="ADAL" clId="{1874EB87-FFD4-4653-982D-6A984BAFB346}" dt="2022-05-26T15:57:44.873" v="5650" actId="20577"/>
          <ac:spMkLst>
            <pc:docMk/>
            <pc:sldMk cId="1042348272" sldId="336"/>
            <ac:spMk id="8" creationId="{0E02F3C8-E6AC-ED5A-88AE-1E9D9534DEB2}"/>
          </ac:spMkLst>
        </pc:spChg>
        <pc:spChg chg="mod">
          <ac:chgData name="Gianluca Ruberto" userId="f278aeea-2b90-4e09-b169-65ae54a0ab31" providerId="ADAL" clId="{1874EB87-FFD4-4653-982D-6A984BAFB346}" dt="2022-06-01T10:10:27.962" v="10859" actId="404"/>
          <ac:spMkLst>
            <pc:docMk/>
            <pc:sldMk cId="1042348272" sldId="336"/>
            <ac:spMk id="10" creationId="{C83DDDDF-DC64-C574-680C-5A716F8D8B79}"/>
          </ac:spMkLst>
        </pc:spChg>
      </pc:sldChg>
      <pc:sldChg chg="delSp modSp add mod">
        <pc:chgData name="Gianluca Ruberto" userId="f278aeea-2b90-4e09-b169-65ae54a0ab31" providerId="ADAL" clId="{1874EB87-FFD4-4653-982D-6A984BAFB346}" dt="2022-05-26T16:14:12.911" v="7052" actId="255"/>
        <pc:sldMkLst>
          <pc:docMk/>
          <pc:sldMk cId="1301757864" sldId="337"/>
        </pc:sldMkLst>
        <pc:spChg chg="mod">
          <ac:chgData name="Gianluca Ruberto" userId="f278aeea-2b90-4e09-b169-65ae54a0ab31" providerId="ADAL" clId="{1874EB87-FFD4-4653-982D-6A984BAFB346}" dt="2022-05-26T16:12:56.639" v="6961" actId="20577"/>
          <ac:spMkLst>
            <pc:docMk/>
            <pc:sldMk cId="1301757864" sldId="337"/>
            <ac:spMk id="2" creationId="{455ECE4B-12FA-DC29-E1F0-412958AB8676}"/>
          </ac:spMkLst>
        </pc:spChg>
        <pc:spChg chg="del">
          <ac:chgData name="Gianluca Ruberto" userId="f278aeea-2b90-4e09-b169-65ae54a0ab31" providerId="ADAL" clId="{1874EB87-FFD4-4653-982D-6A984BAFB346}" dt="2022-05-26T16:10:57.721" v="6862" actId="478"/>
          <ac:spMkLst>
            <pc:docMk/>
            <pc:sldMk cId="1301757864" sldId="337"/>
            <ac:spMk id="4" creationId="{5E0197E8-17EF-820A-F001-EB4AC6909A31}"/>
          </ac:spMkLst>
        </pc:spChg>
        <pc:spChg chg="del">
          <ac:chgData name="Gianluca Ruberto" userId="f278aeea-2b90-4e09-b169-65ae54a0ab31" providerId="ADAL" clId="{1874EB87-FFD4-4653-982D-6A984BAFB346}" dt="2022-05-26T16:11:00.865" v="6863" actId="478"/>
          <ac:spMkLst>
            <pc:docMk/>
            <pc:sldMk cId="1301757864" sldId="337"/>
            <ac:spMk id="6" creationId="{A3F8C66F-07AD-9115-A872-B39F4A4E8E65}"/>
          </ac:spMkLst>
        </pc:spChg>
        <pc:spChg chg="mod">
          <ac:chgData name="Gianluca Ruberto" userId="f278aeea-2b90-4e09-b169-65ae54a0ab31" providerId="ADAL" clId="{1874EB87-FFD4-4653-982D-6A984BAFB346}" dt="2022-05-26T16:13:20.043" v="7039" actId="20577"/>
          <ac:spMkLst>
            <pc:docMk/>
            <pc:sldMk cId="1301757864" sldId="337"/>
            <ac:spMk id="8" creationId="{0E02F3C8-E6AC-ED5A-88AE-1E9D9534DEB2}"/>
          </ac:spMkLst>
        </pc:spChg>
        <pc:spChg chg="mod">
          <ac:chgData name="Gianluca Ruberto" userId="f278aeea-2b90-4e09-b169-65ae54a0ab31" providerId="ADAL" clId="{1874EB87-FFD4-4653-982D-6A984BAFB346}" dt="2022-05-26T16:14:12.911" v="7052" actId="255"/>
          <ac:spMkLst>
            <pc:docMk/>
            <pc:sldMk cId="1301757864" sldId="337"/>
            <ac:spMk id="10" creationId="{C83DDDDF-DC64-C574-680C-5A716F8D8B79}"/>
          </ac:spMkLst>
        </pc:spChg>
      </pc:sldChg>
      <pc:sldChg chg="addSp delSp modSp add mod">
        <pc:chgData name="Gianluca Ruberto" userId="f278aeea-2b90-4e09-b169-65ae54a0ab31" providerId="ADAL" clId="{1874EB87-FFD4-4653-982D-6A984BAFB346}" dt="2022-05-28T09:50:11.637" v="9405" actId="113"/>
        <pc:sldMkLst>
          <pc:docMk/>
          <pc:sldMk cId="1679703791" sldId="338"/>
        </pc:sldMkLst>
        <pc:spChg chg="add mod">
          <ac:chgData name="Gianluca Ruberto" userId="f278aeea-2b90-4e09-b169-65ae54a0ab31" providerId="ADAL" clId="{1874EB87-FFD4-4653-982D-6A984BAFB346}" dt="2022-05-28T09:49:56.463" v="9402" actId="2711"/>
          <ac:spMkLst>
            <pc:docMk/>
            <pc:sldMk cId="1679703791" sldId="338"/>
            <ac:spMk id="2" creationId="{19C356A2-0B5F-25F6-2B3D-EDB19C955BCB}"/>
          </ac:spMkLst>
        </pc:spChg>
        <pc:spChg chg="del mod">
          <ac:chgData name="Gianluca Ruberto" userId="f278aeea-2b90-4e09-b169-65ae54a0ab31" providerId="ADAL" clId="{1874EB87-FFD4-4653-982D-6A984BAFB346}" dt="2022-05-27T18:03:21.765" v="8832" actId="478"/>
          <ac:spMkLst>
            <pc:docMk/>
            <pc:sldMk cId="1679703791" sldId="338"/>
            <ac:spMk id="2" creationId="{1C9B89C5-3CE7-6FAA-5DAE-A14A3FA37C24}"/>
          </ac:spMkLst>
        </pc:spChg>
        <pc:spChg chg="add mod">
          <ac:chgData name="Gianluca Ruberto" userId="f278aeea-2b90-4e09-b169-65ae54a0ab31" providerId="ADAL" clId="{1874EB87-FFD4-4653-982D-6A984BAFB346}" dt="2022-05-28T09:50:11.637" v="9405" actId="113"/>
          <ac:spMkLst>
            <pc:docMk/>
            <pc:sldMk cId="1679703791" sldId="338"/>
            <ac:spMk id="3" creationId="{7B2DA4F0-B680-B228-2BE0-A15F841A2584}"/>
          </ac:spMkLst>
        </pc:spChg>
        <pc:spChg chg="add del mod">
          <ac:chgData name="Gianluca Ruberto" userId="f278aeea-2b90-4e09-b169-65ae54a0ab31" providerId="ADAL" clId="{1874EB87-FFD4-4653-982D-6A984BAFB346}" dt="2022-05-27T18:03:24.681" v="8833" actId="478"/>
          <ac:spMkLst>
            <pc:docMk/>
            <pc:sldMk cId="1679703791" sldId="338"/>
            <ac:spMk id="4" creationId="{A921082F-D974-F055-E4DA-8C9F35927BBE}"/>
          </ac:spMkLst>
        </pc:spChg>
        <pc:spChg chg="add mod">
          <ac:chgData name="Gianluca Ruberto" userId="f278aeea-2b90-4e09-b169-65ae54a0ab31" providerId="ADAL" clId="{1874EB87-FFD4-4653-982D-6A984BAFB346}" dt="2022-05-28T09:49:41.389" v="9400" actId="2711"/>
          <ac:spMkLst>
            <pc:docMk/>
            <pc:sldMk cId="1679703791" sldId="338"/>
            <ac:spMk id="5" creationId="{9A2AB85C-3133-7E4C-7434-E72E01D9EC8E}"/>
          </ac:spMkLst>
        </pc:spChg>
      </pc:sldChg>
      <pc:sldChg chg="addSp delSp modSp add mod">
        <pc:chgData name="Gianluca Ruberto" userId="f278aeea-2b90-4e09-b169-65ae54a0ab31" providerId="ADAL" clId="{1874EB87-FFD4-4653-982D-6A984BAFB346}" dt="2022-05-28T10:43:12.096" v="10272" actId="2711"/>
        <pc:sldMkLst>
          <pc:docMk/>
          <pc:sldMk cId="2667044201" sldId="339"/>
        </pc:sldMkLst>
        <pc:spChg chg="mod">
          <ac:chgData name="Gianluca Ruberto" userId="f278aeea-2b90-4e09-b169-65ae54a0ab31" providerId="ADAL" clId="{1874EB87-FFD4-4653-982D-6A984BAFB346}" dt="2022-05-28T10:31:45.382" v="9887" actId="20577"/>
          <ac:spMkLst>
            <pc:docMk/>
            <pc:sldMk cId="2667044201" sldId="339"/>
            <ac:spMk id="2" creationId="{92BF41DD-F2E4-2BA4-5075-9EC4899C51FC}"/>
          </ac:spMkLst>
        </pc:spChg>
        <pc:spChg chg="add mod">
          <ac:chgData name="Gianluca Ruberto" userId="f278aeea-2b90-4e09-b169-65ae54a0ab31" providerId="ADAL" clId="{1874EB87-FFD4-4653-982D-6A984BAFB346}" dt="2022-05-28T10:32:15.981" v="9895" actId="20577"/>
          <ac:spMkLst>
            <pc:docMk/>
            <pc:sldMk cId="2667044201" sldId="339"/>
            <ac:spMk id="3" creationId="{5CC33500-AC89-4716-6D40-2FBCD66B0F45}"/>
          </ac:spMkLst>
        </pc:spChg>
        <pc:spChg chg="add mod">
          <ac:chgData name="Gianluca Ruberto" userId="f278aeea-2b90-4e09-b169-65ae54a0ab31" providerId="ADAL" clId="{1874EB87-FFD4-4653-982D-6A984BAFB346}" dt="2022-05-28T10:32:48.735" v="9916" actId="20577"/>
          <ac:spMkLst>
            <pc:docMk/>
            <pc:sldMk cId="2667044201" sldId="339"/>
            <ac:spMk id="4" creationId="{1B7CC3AE-36FE-EEA8-1EF4-4D585DC9C7E7}"/>
          </ac:spMkLst>
        </pc:spChg>
        <pc:spChg chg="add mod">
          <ac:chgData name="Gianluca Ruberto" userId="f278aeea-2b90-4e09-b169-65ae54a0ab31" providerId="ADAL" clId="{1874EB87-FFD4-4653-982D-6A984BAFB346}" dt="2022-05-28T10:34:37.242" v="9985" actId="20577"/>
          <ac:spMkLst>
            <pc:docMk/>
            <pc:sldMk cId="2667044201" sldId="339"/>
            <ac:spMk id="5" creationId="{B36C5E94-1706-E134-81A7-D367B0EA9009}"/>
          </ac:spMkLst>
        </pc:spChg>
        <pc:spChg chg="mod">
          <ac:chgData name="Gianluca Ruberto" userId="f278aeea-2b90-4e09-b169-65ae54a0ab31" providerId="ADAL" clId="{1874EB87-FFD4-4653-982D-6A984BAFB346}" dt="2022-05-28T10:43:12.096" v="10272" actId="2711"/>
          <ac:spMkLst>
            <pc:docMk/>
            <pc:sldMk cId="2667044201" sldId="339"/>
            <ac:spMk id="6" creationId="{7A593D3E-2949-83E2-E71B-FE6B82C0C644}"/>
          </ac:spMkLst>
        </pc:spChg>
        <pc:spChg chg="add mod">
          <ac:chgData name="Gianluca Ruberto" userId="f278aeea-2b90-4e09-b169-65ae54a0ab31" providerId="ADAL" clId="{1874EB87-FFD4-4653-982D-6A984BAFB346}" dt="2022-05-28T10:39:16.176" v="10029" actId="20577"/>
          <ac:spMkLst>
            <pc:docMk/>
            <pc:sldMk cId="2667044201" sldId="339"/>
            <ac:spMk id="8" creationId="{E39CB6CC-C09B-3418-4BFC-9807B95B2A8E}"/>
          </ac:spMkLst>
        </pc:spChg>
        <pc:spChg chg="del mod">
          <ac:chgData name="Gianluca Ruberto" userId="f278aeea-2b90-4e09-b169-65ae54a0ab31" providerId="ADAL" clId="{1874EB87-FFD4-4653-982D-6A984BAFB346}" dt="2022-05-28T10:33:11.376" v="9923"/>
          <ac:spMkLst>
            <pc:docMk/>
            <pc:sldMk cId="2667044201" sldId="339"/>
            <ac:spMk id="19" creationId="{6F124D99-7957-25D9-F47E-E41B31C4B798}"/>
          </ac:spMkLst>
        </pc:spChg>
        <pc:spChg chg="add mod">
          <ac:chgData name="Gianluca Ruberto" userId="f278aeea-2b90-4e09-b169-65ae54a0ab31" providerId="ADAL" clId="{1874EB87-FFD4-4653-982D-6A984BAFB346}" dt="2022-05-28T10:40:06.150" v="10084" actId="20577"/>
          <ac:spMkLst>
            <pc:docMk/>
            <pc:sldMk cId="2667044201" sldId="339"/>
            <ac:spMk id="22" creationId="{578C2051-F7F7-332B-24E4-5B4A660438A2}"/>
          </ac:spMkLst>
        </pc:spChg>
        <pc:spChg chg="add mod">
          <ac:chgData name="Gianluca Ruberto" userId="f278aeea-2b90-4e09-b169-65ae54a0ab31" providerId="ADAL" clId="{1874EB87-FFD4-4653-982D-6A984BAFB346}" dt="2022-05-28T10:41:02.834" v="10146" actId="20577"/>
          <ac:spMkLst>
            <pc:docMk/>
            <pc:sldMk cId="2667044201" sldId="339"/>
            <ac:spMk id="30" creationId="{7FB3C424-4350-32B2-186B-F6932618872F}"/>
          </ac:spMkLst>
        </pc:spChg>
        <pc:spChg chg="add mod">
          <ac:chgData name="Gianluca Ruberto" userId="f278aeea-2b90-4e09-b169-65ae54a0ab31" providerId="ADAL" clId="{1874EB87-FFD4-4653-982D-6A984BAFB346}" dt="2022-05-28T10:41:59.249" v="10212" actId="20577"/>
          <ac:spMkLst>
            <pc:docMk/>
            <pc:sldMk cId="2667044201" sldId="339"/>
            <ac:spMk id="31" creationId="{525CA420-F9D4-7868-D370-674DFBF8509E}"/>
          </ac:spMkLst>
        </pc:spChg>
        <pc:spChg chg="add mod">
          <ac:chgData name="Gianluca Ruberto" userId="f278aeea-2b90-4e09-b169-65ae54a0ab31" providerId="ADAL" clId="{1874EB87-FFD4-4653-982D-6A984BAFB346}" dt="2022-05-28T10:42:56.329" v="10266" actId="20577"/>
          <ac:spMkLst>
            <pc:docMk/>
            <pc:sldMk cId="2667044201" sldId="339"/>
            <ac:spMk id="32" creationId="{E2848ED0-E078-B193-AA43-9CEC5B68A955}"/>
          </ac:spMkLst>
        </pc:spChg>
      </pc:sldChg>
      <pc:sldChg chg="addSp modSp add mod">
        <pc:chgData name="Gianluca Ruberto" userId="f278aeea-2b90-4e09-b169-65ae54a0ab31" providerId="ADAL" clId="{1874EB87-FFD4-4653-982D-6A984BAFB346}" dt="2022-05-28T10:47:32.485" v="10753" actId="1076"/>
        <pc:sldMkLst>
          <pc:docMk/>
          <pc:sldMk cId="3823397823" sldId="340"/>
        </pc:sldMkLst>
        <pc:spChg chg="mod">
          <ac:chgData name="Gianluca Ruberto" userId="f278aeea-2b90-4e09-b169-65ae54a0ab31" providerId="ADAL" clId="{1874EB87-FFD4-4653-982D-6A984BAFB346}" dt="2022-05-28T10:45:20.229" v="10458" actId="14100"/>
          <ac:spMkLst>
            <pc:docMk/>
            <pc:sldMk cId="3823397823" sldId="340"/>
            <ac:spMk id="2" creationId="{92BF41DD-F2E4-2BA4-5075-9EC4899C51FC}"/>
          </ac:spMkLst>
        </pc:spChg>
        <pc:spChg chg="mod">
          <ac:chgData name="Gianluca Ruberto" userId="f278aeea-2b90-4e09-b169-65ae54a0ab31" providerId="ADAL" clId="{1874EB87-FFD4-4653-982D-6A984BAFB346}" dt="2022-05-28T10:45:09.013" v="10457" actId="20577"/>
          <ac:spMkLst>
            <pc:docMk/>
            <pc:sldMk cId="3823397823" sldId="340"/>
            <ac:spMk id="6" creationId="{7A593D3E-2949-83E2-E71B-FE6B82C0C644}"/>
          </ac:spMkLst>
        </pc:spChg>
        <pc:spChg chg="add mod">
          <ac:chgData name="Gianluca Ruberto" userId="f278aeea-2b90-4e09-b169-65ae54a0ab31" providerId="ADAL" clId="{1874EB87-FFD4-4653-982D-6A984BAFB346}" dt="2022-05-28T10:45:47.664" v="10482" actId="20577"/>
          <ac:spMkLst>
            <pc:docMk/>
            <pc:sldMk cId="3823397823" sldId="340"/>
            <ac:spMk id="33" creationId="{66F75A0A-7AAF-C652-C853-9B57888C60E4}"/>
          </ac:spMkLst>
        </pc:spChg>
        <pc:spChg chg="add mod">
          <ac:chgData name="Gianluca Ruberto" userId="f278aeea-2b90-4e09-b169-65ae54a0ab31" providerId="ADAL" clId="{1874EB87-FFD4-4653-982D-6A984BAFB346}" dt="2022-05-28T10:47:32.485" v="10753" actId="1076"/>
          <ac:spMkLst>
            <pc:docMk/>
            <pc:sldMk cId="3823397823" sldId="340"/>
            <ac:spMk id="34" creationId="{6370311B-B5BC-F0B0-43A8-AED9889F6065}"/>
          </ac:spMkLst>
        </pc:spChg>
      </pc:sldChg>
      <pc:sldChg chg="del">
        <pc:chgData name="Gianluca Ruberto" userId="f278aeea-2b90-4e09-b169-65ae54a0ab31" providerId="ADAL" clId="{1874EB87-FFD4-4653-982D-6A984BAFB346}" dt="2022-06-01T09:32:28.754" v="10823" actId="2696"/>
        <pc:sldMkLst>
          <pc:docMk/>
          <pc:sldMk cId="625913374" sldId="341"/>
        </pc:sldMkLst>
      </pc:sldChg>
    </pc:docChg>
  </pc:docChgLst>
  <pc:docChgLst>
    <pc:chgData name="Andrea Prisciantelli" userId="d57d259c-857e-4f8d-b654-cba7da117c83" providerId="ADAL" clId="{4E05F2C7-1EE3-4218-A88C-C44A252DA32F}"/>
    <pc:docChg chg="undo custSel addSld delSld modSld sldOrd">
      <pc:chgData name="Andrea Prisciantelli" userId="d57d259c-857e-4f8d-b654-cba7da117c83" providerId="ADAL" clId="{4E05F2C7-1EE3-4218-A88C-C44A252DA32F}" dt="2022-05-29T15:58:54.815" v="4388" actId="1036"/>
      <pc:docMkLst>
        <pc:docMk/>
      </pc:docMkLst>
      <pc:sldChg chg="modSp mod ord">
        <pc:chgData name="Andrea Prisciantelli" userId="d57d259c-857e-4f8d-b654-cba7da117c83" providerId="ADAL" clId="{4E05F2C7-1EE3-4218-A88C-C44A252DA32F}" dt="2022-05-29T13:37:51.196" v="1049" actId="20577"/>
        <pc:sldMkLst>
          <pc:docMk/>
          <pc:sldMk cId="2624712677" sldId="260"/>
        </pc:sldMkLst>
        <pc:spChg chg="mod">
          <ac:chgData name="Andrea Prisciantelli" userId="d57d259c-857e-4f8d-b654-cba7da117c83" providerId="ADAL" clId="{4E05F2C7-1EE3-4218-A88C-C44A252DA32F}" dt="2022-05-29T13:37:51.196" v="1049" actId="20577"/>
          <ac:spMkLst>
            <pc:docMk/>
            <pc:sldMk cId="2624712677" sldId="260"/>
            <ac:spMk id="3" creationId="{F148EA60-EB92-1933-AAF2-522BA1D3D4F1}"/>
          </ac:spMkLst>
        </pc:spChg>
      </pc:sldChg>
      <pc:sldChg chg="addSp delSp modSp mod">
        <pc:chgData name="Andrea Prisciantelli" userId="d57d259c-857e-4f8d-b654-cba7da117c83" providerId="ADAL" clId="{4E05F2C7-1EE3-4218-A88C-C44A252DA32F}" dt="2022-05-29T13:21:22.058" v="699" actId="27636"/>
        <pc:sldMkLst>
          <pc:docMk/>
          <pc:sldMk cId="3573415771" sldId="285"/>
        </pc:sldMkLst>
        <pc:spChg chg="mod">
          <ac:chgData name="Andrea Prisciantelli" userId="d57d259c-857e-4f8d-b654-cba7da117c83" providerId="ADAL" clId="{4E05F2C7-1EE3-4218-A88C-C44A252DA32F}" dt="2022-05-29T13:21:22.058" v="699" actId="27636"/>
          <ac:spMkLst>
            <pc:docMk/>
            <pc:sldMk cId="3573415771" sldId="285"/>
            <ac:spMk id="2" creationId="{F8A877D6-71E2-BC78-C63C-F02E60761AAF}"/>
          </ac:spMkLst>
        </pc:spChg>
        <pc:spChg chg="add mod">
          <ac:chgData name="Andrea Prisciantelli" userId="d57d259c-857e-4f8d-b654-cba7da117c83" providerId="ADAL" clId="{4E05F2C7-1EE3-4218-A88C-C44A252DA32F}" dt="2022-05-29T13:20:28.141" v="635" actId="1036"/>
          <ac:spMkLst>
            <pc:docMk/>
            <pc:sldMk cId="3573415771" sldId="285"/>
            <ac:spMk id="4" creationId="{FE38F0D6-890E-0664-C364-1EE377D3500B}"/>
          </ac:spMkLst>
        </pc:spChg>
        <pc:spChg chg="add mod">
          <ac:chgData name="Andrea Prisciantelli" userId="d57d259c-857e-4f8d-b654-cba7da117c83" providerId="ADAL" clId="{4E05F2C7-1EE3-4218-A88C-C44A252DA32F}" dt="2022-05-29T13:18:39.414" v="588" actId="1037"/>
          <ac:spMkLst>
            <pc:docMk/>
            <pc:sldMk cId="3573415771" sldId="285"/>
            <ac:spMk id="5" creationId="{1C765B3B-F7DE-0617-3552-8CFCB7E554D0}"/>
          </ac:spMkLst>
        </pc:spChg>
        <pc:spChg chg="add mod">
          <ac:chgData name="Andrea Prisciantelli" userId="d57d259c-857e-4f8d-b654-cba7da117c83" providerId="ADAL" clId="{4E05F2C7-1EE3-4218-A88C-C44A252DA32F}" dt="2022-05-29T13:18:47.148" v="589" actId="13926"/>
          <ac:spMkLst>
            <pc:docMk/>
            <pc:sldMk cId="3573415771" sldId="285"/>
            <ac:spMk id="6" creationId="{63A1042C-E2AD-6A7F-048E-BC9A76C80BDE}"/>
          </ac:spMkLst>
        </pc:spChg>
        <pc:spChg chg="add mod">
          <ac:chgData name="Andrea Prisciantelli" userId="d57d259c-857e-4f8d-b654-cba7da117c83" providerId="ADAL" clId="{4E05F2C7-1EE3-4218-A88C-C44A252DA32F}" dt="2022-05-29T13:18:54.291" v="590" actId="13926"/>
          <ac:spMkLst>
            <pc:docMk/>
            <pc:sldMk cId="3573415771" sldId="285"/>
            <ac:spMk id="7" creationId="{B55BBCFB-C624-0024-7D54-4ABC03FE93A8}"/>
          </ac:spMkLst>
        </pc:spChg>
        <pc:spChg chg="add mod">
          <ac:chgData name="Andrea Prisciantelli" userId="d57d259c-857e-4f8d-b654-cba7da117c83" providerId="ADAL" clId="{4E05F2C7-1EE3-4218-A88C-C44A252DA32F}" dt="2022-05-29T13:18:58.499" v="591" actId="13926"/>
          <ac:spMkLst>
            <pc:docMk/>
            <pc:sldMk cId="3573415771" sldId="285"/>
            <ac:spMk id="8" creationId="{FF47283A-83DB-F8EB-E0E2-6492B51E7FC5}"/>
          </ac:spMkLst>
        </pc:spChg>
        <pc:spChg chg="add del mod">
          <ac:chgData name="Andrea Prisciantelli" userId="d57d259c-857e-4f8d-b654-cba7da117c83" providerId="ADAL" clId="{4E05F2C7-1EE3-4218-A88C-C44A252DA32F}" dt="2022-05-29T13:20:53.204" v="643" actId="478"/>
          <ac:spMkLst>
            <pc:docMk/>
            <pc:sldMk cId="3573415771" sldId="285"/>
            <ac:spMk id="9" creationId="{E4A3F912-5439-E598-CE04-8DE9F7688D11}"/>
          </ac:spMkLst>
        </pc:spChg>
      </pc:sldChg>
      <pc:sldChg chg="addSp delSp modSp mod setBg">
        <pc:chgData name="Andrea Prisciantelli" userId="d57d259c-857e-4f8d-b654-cba7da117c83" providerId="ADAL" clId="{4E05F2C7-1EE3-4218-A88C-C44A252DA32F}" dt="2022-05-29T15:05:20.064" v="3573" actId="20577"/>
        <pc:sldMkLst>
          <pc:docMk/>
          <pc:sldMk cId="3816305075" sldId="288"/>
        </pc:sldMkLst>
        <pc:spChg chg="del mod">
          <ac:chgData name="Andrea Prisciantelli" userId="d57d259c-857e-4f8d-b654-cba7da117c83" providerId="ADAL" clId="{4E05F2C7-1EE3-4218-A88C-C44A252DA32F}" dt="2022-05-29T13:41:10.644" v="1158" actId="478"/>
          <ac:spMkLst>
            <pc:docMk/>
            <pc:sldMk cId="3816305075" sldId="288"/>
            <ac:spMk id="2" creationId="{5070DA47-216B-A011-5407-B0306D418D47}"/>
          </ac:spMkLst>
        </pc:spChg>
        <pc:spChg chg="add mod">
          <ac:chgData name="Andrea Prisciantelli" userId="d57d259c-857e-4f8d-b654-cba7da117c83" providerId="ADAL" clId="{4E05F2C7-1EE3-4218-A88C-C44A252DA32F}" dt="2022-05-29T15:05:20.064" v="3573" actId="20577"/>
          <ac:spMkLst>
            <pc:docMk/>
            <pc:sldMk cId="3816305075" sldId="288"/>
            <ac:spMk id="3" creationId="{E95E6E64-9584-82E3-C4CA-FEE796485C3D}"/>
          </ac:spMkLst>
        </pc:spChg>
        <pc:spChg chg="add del mod">
          <ac:chgData name="Andrea Prisciantelli" userId="d57d259c-857e-4f8d-b654-cba7da117c83" providerId="ADAL" clId="{4E05F2C7-1EE3-4218-A88C-C44A252DA32F}" dt="2022-05-29T13:41:12.920" v="1159" actId="478"/>
          <ac:spMkLst>
            <pc:docMk/>
            <pc:sldMk cId="3816305075" sldId="288"/>
            <ac:spMk id="5" creationId="{E7537121-0F23-619D-4F95-E8F6AA8E6E21}"/>
          </ac:spMkLst>
        </pc:spChg>
        <pc:spChg chg="add mod">
          <ac:chgData name="Andrea Prisciantelli" userId="d57d259c-857e-4f8d-b654-cba7da117c83" providerId="ADAL" clId="{4E05F2C7-1EE3-4218-A88C-C44A252DA32F}" dt="2022-05-29T14:34:56.833" v="2752" actId="1035"/>
          <ac:spMkLst>
            <pc:docMk/>
            <pc:sldMk cId="3816305075" sldId="288"/>
            <ac:spMk id="8" creationId="{490B7D2C-9A8A-AF8F-8A3D-C29EA1C52563}"/>
          </ac:spMkLst>
        </pc:spChg>
        <pc:spChg chg="add del">
          <ac:chgData name="Andrea Prisciantelli" userId="d57d259c-857e-4f8d-b654-cba7da117c83" providerId="ADAL" clId="{4E05F2C7-1EE3-4218-A88C-C44A252DA32F}" dt="2022-05-29T14:25:02.951" v="1255" actId="26606"/>
          <ac:spMkLst>
            <pc:docMk/>
            <pc:sldMk cId="3816305075" sldId="288"/>
            <ac:spMk id="12" creationId="{E45B1D5C-0827-4AF0-8186-11FC5A8B8B92}"/>
          </ac:spMkLst>
        </pc:spChg>
        <pc:spChg chg="add del">
          <ac:chgData name="Andrea Prisciantelli" userId="d57d259c-857e-4f8d-b654-cba7da117c83" providerId="ADAL" clId="{4E05F2C7-1EE3-4218-A88C-C44A252DA32F}" dt="2022-05-29T14:25:02.951" v="1255" actId="26606"/>
          <ac:spMkLst>
            <pc:docMk/>
            <pc:sldMk cId="3816305075" sldId="288"/>
            <ac:spMk id="14" creationId="{99413ED5-9ED4-4772-BCE4-2BCAE6B12E35}"/>
          </ac:spMkLst>
        </pc:spChg>
        <pc:spChg chg="add del">
          <ac:chgData name="Andrea Prisciantelli" userId="d57d259c-857e-4f8d-b654-cba7da117c83" providerId="ADAL" clId="{4E05F2C7-1EE3-4218-A88C-C44A252DA32F}" dt="2022-05-29T14:25:02.951" v="1255" actId="26606"/>
          <ac:spMkLst>
            <pc:docMk/>
            <pc:sldMk cId="3816305075" sldId="288"/>
            <ac:spMk id="16" creationId="{04357C93-F0CB-4A1C-8F77-4E9063789819}"/>
          </ac:spMkLst>
        </pc:spChg>
        <pc:spChg chg="add del">
          <ac:chgData name="Andrea Prisciantelli" userId="d57d259c-857e-4f8d-b654-cba7da117c83" providerId="ADAL" clId="{4E05F2C7-1EE3-4218-A88C-C44A252DA32F}" dt="2022-05-29T14:25:02.951" v="1255" actId="26606"/>
          <ac:spMkLst>
            <pc:docMk/>
            <pc:sldMk cId="3816305075" sldId="288"/>
            <ac:spMk id="18" creationId="{90F533E9-6690-41A8-A372-4C6C622D028D}"/>
          </ac:spMkLst>
        </pc:spChg>
        <pc:picChg chg="add mod modCrop">
          <ac:chgData name="Andrea Prisciantelli" userId="d57d259c-857e-4f8d-b654-cba7da117c83" providerId="ADAL" clId="{4E05F2C7-1EE3-4218-A88C-C44A252DA32F}" dt="2022-05-29T14:25:41.273" v="1263" actId="1076"/>
          <ac:picMkLst>
            <pc:docMk/>
            <pc:sldMk cId="3816305075" sldId="288"/>
            <ac:picMk id="7" creationId="{D3CC4E0F-A85A-2DD2-7D25-9BBCB51DCA4E}"/>
          </ac:picMkLst>
        </pc:picChg>
      </pc:sldChg>
      <pc:sldChg chg="add">
        <pc:chgData name="Andrea Prisciantelli" userId="d57d259c-857e-4f8d-b654-cba7da117c83" providerId="ADAL" clId="{4E05F2C7-1EE3-4218-A88C-C44A252DA32F}" dt="2022-05-29T12:26:25.290" v="0"/>
        <pc:sldMkLst>
          <pc:docMk/>
          <pc:sldMk cId="625913374" sldId="341"/>
        </pc:sldMkLst>
      </pc:sldChg>
      <pc:sldChg chg="addSp delSp modSp add mod ord">
        <pc:chgData name="Andrea Prisciantelli" userId="d57d259c-857e-4f8d-b654-cba7da117c83" providerId="ADAL" clId="{4E05F2C7-1EE3-4218-A88C-C44A252DA32F}" dt="2022-05-29T13:39:45.175" v="1051"/>
        <pc:sldMkLst>
          <pc:docMk/>
          <pc:sldMk cId="691931097" sldId="342"/>
        </pc:sldMkLst>
        <pc:spChg chg="mod">
          <ac:chgData name="Andrea Prisciantelli" userId="d57d259c-857e-4f8d-b654-cba7da117c83" providerId="ADAL" clId="{4E05F2C7-1EE3-4218-A88C-C44A252DA32F}" dt="2022-05-29T12:35:37.797" v="242" actId="20577"/>
          <ac:spMkLst>
            <pc:docMk/>
            <pc:sldMk cId="691931097" sldId="342"/>
            <ac:spMk id="2" creationId="{F8A877D6-71E2-BC78-C63C-F02E60761AAF}"/>
          </ac:spMkLst>
        </pc:spChg>
        <pc:spChg chg="del mod">
          <ac:chgData name="Andrea Prisciantelli" userId="d57d259c-857e-4f8d-b654-cba7da117c83" providerId="ADAL" clId="{4E05F2C7-1EE3-4218-A88C-C44A252DA32F}" dt="2022-05-29T12:34:45.987" v="182" actId="478"/>
          <ac:spMkLst>
            <pc:docMk/>
            <pc:sldMk cId="691931097" sldId="342"/>
            <ac:spMk id="4" creationId="{FE38F0D6-890E-0664-C364-1EE377D3500B}"/>
          </ac:spMkLst>
        </pc:spChg>
        <pc:spChg chg="add mod">
          <ac:chgData name="Andrea Prisciantelli" userId="d57d259c-857e-4f8d-b654-cba7da117c83" providerId="ADAL" clId="{4E05F2C7-1EE3-4218-A88C-C44A252DA32F}" dt="2022-05-29T13:14:40.349" v="409" actId="13926"/>
          <ac:spMkLst>
            <pc:docMk/>
            <pc:sldMk cId="691931097" sldId="342"/>
            <ac:spMk id="5" creationId="{E68DDDAE-922D-6F84-F07C-723ABF33FF98}"/>
          </ac:spMkLst>
        </pc:spChg>
        <pc:spChg chg="add mod">
          <ac:chgData name="Andrea Prisciantelli" userId="d57d259c-857e-4f8d-b654-cba7da117c83" providerId="ADAL" clId="{4E05F2C7-1EE3-4218-A88C-C44A252DA32F}" dt="2022-05-29T13:19:07.129" v="592"/>
          <ac:spMkLst>
            <pc:docMk/>
            <pc:sldMk cId="691931097" sldId="342"/>
            <ac:spMk id="6" creationId="{9D530D59-FBD8-FC12-7EF3-A00620B4B653}"/>
          </ac:spMkLst>
        </pc:spChg>
        <pc:spChg chg="add mod">
          <ac:chgData name="Andrea Prisciantelli" userId="d57d259c-857e-4f8d-b654-cba7da117c83" providerId="ADAL" clId="{4E05F2C7-1EE3-4218-A88C-C44A252DA32F}" dt="2022-05-29T13:19:07.129" v="592"/>
          <ac:spMkLst>
            <pc:docMk/>
            <pc:sldMk cId="691931097" sldId="342"/>
            <ac:spMk id="7" creationId="{20EEE78D-7F9C-A45A-44C7-BFDCA4D0F2F4}"/>
          </ac:spMkLst>
        </pc:spChg>
        <pc:spChg chg="add mod">
          <ac:chgData name="Andrea Prisciantelli" userId="d57d259c-857e-4f8d-b654-cba7da117c83" providerId="ADAL" clId="{4E05F2C7-1EE3-4218-A88C-C44A252DA32F}" dt="2022-05-29T13:19:07.129" v="592"/>
          <ac:spMkLst>
            <pc:docMk/>
            <pc:sldMk cId="691931097" sldId="342"/>
            <ac:spMk id="8" creationId="{3148F1EF-AC1C-0735-FBC2-64973666A379}"/>
          </ac:spMkLst>
        </pc:spChg>
        <pc:spChg chg="add mod">
          <ac:chgData name="Andrea Prisciantelli" userId="d57d259c-857e-4f8d-b654-cba7da117c83" providerId="ADAL" clId="{4E05F2C7-1EE3-4218-A88C-C44A252DA32F}" dt="2022-05-29T13:19:07.129" v="592"/>
          <ac:spMkLst>
            <pc:docMk/>
            <pc:sldMk cId="691931097" sldId="342"/>
            <ac:spMk id="9" creationId="{7C2A2DAD-2DB9-9CD2-1670-0628AFE81047}"/>
          </ac:spMkLst>
        </pc:spChg>
      </pc:sldChg>
      <pc:sldChg chg="add del">
        <pc:chgData name="Andrea Prisciantelli" userId="d57d259c-857e-4f8d-b654-cba7da117c83" providerId="ADAL" clId="{4E05F2C7-1EE3-4218-A88C-C44A252DA32F}" dt="2022-05-29T12:34:54.979" v="185" actId="47"/>
        <pc:sldMkLst>
          <pc:docMk/>
          <pc:sldMk cId="1888242291" sldId="343"/>
        </pc:sldMkLst>
      </pc:sldChg>
      <pc:sldChg chg="addSp delSp modSp add mod">
        <pc:chgData name="Andrea Prisciantelli" userId="d57d259c-857e-4f8d-b654-cba7da117c83" providerId="ADAL" clId="{4E05F2C7-1EE3-4218-A88C-C44A252DA32F}" dt="2022-05-29T13:25:15.462" v="756" actId="13926"/>
        <pc:sldMkLst>
          <pc:docMk/>
          <pc:sldMk cId="2782628209" sldId="343"/>
        </pc:sldMkLst>
        <pc:spChg chg="del mod">
          <ac:chgData name="Andrea Prisciantelli" userId="d57d259c-857e-4f8d-b654-cba7da117c83" providerId="ADAL" clId="{4E05F2C7-1EE3-4218-A88C-C44A252DA32F}" dt="2022-05-29T13:22:03.219" v="703" actId="478"/>
          <ac:spMkLst>
            <pc:docMk/>
            <pc:sldMk cId="2782628209" sldId="343"/>
            <ac:spMk id="2" creationId="{F8A877D6-71E2-BC78-C63C-F02E60761AAF}"/>
          </ac:spMkLst>
        </pc:spChg>
        <pc:spChg chg="add del mod">
          <ac:chgData name="Andrea Prisciantelli" userId="d57d259c-857e-4f8d-b654-cba7da117c83" providerId="ADAL" clId="{4E05F2C7-1EE3-4218-A88C-C44A252DA32F}" dt="2022-05-29T13:22:00.561" v="702"/>
          <ac:spMkLst>
            <pc:docMk/>
            <pc:sldMk cId="2782628209" sldId="343"/>
            <ac:spMk id="4" creationId="{618AD8FA-2821-8588-4A41-EAD8EB45C402}"/>
          </ac:spMkLst>
        </pc:spChg>
        <pc:spChg chg="del mod">
          <ac:chgData name="Andrea Prisciantelli" userId="d57d259c-857e-4f8d-b654-cba7da117c83" providerId="ADAL" clId="{4E05F2C7-1EE3-4218-A88C-C44A252DA32F}" dt="2022-05-29T13:22:32.175" v="731" actId="478"/>
          <ac:spMkLst>
            <pc:docMk/>
            <pc:sldMk cId="2782628209" sldId="343"/>
            <ac:spMk id="5" creationId="{E68DDDAE-922D-6F84-F07C-723ABF33FF98}"/>
          </ac:spMkLst>
        </pc:spChg>
        <pc:spChg chg="add del mod">
          <ac:chgData name="Andrea Prisciantelli" userId="d57d259c-857e-4f8d-b654-cba7da117c83" providerId="ADAL" clId="{4E05F2C7-1EE3-4218-A88C-C44A252DA32F}" dt="2022-05-29T13:22:06.506" v="704" actId="478"/>
          <ac:spMkLst>
            <pc:docMk/>
            <pc:sldMk cId="2782628209" sldId="343"/>
            <ac:spMk id="6" creationId="{0DD78FAA-C828-A519-F05B-886DB4498D44}"/>
          </ac:spMkLst>
        </pc:spChg>
        <pc:spChg chg="add mod">
          <ac:chgData name="Andrea Prisciantelli" userId="d57d259c-857e-4f8d-b654-cba7da117c83" providerId="ADAL" clId="{4E05F2C7-1EE3-4218-A88C-C44A252DA32F}" dt="2022-05-29T13:22:56.437" v="741" actId="20577"/>
          <ac:spMkLst>
            <pc:docMk/>
            <pc:sldMk cId="2782628209" sldId="343"/>
            <ac:spMk id="7" creationId="{407C9ED8-2569-1DBE-DA29-6AE6F3D9B256}"/>
          </ac:spMkLst>
        </pc:spChg>
        <pc:spChg chg="add mod">
          <ac:chgData name="Andrea Prisciantelli" userId="d57d259c-857e-4f8d-b654-cba7da117c83" providerId="ADAL" clId="{4E05F2C7-1EE3-4218-A88C-C44A252DA32F}" dt="2022-05-29T13:25:15.462" v="756" actId="13926"/>
          <ac:spMkLst>
            <pc:docMk/>
            <pc:sldMk cId="2782628209" sldId="343"/>
            <ac:spMk id="8" creationId="{B19163C7-90C9-566A-8AAA-EC37B371E053}"/>
          </ac:spMkLst>
        </pc:spChg>
        <pc:spChg chg="add mod">
          <ac:chgData name="Andrea Prisciantelli" userId="d57d259c-857e-4f8d-b654-cba7da117c83" providerId="ADAL" clId="{4E05F2C7-1EE3-4218-A88C-C44A252DA32F}" dt="2022-05-29T13:23:05.147" v="742"/>
          <ac:spMkLst>
            <pc:docMk/>
            <pc:sldMk cId="2782628209" sldId="343"/>
            <ac:spMk id="9" creationId="{E054E216-4776-1AEF-09E7-42220795C26B}"/>
          </ac:spMkLst>
        </pc:spChg>
        <pc:spChg chg="add mod">
          <ac:chgData name="Andrea Prisciantelli" userId="d57d259c-857e-4f8d-b654-cba7da117c83" providerId="ADAL" clId="{4E05F2C7-1EE3-4218-A88C-C44A252DA32F}" dt="2022-05-29T13:23:05.147" v="742"/>
          <ac:spMkLst>
            <pc:docMk/>
            <pc:sldMk cId="2782628209" sldId="343"/>
            <ac:spMk id="10" creationId="{40E58497-5472-B0AE-3C82-669C36466CF2}"/>
          </ac:spMkLst>
        </pc:spChg>
        <pc:spChg chg="add mod">
          <ac:chgData name="Andrea Prisciantelli" userId="d57d259c-857e-4f8d-b654-cba7da117c83" providerId="ADAL" clId="{4E05F2C7-1EE3-4218-A88C-C44A252DA32F}" dt="2022-05-29T13:23:05.147" v="742"/>
          <ac:spMkLst>
            <pc:docMk/>
            <pc:sldMk cId="2782628209" sldId="343"/>
            <ac:spMk id="11" creationId="{D569241F-858E-FA7D-B0AC-AAA411D7C03B}"/>
          </ac:spMkLst>
        </pc:spChg>
        <pc:spChg chg="add mod">
          <ac:chgData name="Andrea Prisciantelli" userId="d57d259c-857e-4f8d-b654-cba7da117c83" providerId="ADAL" clId="{4E05F2C7-1EE3-4218-A88C-C44A252DA32F}" dt="2022-05-29T13:23:05.147" v="742"/>
          <ac:spMkLst>
            <pc:docMk/>
            <pc:sldMk cId="2782628209" sldId="343"/>
            <ac:spMk id="12" creationId="{BDA78E16-F1BB-2D05-D1C2-E7DE6F335D77}"/>
          </ac:spMkLst>
        </pc:spChg>
      </pc:sldChg>
      <pc:sldChg chg="addSp modSp add del mod">
        <pc:chgData name="Andrea Prisciantelli" userId="d57d259c-857e-4f8d-b654-cba7da117c83" providerId="ADAL" clId="{4E05F2C7-1EE3-4218-A88C-C44A252DA32F}" dt="2022-05-29T15:32:53.311" v="4341" actId="47"/>
        <pc:sldMkLst>
          <pc:docMk/>
          <pc:sldMk cId="665626561" sldId="344"/>
        </pc:sldMkLst>
        <pc:spChg chg="mod">
          <ac:chgData name="Andrea Prisciantelli" userId="d57d259c-857e-4f8d-b654-cba7da117c83" providerId="ADAL" clId="{4E05F2C7-1EE3-4218-A88C-C44A252DA32F}" dt="2022-05-29T13:41:52.730" v="1252" actId="27636"/>
          <ac:spMkLst>
            <pc:docMk/>
            <pc:sldMk cId="665626561" sldId="344"/>
            <ac:spMk id="3" creationId="{E95E6E64-9584-82E3-C4CA-FEE796485C3D}"/>
          </ac:spMkLst>
        </pc:spChg>
        <pc:picChg chg="add">
          <ac:chgData name="Andrea Prisciantelli" userId="d57d259c-857e-4f8d-b654-cba7da117c83" providerId="ADAL" clId="{4E05F2C7-1EE3-4218-A88C-C44A252DA32F}" dt="2022-05-29T15:24:39.903" v="3586" actId="22"/>
          <ac:picMkLst>
            <pc:docMk/>
            <pc:sldMk cId="665626561" sldId="344"/>
            <ac:picMk id="4" creationId="{499C7063-9C07-256B-94E5-795CAEA96308}"/>
          </ac:picMkLst>
        </pc:picChg>
      </pc:sldChg>
      <pc:sldChg chg="add del">
        <pc:chgData name="Andrea Prisciantelli" userId="d57d259c-857e-4f8d-b654-cba7da117c83" providerId="ADAL" clId="{4E05F2C7-1EE3-4218-A88C-C44A252DA32F}" dt="2022-05-29T13:21:48.960" v="700" actId="47"/>
        <pc:sldMkLst>
          <pc:docMk/>
          <pc:sldMk cId="2341666697" sldId="344"/>
        </pc:sldMkLst>
      </pc:sldChg>
      <pc:sldChg chg="modSp add del mod">
        <pc:chgData name="Andrea Prisciantelli" userId="d57d259c-857e-4f8d-b654-cba7da117c83" providerId="ADAL" clId="{4E05F2C7-1EE3-4218-A88C-C44A252DA32F}" dt="2022-05-29T13:23:19.073" v="745" actId="47"/>
        <pc:sldMkLst>
          <pc:docMk/>
          <pc:sldMk cId="2820445689" sldId="344"/>
        </pc:sldMkLst>
        <pc:spChg chg="mod">
          <ac:chgData name="Andrea Prisciantelli" userId="d57d259c-857e-4f8d-b654-cba7da117c83" providerId="ADAL" clId="{4E05F2C7-1EE3-4218-A88C-C44A252DA32F}" dt="2022-05-29T13:22:39.365" v="733"/>
          <ac:spMkLst>
            <pc:docMk/>
            <pc:sldMk cId="2820445689" sldId="344"/>
            <ac:spMk id="5" creationId="{E68DDDAE-922D-6F84-F07C-723ABF33FF98}"/>
          </ac:spMkLst>
        </pc:spChg>
      </pc:sldChg>
      <pc:sldChg chg="addSp delSp modSp add mod">
        <pc:chgData name="Andrea Prisciantelli" userId="d57d259c-857e-4f8d-b654-cba7da117c83" providerId="ADAL" clId="{4E05F2C7-1EE3-4218-A88C-C44A252DA32F}" dt="2022-05-29T15:05:27.814" v="3585" actId="20577"/>
        <pc:sldMkLst>
          <pc:docMk/>
          <pc:sldMk cId="592419489" sldId="345"/>
        </pc:sldMkLst>
        <pc:spChg chg="mod">
          <ac:chgData name="Andrea Prisciantelli" userId="d57d259c-857e-4f8d-b654-cba7da117c83" providerId="ADAL" clId="{4E05F2C7-1EE3-4218-A88C-C44A252DA32F}" dt="2022-05-29T15:05:27.814" v="3585" actId="20577"/>
          <ac:spMkLst>
            <pc:docMk/>
            <pc:sldMk cId="592419489" sldId="345"/>
            <ac:spMk id="3" creationId="{E95E6E64-9584-82E3-C4CA-FEE796485C3D}"/>
          </ac:spMkLst>
        </pc:spChg>
        <pc:spChg chg="mod">
          <ac:chgData name="Andrea Prisciantelli" userId="d57d259c-857e-4f8d-b654-cba7da117c83" providerId="ADAL" clId="{4E05F2C7-1EE3-4218-A88C-C44A252DA32F}" dt="2022-05-29T15:05:01.485" v="3565" actId="113"/>
          <ac:spMkLst>
            <pc:docMk/>
            <pc:sldMk cId="592419489" sldId="345"/>
            <ac:spMk id="8" creationId="{490B7D2C-9A8A-AF8F-8A3D-C29EA1C52563}"/>
          </ac:spMkLst>
        </pc:spChg>
        <pc:picChg chg="add mod modCrop">
          <ac:chgData name="Andrea Prisciantelli" userId="d57d259c-857e-4f8d-b654-cba7da117c83" providerId="ADAL" clId="{4E05F2C7-1EE3-4218-A88C-C44A252DA32F}" dt="2022-05-29T14:56:30.865" v="2763" actId="1076"/>
          <ac:picMkLst>
            <pc:docMk/>
            <pc:sldMk cId="592419489" sldId="345"/>
            <ac:picMk id="4" creationId="{A2218960-DFAC-66B3-E9E9-386F2DF99CCE}"/>
          </ac:picMkLst>
        </pc:picChg>
        <pc:picChg chg="del">
          <ac:chgData name="Andrea Prisciantelli" userId="d57d259c-857e-4f8d-b654-cba7da117c83" providerId="ADAL" clId="{4E05F2C7-1EE3-4218-A88C-C44A252DA32F}" dt="2022-05-29T14:56:03.069" v="2756" actId="478"/>
          <ac:picMkLst>
            <pc:docMk/>
            <pc:sldMk cId="592419489" sldId="345"/>
            <ac:picMk id="7" creationId="{D3CC4E0F-A85A-2DD2-7D25-9BBCB51DCA4E}"/>
          </ac:picMkLst>
        </pc:picChg>
      </pc:sldChg>
      <pc:sldChg chg="addSp delSp modSp add mod">
        <pc:chgData name="Andrea Prisciantelli" userId="d57d259c-857e-4f8d-b654-cba7da117c83" providerId="ADAL" clId="{4E05F2C7-1EE3-4218-A88C-C44A252DA32F}" dt="2022-05-29T15:32:25.487" v="4340" actId="114"/>
        <pc:sldMkLst>
          <pc:docMk/>
          <pc:sldMk cId="3709706492" sldId="346"/>
        </pc:sldMkLst>
        <pc:spChg chg="mod">
          <ac:chgData name="Andrea Prisciantelli" userId="d57d259c-857e-4f8d-b654-cba7da117c83" providerId="ADAL" clId="{4E05F2C7-1EE3-4218-A88C-C44A252DA32F}" dt="2022-05-29T15:24:49.045" v="3589" actId="20577"/>
          <ac:spMkLst>
            <pc:docMk/>
            <pc:sldMk cId="3709706492" sldId="346"/>
            <ac:spMk id="3" creationId="{E95E6E64-9584-82E3-C4CA-FEE796485C3D}"/>
          </ac:spMkLst>
        </pc:spChg>
        <pc:spChg chg="mod">
          <ac:chgData name="Andrea Prisciantelli" userId="d57d259c-857e-4f8d-b654-cba7da117c83" providerId="ADAL" clId="{4E05F2C7-1EE3-4218-A88C-C44A252DA32F}" dt="2022-05-29T15:32:25.487" v="4340" actId="114"/>
          <ac:spMkLst>
            <pc:docMk/>
            <pc:sldMk cId="3709706492" sldId="346"/>
            <ac:spMk id="8" creationId="{490B7D2C-9A8A-AF8F-8A3D-C29EA1C52563}"/>
          </ac:spMkLst>
        </pc:spChg>
        <pc:picChg chg="add mod modCrop">
          <ac:chgData name="Andrea Prisciantelli" userId="d57d259c-857e-4f8d-b654-cba7da117c83" providerId="ADAL" clId="{4E05F2C7-1EE3-4218-A88C-C44A252DA32F}" dt="2022-05-29T15:30:06.359" v="3904" actId="1076"/>
          <ac:picMkLst>
            <pc:docMk/>
            <pc:sldMk cId="3709706492" sldId="346"/>
            <ac:picMk id="4" creationId="{F8775534-F5BF-E932-B1C0-1E039E3BA70D}"/>
          </ac:picMkLst>
        </pc:picChg>
        <pc:picChg chg="add del mod">
          <ac:chgData name="Andrea Prisciantelli" userId="d57d259c-857e-4f8d-b654-cba7da117c83" providerId="ADAL" clId="{4E05F2C7-1EE3-4218-A88C-C44A252DA32F}" dt="2022-05-29T15:29:33.992" v="3893" actId="478"/>
          <ac:picMkLst>
            <pc:docMk/>
            <pc:sldMk cId="3709706492" sldId="346"/>
            <ac:picMk id="5" creationId="{BACA3F23-90BE-7DDC-57D8-7C84651F9629}"/>
          </ac:picMkLst>
        </pc:picChg>
        <pc:picChg chg="del">
          <ac:chgData name="Andrea Prisciantelli" userId="d57d259c-857e-4f8d-b654-cba7da117c83" providerId="ADAL" clId="{4E05F2C7-1EE3-4218-A88C-C44A252DA32F}" dt="2022-05-29T15:25:02.228" v="3590" actId="478"/>
          <ac:picMkLst>
            <pc:docMk/>
            <pc:sldMk cId="3709706492" sldId="346"/>
            <ac:picMk id="7" creationId="{D3CC4E0F-A85A-2DD2-7D25-9BBCB51DCA4E}"/>
          </ac:picMkLst>
        </pc:picChg>
      </pc:sldChg>
      <pc:sldChg chg="addSp delSp modSp add mod">
        <pc:chgData name="Andrea Prisciantelli" userId="d57d259c-857e-4f8d-b654-cba7da117c83" providerId="ADAL" clId="{4E05F2C7-1EE3-4218-A88C-C44A252DA32F}" dt="2022-05-29T15:58:54.815" v="4388" actId="1036"/>
        <pc:sldMkLst>
          <pc:docMk/>
          <pc:sldMk cId="2135790334" sldId="347"/>
        </pc:sldMkLst>
        <pc:spChg chg="mod">
          <ac:chgData name="Andrea Prisciantelli" userId="d57d259c-857e-4f8d-b654-cba7da117c83" providerId="ADAL" clId="{4E05F2C7-1EE3-4218-A88C-C44A252DA32F}" dt="2022-05-29T15:33:11.057" v="4362" actId="20577"/>
          <ac:spMkLst>
            <pc:docMk/>
            <pc:sldMk cId="2135790334" sldId="347"/>
            <ac:spMk id="3" creationId="{E95E6E64-9584-82E3-C4CA-FEE796485C3D}"/>
          </ac:spMkLst>
        </pc:spChg>
        <pc:spChg chg="del mod">
          <ac:chgData name="Andrea Prisciantelli" userId="d57d259c-857e-4f8d-b654-cba7da117c83" providerId="ADAL" clId="{4E05F2C7-1EE3-4218-A88C-C44A252DA32F}" dt="2022-05-29T15:58:42.304" v="4368" actId="478"/>
          <ac:spMkLst>
            <pc:docMk/>
            <pc:sldMk cId="2135790334" sldId="347"/>
            <ac:spMk id="8" creationId="{490B7D2C-9A8A-AF8F-8A3D-C29EA1C52563}"/>
          </ac:spMkLst>
        </pc:spChg>
        <pc:picChg chg="add mod">
          <ac:chgData name="Andrea Prisciantelli" userId="d57d259c-857e-4f8d-b654-cba7da117c83" providerId="ADAL" clId="{4E05F2C7-1EE3-4218-A88C-C44A252DA32F}" dt="2022-05-29T15:58:54.815" v="4388" actId="1036"/>
          <ac:picMkLst>
            <pc:docMk/>
            <pc:sldMk cId="2135790334" sldId="347"/>
            <ac:picMk id="4" creationId="{FC0E82C1-7B2D-8F8C-AB4E-C983B73ADA72}"/>
          </ac:picMkLst>
        </pc:picChg>
        <pc:picChg chg="del">
          <ac:chgData name="Andrea Prisciantelli" userId="d57d259c-857e-4f8d-b654-cba7da117c83" providerId="ADAL" clId="{4E05F2C7-1EE3-4218-A88C-C44A252DA32F}" dt="2022-05-29T15:58:30.965" v="4363" actId="478"/>
          <ac:picMkLst>
            <pc:docMk/>
            <pc:sldMk cId="2135790334" sldId="347"/>
            <ac:picMk id="7" creationId="{D3CC4E0F-A85A-2DD2-7D25-9BBCB51DCA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2981-CD59-425A-9D4A-A4F0D3996408}" type="datetimeFigureOut">
              <a:rPr lang="en-US" smtClean="0"/>
              <a:t>6/1/2022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DBD1A-E0E2-4422-9BE4-09E1EF6A910C}" type="slidenum">
              <a:rPr lang="en-US" smtClean="0"/>
              <a:t>‹N›</a:t>
            </a:fld>
            <a:endParaRPr lang="en-US"/>
          </a:p>
        </p:txBody>
      </p:sp>
    </p:spTree>
    <p:extLst>
      <p:ext uri="{BB962C8B-B14F-4D97-AF65-F5344CB8AC3E}">
        <p14:creationId xmlns:p14="http://schemas.microsoft.com/office/powerpoint/2010/main" val="40028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F2DBD1A-E0E2-4422-9BE4-09E1EF6A910C}" type="slidenum">
              <a:rPr lang="en-US" smtClean="0"/>
              <a:t>43</a:t>
            </a:fld>
            <a:endParaRPr lang="en-US"/>
          </a:p>
        </p:txBody>
      </p:sp>
    </p:spTree>
    <p:extLst>
      <p:ext uri="{BB962C8B-B14F-4D97-AF65-F5344CB8AC3E}">
        <p14:creationId xmlns:p14="http://schemas.microsoft.com/office/powerpoint/2010/main" val="17785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446C9-DE96-410E-49CB-0F10965ABE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3DDA1A0-26CD-70E4-A45F-F1B2F51D1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20C94A7-3BFE-E2BF-2A95-6BC6A44F395A}"/>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5" name="Segnaposto piè di pagina 4">
            <a:extLst>
              <a:ext uri="{FF2B5EF4-FFF2-40B4-BE49-F238E27FC236}">
                <a16:creationId xmlns:a16="http://schemas.microsoft.com/office/drawing/2014/main" id="{49A0C512-218D-353E-F477-82708A910E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BFC68A5-C946-B5F9-DC73-1A5B9DD15A5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79512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E8753-05A4-59E2-882A-B8757D10F42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CE634F-F171-49E2-2B13-417C01CA45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A04C0DB-063C-89D9-2F39-BFB60C7E5600}"/>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5" name="Segnaposto piè di pagina 4">
            <a:extLst>
              <a:ext uri="{FF2B5EF4-FFF2-40B4-BE49-F238E27FC236}">
                <a16:creationId xmlns:a16="http://schemas.microsoft.com/office/drawing/2014/main" id="{F1FA1F80-B9BD-9B2B-E9D5-7162E8034F7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09F2D2-6F1E-BB7D-09C6-931A17A2142E}"/>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1986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89D82C0-35B8-C207-E361-17D9FF7F5CC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F67F7E3-FE0E-7F37-DA8F-9934AF717B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280D4B-05F0-417F-9E9E-FF8857C9658B}"/>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5" name="Segnaposto piè di pagina 4">
            <a:extLst>
              <a:ext uri="{FF2B5EF4-FFF2-40B4-BE49-F238E27FC236}">
                <a16:creationId xmlns:a16="http://schemas.microsoft.com/office/drawing/2014/main" id="{C379A47C-BCD8-6AE3-067F-FD91C475926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DFFCFF2-A503-9BC8-E334-8CAB2E3B2872}"/>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471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60DDE-3618-D763-C0BB-3A72C52FF79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E664985-7F18-7B5E-C4A0-39D8C07BB9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F018D8E-7B8C-9B69-07BA-47B4F65BC1AA}"/>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5" name="Segnaposto piè di pagina 4">
            <a:extLst>
              <a:ext uri="{FF2B5EF4-FFF2-40B4-BE49-F238E27FC236}">
                <a16:creationId xmlns:a16="http://schemas.microsoft.com/office/drawing/2014/main" id="{33783EBD-D8C6-7FA3-5803-781D5484EFE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F417453-A4B3-F51B-A4D3-6BF509BFBF0F}"/>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77120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0AFFD-D7D7-B3AE-FAD2-2D186D6C16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9698DD5-185E-B170-DFB3-093A9407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DE1207-3198-D384-2CCE-947866BAC918}"/>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5" name="Segnaposto piè di pagina 4">
            <a:extLst>
              <a:ext uri="{FF2B5EF4-FFF2-40B4-BE49-F238E27FC236}">
                <a16:creationId xmlns:a16="http://schemas.microsoft.com/office/drawing/2014/main" id="{D454F277-8AC9-29D9-D243-C26001A5602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98CA523-BF66-82A4-AE75-02175877BEAC}"/>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6517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9B20-0AE5-DD1F-7864-756F6726917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E1E4A1B-5137-9657-EC38-607A2D10C08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C942C4-A7E4-2D93-1D5B-5504E77219E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A40AFE9-21EB-851E-DE56-CCF13B7D9AAA}"/>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6" name="Segnaposto piè di pagina 5">
            <a:extLst>
              <a:ext uri="{FF2B5EF4-FFF2-40B4-BE49-F238E27FC236}">
                <a16:creationId xmlns:a16="http://schemas.microsoft.com/office/drawing/2014/main" id="{667023B0-6DB7-6F2B-C0DF-1F2E4B2B097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FDFDE83-C013-CF2A-A83A-3F0958027D47}"/>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8846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E9CC3-D679-5CCB-E5EB-FF258A75C94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37D1F42-B9FF-5F1D-B291-648546D44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4F2F600-46DE-07C4-214A-D9312B0E0EC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CDDA5C-759C-9EAC-2096-E8DDF10C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AD7F7D-4A6F-3B79-DABD-4DCF997694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F6894B5-A5C5-777C-58B4-FF8248BABDD7}"/>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8" name="Segnaposto piè di pagina 7">
            <a:extLst>
              <a:ext uri="{FF2B5EF4-FFF2-40B4-BE49-F238E27FC236}">
                <a16:creationId xmlns:a16="http://schemas.microsoft.com/office/drawing/2014/main" id="{AF74A6A7-E9BD-0A6A-D5C5-0A561368EFE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1C30860-C35F-49EA-25BB-CA8FEB9A7BE6}"/>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2774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0B85D4-E0D7-2B85-89D6-2ABB4CA5EDA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BDAAD47-592B-982D-9607-DC02A02C02BC}"/>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4" name="Segnaposto piè di pagina 3">
            <a:extLst>
              <a:ext uri="{FF2B5EF4-FFF2-40B4-BE49-F238E27FC236}">
                <a16:creationId xmlns:a16="http://schemas.microsoft.com/office/drawing/2014/main" id="{015B70F7-E367-7D4D-5227-83C66D097F4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EFEDD0-59C2-99F8-D886-29C10D5B389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29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DBDCC5-085D-9A63-258F-6C99C2AC7219}"/>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3" name="Segnaposto piè di pagina 2">
            <a:extLst>
              <a:ext uri="{FF2B5EF4-FFF2-40B4-BE49-F238E27FC236}">
                <a16:creationId xmlns:a16="http://schemas.microsoft.com/office/drawing/2014/main" id="{F638DCC9-C155-F49A-0DB7-E77D33936F7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49119E9A-40FE-BF80-D9B4-E25F60A86753}"/>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4344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845B3-4B28-B4CD-A4DD-A9256A61D6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D2E80D5-3C19-2344-DD8B-6439AA2E5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EA2E135-DC25-9493-8799-A12F195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8CB42A-DD62-FA74-4C26-F0752FA6844F}"/>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6" name="Segnaposto piè di pagina 5">
            <a:extLst>
              <a:ext uri="{FF2B5EF4-FFF2-40B4-BE49-F238E27FC236}">
                <a16:creationId xmlns:a16="http://schemas.microsoft.com/office/drawing/2014/main" id="{F28D96CF-69F4-280D-86CF-FCA088BC1CF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2D01D74-4148-5726-781B-401F8D38C821}"/>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84616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CD3F-F48E-20E5-E85A-21B36314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7D39D90-FE21-B810-72BB-663DA3556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6BF5394-552F-DBE4-3375-EDE8D4C75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D7F0D9-84A7-17AD-071C-F6816B5FBE97}"/>
              </a:ext>
            </a:extLst>
          </p:cNvPr>
          <p:cNvSpPr>
            <a:spLocks noGrp="1"/>
          </p:cNvSpPr>
          <p:nvPr>
            <p:ph type="dt" sz="half" idx="10"/>
          </p:nvPr>
        </p:nvSpPr>
        <p:spPr/>
        <p:txBody>
          <a:bodyPr/>
          <a:lstStyle/>
          <a:p>
            <a:fld id="{DBF94BA6-B7AD-4ED6-831C-7568A84EED3A}" type="datetimeFigureOut">
              <a:rPr lang="en-US" smtClean="0"/>
              <a:t>6/1/2022</a:t>
            </a:fld>
            <a:endParaRPr lang="en-US"/>
          </a:p>
        </p:txBody>
      </p:sp>
      <p:sp>
        <p:nvSpPr>
          <p:cNvPr id="6" name="Segnaposto piè di pagina 5">
            <a:extLst>
              <a:ext uri="{FF2B5EF4-FFF2-40B4-BE49-F238E27FC236}">
                <a16:creationId xmlns:a16="http://schemas.microsoft.com/office/drawing/2014/main" id="{6FA0D2C2-EEB0-6725-E038-4955C5ACEBE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C50826-77A7-0148-8442-2A9F56D8C96B}"/>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943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3194D9-6834-B534-8E62-94C17E9F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419AC22-7067-A520-C227-FCD98FDA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F11D69-BABA-D7C3-FD96-1FE4D7739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4BA6-B7AD-4ED6-831C-7568A84EED3A}" type="datetimeFigureOut">
              <a:rPr lang="en-US" smtClean="0"/>
              <a:t>6/1/2022</a:t>
            </a:fld>
            <a:endParaRPr lang="en-US"/>
          </a:p>
        </p:txBody>
      </p:sp>
      <p:sp>
        <p:nvSpPr>
          <p:cNvPr id="5" name="Segnaposto piè di pagina 4">
            <a:extLst>
              <a:ext uri="{FF2B5EF4-FFF2-40B4-BE49-F238E27FC236}">
                <a16:creationId xmlns:a16="http://schemas.microsoft.com/office/drawing/2014/main" id="{134C27E7-6444-A2E6-EB30-B6CFFBC74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5E64D80-622D-EC6E-0635-6913CE8AE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DDCA-50DB-479F-9957-228AAF6E6199}" type="slidenum">
              <a:rPr lang="en-US" smtClean="0"/>
              <a:t>‹N›</a:t>
            </a:fld>
            <a:endParaRPr lang="en-US"/>
          </a:p>
        </p:txBody>
      </p:sp>
    </p:spTree>
    <p:extLst>
      <p:ext uri="{BB962C8B-B14F-4D97-AF65-F5344CB8AC3E}">
        <p14:creationId xmlns:p14="http://schemas.microsoft.com/office/powerpoint/2010/main" val="123858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376C3-95AF-EA89-A9A8-AB6F7DDF1A83}"/>
              </a:ext>
            </a:extLst>
          </p:cNvPr>
          <p:cNvSpPr>
            <a:spLocks noGrp="1"/>
          </p:cNvSpPr>
          <p:nvPr>
            <p:ph type="ctrTitle"/>
          </p:nvPr>
        </p:nvSpPr>
        <p:spPr>
          <a:xfrm>
            <a:off x="1524000" y="1122363"/>
            <a:ext cx="9144000" cy="1655762"/>
          </a:xfrm>
        </p:spPr>
        <p:txBody>
          <a:bodyPr>
            <a:normAutofit/>
          </a:bodyPr>
          <a:lstStyle/>
          <a:p>
            <a:r>
              <a:rPr lang="en-GB" sz="4000" kern="1400" spc="-50" dirty="0">
                <a:effectLst/>
                <a:latin typeface="Arial" panose="020B0604020202020204" pitchFamily="34" charset="0"/>
                <a:ea typeface="Times New Roman" panose="02020603050405020304" pitchFamily="18" charset="0"/>
                <a:cs typeface="Times New Roman" panose="02020603050405020304" pitchFamily="18" charset="0"/>
              </a:rPr>
              <a:t>Data Base 2 Project</a:t>
            </a:r>
            <a:endParaRPr lang="en-US" sz="11500" dirty="0"/>
          </a:p>
        </p:txBody>
      </p:sp>
      <p:sp>
        <p:nvSpPr>
          <p:cNvPr id="3" name="Sottotitolo 2">
            <a:extLst>
              <a:ext uri="{FF2B5EF4-FFF2-40B4-BE49-F238E27FC236}">
                <a16:creationId xmlns:a16="http://schemas.microsoft.com/office/drawing/2014/main" id="{E05E6268-99C5-5EE6-A830-5D63ADE73C6C}"/>
              </a:ext>
            </a:extLst>
          </p:cNvPr>
          <p:cNvSpPr>
            <a:spLocks noGrp="1"/>
          </p:cNvSpPr>
          <p:nvPr>
            <p:ph type="subTitle" idx="1"/>
          </p:nvPr>
        </p:nvSpPr>
        <p:spPr/>
        <p:txBody>
          <a:bodyPr/>
          <a:lstStyle/>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Group 132</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Gianluca Ruberto – 10607366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Andrea </a:t>
            </a:r>
            <a:r>
              <a:rPr lang="en-GB" sz="1800" dirty="0" err="1">
                <a:effectLst/>
                <a:latin typeface="Arial" panose="020B0604020202020204" pitchFamily="34" charset="0"/>
                <a:ea typeface="Calibri" panose="020F0502020204030204" pitchFamily="34" charset="0"/>
                <a:cs typeface="Arial" panose="020B0604020202020204" pitchFamily="34" charset="0"/>
              </a:rPr>
              <a:t>Prisciantelli</a:t>
            </a:r>
            <a:r>
              <a:rPr lang="en-GB" sz="1800" dirty="0">
                <a:effectLst/>
                <a:latin typeface="Arial" panose="020B0604020202020204" pitchFamily="34" charset="0"/>
                <a:ea typeface="Calibri" panose="020F0502020204030204" pitchFamily="34" charset="0"/>
                <a:cs typeface="Arial" panose="020B0604020202020204" pitchFamily="34" charset="0"/>
              </a:rPr>
              <a:t> - 10618568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0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8FD17-C44F-6EBB-3064-E3A3D07552E9}"/>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Logical model</a:t>
            </a:r>
            <a:endParaRPr lang="en-US" dirty="0"/>
          </a:p>
        </p:txBody>
      </p:sp>
      <p:sp>
        <p:nvSpPr>
          <p:cNvPr id="4" name="Sottotitolo 4">
            <a:extLst>
              <a:ext uri="{FF2B5EF4-FFF2-40B4-BE49-F238E27FC236}">
                <a16:creationId xmlns:a16="http://schemas.microsoft.com/office/drawing/2014/main" id="{200D0092-19B1-2068-DEC8-EC8CFC481C69}"/>
              </a:ext>
            </a:extLst>
          </p:cNvPr>
          <p:cNvSpPr txBox="1">
            <a:spLocks/>
          </p:cNvSpPr>
          <p:nvPr/>
        </p:nvSpPr>
        <p:spPr>
          <a:xfrm>
            <a:off x="182881" y="1950790"/>
            <a:ext cx="11853948" cy="4795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600" dirty="0"/>
              <a:t>Orders(</a:t>
            </a:r>
            <a:r>
              <a:rPr lang="en-US" sz="1600" b="1" dirty="0" err="1"/>
              <a:t>OrderID</a:t>
            </a:r>
            <a:r>
              <a:rPr lang="en-US" sz="1600" dirty="0"/>
              <a:t>, </a:t>
            </a:r>
            <a:r>
              <a:rPr lang="en-US" sz="1600" dirty="0" err="1"/>
              <a:t>CreationDateTime</a:t>
            </a:r>
            <a:r>
              <a:rPr lang="en-US" sz="1600" dirty="0"/>
              <a:t>, </a:t>
            </a:r>
            <a:r>
              <a:rPr lang="en-US" sz="1600" dirty="0" err="1"/>
              <a:t>TotalFee</a:t>
            </a:r>
            <a:r>
              <a:rPr lang="en-US" sz="1600" dirty="0"/>
              <a:t>, </a:t>
            </a:r>
            <a:r>
              <a:rPr lang="en-US" sz="1600" dirty="0" err="1"/>
              <a:t>StartTime</a:t>
            </a:r>
            <a:r>
              <a:rPr lang="en-US" sz="1600" dirty="0"/>
              <a:t>, </a:t>
            </a:r>
            <a:r>
              <a:rPr lang="en-US" sz="1600" dirty="0" err="1"/>
              <a:t>EndTime</a:t>
            </a:r>
            <a:r>
              <a:rPr lang="en-US" sz="1600" dirty="0"/>
              <a:t>, </a:t>
            </a:r>
            <a:r>
              <a:rPr lang="en-US" sz="1600" dirty="0" err="1"/>
              <a:t>OrderState,</a:t>
            </a:r>
            <a:r>
              <a:rPr lang="en-US" sz="1600" u="sng" dirty="0" err="1"/>
              <a:t>Username,PeriodID</a:t>
            </a:r>
            <a:r>
              <a:rPr lang="en-US" sz="1600" u="sng" dirty="0"/>
              <a:t>)</a:t>
            </a:r>
          </a:p>
          <a:p>
            <a:pPr>
              <a:lnSpc>
                <a:spcPct val="250000"/>
              </a:lnSpc>
            </a:pPr>
            <a:r>
              <a:rPr lang="en-US" sz="1600" dirty="0"/>
              <a:t>User(</a:t>
            </a:r>
            <a:r>
              <a:rPr lang="en-US" sz="1600" b="1" dirty="0"/>
              <a:t>Username</a:t>
            </a:r>
            <a:r>
              <a:rPr lang="en-US" sz="1600" dirty="0"/>
              <a:t>, Email, Password, </a:t>
            </a:r>
            <a:r>
              <a:rPr lang="en-US" sz="1600" dirty="0" err="1"/>
              <a:t>isInsolvent,FailedAttempts</a:t>
            </a:r>
            <a:r>
              <a:rPr lang="en-US" sz="1600" dirty="0"/>
              <a:t>)</a:t>
            </a:r>
          </a:p>
          <a:p>
            <a:pPr>
              <a:lnSpc>
                <a:spcPct val="250000"/>
              </a:lnSpc>
            </a:pPr>
            <a:r>
              <a:rPr lang="en-US" sz="1600" dirty="0"/>
              <a:t>Alert(</a:t>
            </a:r>
            <a:r>
              <a:rPr lang="en-US" sz="1600" b="1" dirty="0" err="1"/>
              <a:t>AlertID</a:t>
            </a:r>
            <a:r>
              <a:rPr lang="en-US" sz="1600" dirty="0" err="1"/>
              <a:t>,</a:t>
            </a:r>
            <a:r>
              <a:rPr lang="en-US" sz="1600" u="sng" dirty="0" err="1"/>
              <a:t>Username</a:t>
            </a:r>
            <a:r>
              <a:rPr lang="en-US" sz="1600" b="1" u="sng" dirty="0" err="1"/>
              <a:t>,</a:t>
            </a:r>
            <a:r>
              <a:rPr lang="en-US" sz="1600" dirty="0" err="1"/>
              <a:t>Email</a:t>
            </a:r>
            <a:r>
              <a:rPr lang="en-US" sz="1600" b="1" u="sng" dirty="0"/>
              <a:t>,</a:t>
            </a:r>
            <a:r>
              <a:rPr lang="en-US" sz="1600" dirty="0"/>
              <a:t> </a:t>
            </a:r>
            <a:r>
              <a:rPr lang="en-US" sz="1600" dirty="0" err="1"/>
              <a:t>Amount,LastRejectionDateTime</a:t>
            </a:r>
            <a:r>
              <a:rPr lang="en-US" sz="1600" dirty="0"/>
              <a:t>)</a:t>
            </a:r>
          </a:p>
          <a:p>
            <a:pPr>
              <a:lnSpc>
                <a:spcPct val="250000"/>
              </a:lnSpc>
            </a:pPr>
            <a:r>
              <a:rPr lang="en-US" sz="1600" dirty="0"/>
              <a:t>Optional Product(</a:t>
            </a:r>
            <a:r>
              <a:rPr lang="en-US" sz="1600" b="1" dirty="0" err="1"/>
              <a:t>ProductID</a:t>
            </a:r>
            <a:r>
              <a:rPr lang="en-US" sz="1600" dirty="0"/>
              <a:t>, Name, </a:t>
            </a:r>
            <a:r>
              <a:rPr lang="en-US" sz="1600" dirty="0" err="1"/>
              <a:t>MonthlyFee</a:t>
            </a:r>
            <a:r>
              <a:rPr lang="en-US" sz="1600" dirty="0"/>
              <a:t>)</a:t>
            </a:r>
          </a:p>
          <a:p>
            <a:pPr>
              <a:lnSpc>
                <a:spcPct val="250000"/>
              </a:lnSpc>
            </a:pPr>
            <a:r>
              <a:rPr lang="en-US" sz="1600" dirty="0"/>
              <a:t>Service Package(</a:t>
            </a:r>
            <a:r>
              <a:rPr lang="en-US" sz="1600" b="1" dirty="0" err="1"/>
              <a:t>PackageID,</a:t>
            </a:r>
            <a:r>
              <a:rPr lang="en-US" sz="1600" dirty="0" err="1"/>
              <a:t>Name</a:t>
            </a:r>
            <a:r>
              <a:rPr lang="en-US" sz="1600" dirty="0"/>
              <a:t>)</a:t>
            </a:r>
          </a:p>
          <a:p>
            <a:pPr>
              <a:lnSpc>
                <a:spcPct val="250000"/>
              </a:lnSpc>
            </a:pPr>
            <a:r>
              <a:rPr lang="en-US" sz="1600" dirty="0"/>
              <a:t>Period(</a:t>
            </a:r>
            <a:r>
              <a:rPr lang="en-US" sz="1600" b="1" dirty="0"/>
              <a:t>ID</a:t>
            </a:r>
            <a:r>
              <a:rPr lang="en-US" sz="1600" dirty="0"/>
              <a:t>, </a:t>
            </a:r>
            <a:r>
              <a:rPr lang="en-US" sz="1600" dirty="0" err="1"/>
              <a:t>ValidityPeriod</a:t>
            </a:r>
            <a:r>
              <a:rPr lang="en-US" sz="1600" dirty="0"/>
              <a:t>, </a:t>
            </a:r>
            <a:r>
              <a:rPr lang="en-US" sz="1600" dirty="0" err="1"/>
              <a:t>MonthlyFee</a:t>
            </a:r>
            <a:r>
              <a:rPr lang="en-US" sz="1600" dirty="0"/>
              <a:t>, </a:t>
            </a:r>
            <a:r>
              <a:rPr lang="en-US" sz="1600" u="sng" dirty="0" err="1"/>
              <a:t>PackageID</a:t>
            </a:r>
            <a:r>
              <a:rPr lang="en-US" sz="1600" u="sng" dirty="0"/>
              <a:t>)</a:t>
            </a:r>
          </a:p>
          <a:p>
            <a:pPr>
              <a:lnSpc>
                <a:spcPct val="250000"/>
              </a:lnSpc>
            </a:pPr>
            <a:r>
              <a:rPr lang="en-US" sz="1600" dirty="0"/>
              <a:t>Service(</a:t>
            </a:r>
            <a:r>
              <a:rPr lang="en-US" sz="1600" b="1" dirty="0" err="1"/>
              <a:t>ServiceID</a:t>
            </a:r>
            <a:r>
              <a:rPr lang="en-US" sz="1600" dirty="0"/>
              <a:t>, </a:t>
            </a:r>
            <a:r>
              <a:rPr lang="en-US" sz="1600" dirty="0" err="1"/>
              <a:t>ServiceType</a:t>
            </a:r>
            <a:r>
              <a:rPr lang="en-US" sz="1600" dirty="0"/>
              <a:t>, </a:t>
            </a:r>
            <a:r>
              <a:rPr lang="en-US" sz="1600" dirty="0" err="1"/>
              <a:t>IncludedMinutes,IncludedSMS</a:t>
            </a:r>
            <a:r>
              <a:rPr lang="en-US" sz="1600" dirty="0"/>
              <a:t>, </a:t>
            </a:r>
            <a:r>
              <a:rPr lang="en-US" sz="1600" dirty="0" err="1"/>
              <a:t>FeeMinutes</a:t>
            </a:r>
            <a:r>
              <a:rPr lang="en-US" sz="1600" dirty="0"/>
              <a:t>, </a:t>
            </a:r>
            <a:r>
              <a:rPr lang="en-US" sz="1600" dirty="0" err="1"/>
              <a:t>FeeSMS</a:t>
            </a:r>
            <a:r>
              <a:rPr lang="en-US" sz="1600" dirty="0"/>
              <a:t>, </a:t>
            </a:r>
            <a:r>
              <a:rPr lang="en-US" sz="1600" dirty="0" err="1"/>
              <a:t>IncludedGB</a:t>
            </a:r>
            <a:r>
              <a:rPr lang="en-US" sz="1600" dirty="0"/>
              <a:t>, </a:t>
            </a:r>
            <a:r>
              <a:rPr lang="en-US" sz="1600" dirty="0" err="1"/>
              <a:t>FeeGB</a:t>
            </a:r>
            <a:r>
              <a:rPr lang="en-US" sz="1600" dirty="0"/>
              <a:t>)</a:t>
            </a:r>
          </a:p>
          <a:p>
            <a:pPr>
              <a:lnSpc>
                <a:spcPct val="250000"/>
              </a:lnSpc>
            </a:pPr>
            <a:r>
              <a:rPr lang="en-US" sz="1600" dirty="0"/>
              <a:t>Employee(</a:t>
            </a:r>
            <a:r>
              <a:rPr lang="en-US" sz="1600" b="1" dirty="0" err="1"/>
              <a:t>ID</a:t>
            </a:r>
            <a:r>
              <a:rPr lang="en-US" sz="1600" dirty="0" err="1"/>
              <a:t>,Password</a:t>
            </a:r>
            <a:r>
              <a:rPr lang="en-US" sz="1600" dirty="0"/>
              <a:t>)</a:t>
            </a:r>
          </a:p>
          <a:p>
            <a:pPr>
              <a:lnSpc>
                <a:spcPct val="250000"/>
              </a:lnSpc>
            </a:pPr>
            <a:endParaRPr lang="en-US" sz="1600" dirty="0"/>
          </a:p>
          <a:p>
            <a:endParaRPr lang="en-US" dirty="0"/>
          </a:p>
        </p:txBody>
      </p:sp>
      <p:cxnSp>
        <p:nvCxnSpPr>
          <p:cNvPr id="5" name="Connettore diritto 4">
            <a:extLst>
              <a:ext uri="{FF2B5EF4-FFF2-40B4-BE49-F238E27FC236}">
                <a16:creationId xmlns:a16="http://schemas.microsoft.com/office/drawing/2014/main" id="{951E53C0-DA0C-0832-6FB8-A6A8AD5AF87D}"/>
              </a:ext>
            </a:extLst>
          </p:cNvPr>
          <p:cNvCxnSpPr>
            <a:cxnSpLocks/>
          </p:cNvCxnSpPr>
          <p:nvPr/>
        </p:nvCxnSpPr>
        <p:spPr>
          <a:xfrm flipV="1">
            <a:off x="5430416" y="2295095"/>
            <a:ext cx="0" cy="24245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39577D28-6CF7-3721-BD1E-4D63BFEC695E}"/>
              </a:ext>
            </a:extLst>
          </p:cNvPr>
          <p:cNvCxnSpPr>
            <a:cxnSpLocks/>
          </p:cNvCxnSpPr>
          <p:nvPr/>
        </p:nvCxnSpPr>
        <p:spPr>
          <a:xfrm flipV="1">
            <a:off x="964708" y="2546287"/>
            <a:ext cx="4465708" cy="177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Connettore 2 6">
            <a:extLst>
              <a:ext uri="{FF2B5EF4-FFF2-40B4-BE49-F238E27FC236}">
                <a16:creationId xmlns:a16="http://schemas.microsoft.com/office/drawing/2014/main" id="{45068926-03A8-9608-6B1B-C9A19615D6B0}"/>
              </a:ext>
            </a:extLst>
          </p:cNvPr>
          <p:cNvCxnSpPr>
            <a:cxnSpLocks/>
          </p:cNvCxnSpPr>
          <p:nvPr/>
        </p:nvCxnSpPr>
        <p:spPr>
          <a:xfrm>
            <a:off x="987053" y="2546287"/>
            <a:ext cx="0" cy="2424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ttore 2 7">
            <a:extLst>
              <a:ext uri="{FF2B5EF4-FFF2-40B4-BE49-F238E27FC236}">
                <a16:creationId xmlns:a16="http://schemas.microsoft.com/office/drawing/2014/main" id="{B4EDEB7F-F134-FE5E-469E-E462B0A989F9}"/>
              </a:ext>
            </a:extLst>
          </p:cNvPr>
          <p:cNvCxnSpPr>
            <a:cxnSpLocks/>
          </p:cNvCxnSpPr>
          <p:nvPr/>
        </p:nvCxnSpPr>
        <p:spPr>
          <a:xfrm flipH="1" flipV="1">
            <a:off x="1772816" y="4562669"/>
            <a:ext cx="1132810" cy="428155"/>
          </a:xfrm>
          <a:prstGeom prst="straightConnector1">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cxnSp>
        <p:nvCxnSpPr>
          <p:cNvPr id="9" name="Connettore diritto 8">
            <a:extLst>
              <a:ext uri="{FF2B5EF4-FFF2-40B4-BE49-F238E27FC236}">
                <a16:creationId xmlns:a16="http://schemas.microsoft.com/office/drawing/2014/main" id="{FE2404DE-48EB-8E01-07D9-5FE08749E14A}"/>
              </a:ext>
            </a:extLst>
          </p:cNvPr>
          <p:cNvCxnSpPr>
            <a:cxnSpLocks/>
          </p:cNvCxnSpPr>
          <p:nvPr/>
        </p:nvCxnSpPr>
        <p:spPr>
          <a:xfrm flipV="1">
            <a:off x="5878285" y="2358887"/>
            <a:ext cx="0" cy="23643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 name="Connettore diritto 9">
            <a:extLst>
              <a:ext uri="{FF2B5EF4-FFF2-40B4-BE49-F238E27FC236}">
                <a16:creationId xmlns:a16="http://schemas.microsoft.com/office/drawing/2014/main" id="{758F4B6F-E124-5027-F597-9C4BC75B5927}"/>
              </a:ext>
            </a:extLst>
          </p:cNvPr>
          <p:cNvCxnSpPr>
            <a:cxnSpLocks/>
          </p:cNvCxnSpPr>
          <p:nvPr/>
        </p:nvCxnSpPr>
        <p:spPr>
          <a:xfrm flipV="1">
            <a:off x="768010" y="4723283"/>
            <a:ext cx="5119606" cy="640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Connettore 2 10">
            <a:extLst>
              <a:ext uri="{FF2B5EF4-FFF2-40B4-BE49-F238E27FC236}">
                <a16:creationId xmlns:a16="http://schemas.microsoft.com/office/drawing/2014/main" id="{CD16B839-35BE-4E1A-0683-3ECE3D76BBC2}"/>
              </a:ext>
            </a:extLst>
          </p:cNvPr>
          <p:cNvCxnSpPr>
            <a:cxnSpLocks/>
          </p:cNvCxnSpPr>
          <p:nvPr/>
        </p:nvCxnSpPr>
        <p:spPr>
          <a:xfrm>
            <a:off x="768010" y="4723283"/>
            <a:ext cx="0" cy="280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54CEED34-252E-70F5-B0C6-36B608BC78E7}"/>
              </a:ext>
            </a:extLst>
          </p:cNvPr>
          <p:cNvCxnSpPr>
            <a:cxnSpLocks/>
          </p:cNvCxnSpPr>
          <p:nvPr/>
        </p:nvCxnSpPr>
        <p:spPr>
          <a:xfrm flipH="1" flipV="1">
            <a:off x="889518" y="2827568"/>
            <a:ext cx="634482" cy="530567"/>
          </a:xfrm>
          <a:prstGeom prst="straightConnector1">
            <a:avLst/>
          </a:prstGeom>
          <a:ln>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37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5D5E7-584A-4E69-A332-36328A44C068}"/>
              </a:ext>
            </a:extLst>
          </p:cNvPr>
          <p:cNvSpPr>
            <a:spLocks noGrp="1"/>
          </p:cNvSpPr>
          <p:nvPr>
            <p:ph type="title"/>
          </p:nvPr>
        </p:nvSpPr>
        <p:spPr/>
        <p:txBody>
          <a:bodyPr/>
          <a:lstStyle/>
          <a:p>
            <a:r>
              <a:rPr lang="en-GB" sz="4400" dirty="0">
                <a:latin typeface="Arial" panose="020B0604020202020204" pitchFamily="34" charset="0"/>
                <a:cs typeface="Arial" panose="020B0604020202020204" pitchFamily="34" charset="0"/>
              </a:rPr>
              <a:t>Motivations of the logical design</a:t>
            </a:r>
            <a:endParaRPr lang="en-US" dirty="0">
              <a:highlight>
                <a:srgbClr val="FFFF00"/>
              </a:highlight>
              <a:latin typeface="Arial" panose="020B0604020202020204" pitchFamily="34" charset="0"/>
              <a:cs typeface="Arial" panose="020B0604020202020204" pitchFamily="34" charset="0"/>
            </a:endParaRPr>
          </a:p>
        </p:txBody>
      </p:sp>
      <p:sp>
        <p:nvSpPr>
          <p:cNvPr id="3" name="Segnaposto contenuto 2">
            <a:extLst>
              <a:ext uri="{FF2B5EF4-FFF2-40B4-BE49-F238E27FC236}">
                <a16:creationId xmlns:a16="http://schemas.microsoft.com/office/drawing/2014/main" id="{BDAEC294-747A-4DAE-9B03-DEFCE0F183E9}"/>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We decided to collapse  up the Service classes. The field </a:t>
            </a:r>
            <a:r>
              <a:rPr lang="en-US" sz="2800" dirty="0" err="1">
                <a:latin typeface="Arial" panose="020B0604020202020204" pitchFamily="34" charset="0"/>
                <a:cs typeface="Arial" panose="020B0604020202020204" pitchFamily="34" charset="0"/>
              </a:rPr>
              <a:t>ServiceType</a:t>
            </a:r>
            <a:r>
              <a:rPr lang="en-US" sz="2800" dirty="0">
                <a:latin typeface="Arial" panose="020B0604020202020204" pitchFamily="34" charset="0"/>
                <a:cs typeface="Arial" panose="020B0604020202020204" pitchFamily="34" charset="0"/>
              </a:rPr>
              <a:t> is an Enum that can be: </a:t>
            </a:r>
            <a:r>
              <a:rPr lang="en-US" sz="2800" dirty="0" err="1">
                <a:latin typeface="Arial" panose="020B0604020202020204" pitchFamily="34" charset="0"/>
                <a:cs typeface="Arial" panose="020B0604020202020204" pitchFamily="34" charset="0"/>
              </a:rPr>
              <a:t>FixedPhone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FixedInternet,MobileInternet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many to many relationship are not displayed in the logical model and are mapped in bridge tables.</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3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B23B-7A12-B6CC-DE35-A2113048CEFA}"/>
              </a:ext>
            </a:extLst>
          </p:cNvPr>
          <p:cNvSpPr>
            <a:spLocks noGrp="1"/>
          </p:cNvSpPr>
          <p:nvPr>
            <p:ph type="title"/>
          </p:nvPr>
        </p:nvSpPr>
        <p:spPr>
          <a:xfrm>
            <a:off x="838200" y="806789"/>
            <a:ext cx="10515600" cy="1325563"/>
          </a:xfrm>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Description of the materialized view tables and code of the materialization triggers</a:t>
            </a:r>
            <a:endParaRPr lang="en-US" dirty="0"/>
          </a:p>
        </p:txBody>
      </p:sp>
      <p:sp>
        <p:nvSpPr>
          <p:cNvPr id="3" name="CasellaDiTesto 2">
            <a:extLst>
              <a:ext uri="{FF2B5EF4-FFF2-40B4-BE49-F238E27FC236}">
                <a16:creationId xmlns:a16="http://schemas.microsoft.com/office/drawing/2014/main" id="{77900689-DDFA-E311-D9F5-203993A170B6}"/>
              </a:ext>
            </a:extLst>
          </p:cNvPr>
          <p:cNvSpPr txBox="1"/>
          <p:nvPr/>
        </p:nvSpPr>
        <p:spPr>
          <a:xfrm>
            <a:off x="838200" y="2230016"/>
            <a:ext cx="103118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MySQL doesn’t allow materialized view tables and it needs actual tables. Despite this, the materialized view tables have not been included in the ER schema;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materialized view tables are updated and populated solely by the use of triggers, as requested by the specification;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trigger are used to perform updates on different tables, they all are “AFTER” triggers.</a:t>
            </a:r>
          </a:p>
        </p:txBody>
      </p:sp>
    </p:spTree>
    <p:extLst>
      <p:ext uri="{BB962C8B-B14F-4D97-AF65-F5344CB8AC3E}">
        <p14:creationId xmlns:p14="http://schemas.microsoft.com/office/powerpoint/2010/main" val="2153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(1)</a:t>
            </a:r>
            <a:endParaRPr lang="en-US" sz="6000" dirty="0"/>
          </a:p>
        </p:txBody>
      </p:sp>
      <p:sp>
        <p:nvSpPr>
          <p:cNvPr id="4" name="CasellaDiTesto 3">
            <a:extLst>
              <a:ext uri="{FF2B5EF4-FFF2-40B4-BE49-F238E27FC236}">
                <a16:creationId xmlns:a16="http://schemas.microsoft.com/office/drawing/2014/main" id="{5E0197E8-17EF-820A-F001-EB4AC6909A31}"/>
              </a:ext>
            </a:extLst>
          </p:cNvPr>
          <p:cNvSpPr txBox="1"/>
          <p:nvPr/>
        </p:nvSpPr>
        <p:spPr>
          <a:xfrm>
            <a:off x="-94859" y="1549919"/>
            <a:ext cx="4539340"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549919"/>
            <a:ext cx="4428931" cy="3723648"/>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1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packageId</a:t>
            </a: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100" dirty="0">
                <a:effectLst/>
                <a:latin typeface="Arial" panose="020B0604020202020204" pitchFamily="34" charset="0"/>
                <a:ea typeface="Calibri" panose="020F0502020204030204" pitchFamily="34" charset="0"/>
                <a:cs typeface="Arial" panose="020B0604020202020204" pitchFamily="34" charset="0"/>
              </a:rPr>
              <a:t>, 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100" b="1"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rPr>
              <a:t>It initialize the value of total number of purchases for a service package to 0.</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796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(2)</a:t>
            </a:r>
            <a:endParaRPr lang="en-US" sz="6000" dirty="0"/>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59571"/>
            <a:ext cx="6096000" cy="497443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7124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p:txBody>
      </p:sp>
    </p:spTree>
    <p:extLst>
      <p:ext uri="{BB962C8B-B14F-4D97-AF65-F5344CB8AC3E}">
        <p14:creationId xmlns:p14="http://schemas.microsoft.com/office/powerpoint/2010/main" val="4097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2777940"/>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total_purchases_per_package_validityperiod_period</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REFERENCES `period`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 at the granularity of the validity period.</a:t>
            </a: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690688"/>
            <a:ext cx="6096001" cy="377237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period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values (new.ID,0);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sets the initial value of purchases per validity period to 0 when a new validity period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55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67054"/>
            <a:ext cx="6096000" cy="487062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total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507703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066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sales (in euros) for each service package with and without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739971"/>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totalSales,totalSalesWithOptionalProduct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initializes the initial value of sales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31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262"/>
            <a:ext cx="6096000" cy="4915769"/>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update_sales_purchases_per_package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not(</a:t>
            </a:r>
            <a:r>
              <a:rPr lang="en-GB" sz="5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500" dirty="0">
                <a:effectLst/>
                <a:latin typeface="Arial" panose="020B0604020202020204" pitchFamily="34" charset="0"/>
                <a:ea typeface="Calibri" panose="020F0502020204030204" pitchFamily="34" charset="0"/>
                <a:cs typeface="Arial" panose="020B0604020202020204" pitchFamily="34" charset="0"/>
              </a:rPr>
              <a:t> &lt;=&gt;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and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30847"/>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insert_sales_purchases_per_package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22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float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`average_sales_optionalproduct_per_servicepackage_servicepackage`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average number of optional products for each service package sold.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5990253" y="1690688"/>
            <a:ext cx="5456854" cy="4167616"/>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 the number of average optional products sold with each service package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96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7656ADF-E0CF-351E-664F-CDA2EF32B0DA}"/>
              </a:ext>
            </a:extLst>
          </p:cNvPr>
          <p:cNvSpPr txBox="1"/>
          <p:nvPr/>
        </p:nvSpPr>
        <p:spPr>
          <a:xfrm>
            <a:off x="3048778" y="1372123"/>
            <a:ext cx="6097554" cy="2616550"/>
          </a:xfrm>
          <a:prstGeom prst="rect">
            <a:avLst/>
          </a:prstGeom>
          <a:noFill/>
        </p:spPr>
        <p:txBody>
          <a:bodyPr wrap="square">
            <a:spAutoFit/>
          </a:bodyPr>
          <a:lstStyle/>
          <a:p>
            <a:pPr>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Index</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Specification</a:t>
            </a:r>
            <a:r>
              <a:rPr lang="it-IT" sz="1100" dirty="0">
                <a:effectLst/>
                <a:latin typeface="Arial" panose="020B0604020202020204" pitchFamily="34" charset="0"/>
                <a:ea typeface="Calibri" panose="020F0502020204030204" pitchFamily="34" charset="0"/>
                <a:cs typeface="Arial" panose="020B0604020202020204" pitchFamily="34" charset="0"/>
              </a:rPr>
              <a:t> </a:t>
            </a:r>
            <a:r>
              <a:rPr lang="it-IT" sz="1100" dirty="0" err="1">
                <a:effectLst/>
                <a:latin typeface="Arial" panose="020B0604020202020204" pitchFamily="34" charset="0"/>
                <a:ea typeface="Calibri" panose="020F0502020204030204" pitchFamily="34" charset="0"/>
                <a:cs typeface="Arial" panose="020B0604020202020204" pitchFamily="34" charset="0"/>
              </a:rPr>
              <a:t>interpretation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Interface diagrams or functional analysis of the specifications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Description of the views, materialized view tables and code of the materialization triggers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Entities</a:t>
            </a:r>
            <a:r>
              <a:rPr lang="it-IT" sz="1100" dirty="0">
                <a:effectLst/>
                <a:latin typeface="Arial" panose="020B0604020202020204" pitchFamily="34" charset="0"/>
                <a:ea typeface="Calibri" panose="020F0502020204030204" pitchFamily="34" charset="0"/>
                <a:cs typeface="Arial" panose="020B0604020202020204" pitchFamily="34" charset="0"/>
              </a:rPr>
              <a:t> code</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a:effectLst/>
                <a:latin typeface="Arial" panose="020B0604020202020204" pitchFamily="34" charset="0"/>
                <a:ea typeface="Calibri" panose="020F0502020204030204" pitchFamily="34" charset="0"/>
                <a:cs typeface="Arial" panose="020B0604020202020204" pitchFamily="34" charset="0"/>
              </a:rPr>
              <a:t>List of </a:t>
            </a:r>
            <a:r>
              <a:rPr lang="it-IT" sz="1100" dirty="0" err="1">
                <a:effectLst/>
                <a:latin typeface="Arial" panose="020B0604020202020204" pitchFamily="34" charset="0"/>
                <a:ea typeface="Calibri" panose="020F0502020204030204" pitchFamily="34" charset="0"/>
                <a:cs typeface="Arial" panose="020B0604020202020204" pitchFamily="34" charset="0"/>
              </a:rPr>
              <a:t>components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UML sequence diagrams (optional, only for salient events)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98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4930260"/>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update_average_sales_optionalproduct_per_servicepackage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newProducts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 = 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newProducts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not(</a:t>
            </a:r>
            <a:r>
              <a:rPr lang="en-GB" sz="7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700" dirty="0">
                <a:effectLst/>
                <a:latin typeface="Arial" panose="020B0604020202020204" pitchFamily="34" charset="0"/>
                <a:ea typeface="Calibri" panose="020F0502020204030204" pitchFamily="34" charset="0"/>
                <a:cs typeface="Arial" panose="020B0604020202020204" pitchFamily="34" charset="0"/>
              </a:rPr>
              <a:t> &lt;=&gt;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and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-1) + </a:t>
            </a:r>
            <a:r>
              <a:rPr lang="en-GB" sz="700" dirty="0" err="1">
                <a:effectLst/>
                <a:latin typeface="Arial" panose="020B0604020202020204" pitchFamily="34" charset="0"/>
                <a:ea typeface="Calibri" panose="020F0502020204030204" pitchFamily="34" charset="0"/>
                <a:cs typeface="Arial" panose="020B0604020202020204" pitchFamily="34" charset="0"/>
              </a:rPr>
              <a:t>newProducts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package when the associated order state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5102487"/>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newProducts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 = 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newProducts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-1) + </a:t>
            </a:r>
            <a:r>
              <a:rPr lang="en-GB" sz="700" dirty="0" err="1">
                <a:effectLst/>
                <a:latin typeface="Arial" panose="020B0604020202020204" pitchFamily="34" charset="0"/>
                <a:ea typeface="Calibri" panose="020F0502020204030204" pitchFamily="34" charset="0"/>
                <a:cs typeface="Arial" panose="020B0604020202020204" pitchFamily="34" charset="0"/>
              </a:rPr>
              <a:t>newProducts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5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4234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insolvent users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3817773" cy="3692934"/>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`username` varchar(64) NOT NULL,</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insolvent_users_users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effectLst/>
                <a:latin typeface="Arial" panose="020B0604020202020204" pitchFamily="34" charset="0"/>
                <a:ea typeface="Calibri" panose="020F0502020204030204" pitchFamily="34" charset="0"/>
                <a:cs typeface="Arial" panose="020B0604020202020204" pitchFamily="34" charset="0"/>
              </a:rPr>
              <a:t>It contains the users that failed at least one payment.</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73287" y="1690688"/>
            <a:ext cx="4125684" cy="4520853"/>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insert_insolvent_users</a:t>
            </a:r>
            <a:r>
              <a:rPr lang="en-GB" sz="11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not(</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a:t>
            </a:r>
            <a:r>
              <a:rPr lang="en-GB" sz="11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100" dirty="0">
                <a:effectLst/>
                <a:latin typeface="Arial" panose="020B0604020202020204" pitchFamily="34" charset="0"/>
                <a:ea typeface="Calibri" panose="020F0502020204030204" pitchFamily="34" charset="0"/>
                <a:cs typeface="Arial" panose="020B0604020202020204" pitchFamily="34" charset="0"/>
              </a:rPr>
              <a:t>) and </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1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100" dirty="0">
                <a:effectLst/>
                <a:latin typeface="Arial" panose="020B0604020202020204" pitchFamily="34" charset="0"/>
                <a:ea typeface="Calibri" panose="020F0502020204030204" pitchFamily="34" charset="0"/>
                <a:cs typeface="Arial" panose="020B0604020202020204" pitchFamily="34" charset="0"/>
              </a:rPr>
              <a:t>(username)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new.username</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 new user as insolvent if it is not already insolvent (it may happen when you fail a payment twice.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98971" y="1690688"/>
            <a:ext cx="4093029" cy="4570418"/>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0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where username =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deletes from the table an insolvent user when he is no more insolvent.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786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suspended orders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480247" cy="3233321"/>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suspended_orders_orders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REFERENCES `orders`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all the suspended orders.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478693" y="1410769"/>
            <a:ext cx="3760238" cy="4624664"/>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a:t>
            </a:r>
            <a:r>
              <a:rPr lang="en-GB" sz="11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100" dirty="0">
                <a:effectLst/>
                <a:latin typeface="Arial" panose="020B0604020202020204" pitchFamily="34" charset="0"/>
                <a:ea typeface="Calibri" panose="020F0502020204030204" pitchFamily="34" charset="0"/>
                <a:cs typeface="Arial" panose="020B0604020202020204" pitchFamily="34" charset="0"/>
              </a:rPr>
              <a:t> &lt;=&gt; "Rejected"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orderId</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new.orderId</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an order when its payment is rejected for the first time.</a:t>
            </a: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4219" y="1410769"/>
            <a:ext cx="4317781" cy="5063822"/>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trigger </a:t>
            </a:r>
            <a:r>
              <a:rPr lang="en-GB" sz="1400" dirty="0" err="1">
                <a:effectLst/>
                <a:latin typeface="Arial" panose="020B0604020202020204" pitchFamily="34" charset="0"/>
                <a:ea typeface="Calibri" panose="020F0502020204030204" pitchFamily="34" charset="0"/>
                <a:cs typeface="Arial" panose="020B0604020202020204" pitchFamily="34" charset="0"/>
              </a:rPr>
              <a:t>delete_suspended_orders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for each row</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begin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if </a:t>
            </a:r>
            <a:r>
              <a:rPr lang="en-GB" sz="14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400" dirty="0">
                <a:effectLst/>
                <a:latin typeface="Arial" panose="020B0604020202020204" pitchFamily="34" charset="0"/>
                <a:ea typeface="Calibri" panose="020F0502020204030204" pitchFamily="34" charset="0"/>
                <a:cs typeface="Arial" panose="020B0604020202020204" pitchFamily="34" charset="0"/>
              </a:rPr>
              <a:t> &lt;=&gt; "Paid" and </a:t>
            </a:r>
            <a:r>
              <a:rPr lang="en-GB" sz="14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4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delete from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where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 </a:t>
            </a:r>
            <a:r>
              <a:rPr lang="en-GB" sz="1400" dirty="0" err="1">
                <a:effectLst/>
                <a:latin typeface="Arial" panose="020B0604020202020204" pitchFamily="34" charset="0"/>
                <a:ea typeface="Calibri" panose="020F0502020204030204" pitchFamily="34" charset="0"/>
                <a:cs typeface="Arial" panose="020B0604020202020204" pitchFamily="34" charset="0"/>
              </a:rPr>
              <a:t>new.orderId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end if;</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end$$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removes an order when it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556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283912"/>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TABLE `alert` (</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 int NOT NULL AUTO_INCREMENT,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`username`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`amount` float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lastRejectionDateTime</a:t>
            </a:r>
            <a:r>
              <a:rPr lang="en-GB" sz="1100" dirty="0">
                <a:effectLst/>
                <a:latin typeface="Arial" panose="020B0604020202020204" pitchFamily="34" charset="0"/>
                <a:ea typeface="Calibri" panose="020F0502020204030204" pitchFamily="34" charset="0"/>
                <a:cs typeface="Arial" panose="020B0604020202020204" pitchFamily="34" charset="0"/>
              </a:rPr>
              <a:t>` timestamp NOT NULL,</a:t>
            </a:r>
          </a:p>
          <a:p>
            <a:pPr marL="914400">
              <a:lnSpc>
                <a:spcPct val="107000"/>
              </a:lnSpc>
              <a:spcAft>
                <a:spcPts val="800"/>
              </a:spcAft>
            </a:pPr>
            <a:r>
              <a:rPr lang="en-GB" sz="1100" dirty="0">
                <a:latin typeface="Arial" panose="020B0604020202020204" pitchFamily="34" charset="0"/>
                <a:ea typeface="Calibri" panose="020F0502020204030204" pitchFamily="34" charset="0"/>
                <a:cs typeface="Arial" panose="020B0604020202020204" pitchFamily="34" charset="0"/>
              </a:rPr>
              <a:t>  </a:t>
            </a:r>
            <a:r>
              <a:rPr lang="en-GB" sz="1100" dirty="0">
                <a:effectLst/>
                <a:latin typeface="Arial" panose="020B0604020202020204" pitchFamily="34" charset="0"/>
                <a:ea typeface="Calibri" panose="020F0502020204030204" pitchFamily="34" charset="0"/>
                <a:cs typeface="Arial" panose="020B0604020202020204" pitchFamily="34" charset="0"/>
              </a:rPr>
              <a:t>`email`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PRIMARY KEY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CONSTRAINT `username` FOREIGN KEY (`username`) REFERENCES `users` (`username`)</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endParaRPr lang="en-GB" sz="11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contains the alerts as requested by the specification</a:t>
            </a:r>
            <a:endParaRPr lang="en-GB"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690688"/>
            <a:ext cx="6024466" cy="4801058"/>
          </a:xfrm>
          <a:prstGeom prst="rect">
            <a:avLst/>
          </a:prstGeom>
          <a:noFill/>
        </p:spPr>
        <p:txBody>
          <a:bodyPr wrap="square">
            <a:spAutoFit/>
          </a:bodyPr>
          <a:lstStyle/>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create trigger </a:t>
            </a:r>
            <a:r>
              <a:rPr lang="en-GB" sz="600" dirty="0" err="1">
                <a:effectLst/>
                <a:latin typeface="Arial" panose="020B0604020202020204" pitchFamily="34" charset="0"/>
                <a:ea typeface="Calibri" panose="020F0502020204030204" pitchFamily="34" charset="0"/>
                <a:cs typeface="Arial" panose="020B0604020202020204" pitchFamily="34" charset="0"/>
              </a:rPr>
              <a:t>update_failed_attempt</a:t>
            </a:r>
            <a:r>
              <a:rPr lang="en-GB" sz="600" dirty="0">
                <a:effectLst/>
                <a:latin typeface="Arial" panose="020B0604020202020204" pitchFamily="34" charset="0"/>
                <a:ea typeface="Calibri" panose="020F0502020204030204" pitchFamily="34" charset="0"/>
                <a:cs typeface="Arial" panose="020B0604020202020204" pitchFamily="34" charset="0"/>
              </a:rPr>
              <a:t> after update ON orders </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for each row</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begin</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attempts int;</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email2 varchar(64);</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a:t>
            </a:r>
            <a:r>
              <a:rPr lang="en-GB" sz="6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6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6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600" dirty="0">
                <a:effectLst/>
                <a:latin typeface="Arial" panose="020B0604020202020204" pitchFamily="34" charset="0"/>
                <a:ea typeface="Calibri" panose="020F0502020204030204" pitchFamily="34" charset="0"/>
                <a:cs typeface="Arial" panose="020B0604020202020204" pitchFamily="34" charset="0"/>
              </a:rPr>
              <a:t>) values (</a:t>
            </a:r>
            <a:r>
              <a:rPr lang="en-GB" sz="6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600" dirty="0">
                <a:effectLst/>
                <a:latin typeface="Arial" panose="020B0604020202020204" pitchFamily="34" charset="0"/>
                <a:ea typeface="Calibri" panose="020F0502020204030204" pitchFamily="34" charset="0"/>
                <a:cs typeface="Arial" panose="020B0604020202020204" pitchFamily="34" charset="0"/>
              </a:rPr>
              <a:t>(),email2);</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&lt;=&gt;"Rejected" then</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update users</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set </a:t>
            </a:r>
            <a:r>
              <a:rPr lang="en-GB" sz="6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600" dirty="0">
                <a:effectLst/>
                <a:latin typeface="Arial" panose="020B0604020202020204" pitchFamily="34" charset="0"/>
                <a:ea typeface="Calibri" panose="020F0502020204030204" pitchFamily="34" charset="0"/>
                <a:cs typeface="Arial" panose="020B0604020202020204" pitchFamily="34" charset="0"/>
              </a:rPr>
              <a:t> = attempts + 1, </a:t>
            </a:r>
            <a:r>
              <a:rPr lang="en-GB" sz="600" dirty="0" err="1">
                <a:effectLst/>
                <a:latin typeface="Arial" panose="020B0604020202020204" pitchFamily="34" charset="0"/>
                <a:ea typeface="Calibri" panose="020F0502020204030204" pitchFamily="34" charset="0"/>
                <a:cs typeface="Arial" panose="020B0604020202020204" pitchFamily="34" charset="0"/>
              </a:rPr>
              <a:t>isInsolvent</a:t>
            </a:r>
            <a:r>
              <a:rPr lang="en-GB" sz="6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600" dirty="0" err="1">
                <a:effectLst/>
                <a:latin typeface="Arial" panose="020B0604020202020204" pitchFamily="34" charset="0"/>
                <a:ea typeface="Calibri" panose="020F0502020204030204" pitchFamily="34" charset="0"/>
                <a:cs typeface="Arial" panose="020B0604020202020204" pitchFamily="34" charset="0"/>
              </a:rPr>
              <a:t>new.username</a:t>
            </a:r>
            <a:r>
              <a:rPr lang="en-GB" sz="6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a:t>
            </a:r>
          </a:p>
          <a:p>
            <a:pPr marL="914400">
              <a:lnSpc>
                <a:spcPct val="107000"/>
              </a:lnSpc>
              <a:spcAft>
                <a:spcPts val="800"/>
              </a:spcAft>
            </a:pPr>
            <a:endParaRPr lang="en-GB" sz="6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second time on, it updates the number of failed attempts in the user table, it sets the user as insolvent and it creates an Alert if the user has 3 failed attempts (2 in the past + 1 now).</a:t>
            </a:r>
            <a:endParaRPr lang="en-GB" sz="1200" b="1"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76359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96893"/>
            <a:ext cx="6096000" cy="488460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delete_insolvence</a:t>
            </a:r>
            <a:r>
              <a:rPr lang="en-GB" sz="900" dirty="0">
                <a:effectLst/>
                <a:latin typeface="Arial" panose="020B0604020202020204" pitchFamily="34" charset="0"/>
                <a:ea typeface="Calibri" panose="020F0502020204030204" pitchFamily="34" charset="0"/>
                <a:cs typeface="Arial" panose="020B0604020202020204" pitchFamily="34" charset="0"/>
              </a:rPr>
              <a:t> after delete ON </a:t>
            </a:r>
            <a:r>
              <a:rPr lang="en-GB" sz="9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username2 varchar(64);</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unpaid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username into username2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old.orderId</a:t>
            </a: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count(*) into unpaid from orders where username = username2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if unpaid &lt;=&gt; 0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users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isInsolvent</a:t>
            </a:r>
            <a:r>
              <a:rPr lang="en-GB" sz="900" dirty="0">
                <a:effectLst/>
                <a:latin typeface="Arial" panose="020B0604020202020204" pitchFamily="34" charset="0"/>
                <a:ea typeface="Calibri" panose="020F0502020204030204" pitchFamily="34" charset="0"/>
                <a:cs typeface="Arial" panose="020B0604020202020204" pitchFamily="34" charset="0"/>
              </a:rPr>
              <a:t> = 0 , </a:t>
            </a:r>
            <a:r>
              <a:rPr lang="en-GB" sz="9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900" dirty="0">
                <a:effectLst/>
                <a:latin typeface="Arial" panose="020B0604020202020204" pitchFamily="34" charset="0"/>
                <a:ea typeface="Calibri" panose="020F0502020204030204" pitchFamily="34" charset="0"/>
                <a:cs typeface="Arial" panose="020B0604020202020204" pitchFamily="34" charset="0"/>
              </a:rPr>
              <a:t> = 0 where username = username2;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9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When an user pays all its suspended orders it resets is failed attempts counter and set the user as not insolvent.</a:t>
            </a: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09998"/>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insert_failed_attempt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7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 limit 1;</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7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700" dirty="0">
                <a:effectLst/>
                <a:latin typeface="Arial" panose="020B0604020202020204" pitchFamily="34" charset="0"/>
                <a:ea typeface="Calibri" panose="020F0502020204030204" pitchFamily="34" charset="0"/>
                <a:cs typeface="Arial" panose="020B0604020202020204" pitchFamily="34" charset="0"/>
              </a:rPr>
              <a:t>) values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700" dirty="0">
                <a:effectLst/>
                <a:latin typeface="Arial" panose="020B0604020202020204" pitchFamily="34" charset="0"/>
                <a:ea typeface="Calibri" panose="020F0502020204030204" pitchFamily="34" charset="0"/>
                <a:cs typeface="Arial" panose="020B0604020202020204" pitchFamily="34" charset="0"/>
              </a:rPr>
              <a:t>(),email2);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users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700" dirty="0">
                <a:effectLst/>
                <a:latin typeface="Arial" panose="020B0604020202020204" pitchFamily="34" charset="0"/>
                <a:ea typeface="Calibri" panose="020F0502020204030204" pitchFamily="34" charset="0"/>
                <a:cs typeface="Arial" panose="020B0604020202020204" pitchFamily="34" charset="0"/>
              </a:rPr>
              <a:t> = attempts + 1, </a:t>
            </a:r>
            <a:r>
              <a:rPr lang="en-GB" sz="700" dirty="0" err="1">
                <a:effectLst/>
                <a:latin typeface="Arial" panose="020B0604020202020204" pitchFamily="34" charset="0"/>
                <a:ea typeface="Calibri" panose="020F0502020204030204" pitchFamily="34" charset="0"/>
                <a:cs typeface="Arial" panose="020B0604020202020204" pitchFamily="34" charset="0"/>
              </a:rPr>
              <a:t>isInsolvent</a:t>
            </a:r>
            <a:r>
              <a:rPr lang="en-GB" sz="7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first time, it updates the number of failed attempts in the user table, it sets the user as insolvent and it creates an Alert if the user has 3 failed attempts (2 in the past + 1 now).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01757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Best seller optional product</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`ID`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`sales`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is a table with just one row. It has the best seller among all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6096000" y="1683205"/>
            <a:ext cx="6096000" cy="518917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insert_bestseller_optionalproduct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optionalproduct_Id2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total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r>
              <a:rPr lang="en-GB" sz="900" dirty="0">
                <a:effectLst/>
                <a:latin typeface="Arial" panose="020B0604020202020204" pitchFamily="34" charset="0"/>
                <a:ea typeface="Calibri" panose="020F0502020204030204" pitchFamily="34" charset="0"/>
                <a:cs typeface="Arial" panose="020B0604020202020204" pitchFamily="34" charset="0"/>
              </a:rPr>
              <a:t>, count(*)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into optionalproduct_Id2, total</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GROUP BY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ORDER BY count(*) DESC</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bestseller_optionalproduct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productID</a:t>
            </a:r>
            <a:r>
              <a:rPr lang="en-GB" sz="900" dirty="0">
                <a:effectLst/>
                <a:latin typeface="Arial" panose="020B0604020202020204" pitchFamily="34" charset="0"/>
                <a:ea typeface="Calibri" panose="020F0502020204030204" pitchFamily="34" charset="0"/>
                <a:cs typeface="Arial" panose="020B0604020202020204" pitchFamily="34" charset="0"/>
              </a:rPr>
              <a:t> = optionalproduct_Id2, sales = total where ID =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the bridge table between order and optional product has a new row, and therefore when there is a new order with an optional product, it computes the best seller among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835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service</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032377" cy="4013599"/>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REFERENCES `service`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services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030823" y="1690688"/>
            <a:ext cx="4032377" cy="4281750"/>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63201" y="1724588"/>
            <a:ext cx="4128800" cy="506760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3830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lstStyle/>
          <a:p>
            <a:pPr marL="457200" lvl="1">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Service activation scheduler optional product</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3" y="1690688"/>
            <a:ext cx="4316962" cy="3988656"/>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activation_scheduler_optionalproduct_productId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REFERENCES `</a:t>
            </a:r>
            <a:r>
              <a:rPr lang="en-GB" sz="8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optional products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37518" y="1774460"/>
            <a:ext cx="4316963" cy="5166799"/>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at the first try.</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5037" y="1690688"/>
            <a:ext cx="4316963" cy="5424370"/>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2436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EBA60-1156-EB2E-DA33-B0619B387A89}"/>
              </a:ext>
            </a:extLst>
          </p:cNvPr>
          <p:cNvSpPr>
            <a:spLocks noGrp="1"/>
          </p:cNvSpPr>
          <p:nvPr>
            <p:ph type="title"/>
          </p:nvPr>
        </p:nvSpPr>
        <p:spPr>
          <a:xfrm>
            <a:off x="838200" y="2766218"/>
            <a:ext cx="10515600" cy="1325563"/>
          </a:xfrm>
        </p:spPr>
        <p:txBody>
          <a:bodyPr/>
          <a:lstStyle/>
          <a:p>
            <a:pPr algn="ctr"/>
            <a:r>
              <a:rPr lang="en-GB" sz="1800" b="1"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US" dirty="0"/>
          </a:p>
        </p:txBody>
      </p:sp>
    </p:spTree>
    <p:extLst>
      <p:ext uri="{BB962C8B-B14F-4D97-AF65-F5344CB8AC3E}">
        <p14:creationId xmlns:p14="http://schemas.microsoft.com/office/powerpoint/2010/main" val="437325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51DA-B056-1AD3-D299-B6734657B4D5}"/>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“offers” Service</a:t>
            </a:r>
            <a:endParaRPr lang="en-US" dirty="0"/>
          </a:p>
        </p:txBody>
      </p:sp>
      <p:sp>
        <p:nvSpPr>
          <p:cNvPr id="4" name="Rectangle 3">
            <a:extLst>
              <a:ext uri="{FF2B5EF4-FFF2-40B4-BE49-F238E27FC236}">
                <a16:creationId xmlns:a16="http://schemas.microsoft.com/office/drawing/2014/main" id="{B5514368-6C3D-1113-6FCA-97753DE78C96}"/>
              </a:ext>
            </a:extLst>
          </p:cNvPr>
          <p:cNvSpPr>
            <a:spLocks noChangeArrowheads="1"/>
          </p:cNvSpPr>
          <p:nvPr/>
        </p:nvSpPr>
        <p:spPr bwMode="auto">
          <a:xfrm>
            <a:off x="6562065" y="2759272"/>
            <a:ext cx="35779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a:t>
            </a:r>
            <a:r>
              <a:rPr lang="en-GB" altLang="en-US" sz="1200" dirty="0">
                <a:latin typeface="Arial" panose="020B0604020202020204" pitchFamily="34" charset="0"/>
                <a:ea typeface="Calibri" panose="020F0502020204030204" pitchFamily="34" charset="0"/>
                <a:cs typeface="Arial" panose="020B0604020202020204" pitchFamily="34" charset="0"/>
              </a:rPr>
              <a:t>Eager, cascade None) </a:t>
            </a: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is necessary to know what services are offered by a service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5" name="Gruppo 4">
            <a:extLst>
              <a:ext uri="{FF2B5EF4-FFF2-40B4-BE49-F238E27FC236}">
                <a16:creationId xmlns:a16="http://schemas.microsoft.com/office/drawing/2014/main" id="{A9C5D5B5-C0C7-4FD4-4538-E445D09150B3}"/>
              </a:ext>
            </a:extLst>
          </p:cNvPr>
          <p:cNvGrpSpPr/>
          <p:nvPr/>
        </p:nvGrpSpPr>
        <p:grpSpPr>
          <a:xfrm>
            <a:off x="1016295" y="2408842"/>
            <a:ext cx="4358647" cy="3552437"/>
            <a:chOff x="204531" y="1393800"/>
            <a:chExt cx="4358647" cy="3552437"/>
          </a:xfrm>
        </p:grpSpPr>
        <p:sp>
          <p:nvSpPr>
            <p:cNvPr id="6" name="Rectangle 5">
              <a:extLst>
                <a:ext uri="{FF2B5EF4-FFF2-40B4-BE49-F238E27FC236}">
                  <a16:creationId xmlns:a16="http://schemas.microsoft.com/office/drawing/2014/main" id="{5EB3242C-2E85-AF11-11ED-8DCBB18533BC}"/>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a:extLst>
                <a:ext uri="{FF2B5EF4-FFF2-40B4-BE49-F238E27FC236}">
                  <a16:creationId xmlns:a16="http://schemas.microsoft.com/office/drawing/2014/main" id="{5B12E72A-00CB-E20A-671F-971C744D3B51}"/>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a:extLst>
                <a:ext uri="{FF2B5EF4-FFF2-40B4-BE49-F238E27FC236}">
                  <a16:creationId xmlns:a16="http://schemas.microsoft.com/office/drawing/2014/main" id="{584550A5-9C38-9B3E-8719-F72C17AEAD1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a:extLst>
                <a:ext uri="{FF2B5EF4-FFF2-40B4-BE49-F238E27FC236}">
                  <a16:creationId xmlns:a16="http://schemas.microsoft.com/office/drawing/2014/main" id="{E340024C-1897-6E38-F805-0A9079A1E23D}"/>
                </a:ext>
              </a:extLst>
            </p:cNvPr>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AFD24-7AC5-898E-B146-959E871C0E2F}"/>
                </a:ext>
              </a:extLst>
            </p:cNvPr>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B9EF27-4EC9-EA24-E9EC-388EA7BACA36}"/>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2" name="TextBox 11">
              <a:extLst>
                <a:ext uri="{FF2B5EF4-FFF2-40B4-BE49-F238E27FC236}">
                  <a16:creationId xmlns:a16="http://schemas.microsoft.com/office/drawing/2014/main" id="{CDB4837D-4E60-5459-FECA-BBF48422BE6D}"/>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a:extLst>
                <a:ext uri="{FF2B5EF4-FFF2-40B4-BE49-F238E27FC236}">
                  <a16:creationId xmlns:a16="http://schemas.microsoft.com/office/drawing/2014/main" id="{121707E4-5E5F-D1EC-1985-269822F37DEC}"/>
                </a:ext>
              </a:extLst>
            </p:cNvPr>
            <p:cNvSpPr txBox="1"/>
            <p:nvPr/>
          </p:nvSpPr>
          <p:spPr>
            <a:xfrm>
              <a:off x="2028215" y="1393800"/>
              <a:ext cx="720903" cy="369332"/>
            </a:xfrm>
            <a:prstGeom prst="rect">
              <a:avLst/>
            </a:prstGeom>
            <a:noFill/>
          </p:spPr>
          <p:txBody>
            <a:bodyPr wrap="none" rtlCol="0">
              <a:spAutoFit/>
            </a:bodyPr>
            <a:lstStyle/>
            <a:p>
              <a:r>
                <a:rPr lang="en-GB" dirty="0"/>
                <a:t>offers</a:t>
              </a:r>
            </a:p>
          </p:txBody>
        </p:sp>
        <p:sp>
          <p:nvSpPr>
            <p:cNvPr id="14" name="Rectangle 13">
              <a:extLst>
                <a:ext uri="{FF2B5EF4-FFF2-40B4-BE49-F238E27FC236}">
                  <a16:creationId xmlns:a16="http://schemas.microsoft.com/office/drawing/2014/main" id="{FBDFB26D-24DF-CA18-EC8A-EF02225A6CC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a:extLst>
                <a:ext uri="{FF2B5EF4-FFF2-40B4-BE49-F238E27FC236}">
                  <a16:creationId xmlns:a16="http://schemas.microsoft.com/office/drawing/2014/main" id="{7657DC10-B04C-C95F-FE5D-B5EFB35AF2D1}"/>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a:extLst>
                <a:ext uri="{FF2B5EF4-FFF2-40B4-BE49-F238E27FC236}">
                  <a16:creationId xmlns:a16="http://schemas.microsoft.com/office/drawing/2014/main" id="{DE5C4C8E-E3B3-389A-1876-CAC33D652FC8}"/>
                </a:ext>
              </a:extLst>
            </p:cNvPr>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33B1F9-FFCC-31F0-6B0A-001527EBC65F}"/>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a:extLst>
                <a:ext uri="{FF2B5EF4-FFF2-40B4-BE49-F238E27FC236}">
                  <a16:creationId xmlns:a16="http://schemas.microsoft.com/office/drawing/2014/main" id="{CC0DE2A5-AA2D-2724-0924-986FDF7D3B5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a:extLst>
                <a:ext uri="{FF2B5EF4-FFF2-40B4-BE49-F238E27FC236}">
                  <a16:creationId xmlns:a16="http://schemas.microsoft.com/office/drawing/2014/main" id="{8DBCADC4-7D04-C60E-F0F9-B5099A270316}"/>
                </a:ext>
              </a:extLst>
            </p:cNvPr>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4AC1DB-50E7-6FA5-5E78-3F813233F796}"/>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a:extLst>
                <a:ext uri="{FF2B5EF4-FFF2-40B4-BE49-F238E27FC236}">
                  <a16:creationId xmlns:a16="http://schemas.microsoft.com/office/drawing/2014/main" id="{F0543A3D-F277-A42F-22B1-C809E53C31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9202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D63F-5415-43A7-D45F-D56DF71F6E2C}"/>
              </a:ext>
            </a:extLst>
          </p:cNvPr>
          <p:cNvSpPr>
            <a:spLocks noGrp="1"/>
          </p:cNvSpPr>
          <p:nvPr>
            <p:ph type="title"/>
          </p:nvPr>
        </p:nvSpPr>
        <p:spPr/>
        <p:txBody>
          <a:bodyPr>
            <a:normAutofit/>
          </a:bodyPr>
          <a:lstStyle/>
          <a:p>
            <a:pPr marL="342900" lvl="0" indent="-342900" algn="ctr">
              <a:lnSpc>
                <a:spcPct val="107000"/>
              </a:lnSpc>
            </a:pPr>
            <a:r>
              <a:rPr lang="it-IT" sz="2800" b="1" dirty="0" err="1">
                <a:effectLst/>
                <a:latin typeface="Arial" panose="020B0604020202020204" pitchFamily="34" charset="0"/>
                <a:ea typeface="Calibri" panose="020F0502020204030204" pitchFamily="34" charset="0"/>
                <a:cs typeface="Arial" panose="020B0604020202020204" pitchFamily="34" charset="0"/>
              </a:rPr>
              <a:t>Specification</a:t>
            </a:r>
            <a:r>
              <a:rPr lang="it-IT" sz="2800" b="1" dirty="0">
                <a:effectLst/>
                <a:latin typeface="Arial" panose="020B0604020202020204" pitchFamily="34" charset="0"/>
                <a:ea typeface="Calibri" panose="020F0502020204030204" pitchFamily="34" charset="0"/>
                <a:cs typeface="Arial" panose="020B0604020202020204" pitchFamily="34" charset="0"/>
              </a:rPr>
              <a:t> </a:t>
            </a:r>
            <a:r>
              <a:rPr lang="it-IT" sz="2800" b="1" dirty="0" err="1">
                <a:effectLst/>
                <a:latin typeface="Arial" panose="020B0604020202020204" pitchFamily="34" charset="0"/>
                <a:ea typeface="Calibri" panose="020F0502020204030204" pitchFamily="34" charset="0"/>
                <a:cs typeface="Arial" panose="020B0604020202020204" pitchFamily="34" charset="0"/>
              </a:rPr>
              <a:t>Interpretation</a:t>
            </a:r>
            <a:endParaRPr lang="en-US" sz="8800" dirty="0"/>
          </a:p>
        </p:txBody>
      </p:sp>
      <p:sp>
        <p:nvSpPr>
          <p:cNvPr id="3" name="CasellaDiTesto 2">
            <a:extLst>
              <a:ext uri="{FF2B5EF4-FFF2-40B4-BE49-F238E27FC236}">
                <a16:creationId xmlns:a16="http://schemas.microsoft.com/office/drawing/2014/main" id="{F148EA60-EB92-1933-AAF2-522BA1D3D4F1}"/>
              </a:ext>
            </a:extLst>
          </p:cNvPr>
          <p:cNvSpPr txBox="1"/>
          <p:nvPr/>
        </p:nvSpPr>
        <p:spPr>
          <a:xfrm>
            <a:off x="1119673" y="1847461"/>
            <a:ext cx="952655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assumed that the employees and the users are two distinct entities and therefore they need to access different pages for the restricted data that they need.</a:t>
            </a:r>
          </a:p>
          <a:p>
            <a:pPr marL="285750" indent="-285750">
              <a:buFont typeface="Arial" panose="020B0604020202020204" pitchFamily="34" charset="0"/>
              <a:buChar char="•"/>
            </a:pPr>
            <a:r>
              <a:rPr lang="en-US" dirty="0"/>
              <a:t>A new employee cannot be created by using the application, instead, some employees have been created within the database.</a:t>
            </a:r>
          </a:p>
          <a:p>
            <a:pPr marL="285750" indent="-285750">
              <a:buFont typeface="Arial" panose="020B0604020202020204" pitchFamily="34" charset="0"/>
              <a:buChar char="•"/>
            </a:pPr>
            <a:r>
              <a:rPr lang="en-US" dirty="0"/>
              <a:t>Since a service and a product are two different entities, we assumed that they have two different service activation schedule.</a:t>
            </a:r>
          </a:p>
        </p:txBody>
      </p:sp>
    </p:spTree>
    <p:extLst>
      <p:ext uri="{BB962C8B-B14F-4D97-AF65-F5344CB8AC3E}">
        <p14:creationId xmlns:p14="http://schemas.microsoft.com/office/powerpoint/2010/main" val="262471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9FBCE-FF7B-024A-3D73-7B4061B416F6}"/>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“proffers”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8" name="Rectangle 9">
            <a:extLst>
              <a:ext uri="{FF2B5EF4-FFF2-40B4-BE49-F238E27FC236}">
                <a16:creationId xmlns:a16="http://schemas.microsoft.com/office/drawing/2014/main" id="{8A86E354-AAB6-7776-A362-BB4787E2B8C1}"/>
              </a:ext>
            </a:extLst>
          </p:cNvPr>
          <p:cNvSpPr>
            <a:spLocks noChangeArrowheads="1"/>
          </p:cNvSpPr>
          <p:nvPr/>
        </p:nvSpPr>
        <p:spPr bwMode="auto">
          <a:xfrm>
            <a:off x="6755363" y="2759272"/>
            <a:ext cx="4189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necessary to know what optional product are part of the order.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Merge, Refresh, Remove)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617373E-BD8A-DB5A-4380-2C22290CBC7A}"/>
              </a:ext>
            </a:extLst>
          </p:cNvPr>
          <p:cNvGrpSpPr/>
          <p:nvPr/>
        </p:nvGrpSpPr>
        <p:grpSpPr>
          <a:xfrm>
            <a:off x="1016295" y="2408842"/>
            <a:ext cx="4358647" cy="3552437"/>
            <a:chOff x="204531" y="1393800"/>
            <a:chExt cx="4358647" cy="3552437"/>
          </a:xfrm>
        </p:grpSpPr>
        <p:sp>
          <p:nvSpPr>
            <p:cNvPr id="9" name="Rectangle 5">
              <a:extLst>
                <a:ext uri="{FF2B5EF4-FFF2-40B4-BE49-F238E27FC236}">
                  <a16:creationId xmlns:a16="http://schemas.microsoft.com/office/drawing/2014/main" id="{2402B212-3885-9B88-088E-453C4E79E565}"/>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0" name="Rectangle 6">
              <a:extLst>
                <a:ext uri="{FF2B5EF4-FFF2-40B4-BE49-F238E27FC236}">
                  <a16:creationId xmlns:a16="http://schemas.microsoft.com/office/drawing/2014/main" id="{D28F4764-3649-D3AA-65EE-35B41132129D}"/>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11" name="Diamond 7">
              <a:extLst>
                <a:ext uri="{FF2B5EF4-FFF2-40B4-BE49-F238E27FC236}">
                  <a16:creationId xmlns:a16="http://schemas.microsoft.com/office/drawing/2014/main" id="{36808904-CE82-0C81-977F-21BD623FDBE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2" name="Straight Connector 8">
              <a:extLst>
                <a:ext uri="{FF2B5EF4-FFF2-40B4-BE49-F238E27FC236}">
                  <a16:creationId xmlns:a16="http://schemas.microsoft.com/office/drawing/2014/main" id="{11D46D9A-A642-CFBB-DBD4-E7D2F57BDE67}"/>
                </a:ext>
              </a:extLst>
            </p:cNvPr>
            <p:cNvCxnSpPr>
              <a:stCxn id="9"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9">
              <a:extLst>
                <a:ext uri="{FF2B5EF4-FFF2-40B4-BE49-F238E27FC236}">
                  <a16:creationId xmlns:a16="http://schemas.microsoft.com/office/drawing/2014/main" id="{BB42F065-52F7-A6C3-09EB-6AEC49B76DF3}"/>
                </a:ext>
              </a:extLst>
            </p:cNvPr>
            <p:cNvCxnSpPr>
              <a:stCxn id="11"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E6CF7A33-9156-80D1-8536-8FB862A863C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5" name="TextBox 11">
              <a:extLst>
                <a:ext uri="{FF2B5EF4-FFF2-40B4-BE49-F238E27FC236}">
                  <a16:creationId xmlns:a16="http://schemas.microsoft.com/office/drawing/2014/main" id="{056BB5EE-F831-CFC8-CF48-086226AE0613}"/>
                </a:ext>
              </a:extLst>
            </p:cNvPr>
            <p:cNvSpPr txBox="1"/>
            <p:nvPr/>
          </p:nvSpPr>
          <p:spPr>
            <a:xfrm>
              <a:off x="1824778" y="2110612"/>
              <a:ext cx="561372" cy="369332"/>
            </a:xfrm>
            <a:prstGeom prst="rect">
              <a:avLst/>
            </a:prstGeom>
            <a:noFill/>
          </p:spPr>
          <p:txBody>
            <a:bodyPr wrap="none" rtlCol="0">
              <a:spAutoFit/>
            </a:bodyPr>
            <a:lstStyle/>
            <a:p>
              <a:r>
                <a:rPr lang="en-GB" dirty="0"/>
                <a:t>0:M</a:t>
              </a:r>
            </a:p>
          </p:txBody>
        </p:sp>
        <p:sp>
          <p:nvSpPr>
            <p:cNvPr id="16" name="TextBox 12">
              <a:extLst>
                <a:ext uri="{FF2B5EF4-FFF2-40B4-BE49-F238E27FC236}">
                  <a16:creationId xmlns:a16="http://schemas.microsoft.com/office/drawing/2014/main" id="{36C48C07-1005-50C2-54EF-71E026650D86}"/>
                </a:ext>
              </a:extLst>
            </p:cNvPr>
            <p:cNvSpPr txBox="1"/>
            <p:nvPr/>
          </p:nvSpPr>
          <p:spPr>
            <a:xfrm>
              <a:off x="2028215" y="1393800"/>
              <a:ext cx="919162" cy="369332"/>
            </a:xfrm>
            <a:prstGeom prst="rect">
              <a:avLst/>
            </a:prstGeom>
            <a:noFill/>
          </p:spPr>
          <p:txBody>
            <a:bodyPr wrap="none" rtlCol="0">
              <a:spAutoFit/>
            </a:bodyPr>
            <a:lstStyle/>
            <a:p>
              <a:r>
                <a:rPr lang="en-GB" dirty="0"/>
                <a:t>proffers</a:t>
              </a:r>
            </a:p>
          </p:txBody>
        </p:sp>
        <p:sp>
          <p:nvSpPr>
            <p:cNvPr id="17" name="Rectangle 13">
              <a:extLst>
                <a:ext uri="{FF2B5EF4-FFF2-40B4-BE49-F238E27FC236}">
                  <a16:creationId xmlns:a16="http://schemas.microsoft.com/office/drawing/2014/main" id="{7CF2A3C6-C4A4-24EF-3B5C-82A7D7EE4C4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8" name="Rectangle 14">
              <a:extLst>
                <a:ext uri="{FF2B5EF4-FFF2-40B4-BE49-F238E27FC236}">
                  <a16:creationId xmlns:a16="http://schemas.microsoft.com/office/drawing/2014/main" id="{8333F600-6BF7-6E9B-21A1-F4E1F54E9E9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9" name="Straight Connector 15">
              <a:extLst>
                <a:ext uri="{FF2B5EF4-FFF2-40B4-BE49-F238E27FC236}">
                  <a16:creationId xmlns:a16="http://schemas.microsoft.com/office/drawing/2014/main" id="{2B7FED1B-F1B2-AF26-8EE5-9285CAF39279}"/>
                </a:ext>
              </a:extLst>
            </p:cNvPr>
            <p:cNvCxnSpPr>
              <a:stCxn id="17" idx="1"/>
              <a:endCxn id="18"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F85B43C-945F-CCAF-F2A3-BC0B7ED98AEA}"/>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1" name="Rectangle 17">
              <a:extLst>
                <a:ext uri="{FF2B5EF4-FFF2-40B4-BE49-F238E27FC236}">
                  <a16:creationId xmlns:a16="http://schemas.microsoft.com/office/drawing/2014/main" id="{35888B15-975B-EF6F-3B43-96193C96331F}"/>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2" name="Straight Connector 18">
              <a:extLst>
                <a:ext uri="{FF2B5EF4-FFF2-40B4-BE49-F238E27FC236}">
                  <a16:creationId xmlns:a16="http://schemas.microsoft.com/office/drawing/2014/main" id="{C7BD170D-D35C-557A-7CE7-39A971111916}"/>
                </a:ext>
              </a:extLst>
            </p:cNvPr>
            <p:cNvCxnSpPr>
              <a:stCxn id="20" idx="1"/>
              <a:endCxn id="21"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19">
              <a:extLst>
                <a:ext uri="{FF2B5EF4-FFF2-40B4-BE49-F238E27FC236}">
                  <a16:creationId xmlns:a16="http://schemas.microsoft.com/office/drawing/2014/main" id="{5EA040C3-DA3E-90B3-2CF1-F7EAB6C93FD9}"/>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4" name="TextBox 20">
              <a:extLst>
                <a:ext uri="{FF2B5EF4-FFF2-40B4-BE49-F238E27FC236}">
                  <a16:creationId xmlns:a16="http://schemas.microsoft.com/office/drawing/2014/main" id="{8A1E9475-0CA1-4646-575C-52F859AF4E7B}"/>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054119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6C307-24FF-2331-09F0-89B276CEB150}"/>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“contains” Period</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FA4E7B12-6E82-F773-B41D-7E686E29FB05}"/>
              </a:ext>
            </a:extLst>
          </p:cNvPr>
          <p:cNvSpPr>
            <a:spLocks noChangeArrowheads="1"/>
          </p:cNvSpPr>
          <p:nvPr/>
        </p:nvSpPr>
        <p:spPr bwMode="auto">
          <a:xfrm>
            <a:off x="6867421" y="2593508"/>
            <a:ext cx="468396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Period</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required to know which is the service package offered by the order and with which validity period.</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Lazy, Cascade Persist)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C6261D4-057E-0E53-BADE-8D037893C4DD}"/>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C6CC610D-6C76-50D6-DE77-4AD25A81927E}"/>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A419B359-9CC6-03F6-A1C5-963D5D9C170C}"/>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668C0CEA-A4B6-8594-D3AE-82F4C42C16D2}"/>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F355065D-EFC1-4953-C7FE-34B13C24A10F}"/>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7A2AA1F6-6A2A-3F4B-8095-23542F47B5B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9E90C6E4-7593-15E6-8547-6BFD3CDA99D8}"/>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CDE079A7-2F2D-87FD-DEDC-74B663495254}"/>
                </a:ext>
              </a:extLst>
            </p:cNvPr>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4" name="TextBox 12">
              <a:extLst>
                <a:ext uri="{FF2B5EF4-FFF2-40B4-BE49-F238E27FC236}">
                  <a16:creationId xmlns:a16="http://schemas.microsoft.com/office/drawing/2014/main" id="{33B27A18-BFF9-BDFD-66B4-D89212F0AE67}"/>
                </a:ext>
              </a:extLst>
            </p:cNvPr>
            <p:cNvSpPr txBox="1"/>
            <p:nvPr/>
          </p:nvSpPr>
          <p:spPr>
            <a:xfrm>
              <a:off x="2028215" y="1393800"/>
              <a:ext cx="971292" cy="369332"/>
            </a:xfrm>
            <a:prstGeom prst="rect">
              <a:avLst/>
            </a:prstGeom>
            <a:noFill/>
          </p:spPr>
          <p:txBody>
            <a:bodyPr wrap="none" rtlCol="0">
              <a:spAutoFit/>
            </a:bodyPr>
            <a:lstStyle/>
            <a:p>
              <a:r>
                <a:rPr lang="en-GB" dirty="0"/>
                <a:t>contains</a:t>
              </a:r>
            </a:p>
          </p:txBody>
        </p:sp>
        <p:sp>
          <p:nvSpPr>
            <p:cNvPr id="15" name="Rectangle 13">
              <a:extLst>
                <a:ext uri="{FF2B5EF4-FFF2-40B4-BE49-F238E27FC236}">
                  <a16:creationId xmlns:a16="http://schemas.microsoft.com/office/drawing/2014/main" id="{893DE9B4-03AA-BCBF-8616-AEB98D44DD2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B9DA9938-FAA2-93F8-E304-40D5A2063288}"/>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D435FA7A-A9E4-1415-9DF9-CE70F0CF00E5}"/>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D1C85E7D-0677-B17F-5457-A7B6587A367B}"/>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3F2D51A2-42AC-4FE0-55FE-005769E1D040}"/>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B9E00C84-5618-2F0C-66C1-52A1AA61F9E7}"/>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D6FCA0A-5612-57FD-09A4-77D8D76BD0FE}"/>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1B6623CE-439A-7FD0-7313-34B9E601FA4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462106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BD3C6-54E9-797F-8201-4CF074860273}"/>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“purchased by” User</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28986335-63AE-55E8-1751-C3B6BA0509DC}"/>
              </a:ext>
            </a:extLst>
          </p:cNvPr>
          <p:cNvSpPr>
            <a:spLocks noChangeArrowheads="1"/>
          </p:cNvSpPr>
          <p:nvPr/>
        </p:nvSpPr>
        <p:spPr bwMode="auto">
          <a:xfrm>
            <a:off x="7389026" y="2520774"/>
            <a:ext cx="396477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required to know which orders have been purchased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A98022D1-0AC4-5259-0873-3F3A49FF2992}"/>
              </a:ext>
            </a:extLst>
          </p:cNvPr>
          <p:cNvGrpSpPr/>
          <p:nvPr/>
        </p:nvGrpSpPr>
        <p:grpSpPr>
          <a:xfrm>
            <a:off x="1016295" y="2333534"/>
            <a:ext cx="4358647" cy="3627745"/>
            <a:chOff x="204531" y="1318492"/>
            <a:chExt cx="4358647" cy="3627745"/>
          </a:xfrm>
        </p:grpSpPr>
        <p:sp>
          <p:nvSpPr>
            <p:cNvPr id="7" name="Rectangle 5">
              <a:extLst>
                <a:ext uri="{FF2B5EF4-FFF2-40B4-BE49-F238E27FC236}">
                  <a16:creationId xmlns:a16="http://schemas.microsoft.com/office/drawing/2014/main" id="{04BCB464-0560-7F8A-0348-20DCD01082CD}"/>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Rectangle 6">
              <a:extLst>
                <a:ext uri="{FF2B5EF4-FFF2-40B4-BE49-F238E27FC236}">
                  <a16:creationId xmlns:a16="http://schemas.microsoft.com/office/drawing/2014/main" id="{FA8FE449-F7C2-3133-00AE-8D73D3A48F1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2910C4A2-4BCB-4390-503D-FFB1C02A1FE4}"/>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D665424A-BBBE-2A5E-EB39-4C8445C7FAF0}"/>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58A4D09D-400C-AD52-CC50-7DA4922C160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8934384E-6D0C-266A-D027-25710D702D4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E6623CC5-9043-5112-D98A-626C941EEECE}"/>
                </a:ext>
              </a:extLst>
            </p:cNvPr>
            <p:cNvSpPr txBox="1"/>
            <p:nvPr/>
          </p:nvSpPr>
          <p:spPr>
            <a:xfrm>
              <a:off x="1824778" y="2110612"/>
              <a:ext cx="301686" cy="369332"/>
            </a:xfrm>
            <a:prstGeom prst="rect">
              <a:avLst/>
            </a:prstGeom>
            <a:noFill/>
          </p:spPr>
          <p:txBody>
            <a:bodyPr wrap="none" rtlCol="0">
              <a:spAutoFit/>
            </a:bodyPr>
            <a:lstStyle/>
            <a:p>
              <a:r>
                <a:rPr lang="en-GB" dirty="0"/>
                <a:t>1</a:t>
              </a:r>
            </a:p>
          </p:txBody>
        </p:sp>
        <p:sp>
          <p:nvSpPr>
            <p:cNvPr id="14" name="TextBox 12">
              <a:extLst>
                <a:ext uri="{FF2B5EF4-FFF2-40B4-BE49-F238E27FC236}">
                  <a16:creationId xmlns:a16="http://schemas.microsoft.com/office/drawing/2014/main" id="{B618D1C3-0732-02A3-AFF6-62D0882EF557}"/>
                </a:ext>
              </a:extLst>
            </p:cNvPr>
            <p:cNvSpPr txBox="1"/>
            <p:nvPr/>
          </p:nvSpPr>
          <p:spPr>
            <a:xfrm>
              <a:off x="1680551" y="1318492"/>
              <a:ext cx="1436868" cy="369332"/>
            </a:xfrm>
            <a:prstGeom prst="rect">
              <a:avLst/>
            </a:prstGeom>
            <a:noFill/>
          </p:spPr>
          <p:txBody>
            <a:bodyPr wrap="none" rtlCol="0">
              <a:spAutoFit/>
            </a:bodyPr>
            <a:lstStyle/>
            <a:p>
              <a:r>
                <a:rPr lang="en-GB" dirty="0"/>
                <a:t>Purchased by</a:t>
              </a:r>
            </a:p>
          </p:txBody>
        </p:sp>
        <p:sp>
          <p:nvSpPr>
            <p:cNvPr id="15" name="Rectangle 13">
              <a:extLst>
                <a:ext uri="{FF2B5EF4-FFF2-40B4-BE49-F238E27FC236}">
                  <a16:creationId xmlns:a16="http://schemas.microsoft.com/office/drawing/2014/main" id="{86335147-FCA1-9CF5-9513-35F868D92586}"/>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6" name="Rectangle 14">
              <a:extLst>
                <a:ext uri="{FF2B5EF4-FFF2-40B4-BE49-F238E27FC236}">
                  <a16:creationId xmlns:a16="http://schemas.microsoft.com/office/drawing/2014/main" id="{21B8A6D3-B87B-7102-4115-F75D33C8CF6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102BA7A8-C1A9-F937-8310-B6C085062B2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CE27355-C45D-2901-93C1-C56DAF3829C0}"/>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7">
              <a:extLst>
                <a:ext uri="{FF2B5EF4-FFF2-40B4-BE49-F238E27FC236}">
                  <a16:creationId xmlns:a16="http://schemas.microsoft.com/office/drawing/2014/main" id="{988452F2-D211-89D6-7863-B6EEEC0B4003}"/>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1FE1531B-7607-7E03-1E5D-79856BE6C223}"/>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D4205F41-E5ED-31D1-8A87-222A36F438D2}"/>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EDB95DCC-65D7-8047-CD2E-4BBEDAB482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396873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887AF-5C85-F5FC-6DAC-12AC18BD5794}"/>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User “Failed” Alert</a:t>
            </a:r>
            <a:endParaRPr lang="en-US" dirty="0"/>
          </a:p>
        </p:txBody>
      </p:sp>
      <p:sp>
        <p:nvSpPr>
          <p:cNvPr id="4" name="Rectangle 3">
            <a:extLst>
              <a:ext uri="{FF2B5EF4-FFF2-40B4-BE49-F238E27FC236}">
                <a16:creationId xmlns:a16="http://schemas.microsoft.com/office/drawing/2014/main" id="{FF0F03F7-F901-F01F-E9BB-061599F31F7B}"/>
              </a:ext>
            </a:extLst>
          </p:cNvPr>
          <p:cNvSpPr>
            <a:spLocks noChangeArrowheads="1"/>
          </p:cNvSpPr>
          <p:nvPr/>
        </p:nvSpPr>
        <p:spPr bwMode="auto">
          <a:xfrm>
            <a:off x="7599539" y="2528335"/>
            <a:ext cx="36000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Alert</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All)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Alert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E85DE433-30D3-4D5A-E24A-03E512470DF5}"/>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51F023BC-CE63-5D70-6C8F-BFF098B19FF8}"/>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Rectangle 6">
              <a:extLst>
                <a:ext uri="{FF2B5EF4-FFF2-40B4-BE49-F238E27FC236}">
                  <a16:creationId xmlns:a16="http://schemas.microsoft.com/office/drawing/2014/main" id="{6A95465B-E04A-5431-B017-F02492EBB88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Diamond 7">
              <a:extLst>
                <a:ext uri="{FF2B5EF4-FFF2-40B4-BE49-F238E27FC236}">
                  <a16:creationId xmlns:a16="http://schemas.microsoft.com/office/drawing/2014/main" id="{4A2D93DD-BF6B-DF5D-4E07-B0EE95538749}"/>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5E685C5B-F63F-E5AC-0450-7FF924C5AC7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CDACDF2-D66A-22D8-A99E-29783BF555E3}"/>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A1157207-611B-BB66-A87A-946F9BD98A95}"/>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1E86772A-D155-B19C-B3C8-47F815AE2DDD}"/>
                </a:ext>
              </a:extLst>
            </p:cNvPr>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4" name="TextBox 12">
              <a:extLst>
                <a:ext uri="{FF2B5EF4-FFF2-40B4-BE49-F238E27FC236}">
                  <a16:creationId xmlns:a16="http://schemas.microsoft.com/office/drawing/2014/main" id="{40A99F92-EE03-CA75-46DD-D286FD38310F}"/>
                </a:ext>
              </a:extLst>
            </p:cNvPr>
            <p:cNvSpPr txBox="1"/>
            <p:nvPr/>
          </p:nvSpPr>
          <p:spPr>
            <a:xfrm>
              <a:off x="2028215" y="1393800"/>
              <a:ext cx="737894" cy="369332"/>
            </a:xfrm>
            <a:prstGeom prst="rect">
              <a:avLst/>
            </a:prstGeom>
            <a:noFill/>
          </p:spPr>
          <p:txBody>
            <a:bodyPr wrap="none" rtlCol="0">
              <a:spAutoFit/>
            </a:bodyPr>
            <a:lstStyle/>
            <a:p>
              <a:r>
                <a:rPr lang="en-GB" dirty="0"/>
                <a:t>Failed</a:t>
              </a:r>
            </a:p>
          </p:txBody>
        </p:sp>
        <p:sp>
          <p:nvSpPr>
            <p:cNvPr id="15" name="Rectangle 13">
              <a:extLst>
                <a:ext uri="{FF2B5EF4-FFF2-40B4-BE49-F238E27FC236}">
                  <a16:creationId xmlns:a16="http://schemas.microsoft.com/office/drawing/2014/main" id="{9B604289-15BF-4553-B7E5-FE35CA1CB703}"/>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6" name="Rectangle 14">
              <a:extLst>
                <a:ext uri="{FF2B5EF4-FFF2-40B4-BE49-F238E27FC236}">
                  <a16:creationId xmlns:a16="http://schemas.microsoft.com/office/drawing/2014/main" id="{889C08DE-0FD3-A66F-768A-95BB0566F924}"/>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5">
              <a:extLst>
                <a:ext uri="{FF2B5EF4-FFF2-40B4-BE49-F238E27FC236}">
                  <a16:creationId xmlns:a16="http://schemas.microsoft.com/office/drawing/2014/main" id="{48AC09FA-DE7D-540E-EF53-2A4D7DF2078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B7B05FB-7247-748C-A38E-3E345366E7B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9" name="Rectangle 17">
              <a:extLst>
                <a:ext uri="{FF2B5EF4-FFF2-40B4-BE49-F238E27FC236}">
                  <a16:creationId xmlns:a16="http://schemas.microsoft.com/office/drawing/2014/main" id="{E9B8B333-4F00-01D3-A7FD-2C41442FFEEE}"/>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20" name="Straight Connector 18">
              <a:extLst>
                <a:ext uri="{FF2B5EF4-FFF2-40B4-BE49-F238E27FC236}">
                  <a16:creationId xmlns:a16="http://schemas.microsoft.com/office/drawing/2014/main" id="{1A574BFA-ADF1-D7BD-13D6-6D61ADADF56F}"/>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E277A44-D83C-A9FF-7520-EB82D5F8057A}"/>
                </a:ext>
              </a:extLst>
            </p:cNvPr>
            <p:cNvSpPr txBox="1"/>
            <p:nvPr/>
          </p:nvSpPr>
          <p:spPr>
            <a:xfrm>
              <a:off x="2671888" y="3134022"/>
              <a:ext cx="481222" cy="369332"/>
            </a:xfrm>
            <a:prstGeom prst="rect">
              <a:avLst/>
            </a:prstGeom>
            <a:noFill/>
          </p:spPr>
          <p:txBody>
            <a:bodyPr wrap="none" rtlCol="0">
              <a:spAutoFit/>
            </a:bodyPr>
            <a:lstStyle/>
            <a:p>
              <a:r>
                <a:rPr lang="en-GB" dirty="0"/>
                <a:t>0:1</a:t>
              </a:r>
            </a:p>
          </p:txBody>
        </p:sp>
        <p:sp>
          <p:nvSpPr>
            <p:cNvPr id="22" name="TextBox 20">
              <a:extLst>
                <a:ext uri="{FF2B5EF4-FFF2-40B4-BE49-F238E27FC236}">
                  <a16:creationId xmlns:a16="http://schemas.microsoft.com/office/drawing/2014/main" id="{5FF4D39E-36A5-166B-6F7D-6172675DE2A4}"/>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77799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0053A-853D-2579-E47D-366B37094FAC}"/>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“Includes”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6" name="Rectangle 6">
            <a:extLst>
              <a:ext uri="{FF2B5EF4-FFF2-40B4-BE49-F238E27FC236}">
                <a16:creationId xmlns:a16="http://schemas.microsoft.com/office/drawing/2014/main" id="{BF324F42-D49C-9DCB-402F-2D232C6590EE}"/>
              </a:ext>
            </a:extLst>
          </p:cNvPr>
          <p:cNvSpPr>
            <a:spLocks noChangeArrowheads="1"/>
          </p:cNvSpPr>
          <p:nvPr/>
        </p:nvSpPr>
        <p:spPr bwMode="auto">
          <a:xfrm>
            <a:off x="7619356" y="2593508"/>
            <a:ext cx="38722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7" name="Gruppo 6">
            <a:extLst>
              <a:ext uri="{FF2B5EF4-FFF2-40B4-BE49-F238E27FC236}">
                <a16:creationId xmlns:a16="http://schemas.microsoft.com/office/drawing/2014/main" id="{CBCC08B5-9769-0787-DD54-4F2B50D49108}"/>
              </a:ext>
            </a:extLst>
          </p:cNvPr>
          <p:cNvGrpSpPr/>
          <p:nvPr/>
        </p:nvGrpSpPr>
        <p:grpSpPr>
          <a:xfrm>
            <a:off x="1016295" y="2408842"/>
            <a:ext cx="4358647" cy="3552437"/>
            <a:chOff x="204531" y="1393800"/>
            <a:chExt cx="4358647" cy="3552437"/>
          </a:xfrm>
        </p:grpSpPr>
        <p:sp>
          <p:nvSpPr>
            <p:cNvPr id="8" name="Rectangle 5">
              <a:extLst>
                <a:ext uri="{FF2B5EF4-FFF2-40B4-BE49-F238E27FC236}">
                  <a16:creationId xmlns:a16="http://schemas.microsoft.com/office/drawing/2014/main" id="{E0D25701-6858-6ADA-0FB2-354C2CB52290}"/>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9" name="Rectangle 6">
              <a:extLst>
                <a:ext uri="{FF2B5EF4-FFF2-40B4-BE49-F238E27FC236}">
                  <a16:creationId xmlns:a16="http://schemas.microsoft.com/office/drawing/2014/main" id="{B6016B6B-9619-5C04-DEBC-D62000132BE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10" name="Diamond 7">
              <a:extLst>
                <a:ext uri="{FF2B5EF4-FFF2-40B4-BE49-F238E27FC236}">
                  <a16:creationId xmlns:a16="http://schemas.microsoft.com/office/drawing/2014/main" id="{C653141D-9EA4-710C-5D60-7D51A391FAF7}"/>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8">
              <a:extLst>
                <a:ext uri="{FF2B5EF4-FFF2-40B4-BE49-F238E27FC236}">
                  <a16:creationId xmlns:a16="http://schemas.microsoft.com/office/drawing/2014/main" id="{F396B0D2-9FAB-84C7-B817-CB0D9A17347F}"/>
                </a:ext>
              </a:extLst>
            </p:cNvPr>
            <p:cNvCxnSpPr>
              <a:stCxn id="8"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09E0AD32-7620-EECB-0750-BD5F60C64FCE}"/>
                </a:ext>
              </a:extLst>
            </p:cNvPr>
            <p:cNvCxnSpPr>
              <a:stCxn id="10"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1EE74632-CA29-A755-3C22-60D6A686CBDD}"/>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4" name="TextBox 11">
              <a:extLst>
                <a:ext uri="{FF2B5EF4-FFF2-40B4-BE49-F238E27FC236}">
                  <a16:creationId xmlns:a16="http://schemas.microsoft.com/office/drawing/2014/main" id="{771E64A3-6691-05B7-16BF-7A59638EEA42}"/>
                </a:ext>
              </a:extLst>
            </p:cNvPr>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5" name="TextBox 12">
              <a:extLst>
                <a:ext uri="{FF2B5EF4-FFF2-40B4-BE49-F238E27FC236}">
                  <a16:creationId xmlns:a16="http://schemas.microsoft.com/office/drawing/2014/main" id="{85E62E26-C31E-3821-D6B6-68BEA15A3D4E}"/>
                </a:ext>
              </a:extLst>
            </p:cNvPr>
            <p:cNvSpPr txBox="1"/>
            <p:nvPr/>
          </p:nvSpPr>
          <p:spPr>
            <a:xfrm>
              <a:off x="2028215" y="1393800"/>
              <a:ext cx="963725" cy="369332"/>
            </a:xfrm>
            <a:prstGeom prst="rect">
              <a:avLst/>
            </a:prstGeom>
            <a:noFill/>
          </p:spPr>
          <p:txBody>
            <a:bodyPr wrap="none" rtlCol="0">
              <a:spAutoFit/>
            </a:bodyPr>
            <a:lstStyle/>
            <a:p>
              <a:r>
                <a:rPr lang="en-GB" dirty="0"/>
                <a:t>Includes</a:t>
              </a:r>
            </a:p>
          </p:txBody>
        </p:sp>
        <p:sp>
          <p:nvSpPr>
            <p:cNvPr id="16" name="Rectangle 13">
              <a:extLst>
                <a:ext uri="{FF2B5EF4-FFF2-40B4-BE49-F238E27FC236}">
                  <a16:creationId xmlns:a16="http://schemas.microsoft.com/office/drawing/2014/main" id="{04F65C88-791F-3FED-189D-0FBA21551078}"/>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7" name="Rectangle 14">
              <a:extLst>
                <a:ext uri="{FF2B5EF4-FFF2-40B4-BE49-F238E27FC236}">
                  <a16:creationId xmlns:a16="http://schemas.microsoft.com/office/drawing/2014/main" id="{87D3DAC8-6E09-BA49-67FE-B5214CD90CB9}"/>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8" name="Straight Connector 15">
              <a:extLst>
                <a:ext uri="{FF2B5EF4-FFF2-40B4-BE49-F238E27FC236}">
                  <a16:creationId xmlns:a16="http://schemas.microsoft.com/office/drawing/2014/main" id="{90EF9633-83B7-88A0-6161-073A7E1A294C}"/>
                </a:ext>
              </a:extLst>
            </p:cNvPr>
            <p:cNvCxnSpPr>
              <a:stCxn id="16" idx="1"/>
              <a:endCxn id="17"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BFFBBD15-E43F-235F-10B1-2C3F78558664}"/>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0" name="Rectangle 17">
              <a:extLst>
                <a:ext uri="{FF2B5EF4-FFF2-40B4-BE49-F238E27FC236}">
                  <a16:creationId xmlns:a16="http://schemas.microsoft.com/office/drawing/2014/main" id="{478138B8-50DF-39B3-81D0-D0BBD152384C}"/>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1" name="Straight Connector 18">
              <a:extLst>
                <a:ext uri="{FF2B5EF4-FFF2-40B4-BE49-F238E27FC236}">
                  <a16:creationId xmlns:a16="http://schemas.microsoft.com/office/drawing/2014/main" id="{58F5C6C6-F810-67FD-1ABE-14F932DEDB49}"/>
                </a:ext>
              </a:extLst>
            </p:cNvPr>
            <p:cNvCxnSpPr>
              <a:stCxn id="19" idx="1"/>
              <a:endCxn id="20"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28D7095C-3CC8-439B-1F89-DF68829350C3}"/>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A87A0C66-BC7A-D935-D35D-EE46A33ACCB7}"/>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4256637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A00C9-2E19-75DC-E13E-D3316AD4B147}"/>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“Has” Period</a:t>
            </a:r>
            <a:endParaRPr lang="en-US" dirty="0"/>
          </a:p>
        </p:txBody>
      </p:sp>
      <p:sp>
        <p:nvSpPr>
          <p:cNvPr id="4" name="Rectangle 3">
            <a:extLst>
              <a:ext uri="{FF2B5EF4-FFF2-40B4-BE49-F238E27FC236}">
                <a16:creationId xmlns:a16="http://schemas.microsoft.com/office/drawing/2014/main" id="{4A531025-9672-1651-3040-F3911A859D9A}"/>
              </a:ext>
            </a:extLst>
          </p:cNvPr>
          <p:cNvSpPr>
            <a:spLocks noChangeArrowheads="1"/>
          </p:cNvSpPr>
          <p:nvPr/>
        </p:nvSpPr>
        <p:spPr bwMode="auto">
          <a:xfrm>
            <a:off x="6844819" y="2620668"/>
            <a:ext cx="439471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7914CB84-D602-9B58-EC3C-28CD0BFA8C5C}"/>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6B82AC84-8B75-DF3E-9E42-625149151A39}"/>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C3349D21-576E-46E0-57DA-DA97066379BB}"/>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9" name="Diamond 7">
              <a:extLst>
                <a:ext uri="{FF2B5EF4-FFF2-40B4-BE49-F238E27FC236}">
                  <a16:creationId xmlns:a16="http://schemas.microsoft.com/office/drawing/2014/main" id="{C5FCE15D-F882-FB6E-62D4-E5E078987850}"/>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4E032F6F-5C0B-C314-D938-D89822FC7A6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2833AEE-1F39-C29A-C4C2-638AEF2A7880}"/>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553DD6DE-D9C2-E2CD-DC62-B55C26DFD549}"/>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F6B8253E-F77B-F7D0-EF14-699731083738}"/>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4" name="TextBox 12">
              <a:extLst>
                <a:ext uri="{FF2B5EF4-FFF2-40B4-BE49-F238E27FC236}">
                  <a16:creationId xmlns:a16="http://schemas.microsoft.com/office/drawing/2014/main" id="{31E44519-8B2B-6B80-C4B3-275687130F23}"/>
                </a:ext>
              </a:extLst>
            </p:cNvPr>
            <p:cNvSpPr txBox="1"/>
            <p:nvPr/>
          </p:nvSpPr>
          <p:spPr>
            <a:xfrm>
              <a:off x="2028215" y="1393800"/>
              <a:ext cx="529312" cy="369332"/>
            </a:xfrm>
            <a:prstGeom prst="rect">
              <a:avLst/>
            </a:prstGeom>
            <a:noFill/>
          </p:spPr>
          <p:txBody>
            <a:bodyPr wrap="none" rtlCol="0">
              <a:spAutoFit/>
            </a:bodyPr>
            <a:lstStyle/>
            <a:p>
              <a:r>
                <a:rPr lang="en-GB" dirty="0"/>
                <a:t>Has</a:t>
              </a:r>
            </a:p>
          </p:txBody>
        </p:sp>
        <p:sp>
          <p:nvSpPr>
            <p:cNvPr id="15" name="Rectangle 13">
              <a:extLst>
                <a:ext uri="{FF2B5EF4-FFF2-40B4-BE49-F238E27FC236}">
                  <a16:creationId xmlns:a16="http://schemas.microsoft.com/office/drawing/2014/main" id="{A2841BCE-3BA0-9197-B235-765878F6389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85C432B3-5A65-DC52-357F-FF68B571DFC2}"/>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7" name="Straight Connector 15">
              <a:extLst>
                <a:ext uri="{FF2B5EF4-FFF2-40B4-BE49-F238E27FC236}">
                  <a16:creationId xmlns:a16="http://schemas.microsoft.com/office/drawing/2014/main" id="{0E30E226-1875-E03B-D143-F2DCE8F41BD7}"/>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869F95D-BA36-5A4D-D2C6-E96FF389FA7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CE011FB7-E9D3-7EDF-A203-333CE843252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0" name="Straight Connector 18">
              <a:extLst>
                <a:ext uri="{FF2B5EF4-FFF2-40B4-BE49-F238E27FC236}">
                  <a16:creationId xmlns:a16="http://schemas.microsoft.com/office/drawing/2014/main" id="{CA54B755-DE63-EA76-E50C-8BD1675863CA}"/>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C320695-AD5E-5116-9AB2-E800AEC0B854}"/>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2" name="TextBox 20">
              <a:extLst>
                <a:ext uri="{FF2B5EF4-FFF2-40B4-BE49-F238E27FC236}">
                  <a16:creationId xmlns:a16="http://schemas.microsoft.com/office/drawing/2014/main" id="{EC2C68CD-0C84-FC9A-D54C-A30CB7D5E9D3}"/>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62653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0526E-196F-763B-580F-B8B400FEF557}"/>
              </a:ext>
            </a:extLst>
          </p:cNvPr>
          <p:cNvSpPr>
            <a:spLocks noGrp="1"/>
          </p:cNvSpPr>
          <p:nvPr>
            <p:ph type="title"/>
          </p:nvPr>
        </p:nvSpPr>
        <p:spPr>
          <a:xfrm>
            <a:off x="838200" y="2766218"/>
            <a:ext cx="10515600" cy="1325563"/>
          </a:xfrm>
        </p:spPr>
        <p:txBody>
          <a:bodyPr>
            <a:normAutofit/>
          </a:bodyPr>
          <a:lstStyle/>
          <a:p>
            <a:pPr algn="ctr"/>
            <a:r>
              <a:rPr lang="it-IT" sz="2800" b="1" dirty="0" err="1">
                <a:effectLst/>
                <a:latin typeface="Arial" panose="020B0604020202020204" pitchFamily="34" charset="0"/>
                <a:ea typeface="Calibri" panose="020F0502020204030204" pitchFamily="34" charset="0"/>
                <a:cs typeface="Arial" panose="020B0604020202020204" pitchFamily="34" charset="0"/>
              </a:rPr>
              <a:t>Entities</a:t>
            </a:r>
            <a:r>
              <a:rPr lang="it-IT" sz="2800" b="1" dirty="0">
                <a:effectLst/>
                <a:latin typeface="Arial" panose="020B0604020202020204" pitchFamily="34" charset="0"/>
                <a:ea typeface="Calibri" panose="020F0502020204030204" pitchFamily="34" charset="0"/>
                <a:cs typeface="Arial" panose="020B0604020202020204" pitchFamily="34" charset="0"/>
              </a:rPr>
              <a:t> code</a:t>
            </a:r>
            <a:endParaRPr lang="en-US" sz="6000" dirty="0"/>
          </a:p>
        </p:txBody>
      </p:sp>
    </p:spTree>
    <p:extLst>
      <p:ext uri="{BB962C8B-B14F-4D97-AF65-F5344CB8AC3E}">
        <p14:creationId xmlns:p14="http://schemas.microsoft.com/office/powerpoint/2010/main" val="1964500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815D2-DB72-7253-BAB6-FDBFC1D08CE2}"/>
              </a:ext>
            </a:extLst>
          </p:cNvPr>
          <p:cNvSpPr>
            <a:spLocks noGrp="1"/>
          </p:cNvSpPr>
          <p:nvPr>
            <p:ph type="title"/>
          </p:nvPr>
        </p:nvSpPr>
        <p:spPr/>
        <p:txBody>
          <a:bodyPr/>
          <a:lstStyle/>
          <a:p>
            <a:r>
              <a:rPr lang="en-US" dirty="0"/>
              <a:t>Alert Entity</a:t>
            </a:r>
          </a:p>
        </p:txBody>
      </p:sp>
      <p:sp>
        <p:nvSpPr>
          <p:cNvPr id="3" name="Rectangle 1">
            <a:extLst>
              <a:ext uri="{FF2B5EF4-FFF2-40B4-BE49-F238E27FC236}">
                <a16:creationId xmlns:a16="http://schemas.microsoft.com/office/drawing/2014/main" id="{98B665CB-83D6-DD50-0FFA-33E7D3D3FB1E}"/>
              </a:ext>
            </a:extLst>
          </p:cNvPr>
          <p:cNvSpPr>
            <a:spLocks noChangeArrowheads="1"/>
          </p:cNvSpPr>
          <p:nvPr/>
        </p:nvSpPr>
        <p:spPr bwMode="auto">
          <a:xfrm>
            <a:off x="709127" y="33563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D89530-FE45-A830-F942-BCB407B50497}"/>
              </a:ext>
            </a:extLst>
          </p:cNvPr>
          <p:cNvSpPr>
            <a:spLocks noChangeArrowheads="1"/>
          </p:cNvSpPr>
          <p:nvPr/>
        </p:nvSpPr>
        <p:spPr bwMode="auto">
          <a:xfrm>
            <a:off x="83975" y="34290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"AlertEntity.getAlerts"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a FROM AlertEntity a"</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AlertEntity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"email"</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@OneToOne</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relatedUser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432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8466E-DD77-440A-4524-46E9DBFA48F2}"/>
              </a:ext>
            </a:extLst>
          </p:cNvPr>
          <p:cNvSpPr>
            <a:spLocks noGrp="1"/>
          </p:cNvSpPr>
          <p:nvPr>
            <p:ph type="title"/>
          </p:nvPr>
        </p:nvSpPr>
        <p:spPr/>
        <p:txBody>
          <a:bodyPr/>
          <a:lstStyle/>
          <a:p>
            <a:r>
              <a:rPr lang="en-US" dirty="0"/>
              <a:t>Average Sales Optional Product per Service Package Entity</a:t>
            </a:r>
          </a:p>
        </p:txBody>
      </p:sp>
      <p:sp>
        <p:nvSpPr>
          <p:cNvPr id="4" name="Rectangle 1">
            <a:extLst>
              <a:ext uri="{FF2B5EF4-FFF2-40B4-BE49-F238E27FC236}">
                <a16:creationId xmlns:a16="http://schemas.microsoft.com/office/drawing/2014/main" id="{1AE2573A-7899-B133-5703-63A0F4575F79}"/>
              </a:ext>
            </a:extLst>
          </p:cNvPr>
          <p:cNvSpPr>
            <a:spLocks noChangeArrowheads="1"/>
          </p:cNvSpPr>
          <p:nvPr/>
        </p:nvSpPr>
        <p:spPr bwMode="auto">
          <a:xfrm>
            <a:off x="65314" y="311642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"average_sales_optionalproduct_per_servicepackage"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"AverageSalesOptionalProductPerServicePackageEntity.getAverageSales"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AverageSalesOptionalProductPerServicePackageEntity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AverageSalesOptionalProductPerServicePackageEntity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268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3F423-E49A-D77E-71EC-C639C33F0E53}"/>
              </a:ext>
            </a:extLst>
          </p:cNvPr>
          <p:cNvSpPr>
            <a:spLocks noGrp="1"/>
          </p:cNvSpPr>
          <p:nvPr>
            <p:ph type="title"/>
          </p:nvPr>
        </p:nvSpPr>
        <p:spPr/>
        <p:txBody>
          <a:bodyPr/>
          <a:lstStyle/>
          <a:p>
            <a:r>
              <a:rPr lang="en-US" dirty="0"/>
              <a:t>Best Seller Optional Product Entity</a:t>
            </a:r>
          </a:p>
        </p:txBody>
      </p:sp>
      <p:sp>
        <p:nvSpPr>
          <p:cNvPr id="4" name="Rectangle 1">
            <a:extLst>
              <a:ext uri="{FF2B5EF4-FFF2-40B4-BE49-F238E27FC236}">
                <a16:creationId xmlns:a16="http://schemas.microsoft.com/office/drawing/2014/main" id="{AF3B4CDD-9E5C-D420-C803-0C4E11DD4A66}"/>
              </a:ext>
            </a:extLst>
          </p:cNvPr>
          <p:cNvSpPr>
            <a:spLocks noChangeArrowheads="1"/>
          </p:cNvSpPr>
          <p:nvPr/>
        </p:nvSpPr>
        <p:spPr bwMode="auto">
          <a:xfrm>
            <a:off x="0" y="313508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"BestsellerOptionalProductEntity.getBestsellerProduct"</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BestsellerOptionalProductEntity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BestsellerOptionalProductEntity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OptionalProductEntity </a:t>
            </a:r>
            <a:r>
              <a:rPr kumimoji="0" lang="en-US" altLang="en-US" sz="1000" b="0" i="0" u="none" strike="noStrike" cap="none" normalizeH="0" baseline="0">
                <a:ln>
                  <a:noFill/>
                </a:ln>
                <a:solidFill>
                  <a:srgbClr val="871094"/>
                </a:solidFill>
                <a:effectLst/>
                <a:latin typeface="JetBrains Mono"/>
              </a:rPr>
              <a:t>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Consumer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4" name="TextBox 3">
            <a:extLst>
              <a:ext uri="{FF2B5EF4-FFF2-40B4-BE49-F238E27FC236}">
                <a16:creationId xmlns:a16="http://schemas.microsoft.com/office/drawing/2014/main" id="{FE38F0D6-890E-0664-C364-1EE377D3500B}"/>
              </a:ext>
            </a:extLst>
          </p:cNvPr>
          <p:cNvSpPr txBox="1"/>
          <p:nvPr/>
        </p:nvSpPr>
        <p:spPr>
          <a:xfrm>
            <a:off x="838200" y="1679614"/>
            <a:ext cx="10515599" cy="4185761"/>
          </a:xfrm>
          <a:prstGeom prst="rect">
            <a:avLst/>
          </a:prstGeom>
          <a:noFill/>
        </p:spPr>
        <p:txBody>
          <a:bodyPr wrap="square">
            <a:spAutoFit/>
          </a:bodyPr>
          <a:lstStyle/>
          <a:p>
            <a:r>
              <a:rPr lang="en-US" sz="1400" dirty="0"/>
              <a:t>The consumer application has a </a:t>
            </a:r>
            <a:r>
              <a:rPr lang="en-US" sz="1400" dirty="0">
                <a:highlight>
                  <a:srgbClr val="00FF00"/>
                </a:highlight>
              </a:rPr>
              <a:t>public Landing page</a:t>
            </a:r>
            <a:r>
              <a:rPr lang="en-US" sz="1400" dirty="0"/>
              <a:t> with </a:t>
            </a:r>
            <a:r>
              <a:rPr lang="en-US" sz="1400" dirty="0">
                <a:highlight>
                  <a:srgbClr val="00FFFF"/>
                </a:highlight>
              </a:rPr>
              <a:t>a form for login</a:t>
            </a:r>
            <a:r>
              <a:rPr lang="en-US" sz="1400" dirty="0"/>
              <a:t> and a </a:t>
            </a:r>
            <a:r>
              <a:rPr lang="en-US" sz="1400" dirty="0">
                <a:highlight>
                  <a:srgbClr val="00FFFF"/>
                </a:highlight>
              </a:rPr>
              <a:t>form for registration</a:t>
            </a:r>
            <a:r>
              <a:rPr lang="en-US" sz="1400" dirty="0"/>
              <a:t>. </a:t>
            </a:r>
            <a:r>
              <a:rPr lang="en-US" sz="1400" dirty="0">
                <a:highlight>
                  <a:srgbClr val="FFFF00"/>
                </a:highlight>
              </a:rPr>
              <a:t>Registration</a:t>
            </a:r>
            <a:r>
              <a:rPr lang="en-US" sz="1400" dirty="0"/>
              <a:t> requires a username (which can be assumed as the unique identification parameter), a password and an email. </a:t>
            </a:r>
            <a:r>
              <a:rPr lang="en-US" sz="1400" dirty="0">
                <a:highlight>
                  <a:srgbClr val="FFFF00"/>
                </a:highlight>
              </a:rPr>
              <a:t>Login</a:t>
            </a:r>
            <a:r>
              <a:rPr lang="en-US" sz="1400" dirty="0"/>
              <a:t> leads to the </a:t>
            </a:r>
            <a:r>
              <a:rPr lang="en-US" sz="1400" dirty="0">
                <a:highlight>
                  <a:srgbClr val="00FF00"/>
                </a:highlight>
              </a:rPr>
              <a:t>Home page</a:t>
            </a:r>
            <a:r>
              <a:rPr lang="en-US" sz="1400" dirty="0"/>
              <a:t> of the consumer application. </a:t>
            </a:r>
            <a:r>
              <a:rPr lang="en-US" sz="1400" dirty="0">
                <a:highlight>
                  <a:srgbClr val="FFFF00"/>
                </a:highlight>
              </a:rPr>
              <a:t>Registration</a:t>
            </a:r>
            <a:r>
              <a:rPr lang="en-US" sz="1400" dirty="0"/>
              <a:t> leads back to the landing page where </a:t>
            </a:r>
            <a:r>
              <a:rPr lang="en-US" sz="1400" dirty="0">
                <a:highlight>
                  <a:srgbClr val="C0C0C0"/>
                </a:highlight>
              </a:rPr>
              <a:t>the user can log in</a:t>
            </a:r>
            <a:r>
              <a:rPr lang="en-US" sz="1400" dirty="0"/>
              <a:t>.</a:t>
            </a:r>
          </a:p>
          <a:p>
            <a:endParaRPr lang="en-US" sz="1400" dirty="0"/>
          </a:p>
          <a:p>
            <a:r>
              <a:rPr lang="en-US" sz="1400" dirty="0"/>
              <a:t>The user can log in before browsing the application or browse it without logging in. If </a:t>
            </a:r>
            <a:r>
              <a:rPr lang="en-US" sz="1400" dirty="0">
                <a:highlight>
                  <a:srgbClr val="C0C0C0"/>
                </a:highlight>
              </a:rPr>
              <a:t>the user has logged in</a:t>
            </a:r>
            <a:r>
              <a:rPr lang="en-US" sz="1400" dirty="0"/>
              <a:t>, </a:t>
            </a:r>
            <a:r>
              <a:rPr lang="en-US" sz="1400" dirty="0">
                <a:highlight>
                  <a:srgbClr val="00FFFF"/>
                </a:highlight>
              </a:rPr>
              <a:t>his/her username appears in the top right corner</a:t>
            </a:r>
            <a:r>
              <a:rPr lang="en-US" sz="1400" dirty="0"/>
              <a:t> of all the application pages.</a:t>
            </a:r>
          </a:p>
          <a:p>
            <a:endParaRPr lang="en-US" sz="1400" dirty="0"/>
          </a:p>
          <a:p>
            <a:r>
              <a:rPr lang="en-US" sz="1400" dirty="0"/>
              <a:t>The </a:t>
            </a:r>
            <a:r>
              <a:rPr lang="en-US" sz="1400" dirty="0">
                <a:highlight>
                  <a:srgbClr val="00FF00"/>
                </a:highlight>
              </a:rPr>
              <a:t>Home page</a:t>
            </a:r>
            <a:r>
              <a:rPr lang="en-US" sz="1400" dirty="0"/>
              <a:t> of the consumer application displays the </a:t>
            </a:r>
            <a:r>
              <a:rPr lang="en-US" sz="1400" dirty="0">
                <a:highlight>
                  <a:srgbClr val="00FFFF"/>
                </a:highlight>
              </a:rPr>
              <a:t>service packages offered</a:t>
            </a:r>
            <a:r>
              <a:rPr lang="en-US" sz="1400" dirty="0"/>
              <a:t> by the telco company. </a:t>
            </a:r>
          </a:p>
          <a:p>
            <a:endParaRPr lang="en-US" sz="1400" dirty="0"/>
          </a:p>
          <a:p>
            <a:r>
              <a:rPr lang="en-US" sz="1400" dirty="0"/>
              <a:t>A service package has an ID and a name (e.g., “Basic”, “Family”, “Business”, “All Inclusive”, </a:t>
            </a:r>
            <a:r>
              <a:rPr lang="en-US" sz="1400" dirty="0" err="1"/>
              <a:t>etc</a:t>
            </a:r>
            <a:r>
              <a:rPr lang="en-US" sz="14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p>
          <a:p>
            <a:endParaRPr lang="en-US" sz="1400" dirty="0"/>
          </a:p>
        </p:txBody>
      </p:sp>
      <p:sp>
        <p:nvSpPr>
          <p:cNvPr id="5" name="TextBox 4">
            <a:extLst>
              <a:ext uri="{FF2B5EF4-FFF2-40B4-BE49-F238E27FC236}">
                <a16:creationId xmlns:a16="http://schemas.microsoft.com/office/drawing/2014/main" id="{1C765B3B-F7DE-0617-3552-8CFCB7E554D0}"/>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6" name="TextBox 5">
            <a:extLst>
              <a:ext uri="{FF2B5EF4-FFF2-40B4-BE49-F238E27FC236}">
                <a16:creationId xmlns:a16="http://schemas.microsoft.com/office/drawing/2014/main" id="{63A1042C-E2AD-6A7F-048E-BC9A76C80BDE}"/>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7" name="TextBox 6">
            <a:extLst>
              <a:ext uri="{FF2B5EF4-FFF2-40B4-BE49-F238E27FC236}">
                <a16:creationId xmlns:a16="http://schemas.microsoft.com/office/drawing/2014/main" id="{B55BBCFB-C624-0024-7D54-4ABC03FE93A8}"/>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8" name="TextBox 7">
            <a:extLst>
              <a:ext uri="{FF2B5EF4-FFF2-40B4-BE49-F238E27FC236}">
                <a16:creationId xmlns:a16="http://schemas.microsoft.com/office/drawing/2014/main" id="{FF47283A-83DB-F8EB-E0E2-6492B51E7FC5}"/>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357341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5EACA-5D6C-D1A3-95E9-628D6A492B63}"/>
              </a:ext>
            </a:extLst>
          </p:cNvPr>
          <p:cNvSpPr>
            <a:spLocks noGrp="1"/>
          </p:cNvSpPr>
          <p:nvPr>
            <p:ph type="title"/>
          </p:nvPr>
        </p:nvSpPr>
        <p:spPr/>
        <p:txBody>
          <a:bodyPr/>
          <a:lstStyle/>
          <a:p>
            <a:r>
              <a:rPr lang="en-US" dirty="0"/>
              <a:t>Employee Entity</a:t>
            </a:r>
          </a:p>
        </p:txBody>
      </p:sp>
      <p:sp>
        <p:nvSpPr>
          <p:cNvPr id="4" name="Rectangle 1">
            <a:extLst>
              <a:ext uri="{FF2B5EF4-FFF2-40B4-BE49-F238E27FC236}">
                <a16:creationId xmlns:a16="http://schemas.microsoft.com/office/drawing/2014/main" id="{E58EC0DC-7D06-AA7A-6F95-EAA6FFD2E225}"/>
              </a:ext>
            </a:extLst>
          </p:cNvPr>
          <p:cNvSpPr>
            <a:spLocks noChangeArrowheads="1"/>
          </p:cNvSpPr>
          <p:nvPr/>
        </p:nvSpPr>
        <p:spPr bwMode="auto">
          <a:xfrm>
            <a:off x="0" y="277119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e FROM EmployeeEntity e WHERE e.id = :id AND e.password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80808"/>
                </a:solidFill>
                <a:effectLst/>
                <a:latin typeface="JetBrains Mono"/>
              </a:rPr>
              <a:t>EmployeeEntity {</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@Id</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id;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password;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54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99C3F-2674-442D-6888-150569B44BCD}"/>
              </a:ext>
            </a:extLst>
          </p:cNvPr>
          <p:cNvSpPr>
            <a:spLocks noGrp="1"/>
          </p:cNvSpPr>
          <p:nvPr>
            <p:ph type="title"/>
          </p:nvPr>
        </p:nvSpPr>
        <p:spPr/>
        <p:txBody>
          <a:bodyPr/>
          <a:lstStyle/>
          <a:p>
            <a:r>
              <a:rPr lang="en-US" dirty="0"/>
              <a:t>Insolvent Users Entity</a:t>
            </a:r>
          </a:p>
        </p:txBody>
      </p:sp>
      <p:sp>
        <p:nvSpPr>
          <p:cNvPr id="4" name="Rectangle 1">
            <a:extLst>
              <a:ext uri="{FF2B5EF4-FFF2-40B4-BE49-F238E27FC236}">
                <a16:creationId xmlns:a16="http://schemas.microsoft.com/office/drawing/2014/main" id="{92B60D53-6BA1-7DFC-4E8E-95CA3FC24BF5}"/>
              </a:ext>
            </a:extLst>
          </p:cNvPr>
          <p:cNvSpPr>
            <a:spLocks noChangeArrowheads="1"/>
          </p:cNvSpPr>
          <p:nvPr/>
        </p:nvSpPr>
        <p:spPr bwMode="auto">
          <a:xfrm>
            <a:off x="74645" y="2971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"insolvent_users"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"InsolventUsersEntity.getInsolventUsers"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InsolventUsersEntity u"</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InsolventUsersEntity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68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EA552-850F-58EF-0DEE-174DB7C0B589}"/>
              </a:ext>
            </a:extLst>
          </p:cNvPr>
          <p:cNvSpPr>
            <a:spLocks noGrp="1"/>
          </p:cNvSpPr>
          <p:nvPr>
            <p:ph type="title"/>
          </p:nvPr>
        </p:nvSpPr>
        <p:spPr/>
        <p:txBody>
          <a:bodyPr/>
          <a:lstStyle/>
          <a:p>
            <a:r>
              <a:rPr lang="en-US" dirty="0"/>
              <a:t>Optional Product Entity</a:t>
            </a:r>
          </a:p>
        </p:txBody>
      </p:sp>
      <p:sp>
        <p:nvSpPr>
          <p:cNvPr id="4" name="Rectangle 1">
            <a:extLst>
              <a:ext uri="{FF2B5EF4-FFF2-40B4-BE49-F238E27FC236}">
                <a16:creationId xmlns:a16="http://schemas.microsoft.com/office/drawing/2014/main" id="{5D750E37-17E8-3C70-87F6-90102E63FB2F}"/>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OptionalProductsEntity.getAllOptionalProducts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OptionalProductsEntity.getOptionalProductsByIdAndMonthlyFee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 WHERE </a:t>
            </a:r>
            <a:r>
              <a:rPr kumimoji="0" lang="en-US" altLang="en-US" sz="1000" b="0" i="0" u="none" strike="noStrike" cap="none" normalizeH="0" baseline="0" dirty="0" err="1">
                <a:ln>
                  <a:noFill/>
                </a:ln>
                <a:solidFill>
                  <a:srgbClr val="067D17"/>
                </a:solidFill>
                <a:effectLst/>
                <a:latin typeface="JetBrains Mono"/>
              </a:rPr>
              <a:t>o.productId</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 and </a:t>
            </a:r>
            <a:r>
              <a:rPr kumimoji="0" lang="en-US" altLang="en-US" sz="1000" b="0" i="0" u="none" strike="noStrike" cap="none" normalizeH="0" baseline="0" dirty="0" err="1">
                <a:ln>
                  <a:noFill/>
                </a:ln>
                <a:solidFill>
                  <a:srgbClr val="067D17"/>
                </a:solidFill>
                <a:effectLst/>
                <a:latin typeface="JetBrains Mono"/>
              </a:rPr>
              <a:t>o.monthlyFee</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productId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 =</a:t>
            </a:r>
            <a:r>
              <a:rPr kumimoji="0" lang="en-US" altLang="en-US" sz="1000" b="0" i="0" u="none" strike="noStrike" cap="none" normalizeH="0" baseline="0" dirty="0">
                <a:ln>
                  <a:noFill/>
                </a:ln>
                <a:solidFill>
                  <a:srgbClr val="1750EB"/>
                </a:solidFill>
                <a:effectLst/>
                <a:latin typeface="JetBrains Mono"/>
              </a:rPr>
              <a:t>25</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REMOVE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MERGE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REFRESH</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934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4C73B-C2DE-C703-61DF-93EC8A3877CB}"/>
              </a:ext>
            </a:extLst>
          </p:cNvPr>
          <p:cNvSpPr>
            <a:spLocks noGrp="1"/>
          </p:cNvSpPr>
          <p:nvPr>
            <p:ph type="title"/>
          </p:nvPr>
        </p:nvSpPr>
        <p:spPr/>
        <p:txBody>
          <a:bodyPr/>
          <a:lstStyle/>
          <a:p>
            <a:r>
              <a:rPr lang="en-US" dirty="0"/>
              <a:t>Orders Entity</a:t>
            </a:r>
          </a:p>
        </p:txBody>
      </p:sp>
      <p:sp>
        <p:nvSpPr>
          <p:cNvPr id="4" name="Rectangle 1">
            <a:extLst>
              <a:ext uri="{FF2B5EF4-FFF2-40B4-BE49-F238E27FC236}">
                <a16:creationId xmlns:a16="http://schemas.microsoft.com/office/drawing/2014/main" id="{DD1082F6-7440-9504-6449-F4B0644B5E48}"/>
              </a:ext>
            </a:extLst>
          </p:cNvPr>
          <p:cNvSpPr>
            <a:spLocks noChangeArrowheads="1"/>
          </p:cNvSpPr>
          <p:nvPr/>
        </p:nvSpPr>
        <p:spPr bwMode="auto">
          <a:xfrm>
            <a:off x="4469363" y="100253"/>
            <a:ext cx="7217812"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OrderEntity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attributes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"creationDateTime"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creationDateTime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"totalFee"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totalFee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"startTime"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startTime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"endTime"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endTime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"orderState"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@Enumerated</a:t>
            </a:r>
            <a:r>
              <a:rPr kumimoji="0" lang="en-US" altLang="en-US" sz="1000" b="0" i="0" u="none" strike="noStrike" cap="none" normalizeH="0" baseline="0">
                <a:ln>
                  <a:noFill/>
                </a:ln>
                <a:solidFill>
                  <a:srgbClr val="080808"/>
                </a:solidFill>
                <a:effectLst/>
                <a:latin typeface="JetBrains Mono"/>
              </a:rPr>
              <a:t>(</a:t>
            </a:r>
            <a:r>
              <a:rPr kumimoji="0" lang="en-US" altLang="en-US" sz="1000" b="0" i="0" u="none" strike="noStrike" cap="none" normalizeH="0" baseline="0">
                <a:ln>
                  <a:noFill/>
                </a:ln>
                <a:solidFill>
                  <a:srgbClr val="000000"/>
                </a:solidFill>
                <a:effectLst/>
                <a:latin typeface="JetBrains Mono"/>
              </a:rPr>
              <a:t>EnumType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STRING</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OrderState </a:t>
            </a:r>
            <a:r>
              <a:rPr kumimoji="0" lang="en-US" altLang="en-US" sz="1000" b="0" i="0" u="none" strike="noStrike" cap="none" normalizeH="0" baseline="0">
                <a:ln>
                  <a:noFill/>
                </a:ln>
                <a:solidFill>
                  <a:srgbClr val="871094"/>
                </a:solidFill>
                <a:effectLst/>
                <a:latin typeface="JetBrains Mono"/>
              </a:rPr>
              <a:t>orderState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foreign keys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@ManyToMany</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joinColumns =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"order_id"</a:t>
            </a:r>
            <a:r>
              <a:rPr kumimoji="0" lang="en-US" altLang="en-US" sz="1000" b="0" i="0" u="none" strike="noStrike" cap="none" normalizeH="0" baseline="0">
                <a:ln>
                  <a:noFill/>
                </a:ln>
                <a:solidFill>
                  <a:srgbClr val="080808"/>
                </a:solidFill>
                <a:effectLst/>
                <a:latin typeface="JetBrains Mono"/>
              </a:rPr>
              <a:t>, referencedColumnName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inverseJoinColumns =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"optionalproduct_id"</a:t>
            </a:r>
            <a:r>
              <a:rPr kumimoji="0" lang="en-US" altLang="en-US" sz="1000" b="0" i="0" u="none" strike="noStrike" cap="none" normalizeH="0" baseline="0">
                <a:ln>
                  <a:noFill/>
                </a:ln>
                <a:solidFill>
                  <a:srgbClr val="080808"/>
                </a:solidFill>
                <a:effectLst/>
                <a:latin typeface="JetBrains Mono"/>
              </a:rPr>
              <a:t>, referencedColumnName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OptionalProductEntity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optionalProducts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871094"/>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715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541E0-DEE7-5087-76BD-A629B2FCD893}"/>
              </a:ext>
            </a:extLst>
          </p:cNvPr>
          <p:cNvSpPr>
            <a:spLocks noGrp="1"/>
          </p:cNvSpPr>
          <p:nvPr>
            <p:ph type="title"/>
          </p:nvPr>
        </p:nvSpPr>
        <p:spPr/>
        <p:txBody>
          <a:bodyPr/>
          <a:lstStyle/>
          <a:p>
            <a:r>
              <a:rPr lang="en-US" dirty="0"/>
              <a:t>Period Entity</a:t>
            </a:r>
          </a:p>
        </p:txBody>
      </p:sp>
      <p:sp>
        <p:nvSpPr>
          <p:cNvPr id="4" name="Rectangle 1">
            <a:extLst>
              <a:ext uri="{FF2B5EF4-FFF2-40B4-BE49-F238E27FC236}">
                <a16:creationId xmlns:a16="http://schemas.microsoft.com/office/drawing/2014/main" id="{316ECA03-2B65-739D-9FCB-D1B5B6106E11}"/>
              </a:ext>
            </a:extLst>
          </p:cNvPr>
          <p:cNvSpPr>
            <a:spLocks noChangeArrowheads="1"/>
          </p:cNvSpPr>
          <p:nvPr/>
        </p:nvSpPr>
        <p:spPr bwMode="auto">
          <a:xfrm>
            <a:off x="130629" y="331236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columns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"monthlyFee"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monthlyFee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foreign keys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servicePackage</a:t>
            </a: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on service package table</a:t>
            </a:r>
            <a:br>
              <a:rPr kumimoji="0" lang="en-US" altLang="en-US" sz="1000" b="0" i="1" u="none" strike="noStrike" cap="none" normalizeH="0" baseline="0">
                <a:ln>
                  <a:noFill/>
                </a:ln>
                <a:solidFill>
                  <a:srgbClr val="8C8C8C"/>
                </a:solidFill>
                <a:effectLst/>
                <a:latin typeface="JetBrains Mono"/>
              </a:rPr>
            </a:b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LAZY</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OrderEntity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orders</a:t>
            </a: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on order table</a:t>
            </a:r>
            <a:br>
              <a:rPr kumimoji="0" lang="en-US" altLang="en-US" sz="1000" b="0" i="1" u="none" strike="noStrike" cap="none" normalizeH="0" baseline="0">
                <a:ln>
                  <a:noFill/>
                </a:ln>
                <a:solidFill>
                  <a:srgbClr val="8C8C8C"/>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7197A3-712A-D7D1-66E8-9714C9771EF8}"/>
              </a:ext>
            </a:extLst>
          </p:cNvPr>
          <p:cNvSpPr>
            <a:spLocks noGrp="1"/>
          </p:cNvSpPr>
          <p:nvPr>
            <p:ph type="title"/>
          </p:nvPr>
        </p:nvSpPr>
        <p:spPr/>
        <p:txBody>
          <a:bodyPr/>
          <a:lstStyle/>
          <a:p>
            <a:r>
              <a:rPr lang="en-US" dirty="0"/>
              <a:t>Service Entity</a:t>
            </a:r>
          </a:p>
        </p:txBody>
      </p:sp>
      <p:sp>
        <p:nvSpPr>
          <p:cNvPr id="4" name="Rectangle 1">
            <a:extLst>
              <a:ext uri="{FF2B5EF4-FFF2-40B4-BE49-F238E27FC236}">
                <a16:creationId xmlns:a16="http://schemas.microsoft.com/office/drawing/2014/main" id="{83A0DD75-FBB4-793B-96AD-5FD399A00C56}"/>
              </a:ext>
            </a:extLst>
          </p:cNvPr>
          <p:cNvSpPr>
            <a:spLocks noChangeArrowheads="1"/>
          </p:cNvSpPr>
          <p:nvPr/>
        </p:nvSpPr>
        <p:spPr bwMode="auto">
          <a:xfrm>
            <a:off x="93306" y="387220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"ServiceEntity.getAllServices"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ServiceEntity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ServiceEntity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serviceId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"serviceType"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@Enumerated</a:t>
            </a:r>
            <a:r>
              <a:rPr kumimoji="0" lang="en-US" altLang="en-US" sz="1000" b="0" i="0" u="none" strike="noStrike" cap="none" normalizeH="0" baseline="0">
                <a:ln>
                  <a:noFill/>
                </a:ln>
                <a:solidFill>
                  <a:srgbClr val="080808"/>
                </a:solidFill>
                <a:effectLst/>
                <a:latin typeface="JetBrains Mono"/>
              </a:rPr>
              <a:t>(</a:t>
            </a:r>
            <a:r>
              <a:rPr kumimoji="0" lang="en-US" altLang="en-US" sz="1000" b="0" i="0" u="none" strike="noStrike" cap="none" normalizeH="0" baseline="0">
                <a:ln>
                  <a:noFill/>
                </a:ln>
                <a:solidFill>
                  <a:srgbClr val="000000"/>
                </a:solidFill>
                <a:effectLst/>
                <a:latin typeface="JetBrains Mono"/>
              </a:rPr>
              <a:t>EnumType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STRING</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ServiceType </a:t>
            </a:r>
            <a:r>
              <a:rPr kumimoji="0" lang="en-US" altLang="en-US" sz="1000" b="0" i="0" u="none" strike="noStrike" cap="none" normalizeH="0" baseline="0">
                <a:ln>
                  <a:noFill/>
                </a:ln>
                <a:solidFill>
                  <a:srgbClr val="871094"/>
                </a:solidFill>
                <a:effectLst/>
                <a:latin typeface="JetBrains Mono"/>
              </a:rPr>
              <a:t>serviceType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"includedMinutes"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IncludedMinutes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"feeMinutes"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FeeMinutes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"includedSms"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IncludedSMS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"feeSms"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FeeSMS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"includedGb"</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IncludedGB</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"feeGb"</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FeeGB</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"services"</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LAZY</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ServicePackageEntity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servicePackageEntities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92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5684-81F0-0752-5CAA-8F6BB646202A}"/>
              </a:ext>
            </a:extLst>
          </p:cNvPr>
          <p:cNvSpPr>
            <a:spLocks noGrp="1"/>
          </p:cNvSpPr>
          <p:nvPr>
            <p:ph type="title"/>
          </p:nvPr>
        </p:nvSpPr>
        <p:spPr/>
        <p:txBody>
          <a:bodyPr/>
          <a:lstStyle/>
          <a:p>
            <a:r>
              <a:rPr lang="en-US" dirty="0"/>
              <a:t>Service Package Entity</a:t>
            </a:r>
          </a:p>
        </p:txBody>
      </p:sp>
      <p:sp>
        <p:nvSpPr>
          <p:cNvPr id="4" name="Rectangle 1">
            <a:extLst>
              <a:ext uri="{FF2B5EF4-FFF2-40B4-BE49-F238E27FC236}">
                <a16:creationId xmlns:a16="http://schemas.microsoft.com/office/drawing/2014/main" id="{62F5DF3D-22FF-4B74-092E-0C2586F7B8E4}"/>
              </a:ext>
            </a:extLst>
          </p:cNvPr>
          <p:cNvSpPr>
            <a:spLocks noChangeArrowheads="1"/>
          </p:cNvSpPr>
          <p:nvPr/>
        </p:nvSpPr>
        <p:spPr bwMode="auto">
          <a:xfrm>
            <a:off x="6096000" y="46653"/>
            <a:ext cx="6001964" cy="6878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@Entity</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@NamedQueries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@NamedQuery</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ServicePackageEntity.getAllPackages</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query = </a:t>
            </a:r>
            <a:r>
              <a:rPr kumimoji="0" lang="en-US" altLang="en-US" sz="900" b="0" i="0" u="none" strike="noStrike" cap="none" normalizeH="0" baseline="0" dirty="0">
                <a:ln>
                  <a:noFill/>
                </a:ln>
                <a:solidFill>
                  <a:srgbClr val="067D17"/>
                </a:solidFill>
                <a:effectLst/>
                <a:latin typeface="JetBrains Mono"/>
              </a:rPr>
              <a:t>"SELECT p FROM </a:t>
            </a:r>
            <a:r>
              <a:rPr kumimoji="0" lang="en-US" altLang="en-US" sz="900" b="0" i="0" u="none" strike="noStrike" cap="none" normalizeH="0" baseline="0" dirty="0" err="1">
                <a:ln>
                  <a:noFill/>
                </a:ln>
                <a:solidFill>
                  <a:srgbClr val="067D17"/>
                </a:solidFill>
                <a:effectLst/>
                <a:latin typeface="JetBrains Mono"/>
              </a:rPr>
              <a:t>ServicePackageEntity</a:t>
            </a:r>
            <a:r>
              <a:rPr kumimoji="0" lang="en-US" altLang="en-US" sz="900" b="0" i="0" u="none" strike="noStrike" cap="none" normalizeH="0" baseline="0" dirty="0">
                <a:ln>
                  <a:noFill/>
                </a:ln>
                <a:solidFill>
                  <a:srgbClr val="067D17"/>
                </a:solidFill>
                <a:effectLst/>
                <a:latin typeface="JetBrains Mono"/>
              </a:rPr>
              <a:t> p"</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033B3"/>
                </a:solidFill>
                <a:effectLst/>
                <a:latin typeface="JetBrains Mono"/>
              </a:rPr>
              <a:t>public class </a:t>
            </a:r>
            <a:r>
              <a:rPr kumimoji="0" lang="en-US" altLang="en-US" sz="900" b="0" i="0" u="none" strike="noStrike" cap="none" normalizeH="0" baseline="0" dirty="0" err="1">
                <a:ln>
                  <a:noFill/>
                </a:ln>
                <a:solidFill>
                  <a:srgbClr val="000000"/>
                </a:solidFill>
                <a:effectLst/>
                <a:latin typeface="JetBrains Mono"/>
              </a:rPr>
              <a:t>ServicePackageEntity</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attributes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@Id</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    @GeneratedValue</a:t>
            </a:r>
            <a:r>
              <a:rPr kumimoji="0" lang="en-US" altLang="en-US" sz="900" b="0" i="0" u="none" strike="noStrike" cap="none" normalizeH="0" baseline="0" dirty="0">
                <a:ln>
                  <a:noFill/>
                </a:ln>
                <a:solidFill>
                  <a:srgbClr val="080808"/>
                </a:solidFill>
                <a:effectLst/>
                <a:latin typeface="JetBrains Mono"/>
              </a:rPr>
              <a:t>(strategy = </a:t>
            </a:r>
            <a:r>
              <a:rPr kumimoji="0" lang="en-US" altLang="en-US" sz="900" b="0" i="0" u="none" strike="noStrike" cap="none" normalizeH="0" baseline="0" dirty="0" err="1">
                <a:ln>
                  <a:noFill/>
                </a:ln>
                <a:solidFill>
                  <a:srgbClr val="000000"/>
                </a:solidFill>
                <a:effectLst/>
                <a:latin typeface="JetBrains Mono"/>
              </a:rPr>
              <a:t>GenerationType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IDENTITY</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int </a:t>
            </a:r>
            <a:r>
              <a:rPr kumimoji="0" lang="en-US" altLang="en-US" sz="900" b="0" i="0" u="none" strike="noStrike" cap="none" normalizeH="0" baseline="0" dirty="0" err="1">
                <a:ln>
                  <a:noFill/>
                </a:ln>
                <a:solidFill>
                  <a:srgbClr val="871094"/>
                </a:solidFill>
                <a:effectLst/>
                <a:latin typeface="JetBrains Mono"/>
              </a:rPr>
              <a:t>packageId</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 nullable = </a:t>
            </a:r>
            <a:r>
              <a:rPr kumimoji="0" lang="en-US" altLang="en-US" sz="900" b="0" i="0" u="none" strike="noStrike" cap="none" normalizeH="0" baseline="0" dirty="0">
                <a:ln>
                  <a:noFill/>
                </a:ln>
                <a:solidFill>
                  <a:srgbClr val="0033B3"/>
                </a:solidFill>
                <a:effectLst/>
                <a:latin typeface="JetBrains Mono"/>
              </a:rPr>
              <a:t>false</a:t>
            </a:r>
            <a:r>
              <a:rPr kumimoji="0" lang="en-US" altLang="en-US" sz="900" b="0" i="0" u="none" strike="noStrike" cap="none" normalizeH="0" baseline="0" dirty="0">
                <a:ln>
                  <a:noFill/>
                </a:ln>
                <a:solidFill>
                  <a:srgbClr val="080808"/>
                </a:solidFill>
                <a:effectLst/>
                <a:latin typeface="JetBrains Mono"/>
              </a:rPr>
              <a:t>, length =</a:t>
            </a:r>
            <a:r>
              <a:rPr kumimoji="0" lang="en-US" altLang="en-US" sz="900" b="0" i="0" u="none" strike="noStrike" cap="none" normalizeH="0" baseline="0" dirty="0">
                <a:ln>
                  <a:noFill/>
                </a:ln>
                <a:solidFill>
                  <a:srgbClr val="1750EB"/>
                </a:solidFill>
                <a:effectLst/>
                <a:latin typeface="JetBrains Mono"/>
              </a:rPr>
              <a:t>64</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a:t>
            </a:r>
            <a:r>
              <a:rPr kumimoji="0" lang="en-US" altLang="en-US" sz="900" b="0" i="0" u="none" strike="noStrike" cap="none" normalizeH="0" baseline="0" dirty="0">
                <a:ln>
                  <a:noFill/>
                </a:ln>
                <a:solidFill>
                  <a:srgbClr val="000000"/>
                </a:solidFill>
                <a:effectLst/>
                <a:latin typeface="JetBrains Mono"/>
              </a:rPr>
              <a:t>String </a:t>
            </a:r>
            <a:r>
              <a:rPr kumimoji="0" lang="en-US" altLang="en-US" sz="900" b="0" i="0" u="none" strike="noStrike" cap="none" normalizeH="0" baseline="0" dirty="0">
                <a:ln>
                  <a:noFill/>
                </a:ln>
                <a:solidFill>
                  <a:srgbClr val="871094"/>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foreign keys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PeriodEntity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periods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servicepackage_service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ServiceEntity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services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servicepackage_optionalproduct</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optionalproduct_productID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OptionalProductEntity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optionalProducts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TotalPurchasesPerPackageEntity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associatedTotalPurchasesPerPackage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TotalSalesPerPackageEntity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associatedTotalSalesPerPackage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AverageSalesOptionalProductPerServicePackageEntity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associatedAverageSalesOptionalProduct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105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380D0-13C5-D092-4176-1F3A309F5C73}"/>
              </a:ext>
            </a:extLst>
          </p:cNvPr>
          <p:cNvSpPr>
            <a:spLocks noGrp="1"/>
          </p:cNvSpPr>
          <p:nvPr>
            <p:ph type="title"/>
          </p:nvPr>
        </p:nvSpPr>
        <p:spPr/>
        <p:txBody>
          <a:bodyPr/>
          <a:lstStyle/>
          <a:p>
            <a:r>
              <a:rPr lang="en-US" dirty="0"/>
              <a:t>Suspended Orders Entity</a:t>
            </a:r>
          </a:p>
        </p:txBody>
      </p:sp>
      <p:sp>
        <p:nvSpPr>
          <p:cNvPr id="4" name="Rectangle 1">
            <a:extLst>
              <a:ext uri="{FF2B5EF4-FFF2-40B4-BE49-F238E27FC236}">
                <a16:creationId xmlns:a16="http://schemas.microsoft.com/office/drawing/2014/main" id="{59DDE6A2-5487-E3F8-3E2A-334D2261FBB3}"/>
              </a:ext>
            </a:extLst>
          </p:cNvPr>
          <p:cNvSpPr>
            <a:spLocks noChangeArrowheads="1"/>
          </p:cNvSpPr>
          <p:nvPr/>
        </p:nvSpPr>
        <p:spPr bwMode="auto">
          <a:xfrm>
            <a:off x="429208" y="280851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"suspended_orders"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"SuspendedOrdersEntity.getSuspendedOrders"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SuspendedOrdersEntity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SuspendedOrdersEntity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OrderEntity </a:t>
            </a:r>
            <a:r>
              <a:rPr kumimoji="0" lang="en-US" altLang="en-US" sz="1000" b="0" i="0" u="none" strike="noStrike" cap="none" normalizeH="0" baseline="0">
                <a:ln>
                  <a:noFill/>
                </a:ln>
                <a:solidFill>
                  <a:srgbClr val="871094"/>
                </a:solidFill>
                <a:effectLst/>
                <a:latin typeface="JetBrains Mono"/>
              </a:rPr>
              <a:t>order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643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7BD13-7302-CCFD-E905-C4F7D834A07D}"/>
              </a:ext>
            </a:extLst>
          </p:cNvPr>
          <p:cNvSpPr>
            <a:spLocks noGrp="1"/>
          </p:cNvSpPr>
          <p:nvPr>
            <p:ph type="title"/>
          </p:nvPr>
        </p:nvSpPr>
        <p:spPr/>
        <p:txBody>
          <a:bodyPr/>
          <a:lstStyle/>
          <a:p>
            <a:r>
              <a:rPr lang="en-US" dirty="0"/>
              <a:t>Total Purchases per Package Entity</a:t>
            </a:r>
          </a:p>
        </p:txBody>
      </p:sp>
      <p:sp>
        <p:nvSpPr>
          <p:cNvPr id="4" name="Rectangle 1">
            <a:extLst>
              <a:ext uri="{FF2B5EF4-FFF2-40B4-BE49-F238E27FC236}">
                <a16:creationId xmlns:a16="http://schemas.microsoft.com/office/drawing/2014/main" id="{232FE76D-7265-FDE2-EA39-A11B894C9964}"/>
              </a:ext>
            </a:extLst>
          </p:cNvPr>
          <p:cNvSpPr>
            <a:spLocks noChangeArrowheads="1"/>
          </p:cNvSpPr>
          <p:nvPr/>
        </p:nvSpPr>
        <p:spPr bwMode="auto">
          <a:xfrm>
            <a:off x="121298" y="3125756"/>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"total_purchases_per_package"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"TotalPurchasesPerPackageEntity.getAllPurchasesPerPackage"</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p FROM TotalPurchasesPerPackageEntity p"</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TotalPurchasesPerPackageEntity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totalPurchases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78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B8044-0D27-B096-E208-5C3E6C2ECDDB}"/>
              </a:ext>
            </a:extLst>
          </p:cNvPr>
          <p:cNvSpPr>
            <a:spLocks noGrp="1"/>
          </p:cNvSpPr>
          <p:nvPr>
            <p:ph type="title"/>
          </p:nvPr>
        </p:nvSpPr>
        <p:spPr/>
        <p:txBody>
          <a:bodyPr/>
          <a:lstStyle/>
          <a:p>
            <a:r>
              <a:rPr lang="en-US" dirty="0"/>
              <a:t>Total Purchases per Package Validity Period Entity</a:t>
            </a:r>
          </a:p>
        </p:txBody>
      </p:sp>
      <p:sp>
        <p:nvSpPr>
          <p:cNvPr id="4" name="Rectangle 1">
            <a:extLst>
              <a:ext uri="{FF2B5EF4-FFF2-40B4-BE49-F238E27FC236}">
                <a16:creationId xmlns:a16="http://schemas.microsoft.com/office/drawing/2014/main" id="{D55C11E5-B677-EA10-28A8-54A23A8CD2A0}"/>
              </a:ext>
            </a:extLst>
          </p:cNvPr>
          <p:cNvSpPr>
            <a:spLocks noChangeArrowheads="1"/>
          </p:cNvSpPr>
          <p:nvPr/>
        </p:nvSpPr>
        <p:spPr bwMode="auto">
          <a:xfrm>
            <a:off x="15862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"total_purchases_per_package_validityperiod"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"TotalPurchasesPerPackageValidityPeriodEntity.getAllPurchasesPerPackageValidityPeriod"</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p FROM TotalPurchasesPerPackageValidityPeriodEntity p"</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TotalPurchasesPerPackageValidityPeriodEntity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871094"/>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totalPurchases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63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Functional analysis: consumer application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E68DDDAE-922D-6F84-F07C-723ABF33FF98}"/>
              </a:ext>
            </a:extLst>
          </p:cNvPr>
          <p:cNvSpPr txBox="1"/>
          <p:nvPr/>
        </p:nvSpPr>
        <p:spPr>
          <a:xfrm>
            <a:off x="838200" y="1073074"/>
            <a:ext cx="10515599" cy="4832092"/>
          </a:xfrm>
          <a:prstGeom prst="rect">
            <a:avLst/>
          </a:prstGeom>
          <a:noFill/>
        </p:spPr>
        <p:txBody>
          <a:bodyPr wrap="square">
            <a:spAutoFit/>
          </a:bodyPr>
          <a:lstStyle/>
          <a:p>
            <a:r>
              <a:rPr lang="en-US" sz="1400" dirty="0"/>
              <a:t>From the Home page, the user can access a </a:t>
            </a:r>
            <a:r>
              <a:rPr lang="en-US" sz="1400" dirty="0">
                <a:highlight>
                  <a:srgbClr val="00FF00"/>
                </a:highlight>
              </a:rPr>
              <a:t>Buy Service page</a:t>
            </a:r>
            <a:r>
              <a:rPr lang="en-US" sz="1400" dirty="0"/>
              <a:t> for purchasing a service package and thus creating a service subscription. The </a:t>
            </a:r>
            <a:r>
              <a:rPr lang="en-US" sz="1400" dirty="0">
                <a:highlight>
                  <a:srgbClr val="00FF00"/>
                </a:highlight>
              </a:rPr>
              <a:t>Buy Service page</a:t>
            </a:r>
            <a:r>
              <a:rPr lang="en-US" sz="1400" dirty="0"/>
              <a:t> contains a </a:t>
            </a:r>
            <a:r>
              <a:rPr lang="en-US" sz="1400" dirty="0">
                <a:highlight>
                  <a:srgbClr val="00FFFF"/>
                </a:highlight>
              </a:rPr>
              <a:t>form for purchasing a service package</a:t>
            </a:r>
            <a:r>
              <a:rPr lang="en-US" sz="1400" dirty="0"/>
              <a:t>. The form allows the user to </a:t>
            </a:r>
            <a:r>
              <a:rPr lang="en-US" sz="1400" dirty="0">
                <a:highlight>
                  <a:srgbClr val="C0C0C0"/>
                </a:highlight>
              </a:rPr>
              <a:t>select one package from the list of available ones </a:t>
            </a:r>
            <a:r>
              <a:rPr lang="en-US" sz="1400" dirty="0"/>
              <a:t>and </a:t>
            </a:r>
            <a:r>
              <a:rPr lang="en-US" sz="1400" dirty="0">
                <a:highlight>
                  <a:srgbClr val="C0C0C0"/>
                </a:highlight>
              </a:rPr>
              <a:t>choose the validity period duration</a:t>
            </a:r>
            <a:r>
              <a:rPr lang="en-US" sz="1400" dirty="0"/>
              <a:t> and the </a:t>
            </a:r>
            <a:r>
              <a:rPr lang="en-US" sz="1400" dirty="0">
                <a:highlight>
                  <a:srgbClr val="C0C0C0"/>
                </a:highlight>
              </a:rPr>
              <a:t>optional products</a:t>
            </a:r>
            <a:r>
              <a:rPr lang="en-US" sz="1400" dirty="0"/>
              <a:t> to buy together with the chosen service. The form also allows the user to </a:t>
            </a:r>
            <a:r>
              <a:rPr lang="en-US" sz="1400" dirty="0">
                <a:highlight>
                  <a:srgbClr val="C0C0C0"/>
                </a:highlight>
              </a:rPr>
              <a:t>select the start date of his/her subscription</a:t>
            </a:r>
            <a:r>
              <a:rPr lang="en-US" sz="1400" dirty="0"/>
              <a:t>. After choosing the service packages, the validity period and (0 or more) optional products, the </a:t>
            </a:r>
            <a:r>
              <a:rPr lang="en-US" sz="1400" dirty="0">
                <a:highlight>
                  <a:srgbClr val="C0C0C0"/>
                </a:highlight>
              </a:rPr>
              <a:t>user can press a </a:t>
            </a:r>
            <a:r>
              <a:rPr lang="en-US" sz="1400" dirty="0">
                <a:highlight>
                  <a:srgbClr val="00FFFF"/>
                </a:highlight>
              </a:rPr>
              <a:t>CONFIRM button</a:t>
            </a:r>
            <a:r>
              <a:rPr lang="en-US" sz="1400" dirty="0"/>
              <a:t>. The application displays a </a:t>
            </a:r>
            <a:r>
              <a:rPr lang="en-US" sz="1400" dirty="0">
                <a:highlight>
                  <a:srgbClr val="00FF00"/>
                </a:highlight>
              </a:rPr>
              <a:t>CONFIRMATION page</a:t>
            </a:r>
            <a:r>
              <a:rPr lang="en-US" sz="1400" dirty="0"/>
              <a:t> that summarizes the details of the chosen service package, the validity period, the optional products and the total price to be pre-paid: (monthly fee of service package * number of months) + (sum of monthly fees of options * number of months).</a:t>
            </a:r>
          </a:p>
          <a:p>
            <a:endParaRPr lang="en-US" sz="1400" dirty="0"/>
          </a:p>
          <a:p>
            <a:r>
              <a:rPr lang="en-US" sz="1400" dirty="0"/>
              <a:t> If the </a:t>
            </a:r>
            <a:r>
              <a:rPr lang="en-US" sz="1400" dirty="0">
                <a:highlight>
                  <a:srgbClr val="C0C0C0"/>
                </a:highlight>
              </a:rPr>
              <a:t>user has already logged in</a:t>
            </a:r>
            <a:r>
              <a:rPr lang="en-US" sz="1400" dirty="0"/>
              <a:t>, the CONFIRMATION page displays a </a:t>
            </a:r>
            <a:r>
              <a:rPr lang="en-US" sz="1400" dirty="0">
                <a:highlight>
                  <a:srgbClr val="00FFFF"/>
                </a:highlight>
              </a:rPr>
              <a:t>BUY button</a:t>
            </a:r>
            <a:r>
              <a:rPr lang="en-US" sz="1400" dirty="0"/>
              <a:t>. If the </a:t>
            </a:r>
            <a:r>
              <a:rPr lang="en-US" sz="1400" dirty="0">
                <a:highlight>
                  <a:srgbClr val="C0C0C0"/>
                </a:highlight>
              </a:rPr>
              <a:t>user has not logged in</a:t>
            </a:r>
            <a:r>
              <a:rPr lang="en-US" sz="1400" dirty="0"/>
              <a:t>, the CONFIRMATION page displays </a:t>
            </a:r>
            <a:r>
              <a:rPr lang="en-US" sz="1400" dirty="0">
                <a:highlight>
                  <a:srgbClr val="00FFFF"/>
                </a:highlight>
              </a:rPr>
              <a:t>a link to the login page</a:t>
            </a:r>
            <a:r>
              <a:rPr lang="en-US" sz="1400" dirty="0"/>
              <a:t> and a </a:t>
            </a:r>
            <a:r>
              <a:rPr lang="en-US" sz="1400" dirty="0">
                <a:highlight>
                  <a:srgbClr val="00FFFF"/>
                </a:highlight>
              </a:rPr>
              <a:t>link to the REGISTRATION page</a:t>
            </a:r>
            <a:r>
              <a:rPr lang="en-US" sz="1400" dirty="0"/>
              <a:t>. After either </a:t>
            </a:r>
            <a:r>
              <a:rPr lang="en-US" sz="1400" dirty="0">
                <a:highlight>
                  <a:srgbClr val="C0C0C0"/>
                </a:highlight>
              </a:rPr>
              <a:t>logging in or registering</a:t>
            </a:r>
            <a:r>
              <a:rPr lang="en-US" sz="1400" dirty="0"/>
              <a:t> and immediately logging in, the </a:t>
            </a:r>
            <a:r>
              <a:rPr lang="en-US" sz="1400" dirty="0">
                <a:highlight>
                  <a:srgbClr val="00FF00"/>
                </a:highlight>
              </a:rPr>
              <a:t>CONFIRMATION page</a:t>
            </a:r>
            <a:r>
              <a:rPr lang="en-US" sz="1400" dirty="0"/>
              <a:t> is redisplayed with </a:t>
            </a:r>
            <a:r>
              <a:rPr lang="en-US" sz="1400" dirty="0">
                <a:highlight>
                  <a:srgbClr val="00FFFF"/>
                </a:highlight>
              </a:rPr>
              <a:t>all the confirmed details</a:t>
            </a:r>
            <a:r>
              <a:rPr lang="en-US" sz="1400" dirty="0"/>
              <a:t> and the </a:t>
            </a:r>
            <a:r>
              <a:rPr lang="en-US" sz="1400" dirty="0">
                <a:highlight>
                  <a:srgbClr val="00FFFF"/>
                </a:highlight>
              </a:rPr>
              <a:t>BUY button</a:t>
            </a:r>
            <a:r>
              <a:rPr lang="en-US" sz="1400" dirty="0"/>
              <a:t>. </a:t>
            </a:r>
          </a:p>
          <a:p>
            <a:endParaRPr lang="en-US" sz="1400" dirty="0"/>
          </a:p>
          <a:p>
            <a:r>
              <a:rPr lang="en-US" sz="1400" dirty="0"/>
              <a:t>When </a:t>
            </a:r>
            <a:r>
              <a:rPr lang="en-US" sz="1400" dirty="0">
                <a:highlight>
                  <a:srgbClr val="C0C0C0"/>
                </a:highlight>
              </a:rPr>
              <a:t>the user presses the </a:t>
            </a:r>
            <a:r>
              <a:rPr lang="en-US" sz="1400" dirty="0">
                <a:highlight>
                  <a:srgbClr val="00FFFF"/>
                </a:highlight>
              </a:rPr>
              <a:t>BUY button</a:t>
            </a:r>
            <a:r>
              <a:rPr lang="en-US" sz="1400" dirty="0"/>
              <a:t>, an </a:t>
            </a:r>
            <a:r>
              <a:rPr lang="en-US" sz="1400" dirty="0">
                <a:highlight>
                  <a:srgbClr val="FFFF00"/>
                </a:highlight>
              </a:rPr>
              <a:t>order is created</a:t>
            </a:r>
            <a:r>
              <a:rPr lang="en-US" sz="1400" dirty="0"/>
              <a:t>.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a:t>
            </a:r>
            <a:r>
              <a:rPr lang="en-US" sz="1400" dirty="0">
                <a:highlight>
                  <a:srgbClr val="FFFF00"/>
                </a:highlight>
              </a:rPr>
              <a:t>the application bills the customer by calling an external service</a:t>
            </a:r>
            <a:r>
              <a:rPr lang="en-US" sz="1400" dirty="0"/>
              <a:t>. If </a:t>
            </a:r>
            <a:r>
              <a:rPr lang="en-US" sz="1400" dirty="0">
                <a:highlight>
                  <a:srgbClr val="C0C0C0"/>
                </a:highlight>
              </a:rPr>
              <a:t>the external service accepts the billing</a:t>
            </a:r>
            <a:r>
              <a:rPr lang="en-US" sz="1400" dirty="0"/>
              <a:t>, the order is marked as valid and a </a:t>
            </a:r>
            <a:r>
              <a:rPr lang="en-US" sz="1400" dirty="0">
                <a:highlight>
                  <a:srgbClr val="FFFF00"/>
                </a:highlight>
              </a:rPr>
              <a:t>service activation schedule is created for the user</a:t>
            </a:r>
            <a:r>
              <a:rPr lang="en-US" sz="1400" dirty="0"/>
              <a:t>. A service activation schedule is a record of the services and optional products to activate for the user with their date of activation and date of deactivation.</a:t>
            </a:r>
          </a:p>
          <a:p>
            <a:endParaRPr lang="en-US" sz="1400" dirty="0"/>
          </a:p>
          <a:p>
            <a:r>
              <a:rPr lang="en-US" sz="1400" dirty="0"/>
              <a:t>If </a:t>
            </a:r>
            <a:r>
              <a:rPr lang="en-US" sz="1400" dirty="0">
                <a:highlight>
                  <a:srgbClr val="C0C0C0"/>
                </a:highlight>
              </a:rPr>
              <a:t>the external service rejects the billing</a:t>
            </a:r>
            <a:r>
              <a:rPr lang="en-US" sz="1400" dirty="0"/>
              <a:t>, the order is put in the rejected status and the </a:t>
            </a:r>
            <a:r>
              <a:rPr lang="en-US" sz="1400" dirty="0">
                <a:highlight>
                  <a:srgbClr val="FFFF00"/>
                </a:highlight>
              </a:rPr>
              <a:t>user is flagged as insolvent</a:t>
            </a:r>
            <a:r>
              <a:rPr lang="en-US" sz="1400" dirty="0"/>
              <a:t>. When an insolvent user logs in, the </a:t>
            </a:r>
            <a:r>
              <a:rPr lang="en-US" sz="1400" dirty="0">
                <a:highlight>
                  <a:srgbClr val="00FF00"/>
                </a:highlight>
              </a:rPr>
              <a:t>home page</a:t>
            </a:r>
            <a:r>
              <a:rPr lang="en-US" sz="1400" dirty="0"/>
              <a:t> also </a:t>
            </a:r>
            <a:r>
              <a:rPr lang="en-US" sz="1400" dirty="0">
                <a:highlight>
                  <a:srgbClr val="00FFFF"/>
                </a:highlight>
              </a:rPr>
              <a:t>contains the list of rejected orders</a:t>
            </a:r>
            <a:r>
              <a:rPr lang="en-US" sz="1400" dirty="0"/>
              <a:t>. The </a:t>
            </a:r>
            <a:r>
              <a:rPr lang="en-US" sz="1400" dirty="0">
                <a:highlight>
                  <a:srgbClr val="C0C0C0"/>
                </a:highlight>
              </a:rPr>
              <a:t>user can select one of such orders</a:t>
            </a:r>
            <a:r>
              <a:rPr lang="en-US" sz="1400" dirty="0"/>
              <a:t>, access the </a:t>
            </a:r>
            <a:r>
              <a:rPr lang="en-US" sz="1400" dirty="0">
                <a:highlight>
                  <a:srgbClr val="00FF00"/>
                </a:highlight>
              </a:rPr>
              <a:t>CONFIRMATION page</a:t>
            </a:r>
            <a:r>
              <a:rPr lang="en-US" sz="1400" dirty="0"/>
              <a:t>, </a:t>
            </a:r>
            <a:r>
              <a:rPr lang="en-US" sz="1400" dirty="0">
                <a:highlight>
                  <a:srgbClr val="C0C0C0"/>
                </a:highlight>
              </a:rPr>
              <a:t>press</a:t>
            </a:r>
            <a:r>
              <a:rPr lang="en-US" sz="1400" dirty="0"/>
              <a:t> the </a:t>
            </a:r>
            <a:r>
              <a:rPr lang="en-US" sz="1400" dirty="0">
                <a:highlight>
                  <a:srgbClr val="00FFFF"/>
                </a:highlight>
              </a:rPr>
              <a:t>BUY button</a:t>
            </a:r>
            <a:r>
              <a:rPr lang="en-US" sz="1400" dirty="0"/>
              <a:t> and </a:t>
            </a:r>
            <a:r>
              <a:rPr lang="en-US" sz="1400" dirty="0">
                <a:highlight>
                  <a:srgbClr val="C0C0C0"/>
                </a:highlight>
              </a:rPr>
              <a:t>attempt the payment again</a:t>
            </a:r>
            <a:r>
              <a:rPr lang="en-US" sz="1400" dirty="0"/>
              <a:t>. When the </a:t>
            </a:r>
            <a:r>
              <a:rPr lang="en-US" sz="1400" dirty="0">
                <a:highlight>
                  <a:srgbClr val="C0C0C0"/>
                </a:highlight>
              </a:rPr>
              <a:t>same user causes three failed payments</a:t>
            </a:r>
            <a:r>
              <a:rPr lang="en-US" sz="1400" dirty="0"/>
              <a:t>, </a:t>
            </a:r>
            <a:r>
              <a:rPr lang="en-US" sz="1400" dirty="0">
                <a:highlight>
                  <a:srgbClr val="FFFF00"/>
                </a:highlight>
              </a:rPr>
              <a:t>an alert is created</a:t>
            </a:r>
            <a:r>
              <a:rPr lang="en-US" sz="1400" dirty="0"/>
              <a:t> in a dedicated auditing table, with the user Id, username, email, and the amount, date and time of the last rejection.</a:t>
            </a:r>
            <a:endParaRPr lang="it-IT" sz="1400" dirty="0"/>
          </a:p>
        </p:txBody>
      </p:sp>
      <p:sp>
        <p:nvSpPr>
          <p:cNvPr id="6" name="TextBox 5">
            <a:extLst>
              <a:ext uri="{FF2B5EF4-FFF2-40B4-BE49-F238E27FC236}">
                <a16:creationId xmlns:a16="http://schemas.microsoft.com/office/drawing/2014/main" id="{9D530D59-FBD8-FC12-7EF3-A00620B4B653}"/>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7" name="TextBox 6">
            <a:extLst>
              <a:ext uri="{FF2B5EF4-FFF2-40B4-BE49-F238E27FC236}">
                <a16:creationId xmlns:a16="http://schemas.microsoft.com/office/drawing/2014/main" id="{20EEE78D-7F9C-A45A-44C7-BFDCA4D0F2F4}"/>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8" name="TextBox 7">
            <a:extLst>
              <a:ext uri="{FF2B5EF4-FFF2-40B4-BE49-F238E27FC236}">
                <a16:creationId xmlns:a16="http://schemas.microsoft.com/office/drawing/2014/main" id="{3148F1EF-AC1C-0735-FBC2-64973666A379}"/>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9" name="TextBox 8">
            <a:extLst>
              <a:ext uri="{FF2B5EF4-FFF2-40B4-BE49-F238E27FC236}">
                <a16:creationId xmlns:a16="http://schemas.microsoft.com/office/drawing/2014/main" id="{7C2A2DAD-2DB9-9CD2-1670-0628AFE8104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69193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69C7-E5BA-0B23-1F45-E7BBA3287715}"/>
              </a:ext>
            </a:extLst>
          </p:cNvPr>
          <p:cNvSpPr>
            <a:spLocks noGrp="1"/>
          </p:cNvSpPr>
          <p:nvPr>
            <p:ph type="title"/>
          </p:nvPr>
        </p:nvSpPr>
        <p:spPr/>
        <p:txBody>
          <a:bodyPr/>
          <a:lstStyle/>
          <a:p>
            <a:r>
              <a:rPr lang="en-US" dirty="0"/>
              <a:t>Total Sales Per Package Entity</a:t>
            </a:r>
          </a:p>
        </p:txBody>
      </p:sp>
      <p:sp>
        <p:nvSpPr>
          <p:cNvPr id="4" name="Rectangle 1">
            <a:extLst>
              <a:ext uri="{FF2B5EF4-FFF2-40B4-BE49-F238E27FC236}">
                <a16:creationId xmlns:a16="http://schemas.microsoft.com/office/drawing/2014/main" id="{E056373E-A9C8-9AC8-CE60-A9C9F38DC108}"/>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"total_sales_per_package"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"TotalSalesPerPackageEntity.getTotalSalesPerPackage"</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TotalSalesPerPackageEntity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TotalSalesPerPackageEntity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"totalsalesWithOptionalProduct"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totalSalesWithOptionalProduct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00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BF993-B540-7B3A-3501-A25528FC2E74}"/>
              </a:ext>
            </a:extLst>
          </p:cNvPr>
          <p:cNvSpPr>
            <a:spLocks noGrp="1"/>
          </p:cNvSpPr>
          <p:nvPr>
            <p:ph type="title"/>
          </p:nvPr>
        </p:nvSpPr>
        <p:spPr/>
        <p:txBody>
          <a:bodyPr/>
          <a:lstStyle/>
          <a:p>
            <a:r>
              <a:rPr lang="en-US" dirty="0"/>
              <a:t>User Entity</a:t>
            </a:r>
          </a:p>
        </p:txBody>
      </p:sp>
      <p:sp>
        <p:nvSpPr>
          <p:cNvPr id="4" name="Rectangle 1">
            <a:extLst>
              <a:ext uri="{FF2B5EF4-FFF2-40B4-BE49-F238E27FC236}">
                <a16:creationId xmlns:a16="http://schemas.microsoft.com/office/drawing/2014/main" id="{F17BC395-103D-94FE-31F6-0ECDB8089F83}"/>
              </a:ext>
            </a:extLst>
          </p:cNvPr>
          <p:cNvSpPr>
            <a:spLocks noChangeArrowheads="1"/>
          </p:cNvSpPr>
          <p:nvPr/>
        </p:nvSpPr>
        <p:spPr bwMode="auto">
          <a:xfrm>
            <a:off x="195943" y="373224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UserEntity u WHERE u.username = :username AND u.password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"UserEntity.findByEmail"</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UserEntity u WHERE u.email = :email"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"email"</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"isInsolvent"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boolean </a:t>
            </a:r>
            <a:r>
              <a:rPr kumimoji="0" lang="en-US" altLang="en-US" sz="1000" b="0" i="0" u="none" strike="noStrike" cap="none" normalizeH="0" baseline="0">
                <a:ln>
                  <a:noFill/>
                </a:ln>
                <a:solidFill>
                  <a:srgbClr val="871094"/>
                </a:solidFill>
                <a:effectLst/>
                <a:latin typeface="JetBrains Mono"/>
              </a:rPr>
              <a:t>isInsolvent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"FailedAttempts"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failedAttempts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@OneToOne</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"relatedUser"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ALL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AlertEntity </a:t>
            </a:r>
            <a:r>
              <a:rPr kumimoji="0" lang="en-US" altLang="en-US" sz="1000" b="0" i="0" u="none" strike="noStrike" cap="none" normalizeH="0" baseline="0">
                <a:ln>
                  <a:noFill/>
                </a:ln>
                <a:solidFill>
                  <a:srgbClr val="871094"/>
                </a:solidFill>
                <a:effectLst/>
                <a:latin typeface="JetBrains Mono"/>
              </a:rPr>
              <a:t>alert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OrderEntity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orderEntities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InsolventUsersEntity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associatedInsolventUser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610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9B89C5-3CE7-6FAA-5DAE-A14A3FA37C24}"/>
              </a:ext>
            </a:extLst>
          </p:cNvPr>
          <p:cNvSpPr>
            <a:spLocks noGrp="1"/>
          </p:cNvSpPr>
          <p:nvPr>
            <p:ph type="title"/>
          </p:nvPr>
        </p:nvSpPr>
        <p:spPr>
          <a:xfrm>
            <a:off x="838200" y="2766218"/>
            <a:ext cx="10515600" cy="1325563"/>
          </a:xfrm>
        </p:spPr>
        <p:txBody>
          <a:bodyPr>
            <a:normAutofit/>
          </a:bodyPr>
          <a:lstStyle/>
          <a:p>
            <a:pPr algn="ctr"/>
            <a:r>
              <a:rPr lang="en-GB" sz="2800" b="1" dirty="0">
                <a:effectLst/>
                <a:latin typeface="Arial" panose="020B0604020202020204" pitchFamily="34" charset="0"/>
                <a:ea typeface="Calibri" panose="020F0502020204030204" pitchFamily="34" charset="0"/>
                <a:cs typeface="Arial" panose="020B0604020202020204" pitchFamily="34" charset="0"/>
              </a:rPr>
              <a:t>List of components</a:t>
            </a:r>
            <a:endParaRPr lang="en-US" sz="6000" dirty="0"/>
          </a:p>
        </p:txBody>
      </p:sp>
    </p:spTree>
    <p:extLst>
      <p:ext uri="{BB962C8B-B14F-4D97-AF65-F5344CB8AC3E}">
        <p14:creationId xmlns:p14="http://schemas.microsoft.com/office/powerpoint/2010/main" val="1406563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A2AB85C-3133-7E4C-7434-E72E01D9EC8E}"/>
              </a:ext>
            </a:extLst>
          </p:cNvPr>
          <p:cNvSpPr txBox="1"/>
          <p:nvPr/>
        </p:nvSpPr>
        <p:spPr>
          <a:xfrm>
            <a:off x="1063691" y="781152"/>
            <a:ext cx="5032310"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User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buyservice.html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confirmation.html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payorder.html</a:t>
            </a:r>
          </a:p>
        </p:txBody>
      </p:sp>
      <p:sp>
        <p:nvSpPr>
          <p:cNvPr id="2" name="CasellaDiTesto 1">
            <a:extLst>
              <a:ext uri="{FF2B5EF4-FFF2-40B4-BE49-F238E27FC236}">
                <a16:creationId xmlns:a16="http://schemas.microsoft.com/office/drawing/2014/main" id="{19C356A2-0B5F-25F6-2B3D-EDB19C955BCB}"/>
              </a:ext>
            </a:extLst>
          </p:cNvPr>
          <p:cNvSpPr txBox="1"/>
          <p:nvPr/>
        </p:nvSpPr>
        <p:spPr>
          <a:xfrm>
            <a:off x="1063690" y="2919663"/>
            <a:ext cx="5032310"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sales.html</a:t>
            </a:r>
          </a:p>
        </p:txBody>
      </p:sp>
      <p:sp>
        <p:nvSpPr>
          <p:cNvPr id="3" name="CasellaDiTesto 2">
            <a:extLst>
              <a:ext uri="{FF2B5EF4-FFF2-40B4-BE49-F238E27FC236}">
                <a16:creationId xmlns:a16="http://schemas.microsoft.com/office/drawing/2014/main" id="{7B2DA4F0-B680-B228-2BE0-A15F841A2584}"/>
              </a:ext>
            </a:extLst>
          </p:cNvPr>
          <p:cNvSpPr txBox="1"/>
          <p:nvPr/>
        </p:nvSpPr>
        <p:spPr>
          <a:xfrm>
            <a:off x="6096000" y="994611"/>
            <a:ext cx="5293895" cy="369331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Servlets (Web Tier)</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AdminCreateOptionalServlet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AdminCreatePackageServlet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AdminSalesServlet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BuyServicePageServlet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ConfirmationPageServlet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LoginEmployeeServlet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LogoutServlet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PayOrderPageServlet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SignUpServlet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703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(Business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970318"/>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AlertService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List&lt;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getAlerts</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EmployeeService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EmployeeEntity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id, String password)</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OptionalProductService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OrderService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findOrderById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persistOrder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updateOrderOnState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PeriodService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getPeriodById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period)</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validityPeriods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asellaDiTesto 18">
            <a:extLst>
              <a:ext uri="{FF2B5EF4-FFF2-40B4-BE49-F238E27FC236}">
                <a16:creationId xmlns:a16="http://schemas.microsoft.com/office/drawing/2014/main" id="{6F124D99-7957-25D9-F47E-E41B31C4B798}"/>
              </a:ext>
            </a:extLst>
          </p:cNvPr>
          <p:cNvSpPr txBox="1"/>
          <p:nvPr/>
        </p:nvSpPr>
        <p:spPr>
          <a:xfrm>
            <a:off x="6096000" y="2021305"/>
            <a:ext cx="5662863"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Arial" panose="020B0604020202020204" pitchFamily="34" charset="0"/>
                <a:cs typeface="Arial" panose="020B0604020202020204" pitchFamily="34" charset="0"/>
              </a:rPr>
              <a:t>ServicePackageService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getAllPackages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getPackageById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packageId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persistServicePackage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ServiceService</a:t>
            </a:r>
            <a:r>
              <a:rPr lang="en-US" altLang="en-US" sz="1200" dirty="0">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servicesList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findUserByUsername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findUserByEmail</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email)</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addNewUser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 String email)</a:t>
            </a:r>
          </a:p>
          <a:p>
            <a:pPr marL="628650" lvl="1" indent="-17145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723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(Materialized Views)</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getAverageSales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BestsellerOptionalProductEntity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getBestsellerProduct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getInsolventUsers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getSuspendedOrders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getTotalPurchasesPerPackageValidityPeriod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getTotalSalesPerPackage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371600" lvl="2" indent="-45720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044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a:xfrm>
            <a:off x="838200" y="365125"/>
            <a:ext cx="5257800" cy="1325563"/>
          </a:xfrm>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Entities (Dat</a:t>
            </a:r>
            <a:r>
              <a:rPr lang="en-GB" sz="2400" b="1" dirty="0">
                <a:latin typeface="Arial" panose="020B0604020202020204" pitchFamily="34" charset="0"/>
                <a:ea typeface="Calibri" panose="020F0502020204030204" pitchFamily="34" charset="0"/>
                <a:cs typeface="Arial" panose="020B0604020202020204" pitchFamily="34" charset="0"/>
              </a:rPr>
              <a:t>a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1569660"/>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AlertEntity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EmployeeEntity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OrderEntity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a:t>
            </a:r>
            <a:r>
              <a:rPr lang="en-US" altLang="en-US" sz="1200" dirty="0" err="1">
                <a:latin typeface="Arial" panose="020B0604020202020204" pitchFamily="34" charset="0"/>
                <a:cs typeface="Arial" panose="020B0604020202020204" pitchFamily="34" charset="0"/>
              </a:rPr>
              <a:t>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a:t>
            </a:r>
            <a:r>
              <a:rPr lang="en-US" altLang="en-US" sz="1200" dirty="0" err="1">
                <a:latin typeface="Arial" panose="020B0604020202020204" pitchFamily="34" charset="0"/>
                <a:cs typeface="Arial" panose="020B0604020202020204" pitchFamily="34" charset="0"/>
              </a:rPr>
              <a:t>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itolo 1">
            <a:extLst>
              <a:ext uri="{FF2B5EF4-FFF2-40B4-BE49-F238E27FC236}">
                <a16:creationId xmlns:a16="http://schemas.microsoft.com/office/drawing/2014/main" id="{66F75A0A-7AAF-C652-C853-9B57888C60E4}"/>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lvl="1" indent="-285750" algn="ctr">
              <a:lnSpc>
                <a:spcPct val="107000"/>
              </a:lnSpc>
              <a:spcAft>
                <a:spcPts val="800"/>
              </a:spcAft>
            </a:pPr>
            <a:r>
              <a:rPr lang="en-GB" sz="2400" b="1" kern="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Entities (Materialized Views)</a:t>
            </a:r>
            <a:endParaRPr lang="en-GB" sz="2400" kern="0" dirty="0">
              <a:solidFill>
                <a:sysClr val="windowText" lastClr="000000"/>
              </a:solidFill>
              <a:latin typeface="Calibri" panose="020F0502020204030204" pitchFamily="34" charset="0"/>
              <a:ea typeface="Calibri" panose="020F050202020403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6370311B-B5BC-F0B0-43A8-AED9889F6065}"/>
              </a:ext>
            </a:extLst>
          </p:cNvPr>
          <p:cNvSpPr txBox="1"/>
          <p:nvPr/>
        </p:nvSpPr>
        <p:spPr>
          <a:xfrm>
            <a:off x="6096000" y="2021305"/>
            <a:ext cx="5662863" cy="1384995"/>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SuspendedOrdersEntity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TotalPurchasesPerPackageValidityPeriodEntity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97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(1)</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7" name="Picture 6">
            <a:extLst>
              <a:ext uri="{FF2B5EF4-FFF2-40B4-BE49-F238E27FC236}">
                <a16:creationId xmlns:a16="http://schemas.microsoft.com/office/drawing/2014/main" id="{D3CC4E0F-A85A-2DD2-7D25-9BBCB51DCA4E}"/>
              </a:ext>
            </a:extLst>
          </p:cNvPr>
          <p:cNvPicPr>
            <a:picLocks noChangeAspect="1"/>
          </p:cNvPicPr>
          <p:nvPr/>
        </p:nvPicPr>
        <p:blipFill rotWithShape="1">
          <a:blip r:embed="rId2"/>
          <a:srcRect t="4256" b="2502"/>
          <a:stretch/>
        </p:blipFill>
        <p:spPr>
          <a:xfrm>
            <a:off x="838199" y="1542197"/>
            <a:ext cx="7411612" cy="4416521"/>
          </a:xfrm>
          <a:prstGeom prst="rect">
            <a:avLst/>
          </a:prstGeom>
        </p:spPr>
      </p:pic>
      <p:sp>
        <p:nvSpPr>
          <p:cNvPr id="8" name="TextBox 7">
            <a:extLst>
              <a:ext uri="{FF2B5EF4-FFF2-40B4-BE49-F238E27FC236}">
                <a16:creationId xmlns:a16="http://schemas.microsoft.com/office/drawing/2014/main" id="{490B7D2C-9A8A-AF8F-8A3D-C29EA1C52563}"/>
              </a:ext>
            </a:extLst>
          </p:cNvPr>
          <p:cNvSpPr txBox="1"/>
          <p:nvPr/>
        </p:nvSpPr>
        <p:spPr>
          <a:xfrm>
            <a:off x="8249811" y="1550419"/>
            <a:ext cx="3578249" cy="5078313"/>
          </a:xfrm>
          <a:prstGeom prst="rect">
            <a:avLst/>
          </a:prstGeom>
          <a:noFill/>
        </p:spPr>
        <p:txBody>
          <a:bodyPr wrap="square" rtlCol="0">
            <a:spAutoFit/>
          </a:bodyPr>
          <a:lstStyle/>
          <a:p>
            <a:r>
              <a:rPr lang="it-IT" b="1" dirty="0"/>
              <a:t>IMPLEMENTATION NOTES:</a:t>
            </a:r>
          </a:p>
          <a:p>
            <a:endParaRPr lang="it-IT" dirty="0"/>
          </a:p>
          <a:p>
            <a:pPr algn="just"/>
            <a:r>
              <a:rPr lang="it-IT" sz="1600" dirty="0"/>
              <a:t>The </a:t>
            </a:r>
            <a:r>
              <a:rPr lang="it-IT" sz="1600" b="1" i="1" dirty="0" err="1"/>
              <a:t>BuyServicePackage</a:t>
            </a:r>
            <a:r>
              <a:rPr lang="it-IT" sz="1600" dirty="0"/>
              <a:t> controller </a:t>
            </a:r>
            <a:r>
              <a:rPr lang="it-IT" sz="1600" dirty="0" err="1"/>
              <a:t>needs</a:t>
            </a:r>
            <a:r>
              <a:rPr lang="it-IT" sz="1600" dirty="0"/>
              <a:t> to be </a:t>
            </a:r>
            <a:r>
              <a:rPr lang="it-IT" sz="1600" dirty="0" err="1"/>
              <a:t>called</a:t>
            </a:r>
            <a:r>
              <a:rPr lang="it-IT" sz="1600" dirty="0"/>
              <a:t> </a:t>
            </a:r>
            <a:r>
              <a:rPr lang="it-IT" sz="1600" dirty="0" err="1"/>
              <a:t>twice</a:t>
            </a:r>
            <a:r>
              <a:rPr lang="it-IT" sz="1600" dirty="0"/>
              <a:t>.</a:t>
            </a:r>
          </a:p>
          <a:p>
            <a:pPr algn="just"/>
            <a:endParaRPr lang="it-IT" sz="1600" dirty="0"/>
          </a:p>
          <a:p>
            <a:pPr algn="just"/>
            <a:r>
              <a:rPr lang="it-IT" sz="1600" dirty="0"/>
              <a:t>At the first time, all the service packages are </a:t>
            </a:r>
            <a:r>
              <a:rPr lang="it-IT" sz="1600" dirty="0" err="1"/>
              <a:t>retrieved</a:t>
            </a:r>
            <a:r>
              <a:rPr lang="it-IT" sz="1600" dirty="0"/>
              <a:t> and </a:t>
            </a:r>
            <a:r>
              <a:rPr lang="it-IT" sz="1600" dirty="0" err="1"/>
              <a:t>sent</a:t>
            </a:r>
            <a:r>
              <a:rPr lang="it-IT" sz="1600" dirty="0"/>
              <a:t> to the </a:t>
            </a:r>
            <a:r>
              <a:rPr lang="it-IT" sz="1600" b="1" dirty="0"/>
              <a:t>buyservice.html </a:t>
            </a:r>
            <a:r>
              <a:rPr lang="it-IT" sz="1600" dirty="0"/>
              <a:t>page.</a:t>
            </a:r>
          </a:p>
          <a:p>
            <a:pPr algn="just"/>
            <a:r>
              <a:rPr lang="it-IT" sz="1600" dirty="0" err="1"/>
              <a:t>Then</a:t>
            </a:r>
            <a:r>
              <a:rPr lang="it-IT" sz="1600" dirty="0"/>
              <a:t>, </a:t>
            </a:r>
            <a:r>
              <a:rPr lang="it-IT" sz="1600" dirty="0" err="1"/>
              <a:t>when</a:t>
            </a:r>
            <a:r>
              <a:rPr lang="it-IT" sz="1600" dirty="0"/>
              <a:t> the user </a:t>
            </a:r>
            <a:r>
              <a:rPr lang="it-IT" sz="1600" dirty="0" err="1"/>
              <a:t>selects</a:t>
            </a:r>
            <a:r>
              <a:rPr lang="it-IT" sz="1600" dirty="0"/>
              <a:t> one service package to </a:t>
            </a:r>
            <a:r>
              <a:rPr lang="it-IT" sz="1600" dirty="0" err="1"/>
              <a:t>buy</a:t>
            </a:r>
            <a:r>
              <a:rPr lang="it-IT" sz="1600" dirty="0"/>
              <a:t>, </a:t>
            </a:r>
            <a:r>
              <a:rPr lang="it-IT" sz="1600" dirty="0" err="1"/>
              <a:t>its</a:t>
            </a:r>
            <a:r>
              <a:rPr lang="it-IT" sz="1600" dirty="0"/>
              <a:t> ID </a:t>
            </a:r>
            <a:r>
              <a:rPr lang="it-IT" sz="1600" dirty="0" err="1"/>
              <a:t>is</a:t>
            </a:r>
            <a:r>
              <a:rPr lang="it-IT" sz="1600" dirty="0"/>
              <a:t> </a:t>
            </a:r>
            <a:r>
              <a:rPr lang="it-IT" sz="1600" dirty="0" err="1"/>
              <a:t>sent</a:t>
            </a:r>
            <a:r>
              <a:rPr lang="it-IT" sz="1600" dirty="0"/>
              <a:t> to the controller, </a:t>
            </a:r>
            <a:r>
              <a:rPr lang="it-IT" sz="1600" dirty="0" err="1"/>
              <a:t>which</a:t>
            </a:r>
            <a:r>
              <a:rPr lang="it-IT" sz="1600" dirty="0"/>
              <a:t> </a:t>
            </a:r>
            <a:r>
              <a:rPr lang="it-IT" sz="1600" dirty="0" err="1"/>
              <a:t>retrieves</a:t>
            </a:r>
            <a:r>
              <a:rPr lang="it-IT" sz="1600" dirty="0"/>
              <a:t> the </a:t>
            </a:r>
            <a:r>
              <a:rPr lang="it-IT" sz="1600" dirty="0" err="1"/>
              <a:t>associated</a:t>
            </a:r>
            <a:r>
              <a:rPr lang="it-IT" sz="1600" dirty="0"/>
              <a:t> information and </a:t>
            </a:r>
            <a:r>
              <a:rPr lang="it-IT" sz="1600" dirty="0" err="1"/>
              <a:t>sends</a:t>
            </a:r>
            <a:r>
              <a:rPr lang="it-IT" sz="1600" dirty="0"/>
              <a:t> </a:t>
            </a:r>
            <a:r>
              <a:rPr lang="it-IT" sz="1600" dirty="0" err="1"/>
              <a:t>it</a:t>
            </a:r>
            <a:r>
              <a:rPr lang="it-IT" sz="1600" dirty="0"/>
              <a:t> back to the web page. </a:t>
            </a:r>
            <a:r>
              <a:rPr lang="it-IT" sz="1600" dirty="0" err="1"/>
              <a:t>This</a:t>
            </a:r>
            <a:r>
              <a:rPr lang="it-IT" sz="1600" dirty="0"/>
              <a:t> </a:t>
            </a:r>
            <a:r>
              <a:rPr lang="it-IT" sz="1600" dirty="0" err="1"/>
              <a:t>allows</a:t>
            </a:r>
            <a:r>
              <a:rPr lang="it-IT" sz="1600" dirty="0"/>
              <a:t> the user to </a:t>
            </a:r>
            <a:r>
              <a:rPr lang="it-IT" sz="1600" dirty="0" err="1"/>
              <a:t>select</a:t>
            </a:r>
            <a:r>
              <a:rPr lang="it-IT" sz="1600" dirty="0"/>
              <a:t> a </a:t>
            </a:r>
            <a:r>
              <a:rPr lang="it-IT" sz="1600" dirty="0" err="1"/>
              <a:t>validity</a:t>
            </a:r>
            <a:r>
              <a:rPr lang="it-IT" sz="1600" dirty="0"/>
              <a:t> </a:t>
            </a:r>
            <a:r>
              <a:rPr lang="it-IT" sz="1600" dirty="0" err="1"/>
              <a:t>period</a:t>
            </a:r>
            <a:r>
              <a:rPr lang="it-IT" sz="1600" dirty="0"/>
              <a:t> and the optional products </a:t>
            </a:r>
            <a:r>
              <a:rPr lang="it-IT" sz="1600" dirty="0" err="1"/>
              <a:t>associated</a:t>
            </a:r>
            <a:r>
              <a:rPr lang="it-IT" sz="1600" dirty="0"/>
              <a:t> with the </a:t>
            </a:r>
            <a:r>
              <a:rPr lang="it-IT" sz="1600" dirty="0" err="1"/>
              <a:t>selected</a:t>
            </a:r>
            <a:r>
              <a:rPr lang="it-IT" sz="1600" dirty="0"/>
              <a:t> package.</a:t>
            </a:r>
          </a:p>
          <a:p>
            <a:pPr algn="just"/>
            <a:endParaRPr lang="it-IT" sz="1600" dirty="0"/>
          </a:p>
          <a:p>
            <a:pPr algn="just"/>
            <a:r>
              <a:rPr lang="it-IT" sz="1600" dirty="0"/>
              <a:t>The </a:t>
            </a:r>
            <a:r>
              <a:rPr lang="it-IT" sz="1600" dirty="0" err="1"/>
              <a:t>attribute</a:t>
            </a:r>
            <a:r>
              <a:rPr lang="it-IT" sz="1600" dirty="0"/>
              <a:t> «order» </a:t>
            </a:r>
            <a:r>
              <a:rPr lang="it-IT" sz="1600" dirty="0" err="1"/>
              <a:t>which</a:t>
            </a:r>
            <a:r>
              <a:rPr lang="it-IT" sz="1600" dirty="0"/>
              <a:t> </a:t>
            </a:r>
            <a:r>
              <a:rPr lang="it-IT" sz="1600" dirty="0" err="1"/>
              <a:t>is</a:t>
            </a:r>
            <a:r>
              <a:rPr lang="it-IT" sz="1600" dirty="0"/>
              <a:t> </a:t>
            </a:r>
            <a:r>
              <a:rPr lang="it-IT" sz="1600" dirty="0" err="1"/>
              <a:t>potentially</a:t>
            </a:r>
            <a:r>
              <a:rPr lang="it-IT" sz="1600" dirty="0"/>
              <a:t> </a:t>
            </a:r>
            <a:r>
              <a:rPr lang="it-IT" sz="1600" dirty="0" err="1"/>
              <a:t>associated</a:t>
            </a:r>
            <a:r>
              <a:rPr lang="it-IT" sz="1600" dirty="0"/>
              <a:t> with </a:t>
            </a:r>
            <a:r>
              <a:rPr lang="it-IT" sz="1600" dirty="0" err="1"/>
              <a:t>previous</a:t>
            </a:r>
            <a:r>
              <a:rPr lang="it-IT" sz="1600" dirty="0"/>
              <a:t> </a:t>
            </a:r>
            <a:r>
              <a:rPr lang="it-IT" sz="1600" dirty="0" err="1"/>
              <a:t>purchases</a:t>
            </a:r>
            <a:r>
              <a:rPr lang="it-IT" sz="1600" dirty="0"/>
              <a:t> </a:t>
            </a:r>
            <a:r>
              <a:rPr lang="it-IT" sz="1600" dirty="0" err="1"/>
              <a:t>is</a:t>
            </a:r>
            <a:r>
              <a:rPr lang="it-IT" sz="1600" dirty="0"/>
              <a:t> </a:t>
            </a:r>
            <a:r>
              <a:rPr lang="it-IT" sz="1600" dirty="0" err="1"/>
              <a:t>also</a:t>
            </a:r>
            <a:r>
              <a:rPr lang="it-IT" sz="1600" dirty="0"/>
              <a:t> </a:t>
            </a:r>
            <a:r>
              <a:rPr lang="it-IT" sz="1600" dirty="0" err="1"/>
              <a:t>removed</a:t>
            </a:r>
            <a:r>
              <a:rPr lang="it-IT" sz="1600" dirty="0"/>
              <a:t> from the session.</a:t>
            </a:r>
          </a:p>
        </p:txBody>
      </p:sp>
    </p:spTree>
    <p:extLst>
      <p:ext uri="{BB962C8B-B14F-4D97-AF65-F5344CB8AC3E}">
        <p14:creationId xmlns:p14="http://schemas.microsoft.com/office/powerpoint/2010/main" val="3816305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(2)</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793065"/>
            <a:ext cx="3578249" cy="2831544"/>
          </a:xfrm>
          <a:prstGeom prst="rect">
            <a:avLst/>
          </a:prstGeom>
          <a:noFill/>
        </p:spPr>
        <p:txBody>
          <a:bodyPr wrap="square" rtlCol="0">
            <a:spAutoFit/>
          </a:bodyPr>
          <a:lstStyle/>
          <a:p>
            <a:r>
              <a:rPr lang="it-IT" b="1" dirty="0"/>
              <a:t>IMPLEMENTATION NOTES:</a:t>
            </a:r>
          </a:p>
          <a:p>
            <a:endParaRPr lang="it-IT" sz="1600" dirty="0"/>
          </a:p>
          <a:p>
            <a:pPr algn="just"/>
            <a:r>
              <a:rPr lang="it-IT" sz="1600" dirty="0"/>
              <a:t>In </a:t>
            </a:r>
            <a:r>
              <a:rPr lang="it-IT" sz="1600" dirty="0" err="1"/>
              <a:t>this</a:t>
            </a:r>
            <a:r>
              <a:rPr lang="it-IT" sz="1600" dirty="0"/>
              <a:t> </a:t>
            </a:r>
            <a:r>
              <a:rPr lang="it-IT" sz="1600" dirty="0" err="1"/>
              <a:t>example</a:t>
            </a:r>
            <a:r>
              <a:rPr lang="it-IT" sz="1600" dirty="0"/>
              <a:t>, </a:t>
            </a:r>
            <a:r>
              <a:rPr lang="it-IT" sz="1600" dirty="0" err="1"/>
              <a:t>since</a:t>
            </a:r>
            <a:r>
              <a:rPr lang="it-IT" sz="1600" dirty="0"/>
              <a:t> </a:t>
            </a:r>
            <a:r>
              <a:rPr lang="it-IT" sz="1600" dirty="0" err="1"/>
              <a:t>this</a:t>
            </a:r>
            <a:r>
              <a:rPr lang="it-IT" sz="1600" dirty="0"/>
              <a:t> </a:t>
            </a:r>
            <a:r>
              <a:rPr lang="it-IT" sz="1600" dirty="0" err="1"/>
              <a:t>is</a:t>
            </a:r>
            <a:r>
              <a:rPr lang="it-IT" sz="1600" dirty="0"/>
              <a:t> a </a:t>
            </a:r>
            <a:r>
              <a:rPr lang="it-IT" sz="1600" dirty="0" err="1"/>
              <a:t>simulation</a:t>
            </a:r>
            <a:r>
              <a:rPr lang="it-IT" sz="1600" dirty="0"/>
              <a:t> of a new </a:t>
            </a:r>
            <a:r>
              <a:rPr lang="it-IT" sz="1600" dirty="0" err="1"/>
              <a:t>purchase</a:t>
            </a:r>
            <a:r>
              <a:rPr lang="it-IT" sz="1600" dirty="0"/>
              <a:t> and </a:t>
            </a:r>
            <a:r>
              <a:rPr lang="it-IT" sz="1600" dirty="0" err="1"/>
              <a:t>it’s</a:t>
            </a:r>
            <a:r>
              <a:rPr lang="it-IT" sz="1600" dirty="0"/>
              <a:t> </a:t>
            </a:r>
            <a:r>
              <a:rPr lang="it-IT" sz="1600" dirty="0" err="1"/>
              <a:t>not</a:t>
            </a:r>
            <a:r>
              <a:rPr lang="it-IT" sz="1600" dirty="0"/>
              <a:t> an </a:t>
            </a:r>
            <a:r>
              <a:rPr lang="it-IT" sz="1600" dirty="0" err="1"/>
              <a:t>attempt</a:t>
            </a:r>
            <a:r>
              <a:rPr lang="it-IT" sz="1600" dirty="0"/>
              <a:t> to </a:t>
            </a:r>
            <a:r>
              <a:rPr lang="it-IT" sz="1600" dirty="0" err="1"/>
              <a:t>pay</a:t>
            </a:r>
            <a:r>
              <a:rPr lang="it-IT" sz="1600" dirty="0"/>
              <a:t> a </a:t>
            </a:r>
            <a:r>
              <a:rPr lang="it-IT" sz="1600" dirty="0" err="1"/>
              <a:t>previously</a:t>
            </a:r>
            <a:r>
              <a:rPr lang="it-IT" sz="1600" dirty="0"/>
              <a:t> </a:t>
            </a:r>
            <a:r>
              <a:rPr lang="it-IT" sz="1600" dirty="0" err="1"/>
              <a:t>failed</a:t>
            </a:r>
            <a:r>
              <a:rPr lang="it-IT" sz="1600" dirty="0"/>
              <a:t> order, the </a:t>
            </a:r>
            <a:r>
              <a:rPr lang="it-IT" sz="1600" dirty="0" err="1"/>
              <a:t>method</a:t>
            </a:r>
            <a:r>
              <a:rPr lang="it-IT" sz="1600" dirty="0"/>
              <a:t> </a:t>
            </a:r>
            <a:r>
              <a:rPr lang="it-IT" sz="1600" b="1" i="1" dirty="0" err="1"/>
              <a:t>getAttribute</a:t>
            </a:r>
            <a:r>
              <a:rPr lang="it-IT" sz="1600" b="1" i="1" dirty="0"/>
              <a:t>()</a:t>
            </a:r>
            <a:r>
              <a:rPr lang="it-IT" sz="1600" dirty="0"/>
              <a:t> </a:t>
            </a:r>
            <a:r>
              <a:rPr lang="it-IT" sz="1600" dirty="0" err="1"/>
              <a:t>returns</a:t>
            </a:r>
            <a:r>
              <a:rPr lang="it-IT" sz="1600" dirty="0"/>
              <a:t> </a:t>
            </a:r>
            <a:r>
              <a:rPr lang="it-IT" sz="1600" dirty="0" err="1"/>
              <a:t>null</a:t>
            </a:r>
            <a:r>
              <a:rPr lang="it-IT" sz="1600" dirty="0"/>
              <a:t>.</a:t>
            </a:r>
          </a:p>
          <a:p>
            <a:pPr algn="just"/>
            <a:endParaRPr lang="it-IT" sz="1600" dirty="0"/>
          </a:p>
          <a:p>
            <a:pPr algn="just"/>
            <a:r>
              <a:rPr lang="it-IT" sz="1600" dirty="0"/>
              <a:t>For </a:t>
            </a:r>
            <a:r>
              <a:rPr lang="it-IT" sz="1600" dirty="0" err="1"/>
              <a:t>this</a:t>
            </a:r>
            <a:r>
              <a:rPr lang="it-IT" sz="1600" dirty="0"/>
              <a:t> </a:t>
            </a:r>
            <a:r>
              <a:rPr lang="it-IT" sz="1600" dirty="0" err="1"/>
              <a:t>reason</a:t>
            </a:r>
            <a:r>
              <a:rPr lang="it-IT" sz="1600" dirty="0"/>
              <a:t>, an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created</a:t>
            </a:r>
            <a:r>
              <a:rPr lang="it-IT" sz="1600" dirty="0"/>
              <a:t> </a:t>
            </a:r>
            <a:r>
              <a:rPr lang="it-IT" sz="1600" dirty="0" err="1"/>
              <a:t>within</a:t>
            </a:r>
            <a:r>
              <a:rPr lang="it-IT" sz="1600" dirty="0"/>
              <a:t> the </a:t>
            </a:r>
            <a:r>
              <a:rPr lang="it-IT" sz="1600" dirty="0" err="1"/>
              <a:t>ConfirmationPage</a:t>
            </a:r>
            <a:r>
              <a:rPr lang="it-IT" sz="1600" dirty="0"/>
              <a:t> controller and </a:t>
            </a:r>
            <a:r>
              <a:rPr lang="it-IT" sz="1600" dirty="0" err="1"/>
              <a:t>it’s</a:t>
            </a:r>
            <a:r>
              <a:rPr lang="it-IT" sz="1600" dirty="0"/>
              <a:t> </a:t>
            </a:r>
            <a:r>
              <a:rPr lang="it-IT" sz="1600" dirty="0" err="1"/>
              <a:t>sent</a:t>
            </a:r>
            <a:r>
              <a:rPr lang="it-IT" sz="1600" dirty="0"/>
              <a:t> back to the </a:t>
            </a:r>
            <a:r>
              <a:rPr lang="it-IT" sz="1600" b="1" dirty="0"/>
              <a:t>confirmation.html </a:t>
            </a:r>
            <a:r>
              <a:rPr lang="it-IT" sz="1600" dirty="0"/>
              <a:t>page</a:t>
            </a:r>
            <a:endParaRPr lang="it-IT" dirty="0"/>
          </a:p>
        </p:txBody>
      </p:sp>
      <p:pic>
        <p:nvPicPr>
          <p:cNvPr id="4" name="Picture 3">
            <a:extLst>
              <a:ext uri="{FF2B5EF4-FFF2-40B4-BE49-F238E27FC236}">
                <a16:creationId xmlns:a16="http://schemas.microsoft.com/office/drawing/2014/main" id="{A2218960-DFAC-66B3-E9E9-386F2DF99CCE}"/>
              </a:ext>
            </a:extLst>
          </p:cNvPr>
          <p:cNvPicPr>
            <a:picLocks noChangeAspect="1"/>
          </p:cNvPicPr>
          <p:nvPr/>
        </p:nvPicPr>
        <p:blipFill rotWithShape="1">
          <a:blip r:embed="rId2"/>
          <a:srcRect t="3247" b="1140"/>
          <a:stretch/>
        </p:blipFill>
        <p:spPr>
          <a:xfrm>
            <a:off x="467614" y="1690688"/>
            <a:ext cx="7527523" cy="4455964"/>
          </a:xfrm>
          <a:prstGeom prst="rect">
            <a:avLst/>
          </a:prstGeom>
        </p:spPr>
      </p:pic>
    </p:spTree>
    <p:extLst>
      <p:ext uri="{BB962C8B-B14F-4D97-AF65-F5344CB8AC3E}">
        <p14:creationId xmlns:p14="http://schemas.microsoft.com/office/powerpoint/2010/main" val="592419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(3)</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634934"/>
            <a:ext cx="3578249" cy="3077766"/>
          </a:xfrm>
          <a:prstGeom prst="rect">
            <a:avLst/>
          </a:prstGeom>
          <a:noFill/>
        </p:spPr>
        <p:txBody>
          <a:bodyPr wrap="square" rtlCol="0">
            <a:spAutoFit/>
          </a:bodyPr>
          <a:lstStyle/>
          <a:p>
            <a:r>
              <a:rPr lang="it-IT" b="1" dirty="0"/>
              <a:t>IMPLEMENTATION NOTES:</a:t>
            </a:r>
          </a:p>
          <a:p>
            <a:endParaRPr lang="it-IT" sz="1600" dirty="0"/>
          </a:p>
          <a:p>
            <a:r>
              <a:rPr lang="it-IT" sz="1600" dirty="0"/>
              <a:t>The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modified</a:t>
            </a:r>
            <a:r>
              <a:rPr lang="it-IT" sz="1600" dirty="0"/>
              <a:t> </a:t>
            </a:r>
            <a:r>
              <a:rPr lang="it-IT" sz="1600" dirty="0" err="1"/>
              <a:t>within</a:t>
            </a:r>
            <a:r>
              <a:rPr lang="it-IT" sz="1600" dirty="0"/>
              <a:t> the </a:t>
            </a:r>
            <a:r>
              <a:rPr lang="it-IT" sz="1600" b="1" i="1" dirty="0" err="1"/>
              <a:t>PayOrder</a:t>
            </a:r>
            <a:r>
              <a:rPr lang="it-IT" sz="1600" dirty="0"/>
              <a:t> controller with the new information (</a:t>
            </a:r>
            <a:r>
              <a:rPr lang="it-IT" sz="1600" dirty="0" err="1"/>
              <a:t>creation</a:t>
            </a:r>
            <a:r>
              <a:rPr lang="it-IT" sz="1600" dirty="0"/>
              <a:t> time, order state) and </a:t>
            </a:r>
            <a:r>
              <a:rPr lang="it-IT" sz="1600" dirty="0" err="1"/>
              <a:t>it</a:t>
            </a:r>
            <a:r>
              <a:rPr lang="it-IT" sz="1600" dirty="0"/>
              <a:t> </a:t>
            </a:r>
            <a:r>
              <a:rPr lang="it-IT" sz="1600" dirty="0" err="1"/>
              <a:t>is</a:t>
            </a:r>
            <a:r>
              <a:rPr lang="it-IT" sz="1600" dirty="0"/>
              <a:t> </a:t>
            </a:r>
            <a:r>
              <a:rPr lang="it-IT" sz="1600" dirty="0" err="1"/>
              <a:t>sent</a:t>
            </a:r>
            <a:r>
              <a:rPr lang="it-IT" sz="1600" dirty="0"/>
              <a:t> back to the confirmation.html page, </a:t>
            </a:r>
            <a:r>
              <a:rPr lang="it-IT" sz="1600" dirty="0" err="1"/>
              <a:t>which</a:t>
            </a:r>
            <a:r>
              <a:rPr lang="it-IT" sz="1600" dirty="0"/>
              <a:t> displays the payment status (</a:t>
            </a:r>
            <a:r>
              <a:rPr lang="it-IT" sz="1600" dirty="0" err="1"/>
              <a:t>accepted</a:t>
            </a:r>
            <a:r>
              <a:rPr lang="it-IT" sz="1600" dirty="0"/>
              <a:t> or </a:t>
            </a:r>
            <a:r>
              <a:rPr lang="it-IT" sz="1600" dirty="0" err="1"/>
              <a:t>rejected</a:t>
            </a:r>
            <a:r>
              <a:rPr lang="it-IT" sz="1600" dirty="0"/>
              <a:t>) to the user.</a:t>
            </a:r>
          </a:p>
          <a:p>
            <a:endParaRPr lang="it-IT" sz="1600" dirty="0"/>
          </a:p>
          <a:p>
            <a:r>
              <a:rPr lang="it-IT" sz="1600" dirty="0"/>
              <a:t>In </a:t>
            </a:r>
            <a:r>
              <a:rPr lang="it-IT" sz="1600" dirty="0" err="1"/>
              <a:t>this</a:t>
            </a:r>
            <a:r>
              <a:rPr lang="it-IT" sz="1600" dirty="0"/>
              <a:t> </a:t>
            </a:r>
            <a:r>
              <a:rPr lang="it-IT" sz="1600" dirty="0" err="1"/>
              <a:t>example</a:t>
            </a:r>
            <a:r>
              <a:rPr lang="it-IT" sz="1600" dirty="0"/>
              <a:t>, the order </a:t>
            </a:r>
            <a:r>
              <a:rPr lang="it-IT" sz="1600" dirty="0" err="1"/>
              <a:t>has</a:t>
            </a:r>
            <a:r>
              <a:rPr lang="it-IT" sz="1600" dirty="0"/>
              <a:t> </a:t>
            </a:r>
            <a:r>
              <a:rPr lang="it-IT" sz="1600" dirty="0" err="1"/>
              <a:t>been</a:t>
            </a:r>
            <a:r>
              <a:rPr lang="it-IT" sz="1600" dirty="0"/>
              <a:t> </a:t>
            </a:r>
            <a:r>
              <a:rPr lang="it-IT" sz="1600" dirty="0" err="1"/>
              <a:t>successfully</a:t>
            </a:r>
            <a:r>
              <a:rPr lang="it-IT" sz="1600" dirty="0"/>
              <a:t> </a:t>
            </a:r>
            <a:r>
              <a:rPr lang="it-IT" sz="1600" dirty="0" err="1"/>
              <a:t>paid</a:t>
            </a:r>
            <a:r>
              <a:rPr lang="it-IT" sz="1600" dirty="0"/>
              <a:t>.</a:t>
            </a:r>
          </a:p>
        </p:txBody>
      </p:sp>
      <p:pic>
        <p:nvPicPr>
          <p:cNvPr id="4" name="Picture 3">
            <a:extLst>
              <a:ext uri="{FF2B5EF4-FFF2-40B4-BE49-F238E27FC236}">
                <a16:creationId xmlns:a16="http://schemas.microsoft.com/office/drawing/2014/main" id="{F8775534-F5BF-E932-B1C0-1E039E3BA70D}"/>
              </a:ext>
            </a:extLst>
          </p:cNvPr>
          <p:cNvPicPr>
            <a:picLocks noChangeAspect="1"/>
          </p:cNvPicPr>
          <p:nvPr/>
        </p:nvPicPr>
        <p:blipFill rotWithShape="1">
          <a:blip r:embed="rId2"/>
          <a:srcRect t="3202" b="2333"/>
          <a:stretch/>
        </p:blipFill>
        <p:spPr>
          <a:xfrm>
            <a:off x="396907" y="1626974"/>
            <a:ext cx="7655603" cy="4284729"/>
          </a:xfrm>
          <a:prstGeom prst="rect">
            <a:avLst/>
          </a:prstGeom>
        </p:spPr>
      </p:pic>
    </p:spTree>
    <p:extLst>
      <p:ext uri="{BB962C8B-B14F-4D97-AF65-F5344CB8AC3E}">
        <p14:creationId xmlns:p14="http://schemas.microsoft.com/office/powerpoint/2010/main" val="370970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7C9ED8-2569-1DBE-DA29-6AE6F3D9B256}"/>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Employee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B19163C7-90C9-566A-8AAA-EC37B371E053}"/>
              </a:ext>
            </a:extLst>
          </p:cNvPr>
          <p:cNvSpPr txBox="1"/>
          <p:nvPr/>
        </p:nvSpPr>
        <p:spPr>
          <a:xfrm>
            <a:off x="838200" y="1679614"/>
            <a:ext cx="10515599" cy="3970318"/>
          </a:xfrm>
          <a:prstGeom prst="rect">
            <a:avLst/>
          </a:prstGeom>
          <a:noFill/>
        </p:spPr>
        <p:txBody>
          <a:bodyPr wrap="square">
            <a:spAutoFit/>
          </a:bodyPr>
          <a:lstStyle/>
          <a:p>
            <a:r>
              <a:rPr lang="en-US" dirty="0"/>
              <a:t>The employee application allows the authorized employees of the telco company to </a:t>
            </a:r>
            <a:r>
              <a:rPr lang="en-US" dirty="0">
                <a:highlight>
                  <a:srgbClr val="FFFF00"/>
                </a:highlight>
              </a:rPr>
              <a:t>log in</a:t>
            </a:r>
            <a:r>
              <a:rPr lang="en-US" dirty="0"/>
              <a:t>. In the </a:t>
            </a:r>
            <a:r>
              <a:rPr lang="en-US" dirty="0">
                <a:highlight>
                  <a:srgbClr val="00FF00"/>
                </a:highlight>
              </a:rPr>
              <a:t>Home page</a:t>
            </a:r>
            <a:r>
              <a:rPr lang="en-US" dirty="0"/>
              <a:t>, a </a:t>
            </a:r>
            <a:r>
              <a:rPr lang="en-US" dirty="0">
                <a:highlight>
                  <a:srgbClr val="00FFFF"/>
                </a:highlight>
              </a:rPr>
              <a:t>form allows the creation of service packages</a:t>
            </a:r>
            <a:r>
              <a:rPr lang="en-US" dirty="0"/>
              <a:t>, with all the needed data and the possible optional products associated with them. The same page lets the employee create </a:t>
            </a:r>
            <a:r>
              <a:rPr lang="en-US" dirty="0">
                <a:highlight>
                  <a:srgbClr val="00FFFF"/>
                </a:highlight>
              </a:rPr>
              <a:t>optional products</a:t>
            </a:r>
            <a:r>
              <a:rPr lang="en-US" dirty="0"/>
              <a:t> as well. </a:t>
            </a:r>
          </a:p>
          <a:p>
            <a:endParaRPr lang="en-US" dirty="0"/>
          </a:p>
          <a:p>
            <a:r>
              <a:rPr lang="en-US" dirty="0"/>
              <a:t>A </a:t>
            </a:r>
            <a:r>
              <a:rPr lang="en-US" dirty="0">
                <a:highlight>
                  <a:srgbClr val="00FF00"/>
                </a:highlight>
              </a:rPr>
              <a:t>Sales Report page</a:t>
            </a:r>
            <a:r>
              <a:rPr lang="en-US" dirty="0"/>
              <a:t> allows the employee to inspect the essential data about the sales and about the users over the entire lifespan of the application: </a:t>
            </a:r>
          </a:p>
          <a:p>
            <a:endParaRPr lang="en-US" dirty="0"/>
          </a:p>
          <a:p>
            <a:pPr marL="285750" indent="-285750">
              <a:buFont typeface="Arial" panose="020B0604020202020204" pitchFamily="34" charset="0"/>
              <a:buChar char="•"/>
            </a:pPr>
            <a:r>
              <a:rPr lang="en-US" dirty="0">
                <a:highlight>
                  <a:srgbClr val="00FFFF"/>
                </a:highlight>
              </a:rPr>
              <a:t>Number of total purchases per package</a:t>
            </a:r>
            <a:r>
              <a:rPr lang="en-US" dirty="0"/>
              <a:t>. </a:t>
            </a:r>
          </a:p>
          <a:p>
            <a:pPr marL="285750" indent="-285750">
              <a:buFont typeface="Arial" panose="020B0604020202020204" pitchFamily="34" charset="0"/>
              <a:buChar char="•"/>
            </a:pPr>
            <a:r>
              <a:rPr lang="en-US" dirty="0">
                <a:highlight>
                  <a:srgbClr val="00FFFF"/>
                </a:highlight>
              </a:rPr>
              <a:t>Number of total purchases per package and validity period</a:t>
            </a:r>
            <a:r>
              <a:rPr lang="en-US" dirty="0"/>
              <a:t>.</a:t>
            </a:r>
          </a:p>
          <a:p>
            <a:pPr marL="285750" indent="-285750">
              <a:buFont typeface="Arial" panose="020B0604020202020204" pitchFamily="34" charset="0"/>
              <a:buChar char="•"/>
            </a:pPr>
            <a:r>
              <a:rPr lang="en-US" dirty="0">
                <a:highlight>
                  <a:srgbClr val="00FFFF"/>
                </a:highlight>
              </a:rPr>
              <a:t>Total value of sales per package with and without the optional products</a:t>
            </a:r>
            <a:r>
              <a:rPr lang="en-US" dirty="0"/>
              <a:t>. </a:t>
            </a:r>
          </a:p>
          <a:p>
            <a:pPr marL="285750" indent="-285750">
              <a:buFont typeface="Arial" panose="020B0604020202020204" pitchFamily="34" charset="0"/>
              <a:buChar char="•"/>
            </a:pPr>
            <a:r>
              <a:rPr lang="en-US" dirty="0">
                <a:highlight>
                  <a:srgbClr val="00FFFF"/>
                </a:highlight>
              </a:rPr>
              <a:t>Average number of optional products sold together with each service package</a:t>
            </a:r>
            <a:r>
              <a:rPr lang="en-US" dirty="0"/>
              <a:t>. </a:t>
            </a:r>
          </a:p>
          <a:p>
            <a:pPr marL="285750" indent="-285750">
              <a:buFont typeface="Arial" panose="020B0604020202020204" pitchFamily="34" charset="0"/>
              <a:buChar char="•"/>
            </a:pPr>
            <a:r>
              <a:rPr lang="en-US" dirty="0">
                <a:highlight>
                  <a:srgbClr val="00FFFF"/>
                </a:highlight>
              </a:rPr>
              <a:t>List of insolvent users, suspended orders and alerts</a:t>
            </a:r>
            <a:r>
              <a:rPr lang="en-US" dirty="0"/>
              <a:t>. </a:t>
            </a:r>
          </a:p>
          <a:p>
            <a:pPr marL="285750" indent="-285750">
              <a:buFont typeface="Arial" panose="020B0604020202020204" pitchFamily="34" charset="0"/>
              <a:buChar char="•"/>
            </a:pPr>
            <a:r>
              <a:rPr lang="en-US" dirty="0">
                <a:highlight>
                  <a:srgbClr val="00FFFF"/>
                </a:highlight>
              </a:rPr>
              <a:t>Best seller optional product, i.e. the optional product with the greatest value of sales across all the sold service packages</a:t>
            </a:r>
            <a:r>
              <a:rPr lang="en-US" dirty="0"/>
              <a:t>.</a:t>
            </a:r>
            <a:endParaRPr lang="it-IT" dirty="0"/>
          </a:p>
        </p:txBody>
      </p:sp>
      <p:sp>
        <p:nvSpPr>
          <p:cNvPr id="9" name="TextBox 8">
            <a:extLst>
              <a:ext uri="{FF2B5EF4-FFF2-40B4-BE49-F238E27FC236}">
                <a16:creationId xmlns:a16="http://schemas.microsoft.com/office/drawing/2014/main" id="{E054E216-4776-1AEF-09E7-42220795C26B}"/>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10" name="TextBox 9">
            <a:extLst>
              <a:ext uri="{FF2B5EF4-FFF2-40B4-BE49-F238E27FC236}">
                <a16:creationId xmlns:a16="http://schemas.microsoft.com/office/drawing/2014/main" id="{40E58497-5472-B0AE-3C82-669C36466CF2}"/>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11" name="TextBox 10">
            <a:extLst>
              <a:ext uri="{FF2B5EF4-FFF2-40B4-BE49-F238E27FC236}">
                <a16:creationId xmlns:a16="http://schemas.microsoft.com/office/drawing/2014/main" id="{D569241F-858E-FA7D-B0AC-AAA411D7C03B}"/>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12" name="TextBox 11">
            <a:extLst>
              <a:ext uri="{FF2B5EF4-FFF2-40B4-BE49-F238E27FC236}">
                <a16:creationId xmlns:a16="http://schemas.microsoft.com/office/drawing/2014/main" id="{BDA78E16-F1BB-2D05-D1C2-E7DE6F335D7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27826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Employee application: creation of a service package</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4" name="Picture 3">
            <a:extLst>
              <a:ext uri="{FF2B5EF4-FFF2-40B4-BE49-F238E27FC236}">
                <a16:creationId xmlns:a16="http://schemas.microsoft.com/office/drawing/2014/main" id="{FC0E82C1-7B2D-8F8C-AB4E-C983B73ADA72}"/>
              </a:ext>
            </a:extLst>
          </p:cNvPr>
          <p:cNvPicPr>
            <a:picLocks noChangeAspect="1"/>
          </p:cNvPicPr>
          <p:nvPr/>
        </p:nvPicPr>
        <p:blipFill>
          <a:blip r:embed="rId2"/>
          <a:stretch>
            <a:fillRect/>
          </a:stretch>
        </p:blipFill>
        <p:spPr>
          <a:xfrm>
            <a:off x="1863079" y="1286715"/>
            <a:ext cx="8465842" cy="5303979"/>
          </a:xfrm>
          <a:prstGeom prst="rect">
            <a:avLst/>
          </a:prstGeom>
        </p:spPr>
      </p:pic>
    </p:spTree>
    <p:extLst>
      <p:ext uri="{BB962C8B-B14F-4D97-AF65-F5344CB8AC3E}">
        <p14:creationId xmlns:p14="http://schemas.microsoft.com/office/powerpoint/2010/main" val="213579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541D5-49C9-46F1-433D-36A832844EB6}"/>
              </a:ext>
            </a:extLst>
          </p:cNvPr>
          <p:cNvSpPr>
            <a:spLocks noGrp="1"/>
          </p:cNvSpPr>
          <p:nvPr>
            <p:ph type="title"/>
          </p:nvPr>
        </p:nvSpPr>
        <p:spPr>
          <a:xfrm>
            <a:off x="838200" y="2766218"/>
            <a:ext cx="10515600" cy="1325563"/>
          </a:xfrm>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US" dirty="0"/>
          </a:p>
        </p:txBody>
      </p:sp>
    </p:spTree>
    <p:extLst>
      <p:ext uri="{BB962C8B-B14F-4D97-AF65-F5344CB8AC3E}">
        <p14:creationId xmlns:p14="http://schemas.microsoft.com/office/powerpoint/2010/main" val="30129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44FD23-E2D9-1BEC-A7C0-38DFE8D1BB6A}"/>
              </a:ext>
            </a:extLst>
          </p:cNvPr>
          <p:cNvSpPr>
            <a:spLocks noGrp="1"/>
          </p:cNvSpPr>
          <p:nvPr>
            <p:ph type="title"/>
          </p:nvPr>
        </p:nvSpPr>
        <p:spPr/>
        <p:txBody>
          <a:bodyPr>
            <a:normAutofit/>
          </a:bodyPr>
          <a:lstStyle/>
          <a:p>
            <a:pPr marL="342900" lvl="0" indent="-342900">
              <a:lnSpc>
                <a:spcPct val="107000"/>
              </a:lnSpc>
            </a:pPr>
            <a:r>
              <a:rPr lang="en-GB" sz="2000" b="1" dirty="0">
                <a:effectLst/>
                <a:latin typeface="Arial" panose="020B0604020202020204" pitchFamily="34" charset="0"/>
                <a:ea typeface="Calibri" panose="020F0502020204030204" pitchFamily="34" charset="0"/>
                <a:cs typeface="Arial" panose="020B0604020202020204" pitchFamily="34" charset="0"/>
              </a:rPr>
              <a:t>Conceptual model</a:t>
            </a:r>
            <a:endParaRPr lang="en-US" sz="7200" dirty="0"/>
          </a:p>
        </p:txBody>
      </p:sp>
      <p:pic>
        <p:nvPicPr>
          <p:cNvPr id="5" name="Immagine 4">
            <a:extLst>
              <a:ext uri="{FF2B5EF4-FFF2-40B4-BE49-F238E27FC236}">
                <a16:creationId xmlns:a16="http://schemas.microsoft.com/office/drawing/2014/main" id="{B6DA170E-A825-1CD0-2E8B-8243958F148E}"/>
              </a:ext>
            </a:extLst>
          </p:cNvPr>
          <p:cNvPicPr>
            <a:picLocks noChangeAspect="1"/>
          </p:cNvPicPr>
          <p:nvPr/>
        </p:nvPicPr>
        <p:blipFill>
          <a:blip r:embed="rId2"/>
          <a:stretch>
            <a:fillRect/>
          </a:stretch>
        </p:blipFill>
        <p:spPr>
          <a:xfrm>
            <a:off x="3024632" y="1295585"/>
            <a:ext cx="6348010" cy="5197290"/>
          </a:xfrm>
          <a:prstGeom prst="rect">
            <a:avLst/>
          </a:prstGeom>
        </p:spPr>
      </p:pic>
    </p:spTree>
    <p:extLst>
      <p:ext uri="{BB962C8B-B14F-4D97-AF65-F5344CB8AC3E}">
        <p14:creationId xmlns:p14="http://schemas.microsoft.com/office/powerpoint/2010/main" val="37701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A8E1B-3004-A15E-2A8F-5902A6077E51}"/>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Explanation of the ER diagram </a:t>
            </a:r>
            <a:endParaRPr lang="en-US" dirty="0"/>
          </a:p>
        </p:txBody>
      </p:sp>
      <p:sp>
        <p:nvSpPr>
          <p:cNvPr id="3" name="CasellaDiTesto 2">
            <a:extLst>
              <a:ext uri="{FF2B5EF4-FFF2-40B4-BE49-F238E27FC236}">
                <a16:creationId xmlns:a16="http://schemas.microsoft.com/office/drawing/2014/main" id="{0D5A6DF0-BCDD-9D1C-1B92-8C2A000CFF9D}"/>
              </a:ext>
            </a:extLst>
          </p:cNvPr>
          <p:cNvSpPr txBox="1"/>
          <p:nvPr/>
        </p:nvSpPr>
        <p:spPr>
          <a:xfrm>
            <a:off x="755780" y="2108718"/>
            <a:ext cx="105622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that an order can be made of one single service package, if the user wants more service packages, he can just place more orders;</a:t>
            </a:r>
          </a:p>
          <a:p>
            <a:pPr marL="285750" indent="-285750">
              <a:buFont typeface="Arial" panose="020B0604020202020204" pitchFamily="34" charset="0"/>
              <a:buChar char="•"/>
            </a:pPr>
            <a:r>
              <a:rPr lang="en-US" dirty="0"/>
              <a:t>We decided to keep track if a user is insolvent and its failed payments in the users table. These fields are updated through triggers;</a:t>
            </a:r>
          </a:p>
          <a:p>
            <a:pPr marL="285750" indent="-285750">
              <a:buFont typeface="Arial" panose="020B0604020202020204" pitchFamily="34" charset="0"/>
              <a:buChar char="•"/>
            </a:pPr>
            <a:r>
              <a:rPr lang="en-US" dirty="0"/>
              <a:t>The table Period has just one service package associated per record. Therefore, its primary key is an unique identifier of a certain service package with a certain time period and can be associated with an order;</a:t>
            </a:r>
          </a:p>
          <a:p>
            <a:pPr marL="285750" indent="-285750">
              <a:buFont typeface="Arial" panose="020B0604020202020204" pitchFamily="34" charset="0"/>
              <a:buChar char="•"/>
            </a:pPr>
            <a:r>
              <a:rPr lang="en-US" dirty="0"/>
              <a:t>The only table of the ER diagram populated by triggers is the Alert table;</a:t>
            </a:r>
          </a:p>
          <a:p>
            <a:pPr marL="285750" indent="-285750">
              <a:buFont typeface="Arial" panose="020B0604020202020204" pitchFamily="34" charset="0"/>
              <a:buChar char="•"/>
            </a:pPr>
            <a:r>
              <a:rPr lang="en-US" dirty="0"/>
              <a:t>Also, all the materialized view tables are populated by triggers and will be explained later;</a:t>
            </a:r>
          </a:p>
          <a:p>
            <a:pPr marL="285750" indent="-285750">
              <a:buFont typeface="Arial" panose="020B0604020202020204" pitchFamily="34" charset="0"/>
              <a:buChar char="•"/>
            </a:pPr>
            <a:r>
              <a:rPr lang="en-US" dirty="0"/>
              <a:t>The state of an order is tracked on the database, and it follows the its entire life. For scalability purpose, it includes even the final stage that it is not subject of the project.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78192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9264</Words>
  <Application>Microsoft Office PowerPoint</Application>
  <PresentationFormat>Widescreen</PresentationFormat>
  <Paragraphs>825</Paragraphs>
  <Slides>60</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60</vt:i4>
      </vt:variant>
    </vt:vector>
  </HeadingPairs>
  <TitlesOfParts>
    <vt:vector size="66" baseType="lpstr">
      <vt:lpstr>Arial</vt:lpstr>
      <vt:lpstr>Calibri</vt:lpstr>
      <vt:lpstr>Calibri Light</vt:lpstr>
      <vt:lpstr>Courier New</vt:lpstr>
      <vt:lpstr>JetBrains Mono</vt:lpstr>
      <vt:lpstr>Tema di Office</vt:lpstr>
      <vt:lpstr>Data Base 2 Project</vt:lpstr>
      <vt:lpstr>Presentazione standard di PowerPoint</vt:lpstr>
      <vt:lpstr>Specification Interpretation</vt:lpstr>
      <vt:lpstr>Functional analysis Consumer application </vt:lpstr>
      <vt:lpstr>Functional analysis: consumer application </vt:lpstr>
      <vt:lpstr>Functional analysis Employee application </vt:lpstr>
      <vt:lpstr>Conceptual (ER) and logical data models</vt:lpstr>
      <vt:lpstr>Conceptual model</vt:lpstr>
      <vt:lpstr>Explanation of the ER diagram </vt:lpstr>
      <vt:lpstr>Logical model</vt:lpstr>
      <vt:lpstr>Motivations of the logical design</vt:lpstr>
      <vt:lpstr>Description of the materialized view tables and code of the materialization triggers</vt:lpstr>
      <vt:lpstr>Number of total purchases per package (1)</vt:lpstr>
      <vt:lpstr>Number of total purchases per package (2)</vt:lpstr>
      <vt:lpstr>Number of total purchases per package and validity period (1)</vt:lpstr>
      <vt:lpstr>Number of total purchases per package and validity period (2)</vt:lpstr>
      <vt:lpstr>Total sales per package with and without optional product (1)</vt:lpstr>
      <vt:lpstr>Total sales per package with and without optional product (2)</vt:lpstr>
      <vt:lpstr>Average number of sales per optional product with each service package(1)</vt:lpstr>
      <vt:lpstr>Average number of sales per optional product with each service package(2)</vt:lpstr>
      <vt:lpstr>List of insolvent users</vt:lpstr>
      <vt:lpstr>List of suspended orders</vt:lpstr>
      <vt:lpstr>List of Alerts – User Payments (1)</vt:lpstr>
      <vt:lpstr>List of Alerts – User Payments (2)</vt:lpstr>
      <vt:lpstr>Best seller optional product</vt:lpstr>
      <vt:lpstr>Service activation scheduler service</vt:lpstr>
      <vt:lpstr>Service activation scheduler optional product</vt:lpstr>
      <vt:lpstr>ORM relationship design with explanations</vt:lpstr>
      <vt:lpstr>Relationship Service Package “offers” Service</vt:lpstr>
      <vt:lpstr>Relationship Orders “proffers” OptionalProduct</vt:lpstr>
      <vt:lpstr>Relationship Orders “contains” Period </vt:lpstr>
      <vt:lpstr>Relationship Orders “purchased by” User </vt:lpstr>
      <vt:lpstr>Relationship User “Failed” Alert</vt:lpstr>
      <vt:lpstr>Relationship Service Package “Includes” OptionalProduct</vt:lpstr>
      <vt:lpstr>Relationship Service Package “Has” Period</vt:lpstr>
      <vt:lpstr>Entities code</vt:lpstr>
      <vt:lpstr>Alert Entity</vt:lpstr>
      <vt:lpstr>Average Sales Optional Product per Service Package Entity</vt:lpstr>
      <vt:lpstr>Best Seller Optional Product Entity</vt:lpstr>
      <vt:lpstr>Employee Entity</vt:lpstr>
      <vt:lpstr>Insolvent Users Entity</vt:lpstr>
      <vt:lpstr>Optional Product Entity</vt:lpstr>
      <vt:lpstr>Orders Entity</vt:lpstr>
      <vt:lpstr>Period Entity</vt:lpstr>
      <vt:lpstr>Service Entity</vt:lpstr>
      <vt:lpstr>Service Package Entity</vt:lpstr>
      <vt:lpstr>Suspended Orders Entity</vt:lpstr>
      <vt:lpstr>Total Purchases per Package Entity</vt:lpstr>
      <vt:lpstr>Total Purchases per Package Validity Period Entity</vt:lpstr>
      <vt:lpstr>Total Sales Per Package Entity</vt:lpstr>
      <vt:lpstr>User Entity</vt:lpstr>
      <vt:lpstr>List of components</vt:lpstr>
      <vt:lpstr>Presentazione standard di PowerPoint</vt:lpstr>
      <vt:lpstr>EJBs (Business tier)</vt:lpstr>
      <vt:lpstr>EJBs (Materialized Views)</vt:lpstr>
      <vt:lpstr>Entities (Data Tier)</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2 Project </dc:title>
  <dc:creator>Gianluca Ruberto</dc:creator>
  <cp:lastModifiedBy>Gianluca Ruberto</cp:lastModifiedBy>
  <cp:revision>1</cp:revision>
  <dcterms:created xsi:type="dcterms:W3CDTF">2022-05-24T15:00:17Z</dcterms:created>
  <dcterms:modified xsi:type="dcterms:W3CDTF">2022-06-01T10:10:28Z</dcterms:modified>
</cp:coreProperties>
</file>