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24582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</a:t>
            </a:r>
            <a:r>
              <a:rPr lang="en-US" sz="1600" u="sng" dirty="0"/>
              <a:t>,</a:t>
            </a:r>
            <a:r>
              <a:rPr lang="en-US" sz="1600" dirty="0"/>
              <a:t>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 err="1"/>
              <a:t>PackageID</a:t>
            </a:r>
            <a:r>
              <a:rPr lang="en-US" sz="1600" b="1" dirty="0"/>
              <a:t>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089037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635789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030070" y="2537546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6517689" cy="250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0309934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634901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116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7</cp:revision>
  <dcterms:created xsi:type="dcterms:W3CDTF">2021-12-03T10:21:58Z</dcterms:created>
  <dcterms:modified xsi:type="dcterms:W3CDTF">2022-03-03T16:12:20Z</dcterms:modified>
</cp:coreProperties>
</file>