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F3BD5-1645-4C23-96F5-BC7867D72605}" v="12" dt="2021-12-03T11:24:1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Ruberto" userId="f278aeea-2b90-4e09-b169-65ae54a0ab31" providerId="ADAL" clId="{CEBF3BD5-1645-4C23-96F5-BC7867D72605}"/>
    <pc:docChg chg="undo custSel addSld delSld modSld addSection delSection modSection">
      <pc:chgData name="Gianluca Ruberto" userId="f278aeea-2b90-4e09-b169-65ae54a0ab31" providerId="ADAL" clId="{CEBF3BD5-1645-4C23-96F5-BC7867D72605}" dt="2021-12-03T11:25:38.899" v="951" actId="13822"/>
      <pc:docMkLst>
        <pc:docMk/>
      </pc:docMkLst>
      <pc:sldChg chg="addSp delSp modSp new del mod chgLayout">
        <pc:chgData name="Gianluca Ruberto" userId="f278aeea-2b90-4e09-b169-65ae54a0ab31" providerId="ADAL" clId="{CEBF3BD5-1645-4C23-96F5-BC7867D72605}" dt="2021-12-03T10:23:21.208" v="42" actId="2696"/>
        <pc:sldMkLst>
          <pc:docMk/>
          <pc:sldMk cId="2041704093" sldId="256"/>
        </pc:sldMkLst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2" creationId="{0D37F99F-5509-4876-9B73-9E864EFEF96C}"/>
          </ac:spMkLst>
        </pc:spChg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3" creationId="{12CC9A05-4BA0-4E4D-B335-58273ECA1489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4" creationId="{46902B2B-C108-4C7D-BE4F-55FCA690222A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5" creationId="{2E63B658-E408-4274-A3A7-4497EFC93054}"/>
          </ac:spMkLst>
        </pc:spChg>
      </pc:sldChg>
      <pc:sldChg chg="modSp new del mod">
        <pc:chgData name="Gianluca Ruberto" userId="f278aeea-2b90-4e09-b169-65ae54a0ab31" providerId="ADAL" clId="{CEBF3BD5-1645-4C23-96F5-BC7867D72605}" dt="2021-12-03T10:22:11.499" v="33" actId="680"/>
        <pc:sldMkLst>
          <pc:docMk/>
          <pc:sldMk cId="2221202202" sldId="256"/>
        </pc:sldMkLst>
        <pc:spChg chg="mod">
          <ac:chgData name="Gianluca Ruberto" userId="f278aeea-2b90-4e09-b169-65ae54a0ab31" providerId="ADAL" clId="{CEBF3BD5-1645-4C23-96F5-BC7867D72605}" dt="2021-12-03T10:22:11.126" v="32" actId="20577"/>
          <ac:spMkLst>
            <pc:docMk/>
            <pc:sldMk cId="2221202202" sldId="256"/>
            <ac:spMk id="2" creationId="{D252E835-4EFF-4174-9C1F-01B28650B376}"/>
          </ac:spMkLst>
        </pc:spChg>
      </pc:sldChg>
      <pc:sldChg chg="addSp delSp modSp new mod chgLayout">
        <pc:chgData name="Gianluca Ruberto" userId="f278aeea-2b90-4e09-b169-65ae54a0ab31" providerId="ADAL" clId="{CEBF3BD5-1645-4C23-96F5-BC7867D72605}" dt="2021-12-03T11:25:38.899" v="951" actId="13822"/>
        <pc:sldMkLst>
          <pc:docMk/>
          <pc:sldMk cId="299127" sldId="257"/>
        </pc:sldMkLst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2" creationId="{265982FA-BCB6-4E09-B834-120547130EAF}"/>
          </ac:spMkLst>
        </pc:spChg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3" creationId="{B456A830-DFB4-4DBB-99D6-12A2CC1C87C5}"/>
          </ac:spMkLst>
        </pc:spChg>
        <pc:spChg chg="add mod ord">
          <ac:chgData name="Gianluca Ruberto" userId="f278aeea-2b90-4e09-b169-65ae54a0ab31" providerId="ADAL" clId="{CEBF3BD5-1645-4C23-96F5-BC7867D72605}" dt="2021-12-03T10:23:41.574" v="82" actId="403"/>
          <ac:spMkLst>
            <pc:docMk/>
            <pc:sldMk cId="299127" sldId="257"/>
            <ac:spMk id="4" creationId="{23CF2096-0AC0-4283-9DFC-6115228EEF10}"/>
          </ac:spMkLst>
        </pc:spChg>
        <pc:spChg chg="add mod ord">
          <ac:chgData name="Gianluca Ruberto" userId="f278aeea-2b90-4e09-b169-65ae54a0ab31" providerId="ADAL" clId="{CEBF3BD5-1645-4C23-96F5-BC7867D72605}" dt="2021-12-03T10:47:27.042" v="869" actId="20577"/>
          <ac:spMkLst>
            <pc:docMk/>
            <pc:sldMk cId="299127" sldId="257"/>
            <ac:spMk id="5" creationId="{041ACECD-07E1-4BF4-9089-068993DB0301}"/>
          </ac:spMkLst>
        </pc:spChg>
        <pc:cxnChg chg="add del mod">
          <ac:chgData name="Gianluca Ruberto" userId="f278aeea-2b90-4e09-b169-65ae54a0ab31" providerId="ADAL" clId="{CEBF3BD5-1645-4C23-96F5-BC7867D72605}" dt="2021-12-03T10:51:33.420" v="879" actId="478"/>
          <ac:cxnSpMkLst>
            <pc:docMk/>
            <pc:sldMk cId="299127" sldId="257"/>
            <ac:cxnSpMk id="7" creationId="{F1806092-BDC4-4A15-B1B8-AEBA1BDEDA1F}"/>
          </ac:cxnSpMkLst>
        </pc:cxnChg>
        <pc:cxnChg chg="add del mod">
          <ac:chgData name="Gianluca Ruberto" userId="f278aeea-2b90-4e09-b169-65ae54a0ab31" providerId="ADAL" clId="{CEBF3BD5-1645-4C23-96F5-BC7867D72605}" dt="2021-12-03T10:52:41.912" v="890" actId="478"/>
          <ac:cxnSpMkLst>
            <pc:docMk/>
            <pc:sldMk cId="299127" sldId="257"/>
            <ac:cxnSpMk id="15" creationId="{DF10F01C-B14F-4407-A35A-F9FB5F401F4D}"/>
          </ac:cxnSpMkLst>
        </pc:cxnChg>
        <pc:cxnChg chg="add mod">
          <ac:chgData name="Gianluca Ruberto" userId="f278aeea-2b90-4e09-b169-65ae54a0ab31" providerId="ADAL" clId="{CEBF3BD5-1645-4C23-96F5-BC7867D72605}" dt="2021-12-03T11:24:28.857" v="944" actId="14100"/>
          <ac:cxnSpMkLst>
            <pc:docMk/>
            <pc:sldMk cId="299127" sldId="257"/>
            <ac:cxnSpMk id="25" creationId="{A2809612-1E47-46FF-9EF5-7BF14417E57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28" creationId="{D43593E6-F170-4927-AA06-6FE7E2D283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0" creationId="{C1D53DC6-1B7D-47EC-AAE5-34B71612BC7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2" creationId="{565341AA-39F2-45CC-AF37-8CCABA90E6CF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4" creationId="{BB3C27C9-C8AA-4DC7-8BE1-70163A2E313E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6" creationId="{66DE653A-187C-4A4C-9346-EF15F1F3BE95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9" creationId="{74D0D290-98BD-4E1C-9B8A-68F7974DAA1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0" creationId="{41299AB6-5DA5-45F2-8C3F-C5D5267EF73A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2" creationId="{72456A9F-1B47-488F-A1B8-78BA8B2E07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4" creationId="{C64D4429-60FA-45EE-BF8C-06B8C7AC6F78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5" creationId="{E58B353A-7475-45C2-BBF4-54D0EF161A0C}"/>
          </ac:cxnSpMkLst>
        </pc:cxnChg>
        <pc:cxnChg chg="add del mod">
          <ac:chgData name="Gianluca Ruberto" userId="f278aeea-2b90-4e09-b169-65ae54a0ab31" providerId="ADAL" clId="{CEBF3BD5-1645-4C23-96F5-BC7867D72605}" dt="2021-12-03T10:59:28.365" v="926" actId="478"/>
          <ac:cxnSpMkLst>
            <pc:docMk/>
            <pc:sldMk cId="299127" sldId="257"/>
            <ac:cxnSpMk id="46" creationId="{13F25989-770E-484D-8DEF-7FCF07690E69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8" creationId="{2609C8AE-A337-4821-9957-C306855BE0F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9" creationId="{36ED2F0B-8820-46EE-AD3B-5D6E87BDC597}"/>
          </ac:cxnSpMkLst>
        </pc:cxnChg>
        <pc:cxnChg chg="add mod">
          <ac:chgData name="Gianluca Ruberto" userId="f278aeea-2b90-4e09-b169-65ae54a0ab31" providerId="ADAL" clId="{CEBF3BD5-1645-4C23-96F5-BC7867D72605}" dt="2021-12-03T10:59:34.677" v="927" actId="1076"/>
          <ac:cxnSpMkLst>
            <pc:docMk/>
            <pc:sldMk cId="299127" sldId="257"/>
            <ac:cxnSpMk id="50" creationId="{EE45D5E6-2D18-445C-ABA8-AD16820F2C83}"/>
          </ac:cxnSpMkLst>
        </pc:cxnChg>
        <pc:cxnChg chg="add mod">
          <ac:chgData name="Gianluca Ruberto" userId="f278aeea-2b90-4e09-b169-65ae54a0ab31" providerId="ADAL" clId="{CEBF3BD5-1645-4C23-96F5-BC7867D72605}" dt="2021-12-03T10:59:40.804" v="929" actId="1076"/>
          <ac:cxnSpMkLst>
            <pc:docMk/>
            <pc:sldMk cId="299127" sldId="257"/>
            <ac:cxnSpMk id="52" creationId="{D885E607-425A-44AC-8719-B9A566CB529B}"/>
          </ac:cxnSpMkLst>
        </pc:cxnChg>
        <pc:cxnChg chg="add mod">
          <ac:chgData name="Gianluca Ruberto" userId="f278aeea-2b90-4e09-b169-65ae54a0ab31" providerId="ADAL" clId="{CEBF3BD5-1645-4C23-96F5-BC7867D72605}" dt="2021-12-03T11:22:46.681" v="931" actId="13822"/>
          <ac:cxnSpMkLst>
            <pc:docMk/>
            <pc:sldMk cId="299127" sldId="257"/>
            <ac:cxnSpMk id="54" creationId="{052B5768-D9DF-43CC-AFA9-1352852E251D}"/>
          </ac:cxnSpMkLst>
        </pc:cxnChg>
        <pc:cxnChg chg="add mod">
          <ac:chgData name="Gianluca Ruberto" userId="f278aeea-2b90-4e09-b169-65ae54a0ab31" providerId="ADAL" clId="{CEBF3BD5-1645-4C23-96F5-BC7867D72605}" dt="2021-12-03T11:23:02.363" v="933" actId="13822"/>
          <ac:cxnSpMkLst>
            <pc:docMk/>
            <pc:sldMk cId="299127" sldId="257"/>
            <ac:cxnSpMk id="56" creationId="{AA6323C2-AA2F-493C-A339-650D9FB3998A}"/>
          </ac:cxnSpMkLst>
        </pc:cxnChg>
        <pc:cxnChg chg="add mod">
          <ac:chgData name="Gianluca Ruberto" userId="f278aeea-2b90-4e09-b169-65ae54a0ab31" providerId="ADAL" clId="{CEBF3BD5-1645-4C23-96F5-BC7867D72605}" dt="2021-12-03T11:23:20.670" v="935" actId="13822"/>
          <ac:cxnSpMkLst>
            <pc:docMk/>
            <pc:sldMk cId="299127" sldId="257"/>
            <ac:cxnSpMk id="58" creationId="{ED701DA7-3F2F-44E6-BB46-FC31715198DA}"/>
          </ac:cxnSpMkLst>
        </pc:cxnChg>
        <pc:cxnChg chg="add mod">
          <ac:chgData name="Gianluca Ruberto" userId="f278aeea-2b90-4e09-b169-65ae54a0ab31" providerId="ADAL" clId="{CEBF3BD5-1645-4C23-96F5-BC7867D72605}" dt="2021-12-03T11:23:41.102" v="938" actId="14100"/>
          <ac:cxnSpMkLst>
            <pc:docMk/>
            <pc:sldMk cId="299127" sldId="257"/>
            <ac:cxnSpMk id="60" creationId="{70CC63AD-5735-4BD6-B9F9-16DEF6477B82}"/>
          </ac:cxnSpMkLst>
        </pc:cxnChg>
        <pc:cxnChg chg="add mod">
          <ac:chgData name="Gianluca Ruberto" userId="f278aeea-2b90-4e09-b169-65ae54a0ab31" providerId="ADAL" clId="{CEBF3BD5-1645-4C23-96F5-BC7867D72605}" dt="2021-12-03T11:23:58.321" v="940" actId="13822"/>
          <ac:cxnSpMkLst>
            <pc:docMk/>
            <pc:sldMk cId="299127" sldId="257"/>
            <ac:cxnSpMk id="63" creationId="{3CB48306-7084-4F93-AD61-6BC6005CCD3C}"/>
          </ac:cxnSpMkLst>
        </pc:cxnChg>
        <pc:cxnChg chg="add mod">
          <ac:chgData name="Gianluca Ruberto" userId="f278aeea-2b90-4e09-b169-65ae54a0ab31" providerId="ADAL" clId="{CEBF3BD5-1645-4C23-96F5-BC7867D72605}" dt="2021-12-03T11:24:34.838" v="945" actId="14100"/>
          <ac:cxnSpMkLst>
            <pc:docMk/>
            <pc:sldMk cId="299127" sldId="257"/>
            <ac:cxnSpMk id="64" creationId="{E089EE3B-EDE3-43F1-AE50-1D7B8F7CE7B6}"/>
          </ac:cxnSpMkLst>
        </pc:cxnChg>
        <pc:cxnChg chg="add del">
          <ac:chgData name="Gianluca Ruberto" userId="f278aeea-2b90-4e09-b169-65ae54a0ab31" providerId="ADAL" clId="{CEBF3BD5-1645-4C23-96F5-BC7867D72605}" dt="2021-12-03T11:25:01.800" v="947" actId="478"/>
          <ac:cxnSpMkLst>
            <pc:docMk/>
            <pc:sldMk cId="299127" sldId="257"/>
            <ac:cxnSpMk id="69" creationId="{2DB72C4F-96B1-4DA5-8C94-0594258A36D2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1" creationId="{173A6671-1CDE-49CA-BD1C-882914BECF9A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3" creationId="{6535E949-05F1-4EC9-9310-1CD1CA0909B6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5" creationId="{B00E5BE3-1B10-4AC5-9262-3C1EB9E25006}"/>
          </ac:cxnSpMkLst>
        </pc:cxnChg>
      </pc:sldChg>
      <pc:sldChg chg="addSp delSp modSp new add del mod setBg delDesignElem chgLayout">
        <pc:chgData name="Gianluca Ruberto" userId="f278aeea-2b90-4e09-b169-65ae54a0ab31" providerId="ADAL" clId="{CEBF3BD5-1645-4C23-96F5-BC7867D72605}" dt="2021-12-03T10:39:43.197" v="701" actId="47"/>
        <pc:sldMkLst>
          <pc:docMk/>
          <pc:sldMk cId="3784990901" sldId="258"/>
        </pc:sldMkLst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2" creationId="{63A288CD-4CBA-436E-9EAC-46FA33807F39}"/>
          </ac:spMkLst>
        </pc:spChg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3" creationId="{BE21E9B2-0AFD-4AE3-9566-5142EECB2996}"/>
          </ac:spMkLst>
        </pc:spChg>
        <pc:spChg chg="add del">
          <ac:chgData name="Gianluca Ruberto" userId="f278aeea-2b90-4e09-b169-65ae54a0ab31" providerId="ADAL" clId="{CEBF3BD5-1645-4C23-96F5-BC7867D72605}" dt="2021-12-03T10:38:30.471" v="689" actId="700"/>
          <ac:spMkLst>
            <pc:docMk/>
            <pc:sldMk cId="3784990901" sldId="258"/>
            <ac:spMk id="9" creationId="{87CC2527-562A-4F69-B487-4371E5B243E7}"/>
          </ac:spMkLst>
        </pc:spChg>
        <pc:picChg chg="add">
          <ac:chgData name="Gianluca Ruberto" userId="f278aeea-2b90-4e09-b169-65ae54a0ab31" providerId="ADAL" clId="{CEBF3BD5-1645-4C23-96F5-BC7867D72605}" dt="2021-12-03T10:36:47.192" v="468" actId="26606"/>
          <ac:picMkLst>
            <pc:docMk/>
            <pc:sldMk cId="3784990901" sldId="258"/>
            <ac:picMk id="5" creationId="{8980C044-67AE-4DBD-81B0-FE9C1EF493BB}"/>
          </ac:picMkLst>
        </pc:picChg>
        <pc:cxnChg chg="add del">
          <ac:chgData name="Gianluca Ruberto" userId="f278aeea-2b90-4e09-b169-65ae54a0ab31" providerId="ADAL" clId="{CEBF3BD5-1645-4C23-96F5-BC7867D72605}" dt="2021-12-03T10:38:30.471" v="689" actId="700"/>
          <ac:cxnSpMkLst>
            <pc:docMk/>
            <pc:sldMk cId="3784990901" sldId="258"/>
            <ac:cxnSpMk id="11" creationId="{BCDAEC91-5BCE-4B55-9CC0-43EF94CB734B}"/>
          </ac:cxnSpMkLst>
        </pc:cxnChg>
      </pc:sldChg>
      <pc:sldChg chg="modSp new mod">
        <pc:chgData name="Gianluca Ruberto" userId="f278aeea-2b90-4e09-b169-65ae54a0ab31" providerId="ADAL" clId="{CEBF3BD5-1645-4C23-96F5-BC7867D72605}" dt="2021-12-03T10:39:52.034" v="703" actId="5793"/>
        <pc:sldMkLst>
          <pc:docMk/>
          <pc:sldMk cId="3278307155" sldId="259"/>
        </pc:sldMkLst>
        <pc:spChg chg="mod">
          <ac:chgData name="Gianluca Ruberto" userId="f278aeea-2b90-4e09-b169-65ae54a0ab31" providerId="ADAL" clId="{CEBF3BD5-1645-4C23-96F5-BC7867D72605}" dt="2021-12-03T10:39:23.714" v="698"/>
          <ac:spMkLst>
            <pc:docMk/>
            <pc:sldMk cId="3278307155" sldId="259"/>
            <ac:spMk id="2" creationId="{2E55D5E7-584A-4E69-A332-36328A44C068}"/>
          </ac:spMkLst>
        </pc:spChg>
        <pc:spChg chg="mod">
          <ac:chgData name="Gianluca Ruberto" userId="f278aeea-2b90-4e09-b169-65ae54a0ab31" providerId="ADAL" clId="{CEBF3BD5-1645-4C23-96F5-BC7867D72605}" dt="2021-12-03T10:39:52.034" v="703" actId="5793"/>
          <ac:spMkLst>
            <pc:docMk/>
            <pc:sldMk cId="3278307155" sldId="259"/>
            <ac:spMk id="3" creationId="{BDAEC294-747A-4DAE-9B03-DEFCE0F183E9}"/>
          </ac:spMkLst>
        </pc:spChg>
      </pc:sldChg>
      <pc:sldChg chg="modSp add del mod chgLayout">
        <pc:chgData name="Gianluca Ruberto" userId="f278aeea-2b90-4e09-b169-65ae54a0ab31" providerId="ADAL" clId="{CEBF3BD5-1645-4C23-96F5-BC7867D72605}" dt="2021-12-03T10:36:36.089" v="466" actId="2696"/>
        <pc:sldMkLst>
          <pc:docMk/>
          <pc:sldMk cId="3142545725" sldId="277"/>
        </pc:sldMkLst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2" creationId="{00000000-0000-0000-0000-000000000000}"/>
          </ac:spMkLst>
        </pc:spChg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3" creationId="{00000000-0000-0000-0000-000000000000}"/>
          </ac:spMkLst>
        </pc:spChg>
      </pc:sldChg>
      <pc:sldMasterChg chg="addSldLayout delSldLayout">
        <pc:chgData name="Gianluca Ruberto" userId="f278aeea-2b90-4e09-b169-65ae54a0ab31" providerId="ADAL" clId="{CEBF3BD5-1645-4C23-96F5-BC7867D72605}" dt="2021-12-03T10:36:36.089" v="466" actId="2696"/>
        <pc:sldMasterMkLst>
          <pc:docMk/>
          <pc:sldMasterMk cId="1174159287" sldId="2147483648"/>
        </pc:sldMasterMkLst>
        <pc:sldLayoutChg chg="add del">
          <pc:chgData name="Gianluca Ruberto" userId="f278aeea-2b90-4e09-b169-65ae54a0ab31" providerId="ADAL" clId="{CEBF3BD5-1645-4C23-96F5-BC7867D72605}" dt="2021-12-03T10:22:11.499" v="33" actId="680"/>
          <pc:sldLayoutMkLst>
            <pc:docMk/>
            <pc:sldMasterMk cId="1174159287" sldId="2147483648"/>
            <pc:sldLayoutMk cId="2179548747" sldId="2147483649"/>
          </pc:sldLayoutMkLst>
        </pc:sldLayoutChg>
        <pc:sldLayoutChg chg="add">
          <pc:chgData name="Gianluca Ruberto" userId="f278aeea-2b90-4e09-b169-65ae54a0ab31" providerId="ADAL" clId="{CEBF3BD5-1645-4C23-96F5-BC7867D72605}" dt="2021-12-03T10:22:12.660" v="34" actId="680"/>
          <pc:sldLayoutMkLst>
            <pc:docMk/>
            <pc:sldMasterMk cId="1174159287" sldId="2147483648"/>
            <pc:sldLayoutMk cId="2935036894" sldId="2147483649"/>
          </pc:sldLayoutMkLst>
        </pc:sldLayoutChg>
        <pc:sldLayoutChg chg="del">
          <pc:chgData name="Gianluca Ruberto" userId="f278aeea-2b90-4e09-b169-65ae54a0ab31" providerId="ADAL" clId="{CEBF3BD5-1645-4C23-96F5-BC7867D72605}" dt="2021-12-03T10:36:36.089" v="466" actId="2696"/>
          <pc:sldLayoutMkLst>
            <pc:docMk/>
            <pc:sldMasterMk cId="1174159287" sldId="2147483648"/>
            <pc:sldLayoutMk cId="235469728" sldId="21474836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E586-BE26-45CF-A16C-F0F962A0AAA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3CF2096-0AC0-4283-9DFC-6115228E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070"/>
            <a:ext cx="9144000" cy="866235"/>
          </a:xfrm>
        </p:spPr>
        <p:txBody>
          <a:bodyPr/>
          <a:lstStyle/>
          <a:p>
            <a:r>
              <a:rPr lang="en-US" sz="4400" dirty="0"/>
              <a:t>Logical model in compact form</a:t>
            </a:r>
            <a:endParaRPr lang="en-US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41ACECD-07E1-4BF4-9089-068993DB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1" y="1950790"/>
            <a:ext cx="11853948" cy="424582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250000"/>
              </a:lnSpc>
            </a:pPr>
            <a:r>
              <a:rPr lang="en-US" sz="1600" dirty="0"/>
              <a:t>Order(</a:t>
            </a:r>
            <a:r>
              <a:rPr lang="en-US" sz="1600" b="1" dirty="0" err="1"/>
              <a:t>OrderID</a:t>
            </a:r>
            <a:r>
              <a:rPr lang="en-US" sz="1600" dirty="0"/>
              <a:t>, </a:t>
            </a:r>
            <a:r>
              <a:rPr lang="en-US" sz="1600" dirty="0" err="1"/>
              <a:t>CreationDateTime</a:t>
            </a:r>
            <a:r>
              <a:rPr lang="en-US" sz="1600" dirty="0"/>
              <a:t>, </a:t>
            </a:r>
            <a:r>
              <a:rPr lang="en-US" sz="1600" dirty="0" err="1"/>
              <a:t>TotalFee</a:t>
            </a:r>
            <a:r>
              <a:rPr lang="en-US" sz="1600" dirty="0"/>
              <a:t>, </a:t>
            </a:r>
            <a:r>
              <a:rPr lang="en-US" sz="1600" dirty="0" err="1"/>
              <a:t>StartTime</a:t>
            </a:r>
            <a:r>
              <a:rPr lang="en-US" sz="1600" dirty="0"/>
              <a:t>, </a:t>
            </a:r>
            <a:r>
              <a:rPr lang="en-US" sz="1600" dirty="0" err="1"/>
              <a:t>EndTime</a:t>
            </a:r>
            <a:r>
              <a:rPr lang="en-US" sz="1600" dirty="0"/>
              <a:t>, </a:t>
            </a:r>
            <a:r>
              <a:rPr lang="en-US" sz="1600" dirty="0" err="1"/>
              <a:t>OrderState,</a:t>
            </a:r>
            <a:r>
              <a:rPr lang="en-US" sz="1600" u="sng" dirty="0" err="1"/>
              <a:t>Username,ProductID</a:t>
            </a:r>
            <a:r>
              <a:rPr lang="en-US" sz="1600" dirty="0"/>
              <a:t>, </a:t>
            </a:r>
            <a:r>
              <a:rPr lang="en-US" sz="1600" u="sng" dirty="0" err="1"/>
              <a:t>PackageID</a:t>
            </a:r>
            <a:r>
              <a:rPr lang="en-US" sz="1600" u="sng" dirty="0"/>
              <a:t>, </a:t>
            </a:r>
            <a:r>
              <a:rPr lang="en-US" sz="1600" u="sng" dirty="0" err="1"/>
              <a:t>ValidityPeriod</a:t>
            </a:r>
            <a:r>
              <a:rPr lang="en-US" sz="1600" u="sng" dirty="0"/>
              <a:t>, </a:t>
            </a:r>
            <a:r>
              <a:rPr lang="en-US" sz="1600" u="sng" dirty="0" err="1"/>
              <a:t>MonthlyFee</a:t>
            </a:r>
            <a:r>
              <a:rPr lang="en-US" sz="1600" u="sng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User(</a:t>
            </a:r>
            <a:r>
              <a:rPr lang="en-US" sz="1600" b="1" dirty="0"/>
              <a:t>Username</a:t>
            </a:r>
            <a:r>
              <a:rPr lang="en-US" sz="1600" dirty="0"/>
              <a:t>, Email, Password, </a:t>
            </a:r>
            <a:r>
              <a:rPr lang="en-US" sz="1600" dirty="0" err="1"/>
              <a:t>isInsolvent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Alert(</a:t>
            </a:r>
            <a:r>
              <a:rPr lang="en-US" sz="1600" b="1" dirty="0" err="1"/>
              <a:t>AlertID</a:t>
            </a:r>
            <a:r>
              <a:rPr lang="en-US" sz="1600" dirty="0" err="1"/>
              <a:t>,</a:t>
            </a:r>
            <a:r>
              <a:rPr lang="en-US" sz="1600" u="sng" dirty="0" err="1"/>
              <a:t>Username</a:t>
            </a:r>
            <a:r>
              <a:rPr lang="en-US" sz="1600" b="1" u="sng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Amount,LastRejectionDateTime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Optional Product(</a:t>
            </a:r>
            <a:r>
              <a:rPr lang="en-US" sz="1600" b="1" dirty="0" err="1"/>
              <a:t>ProductID</a:t>
            </a:r>
            <a:r>
              <a:rPr lang="en-US" sz="1600" dirty="0"/>
              <a:t>, Name, </a:t>
            </a:r>
            <a:r>
              <a:rPr lang="en-US" sz="1600" dirty="0" err="1"/>
              <a:t>MonthlyFee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 Package(</a:t>
            </a:r>
            <a:r>
              <a:rPr lang="en-US" sz="1600" b="1" dirty="0"/>
              <a:t>ID, </a:t>
            </a:r>
            <a:r>
              <a:rPr lang="en-US" sz="1600" b="1" dirty="0" err="1"/>
              <a:t>ValidityPeriod</a:t>
            </a:r>
            <a:r>
              <a:rPr lang="en-US" sz="1600" b="1" dirty="0"/>
              <a:t>, </a:t>
            </a:r>
            <a:r>
              <a:rPr lang="en-US" sz="1600" b="1" dirty="0" err="1"/>
              <a:t>MonthlyFee</a:t>
            </a:r>
            <a:r>
              <a:rPr lang="en-US" sz="1600" dirty="0"/>
              <a:t>, Name, </a:t>
            </a:r>
            <a:r>
              <a:rPr lang="en-US" sz="1600" u="sng" dirty="0" err="1"/>
              <a:t>ServiceID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Service(</a:t>
            </a:r>
            <a:r>
              <a:rPr lang="en-US" sz="1600" b="1" dirty="0" err="1"/>
              <a:t>ServiceID</a:t>
            </a:r>
            <a:r>
              <a:rPr lang="en-US" sz="1600" dirty="0"/>
              <a:t>, </a:t>
            </a:r>
            <a:r>
              <a:rPr lang="en-US" sz="1600" dirty="0" err="1"/>
              <a:t>ServiceType</a:t>
            </a:r>
            <a:r>
              <a:rPr lang="en-US" sz="1600" dirty="0"/>
              <a:t>, </a:t>
            </a:r>
            <a:r>
              <a:rPr lang="en-US" sz="1600" dirty="0" err="1"/>
              <a:t>IncludedMinutes,IncludedSMS</a:t>
            </a:r>
            <a:r>
              <a:rPr lang="en-US" sz="1600" dirty="0"/>
              <a:t>, </a:t>
            </a:r>
            <a:r>
              <a:rPr lang="en-US" sz="1600" dirty="0" err="1"/>
              <a:t>FeeMinutes</a:t>
            </a:r>
            <a:r>
              <a:rPr lang="en-US" sz="1600" dirty="0"/>
              <a:t>, </a:t>
            </a:r>
            <a:r>
              <a:rPr lang="en-US" sz="1600" dirty="0" err="1"/>
              <a:t>FeeSMS</a:t>
            </a:r>
            <a:r>
              <a:rPr lang="en-US" sz="1600" dirty="0"/>
              <a:t>, </a:t>
            </a:r>
            <a:r>
              <a:rPr lang="en-US" sz="1600" dirty="0" err="1"/>
              <a:t>IncludedGB</a:t>
            </a:r>
            <a:r>
              <a:rPr lang="en-US" sz="1600" dirty="0"/>
              <a:t>, </a:t>
            </a:r>
            <a:r>
              <a:rPr lang="en-US" sz="1600" dirty="0" err="1"/>
              <a:t>FeeGB</a:t>
            </a:r>
            <a:r>
              <a:rPr lang="en-US" sz="1600" dirty="0"/>
              <a:t>)</a:t>
            </a:r>
          </a:p>
          <a:p>
            <a:pPr algn="l"/>
            <a:endParaRPr lang="en-US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2809612-1E47-46FF-9EF5-7BF14417E573}"/>
              </a:ext>
            </a:extLst>
          </p:cNvPr>
          <p:cNvCxnSpPr>
            <a:cxnSpLocks/>
          </p:cNvCxnSpPr>
          <p:nvPr/>
        </p:nvCxnSpPr>
        <p:spPr>
          <a:xfrm flipV="1">
            <a:off x="7111014" y="2564042"/>
            <a:ext cx="0" cy="24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43593E6-F170-4927-AA06-6FE7E2D283D3}"/>
              </a:ext>
            </a:extLst>
          </p:cNvPr>
          <p:cNvCxnSpPr/>
          <p:nvPr/>
        </p:nvCxnSpPr>
        <p:spPr>
          <a:xfrm>
            <a:off x="1136342" y="2788738"/>
            <a:ext cx="5974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1D53DC6-1B7D-47EC-AAE5-34B71612BC71}"/>
              </a:ext>
            </a:extLst>
          </p:cNvPr>
          <p:cNvCxnSpPr>
            <a:cxnSpLocks/>
          </p:cNvCxnSpPr>
          <p:nvPr/>
        </p:nvCxnSpPr>
        <p:spPr>
          <a:xfrm>
            <a:off x="1136342" y="2806493"/>
            <a:ext cx="0" cy="2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65341AA-39F2-45CC-AF37-8CCABA90E6CF}"/>
              </a:ext>
            </a:extLst>
          </p:cNvPr>
          <p:cNvCxnSpPr>
            <a:cxnSpLocks/>
          </p:cNvCxnSpPr>
          <p:nvPr/>
        </p:nvCxnSpPr>
        <p:spPr>
          <a:xfrm flipV="1">
            <a:off x="7918881" y="2503503"/>
            <a:ext cx="0" cy="159798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B3C27C9-C8AA-4DC7-8BE1-70163A2E313E}"/>
              </a:ext>
            </a:extLst>
          </p:cNvPr>
          <p:cNvCxnSpPr>
            <a:cxnSpLocks/>
          </p:cNvCxnSpPr>
          <p:nvPr/>
        </p:nvCxnSpPr>
        <p:spPr>
          <a:xfrm>
            <a:off x="2148396" y="4101484"/>
            <a:ext cx="575273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6DE653A-187C-4A4C-9346-EF15F1F3BE95}"/>
              </a:ext>
            </a:extLst>
          </p:cNvPr>
          <p:cNvCxnSpPr>
            <a:cxnSpLocks/>
          </p:cNvCxnSpPr>
          <p:nvPr/>
        </p:nvCxnSpPr>
        <p:spPr>
          <a:xfrm>
            <a:off x="2166152" y="4101484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E089EE3B-EDE3-43F1-AE50-1D7B8F7CE7B6}"/>
              </a:ext>
            </a:extLst>
          </p:cNvPr>
          <p:cNvCxnSpPr>
            <a:cxnSpLocks/>
          </p:cNvCxnSpPr>
          <p:nvPr/>
        </p:nvCxnSpPr>
        <p:spPr>
          <a:xfrm flipH="1" flipV="1">
            <a:off x="1296140" y="3160450"/>
            <a:ext cx="435006" cy="559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173A6671-1CDE-49CA-BD1C-882914BECF9A}"/>
              </a:ext>
            </a:extLst>
          </p:cNvPr>
          <p:cNvCxnSpPr/>
          <p:nvPr/>
        </p:nvCxnSpPr>
        <p:spPr>
          <a:xfrm flipV="1">
            <a:off x="5157926" y="5264458"/>
            <a:ext cx="0" cy="30184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6535E949-05F1-4EC9-9310-1CD1CA0909B6}"/>
              </a:ext>
            </a:extLst>
          </p:cNvPr>
          <p:cNvCxnSpPr/>
          <p:nvPr/>
        </p:nvCxnSpPr>
        <p:spPr>
          <a:xfrm>
            <a:off x="1287262" y="5566299"/>
            <a:ext cx="387066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B00E5BE3-1B10-4AC5-9262-3C1EB9E25006}"/>
              </a:ext>
            </a:extLst>
          </p:cNvPr>
          <p:cNvCxnSpPr>
            <a:cxnSpLocks/>
          </p:cNvCxnSpPr>
          <p:nvPr/>
        </p:nvCxnSpPr>
        <p:spPr>
          <a:xfrm flipH="1">
            <a:off x="1287261" y="5566300"/>
            <a:ext cx="8879" cy="319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0E8AA2B-08FF-44C2-8BF8-75D435615232}"/>
              </a:ext>
            </a:extLst>
          </p:cNvPr>
          <p:cNvCxnSpPr>
            <a:cxnSpLocks/>
          </p:cNvCxnSpPr>
          <p:nvPr/>
        </p:nvCxnSpPr>
        <p:spPr>
          <a:xfrm flipV="1">
            <a:off x="8967926" y="2442839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F182207-FCF8-4908-ACA2-D1A18402A104}"/>
              </a:ext>
            </a:extLst>
          </p:cNvPr>
          <p:cNvCxnSpPr>
            <a:cxnSpLocks/>
          </p:cNvCxnSpPr>
          <p:nvPr/>
        </p:nvCxnSpPr>
        <p:spPr>
          <a:xfrm>
            <a:off x="1731146" y="4782144"/>
            <a:ext cx="7208668" cy="1804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5797591-1CC4-422F-A5BC-376E2ADE38FA}"/>
              </a:ext>
            </a:extLst>
          </p:cNvPr>
          <p:cNvCxnSpPr>
            <a:cxnSpLocks/>
          </p:cNvCxnSpPr>
          <p:nvPr/>
        </p:nvCxnSpPr>
        <p:spPr>
          <a:xfrm>
            <a:off x="1722269" y="4807235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852C515-929D-4C3B-9D2C-985605C35B3D}"/>
              </a:ext>
            </a:extLst>
          </p:cNvPr>
          <p:cNvCxnSpPr>
            <a:cxnSpLocks/>
          </p:cNvCxnSpPr>
          <p:nvPr/>
        </p:nvCxnSpPr>
        <p:spPr>
          <a:xfrm flipV="1">
            <a:off x="9749161" y="2573432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B47E9FA-6CB7-416B-AB63-5445F0C58D14}"/>
              </a:ext>
            </a:extLst>
          </p:cNvPr>
          <p:cNvCxnSpPr>
            <a:cxnSpLocks/>
          </p:cNvCxnSpPr>
          <p:nvPr/>
        </p:nvCxnSpPr>
        <p:spPr>
          <a:xfrm>
            <a:off x="2512381" y="4912737"/>
            <a:ext cx="7208668" cy="1804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FD92787-6D58-48B0-A86B-7BDC4ABEB440}"/>
              </a:ext>
            </a:extLst>
          </p:cNvPr>
          <p:cNvCxnSpPr>
            <a:cxnSpLocks/>
          </p:cNvCxnSpPr>
          <p:nvPr/>
        </p:nvCxnSpPr>
        <p:spPr>
          <a:xfrm>
            <a:off x="2503504" y="4937828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E67FE65E-576A-4ACE-9699-261DA9C440A9}"/>
              </a:ext>
            </a:extLst>
          </p:cNvPr>
          <p:cNvCxnSpPr>
            <a:cxnSpLocks/>
          </p:cNvCxnSpPr>
          <p:nvPr/>
        </p:nvCxnSpPr>
        <p:spPr>
          <a:xfrm flipV="1">
            <a:off x="11197701" y="2639297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EDB1154D-CBD2-4753-8C7E-9A1BEEEA037A}"/>
              </a:ext>
            </a:extLst>
          </p:cNvPr>
          <p:cNvCxnSpPr>
            <a:cxnSpLocks/>
          </p:cNvCxnSpPr>
          <p:nvPr/>
        </p:nvCxnSpPr>
        <p:spPr>
          <a:xfrm>
            <a:off x="3960921" y="4978602"/>
            <a:ext cx="7208668" cy="1804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C4D9F40D-09D9-4967-9652-8A4A3588F4DF}"/>
              </a:ext>
            </a:extLst>
          </p:cNvPr>
          <p:cNvCxnSpPr>
            <a:cxnSpLocks/>
          </p:cNvCxnSpPr>
          <p:nvPr/>
        </p:nvCxnSpPr>
        <p:spPr>
          <a:xfrm>
            <a:off x="3952044" y="5003693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5D5E7-584A-4E69-A332-36328A4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Motivations of the logical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EC294-747A-4DAE-9B03-DEFCE0F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decided to collapse  up the Service classes.</a:t>
            </a:r>
          </a:p>
          <a:p>
            <a:pPr marL="0" indent="0">
              <a:buNone/>
            </a:pPr>
            <a:r>
              <a:rPr lang="en-US" sz="2800" dirty="0"/>
              <a:t>The field </a:t>
            </a:r>
            <a:r>
              <a:rPr lang="en-US" sz="2800" dirty="0" err="1"/>
              <a:t>ServiceType</a:t>
            </a:r>
            <a:r>
              <a:rPr lang="en-US" sz="2800" dirty="0"/>
              <a:t> is an Enum that can be: </a:t>
            </a:r>
            <a:r>
              <a:rPr lang="en-US" sz="2800" dirty="0" err="1"/>
              <a:t>FixedPhone</a:t>
            </a:r>
            <a:r>
              <a:rPr lang="en-US" sz="2800" dirty="0"/>
              <a:t>, </a:t>
            </a:r>
            <a:r>
              <a:rPr lang="en-US" sz="2800" dirty="0" err="1"/>
              <a:t>MobilePhone</a:t>
            </a:r>
            <a:r>
              <a:rPr lang="en-US" sz="2800" dirty="0"/>
              <a:t>, </a:t>
            </a:r>
            <a:r>
              <a:rPr lang="en-US" sz="2800" dirty="0" err="1"/>
              <a:t>FixedInternet,MobileInternet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Logical model in compact form</vt:lpstr>
      <vt:lpstr>Motivations of the logical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model in compact form</dc:title>
  <dc:creator>Gianluca Ruberto</dc:creator>
  <cp:lastModifiedBy>Gianluca Ruberto</cp:lastModifiedBy>
  <cp:revision>5</cp:revision>
  <dcterms:created xsi:type="dcterms:W3CDTF">2021-12-03T10:21:58Z</dcterms:created>
  <dcterms:modified xsi:type="dcterms:W3CDTF">2022-03-03T14:45:30Z</dcterms:modified>
</cp:coreProperties>
</file>