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8" r:id="rId3"/>
    <p:sldId id="260" r:id="rId4"/>
    <p:sldId id="285" r:id="rId5"/>
    <p:sldId id="342" r:id="rId6"/>
    <p:sldId id="343" r:id="rId7"/>
    <p:sldId id="332" r:id="rId8"/>
    <p:sldId id="261" r:id="rId9"/>
    <p:sldId id="262" r:id="rId10"/>
    <p:sldId id="263" r:id="rId11"/>
    <p:sldId id="259" r:id="rId12"/>
    <p:sldId id="265" r:id="rId13"/>
    <p:sldId id="266" r:id="rId14"/>
    <p:sldId id="333" r:id="rId15"/>
    <p:sldId id="267" r:id="rId16"/>
    <p:sldId id="334" r:id="rId17"/>
    <p:sldId id="335" r:id="rId18"/>
    <p:sldId id="268" r:id="rId19"/>
    <p:sldId id="269" r:id="rId20"/>
    <p:sldId id="336" r:id="rId21"/>
    <p:sldId id="348" r:id="rId22"/>
    <p:sldId id="270" r:id="rId23"/>
    <p:sldId id="271" r:id="rId24"/>
    <p:sldId id="272" r:id="rId25"/>
    <p:sldId id="337"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9" r:id="rId39"/>
    <p:sldId id="292" r:id="rId40"/>
    <p:sldId id="295" r:id="rId41"/>
    <p:sldId id="298" r:id="rId42"/>
    <p:sldId id="301" r:id="rId43"/>
    <p:sldId id="304" r:id="rId44"/>
    <p:sldId id="307" r:id="rId45"/>
    <p:sldId id="309" r:id="rId46"/>
    <p:sldId id="311" r:id="rId47"/>
    <p:sldId id="314" r:id="rId48"/>
    <p:sldId id="317" r:id="rId49"/>
    <p:sldId id="320" r:id="rId50"/>
    <p:sldId id="323" r:id="rId51"/>
    <p:sldId id="326" r:id="rId52"/>
    <p:sldId id="329" r:id="rId53"/>
    <p:sldId id="286" r:id="rId54"/>
    <p:sldId id="338" r:id="rId55"/>
    <p:sldId id="287" r:id="rId56"/>
    <p:sldId id="339" r:id="rId57"/>
    <p:sldId id="340" r:id="rId58"/>
    <p:sldId id="288" r:id="rId59"/>
    <p:sldId id="345" r:id="rId60"/>
    <p:sldId id="346" r:id="rId61"/>
    <p:sldId id="347"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Prisciantelli" userId="d57d259c-857e-4f8d-b654-cba7da117c83" providerId="ADAL" clId="{4E05F2C7-1EE3-4218-A88C-C44A252DA32F}"/>
    <pc:docChg chg="undo custSel addSld delSld modSld sldOrd">
      <pc:chgData name="Andrea Prisciantelli" userId="d57d259c-857e-4f8d-b654-cba7da117c83" providerId="ADAL" clId="{4E05F2C7-1EE3-4218-A88C-C44A252DA32F}" dt="2022-05-29T15:58:54.815" v="4388" actId="1036"/>
      <pc:docMkLst>
        <pc:docMk/>
      </pc:docMkLst>
      <pc:sldChg chg="modSp mod ord">
        <pc:chgData name="Andrea Prisciantelli" userId="d57d259c-857e-4f8d-b654-cba7da117c83" providerId="ADAL" clId="{4E05F2C7-1EE3-4218-A88C-C44A252DA32F}" dt="2022-05-29T13:37:51.196" v="1049" actId="20577"/>
        <pc:sldMkLst>
          <pc:docMk/>
          <pc:sldMk cId="2624712677" sldId="260"/>
        </pc:sldMkLst>
        <pc:spChg chg="mod">
          <ac:chgData name="Andrea Prisciantelli" userId="d57d259c-857e-4f8d-b654-cba7da117c83" providerId="ADAL" clId="{4E05F2C7-1EE3-4218-A88C-C44A252DA32F}" dt="2022-05-29T13:37:51.196" v="1049" actId="20577"/>
          <ac:spMkLst>
            <pc:docMk/>
            <pc:sldMk cId="2624712677" sldId="260"/>
            <ac:spMk id="3" creationId="{F148EA60-EB92-1933-AAF2-522BA1D3D4F1}"/>
          </ac:spMkLst>
        </pc:spChg>
      </pc:sldChg>
      <pc:sldChg chg="addSp delSp modSp mod">
        <pc:chgData name="Andrea Prisciantelli" userId="d57d259c-857e-4f8d-b654-cba7da117c83" providerId="ADAL" clId="{4E05F2C7-1EE3-4218-A88C-C44A252DA32F}" dt="2022-05-29T13:21:22.058" v="699" actId="27636"/>
        <pc:sldMkLst>
          <pc:docMk/>
          <pc:sldMk cId="3573415771" sldId="285"/>
        </pc:sldMkLst>
        <pc:spChg chg="mod">
          <ac:chgData name="Andrea Prisciantelli" userId="d57d259c-857e-4f8d-b654-cba7da117c83" providerId="ADAL" clId="{4E05F2C7-1EE3-4218-A88C-C44A252DA32F}" dt="2022-05-29T13:21:22.058" v="699" actId="27636"/>
          <ac:spMkLst>
            <pc:docMk/>
            <pc:sldMk cId="3573415771" sldId="285"/>
            <ac:spMk id="2" creationId="{F8A877D6-71E2-BC78-C63C-F02E60761AAF}"/>
          </ac:spMkLst>
        </pc:spChg>
        <pc:spChg chg="add mod">
          <ac:chgData name="Andrea Prisciantelli" userId="d57d259c-857e-4f8d-b654-cba7da117c83" providerId="ADAL" clId="{4E05F2C7-1EE3-4218-A88C-C44A252DA32F}" dt="2022-05-29T13:20:28.141" v="635" actId="1036"/>
          <ac:spMkLst>
            <pc:docMk/>
            <pc:sldMk cId="3573415771" sldId="285"/>
            <ac:spMk id="4" creationId="{FE38F0D6-890E-0664-C364-1EE377D3500B}"/>
          </ac:spMkLst>
        </pc:spChg>
        <pc:spChg chg="add mod">
          <ac:chgData name="Andrea Prisciantelli" userId="d57d259c-857e-4f8d-b654-cba7da117c83" providerId="ADAL" clId="{4E05F2C7-1EE3-4218-A88C-C44A252DA32F}" dt="2022-05-29T13:18:39.414" v="588" actId="1037"/>
          <ac:spMkLst>
            <pc:docMk/>
            <pc:sldMk cId="3573415771" sldId="285"/>
            <ac:spMk id="5" creationId="{1C765B3B-F7DE-0617-3552-8CFCB7E554D0}"/>
          </ac:spMkLst>
        </pc:spChg>
        <pc:spChg chg="add mod">
          <ac:chgData name="Andrea Prisciantelli" userId="d57d259c-857e-4f8d-b654-cba7da117c83" providerId="ADAL" clId="{4E05F2C7-1EE3-4218-A88C-C44A252DA32F}" dt="2022-05-29T13:18:47.148" v="589" actId="13926"/>
          <ac:spMkLst>
            <pc:docMk/>
            <pc:sldMk cId="3573415771" sldId="285"/>
            <ac:spMk id="6" creationId="{63A1042C-E2AD-6A7F-048E-BC9A76C80BDE}"/>
          </ac:spMkLst>
        </pc:spChg>
        <pc:spChg chg="add mod">
          <ac:chgData name="Andrea Prisciantelli" userId="d57d259c-857e-4f8d-b654-cba7da117c83" providerId="ADAL" clId="{4E05F2C7-1EE3-4218-A88C-C44A252DA32F}" dt="2022-05-29T13:18:54.291" v="590" actId="13926"/>
          <ac:spMkLst>
            <pc:docMk/>
            <pc:sldMk cId="3573415771" sldId="285"/>
            <ac:spMk id="7" creationId="{B55BBCFB-C624-0024-7D54-4ABC03FE93A8}"/>
          </ac:spMkLst>
        </pc:spChg>
        <pc:spChg chg="add mod">
          <ac:chgData name="Andrea Prisciantelli" userId="d57d259c-857e-4f8d-b654-cba7da117c83" providerId="ADAL" clId="{4E05F2C7-1EE3-4218-A88C-C44A252DA32F}" dt="2022-05-29T13:18:58.499" v="591" actId="13926"/>
          <ac:spMkLst>
            <pc:docMk/>
            <pc:sldMk cId="3573415771" sldId="285"/>
            <ac:spMk id="8" creationId="{FF47283A-83DB-F8EB-E0E2-6492B51E7FC5}"/>
          </ac:spMkLst>
        </pc:spChg>
        <pc:spChg chg="add del mod">
          <ac:chgData name="Andrea Prisciantelli" userId="d57d259c-857e-4f8d-b654-cba7da117c83" providerId="ADAL" clId="{4E05F2C7-1EE3-4218-A88C-C44A252DA32F}" dt="2022-05-29T13:20:53.204" v="643" actId="478"/>
          <ac:spMkLst>
            <pc:docMk/>
            <pc:sldMk cId="3573415771" sldId="285"/>
            <ac:spMk id="9" creationId="{E4A3F912-5439-E598-CE04-8DE9F7688D11}"/>
          </ac:spMkLst>
        </pc:spChg>
      </pc:sldChg>
      <pc:sldChg chg="addSp delSp modSp mod setBg">
        <pc:chgData name="Andrea Prisciantelli" userId="d57d259c-857e-4f8d-b654-cba7da117c83" providerId="ADAL" clId="{4E05F2C7-1EE3-4218-A88C-C44A252DA32F}" dt="2022-05-29T15:05:20.064" v="3573" actId="20577"/>
        <pc:sldMkLst>
          <pc:docMk/>
          <pc:sldMk cId="3816305075" sldId="288"/>
        </pc:sldMkLst>
        <pc:spChg chg="del mod">
          <ac:chgData name="Andrea Prisciantelli" userId="d57d259c-857e-4f8d-b654-cba7da117c83" providerId="ADAL" clId="{4E05F2C7-1EE3-4218-A88C-C44A252DA32F}" dt="2022-05-29T13:41:10.644" v="1158" actId="478"/>
          <ac:spMkLst>
            <pc:docMk/>
            <pc:sldMk cId="3816305075" sldId="288"/>
            <ac:spMk id="2" creationId="{5070DA47-216B-A011-5407-B0306D418D47}"/>
          </ac:spMkLst>
        </pc:spChg>
        <pc:spChg chg="add mod">
          <ac:chgData name="Andrea Prisciantelli" userId="d57d259c-857e-4f8d-b654-cba7da117c83" providerId="ADAL" clId="{4E05F2C7-1EE3-4218-A88C-C44A252DA32F}" dt="2022-05-29T15:05:20.064" v="3573" actId="20577"/>
          <ac:spMkLst>
            <pc:docMk/>
            <pc:sldMk cId="3816305075" sldId="288"/>
            <ac:spMk id="3" creationId="{E95E6E64-9584-82E3-C4CA-FEE796485C3D}"/>
          </ac:spMkLst>
        </pc:spChg>
        <pc:spChg chg="add del mod">
          <ac:chgData name="Andrea Prisciantelli" userId="d57d259c-857e-4f8d-b654-cba7da117c83" providerId="ADAL" clId="{4E05F2C7-1EE3-4218-A88C-C44A252DA32F}" dt="2022-05-29T13:41:12.920" v="1159" actId="478"/>
          <ac:spMkLst>
            <pc:docMk/>
            <pc:sldMk cId="3816305075" sldId="288"/>
            <ac:spMk id="5" creationId="{E7537121-0F23-619D-4F95-E8F6AA8E6E21}"/>
          </ac:spMkLst>
        </pc:spChg>
        <pc:spChg chg="add mod">
          <ac:chgData name="Andrea Prisciantelli" userId="d57d259c-857e-4f8d-b654-cba7da117c83" providerId="ADAL" clId="{4E05F2C7-1EE3-4218-A88C-C44A252DA32F}" dt="2022-05-29T14:34:56.833" v="2752" actId="1035"/>
          <ac:spMkLst>
            <pc:docMk/>
            <pc:sldMk cId="3816305075" sldId="288"/>
            <ac:spMk id="8" creationId="{490B7D2C-9A8A-AF8F-8A3D-C29EA1C52563}"/>
          </ac:spMkLst>
        </pc:spChg>
        <pc:spChg chg="add del">
          <ac:chgData name="Andrea Prisciantelli" userId="d57d259c-857e-4f8d-b654-cba7da117c83" providerId="ADAL" clId="{4E05F2C7-1EE3-4218-A88C-C44A252DA32F}" dt="2022-05-29T14:25:02.951" v="1255" actId="26606"/>
          <ac:spMkLst>
            <pc:docMk/>
            <pc:sldMk cId="3816305075" sldId="288"/>
            <ac:spMk id="12" creationId="{E45B1D5C-0827-4AF0-8186-11FC5A8B8B92}"/>
          </ac:spMkLst>
        </pc:spChg>
        <pc:spChg chg="add del">
          <ac:chgData name="Andrea Prisciantelli" userId="d57d259c-857e-4f8d-b654-cba7da117c83" providerId="ADAL" clId="{4E05F2C7-1EE3-4218-A88C-C44A252DA32F}" dt="2022-05-29T14:25:02.951" v="1255" actId="26606"/>
          <ac:spMkLst>
            <pc:docMk/>
            <pc:sldMk cId="3816305075" sldId="288"/>
            <ac:spMk id="14" creationId="{99413ED5-9ED4-4772-BCE4-2BCAE6B12E35}"/>
          </ac:spMkLst>
        </pc:spChg>
        <pc:spChg chg="add del">
          <ac:chgData name="Andrea Prisciantelli" userId="d57d259c-857e-4f8d-b654-cba7da117c83" providerId="ADAL" clId="{4E05F2C7-1EE3-4218-A88C-C44A252DA32F}" dt="2022-05-29T14:25:02.951" v="1255" actId="26606"/>
          <ac:spMkLst>
            <pc:docMk/>
            <pc:sldMk cId="3816305075" sldId="288"/>
            <ac:spMk id="16" creationId="{04357C93-F0CB-4A1C-8F77-4E9063789819}"/>
          </ac:spMkLst>
        </pc:spChg>
        <pc:spChg chg="add del">
          <ac:chgData name="Andrea Prisciantelli" userId="d57d259c-857e-4f8d-b654-cba7da117c83" providerId="ADAL" clId="{4E05F2C7-1EE3-4218-A88C-C44A252DA32F}" dt="2022-05-29T14:25:02.951" v="1255" actId="26606"/>
          <ac:spMkLst>
            <pc:docMk/>
            <pc:sldMk cId="3816305075" sldId="288"/>
            <ac:spMk id="18" creationId="{90F533E9-6690-41A8-A372-4C6C622D028D}"/>
          </ac:spMkLst>
        </pc:spChg>
        <pc:picChg chg="add mod modCrop">
          <ac:chgData name="Andrea Prisciantelli" userId="d57d259c-857e-4f8d-b654-cba7da117c83" providerId="ADAL" clId="{4E05F2C7-1EE3-4218-A88C-C44A252DA32F}" dt="2022-05-29T14:25:41.273" v="1263" actId="1076"/>
          <ac:picMkLst>
            <pc:docMk/>
            <pc:sldMk cId="3816305075" sldId="288"/>
            <ac:picMk id="7" creationId="{D3CC4E0F-A85A-2DD2-7D25-9BBCB51DCA4E}"/>
          </ac:picMkLst>
        </pc:picChg>
      </pc:sldChg>
      <pc:sldChg chg="add">
        <pc:chgData name="Andrea Prisciantelli" userId="d57d259c-857e-4f8d-b654-cba7da117c83" providerId="ADAL" clId="{4E05F2C7-1EE3-4218-A88C-C44A252DA32F}" dt="2022-05-29T12:26:25.290" v="0"/>
        <pc:sldMkLst>
          <pc:docMk/>
          <pc:sldMk cId="625913374" sldId="341"/>
        </pc:sldMkLst>
      </pc:sldChg>
      <pc:sldChg chg="addSp delSp modSp add mod ord">
        <pc:chgData name="Andrea Prisciantelli" userId="d57d259c-857e-4f8d-b654-cba7da117c83" providerId="ADAL" clId="{4E05F2C7-1EE3-4218-A88C-C44A252DA32F}" dt="2022-05-29T13:39:45.175" v="1051"/>
        <pc:sldMkLst>
          <pc:docMk/>
          <pc:sldMk cId="691931097" sldId="342"/>
        </pc:sldMkLst>
        <pc:spChg chg="mod">
          <ac:chgData name="Andrea Prisciantelli" userId="d57d259c-857e-4f8d-b654-cba7da117c83" providerId="ADAL" clId="{4E05F2C7-1EE3-4218-A88C-C44A252DA32F}" dt="2022-05-29T12:35:37.797" v="242" actId="20577"/>
          <ac:spMkLst>
            <pc:docMk/>
            <pc:sldMk cId="691931097" sldId="342"/>
            <ac:spMk id="2" creationId="{F8A877D6-71E2-BC78-C63C-F02E60761AAF}"/>
          </ac:spMkLst>
        </pc:spChg>
        <pc:spChg chg="del mod">
          <ac:chgData name="Andrea Prisciantelli" userId="d57d259c-857e-4f8d-b654-cba7da117c83" providerId="ADAL" clId="{4E05F2C7-1EE3-4218-A88C-C44A252DA32F}" dt="2022-05-29T12:34:45.987" v="182" actId="478"/>
          <ac:spMkLst>
            <pc:docMk/>
            <pc:sldMk cId="691931097" sldId="342"/>
            <ac:spMk id="4" creationId="{FE38F0D6-890E-0664-C364-1EE377D3500B}"/>
          </ac:spMkLst>
        </pc:spChg>
        <pc:spChg chg="add mod">
          <ac:chgData name="Andrea Prisciantelli" userId="d57d259c-857e-4f8d-b654-cba7da117c83" providerId="ADAL" clId="{4E05F2C7-1EE3-4218-A88C-C44A252DA32F}" dt="2022-05-29T13:14:40.349" v="409" actId="13926"/>
          <ac:spMkLst>
            <pc:docMk/>
            <pc:sldMk cId="691931097" sldId="342"/>
            <ac:spMk id="5" creationId="{E68DDDAE-922D-6F84-F07C-723ABF33FF98}"/>
          </ac:spMkLst>
        </pc:spChg>
        <pc:spChg chg="add mod">
          <ac:chgData name="Andrea Prisciantelli" userId="d57d259c-857e-4f8d-b654-cba7da117c83" providerId="ADAL" clId="{4E05F2C7-1EE3-4218-A88C-C44A252DA32F}" dt="2022-05-29T13:19:07.129" v="592"/>
          <ac:spMkLst>
            <pc:docMk/>
            <pc:sldMk cId="691931097" sldId="342"/>
            <ac:spMk id="6" creationId="{9D530D59-FBD8-FC12-7EF3-A00620B4B653}"/>
          </ac:spMkLst>
        </pc:spChg>
        <pc:spChg chg="add mod">
          <ac:chgData name="Andrea Prisciantelli" userId="d57d259c-857e-4f8d-b654-cba7da117c83" providerId="ADAL" clId="{4E05F2C7-1EE3-4218-A88C-C44A252DA32F}" dt="2022-05-29T13:19:07.129" v="592"/>
          <ac:spMkLst>
            <pc:docMk/>
            <pc:sldMk cId="691931097" sldId="342"/>
            <ac:spMk id="7" creationId="{20EEE78D-7F9C-A45A-44C7-BFDCA4D0F2F4}"/>
          </ac:spMkLst>
        </pc:spChg>
        <pc:spChg chg="add mod">
          <ac:chgData name="Andrea Prisciantelli" userId="d57d259c-857e-4f8d-b654-cba7da117c83" providerId="ADAL" clId="{4E05F2C7-1EE3-4218-A88C-C44A252DA32F}" dt="2022-05-29T13:19:07.129" v="592"/>
          <ac:spMkLst>
            <pc:docMk/>
            <pc:sldMk cId="691931097" sldId="342"/>
            <ac:spMk id="8" creationId="{3148F1EF-AC1C-0735-FBC2-64973666A379}"/>
          </ac:spMkLst>
        </pc:spChg>
        <pc:spChg chg="add mod">
          <ac:chgData name="Andrea Prisciantelli" userId="d57d259c-857e-4f8d-b654-cba7da117c83" providerId="ADAL" clId="{4E05F2C7-1EE3-4218-A88C-C44A252DA32F}" dt="2022-05-29T13:19:07.129" v="592"/>
          <ac:spMkLst>
            <pc:docMk/>
            <pc:sldMk cId="691931097" sldId="342"/>
            <ac:spMk id="9" creationId="{7C2A2DAD-2DB9-9CD2-1670-0628AFE81047}"/>
          </ac:spMkLst>
        </pc:spChg>
      </pc:sldChg>
      <pc:sldChg chg="add del">
        <pc:chgData name="Andrea Prisciantelli" userId="d57d259c-857e-4f8d-b654-cba7da117c83" providerId="ADAL" clId="{4E05F2C7-1EE3-4218-A88C-C44A252DA32F}" dt="2022-05-29T12:34:54.979" v="185" actId="47"/>
        <pc:sldMkLst>
          <pc:docMk/>
          <pc:sldMk cId="1888242291" sldId="343"/>
        </pc:sldMkLst>
      </pc:sldChg>
      <pc:sldChg chg="addSp delSp modSp add mod">
        <pc:chgData name="Andrea Prisciantelli" userId="d57d259c-857e-4f8d-b654-cba7da117c83" providerId="ADAL" clId="{4E05F2C7-1EE3-4218-A88C-C44A252DA32F}" dt="2022-05-29T13:25:15.462" v="756" actId="13926"/>
        <pc:sldMkLst>
          <pc:docMk/>
          <pc:sldMk cId="2782628209" sldId="343"/>
        </pc:sldMkLst>
        <pc:spChg chg="del mod">
          <ac:chgData name="Andrea Prisciantelli" userId="d57d259c-857e-4f8d-b654-cba7da117c83" providerId="ADAL" clId="{4E05F2C7-1EE3-4218-A88C-C44A252DA32F}" dt="2022-05-29T13:22:03.219" v="703" actId="478"/>
          <ac:spMkLst>
            <pc:docMk/>
            <pc:sldMk cId="2782628209" sldId="343"/>
            <ac:spMk id="2" creationId="{F8A877D6-71E2-BC78-C63C-F02E60761AAF}"/>
          </ac:spMkLst>
        </pc:spChg>
        <pc:spChg chg="add del mod">
          <ac:chgData name="Andrea Prisciantelli" userId="d57d259c-857e-4f8d-b654-cba7da117c83" providerId="ADAL" clId="{4E05F2C7-1EE3-4218-A88C-C44A252DA32F}" dt="2022-05-29T13:22:00.561" v="702"/>
          <ac:spMkLst>
            <pc:docMk/>
            <pc:sldMk cId="2782628209" sldId="343"/>
            <ac:spMk id="4" creationId="{618AD8FA-2821-8588-4A41-EAD8EB45C402}"/>
          </ac:spMkLst>
        </pc:spChg>
        <pc:spChg chg="del mod">
          <ac:chgData name="Andrea Prisciantelli" userId="d57d259c-857e-4f8d-b654-cba7da117c83" providerId="ADAL" clId="{4E05F2C7-1EE3-4218-A88C-C44A252DA32F}" dt="2022-05-29T13:22:32.175" v="731" actId="478"/>
          <ac:spMkLst>
            <pc:docMk/>
            <pc:sldMk cId="2782628209" sldId="343"/>
            <ac:spMk id="5" creationId="{E68DDDAE-922D-6F84-F07C-723ABF33FF98}"/>
          </ac:spMkLst>
        </pc:spChg>
        <pc:spChg chg="add del mod">
          <ac:chgData name="Andrea Prisciantelli" userId="d57d259c-857e-4f8d-b654-cba7da117c83" providerId="ADAL" clId="{4E05F2C7-1EE3-4218-A88C-C44A252DA32F}" dt="2022-05-29T13:22:06.506" v="704" actId="478"/>
          <ac:spMkLst>
            <pc:docMk/>
            <pc:sldMk cId="2782628209" sldId="343"/>
            <ac:spMk id="6" creationId="{0DD78FAA-C828-A519-F05B-886DB4498D44}"/>
          </ac:spMkLst>
        </pc:spChg>
        <pc:spChg chg="add mod">
          <ac:chgData name="Andrea Prisciantelli" userId="d57d259c-857e-4f8d-b654-cba7da117c83" providerId="ADAL" clId="{4E05F2C7-1EE3-4218-A88C-C44A252DA32F}" dt="2022-05-29T13:22:56.437" v="741" actId="20577"/>
          <ac:spMkLst>
            <pc:docMk/>
            <pc:sldMk cId="2782628209" sldId="343"/>
            <ac:spMk id="7" creationId="{407C9ED8-2569-1DBE-DA29-6AE6F3D9B256}"/>
          </ac:spMkLst>
        </pc:spChg>
        <pc:spChg chg="add mod">
          <ac:chgData name="Andrea Prisciantelli" userId="d57d259c-857e-4f8d-b654-cba7da117c83" providerId="ADAL" clId="{4E05F2C7-1EE3-4218-A88C-C44A252DA32F}" dt="2022-05-29T13:25:15.462" v="756" actId="13926"/>
          <ac:spMkLst>
            <pc:docMk/>
            <pc:sldMk cId="2782628209" sldId="343"/>
            <ac:spMk id="8" creationId="{B19163C7-90C9-566A-8AAA-EC37B371E053}"/>
          </ac:spMkLst>
        </pc:spChg>
        <pc:spChg chg="add mod">
          <ac:chgData name="Andrea Prisciantelli" userId="d57d259c-857e-4f8d-b654-cba7da117c83" providerId="ADAL" clId="{4E05F2C7-1EE3-4218-A88C-C44A252DA32F}" dt="2022-05-29T13:23:05.147" v="742"/>
          <ac:spMkLst>
            <pc:docMk/>
            <pc:sldMk cId="2782628209" sldId="343"/>
            <ac:spMk id="9" creationId="{E054E216-4776-1AEF-09E7-42220795C26B}"/>
          </ac:spMkLst>
        </pc:spChg>
        <pc:spChg chg="add mod">
          <ac:chgData name="Andrea Prisciantelli" userId="d57d259c-857e-4f8d-b654-cba7da117c83" providerId="ADAL" clId="{4E05F2C7-1EE3-4218-A88C-C44A252DA32F}" dt="2022-05-29T13:23:05.147" v="742"/>
          <ac:spMkLst>
            <pc:docMk/>
            <pc:sldMk cId="2782628209" sldId="343"/>
            <ac:spMk id="10" creationId="{40E58497-5472-B0AE-3C82-669C36466CF2}"/>
          </ac:spMkLst>
        </pc:spChg>
        <pc:spChg chg="add mod">
          <ac:chgData name="Andrea Prisciantelli" userId="d57d259c-857e-4f8d-b654-cba7da117c83" providerId="ADAL" clId="{4E05F2C7-1EE3-4218-A88C-C44A252DA32F}" dt="2022-05-29T13:23:05.147" v="742"/>
          <ac:spMkLst>
            <pc:docMk/>
            <pc:sldMk cId="2782628209" sldId="343"/>
            <ac:spMk id="11" creationId="{D569241F-858E-FA7D-B0AC-AAA411D7C03B}"/>
          </ac:spMkLst>
        </pc:spChg>
        <pc:spChg chg="add mod">
          <ac:chgData name="Andrea Prisciantelli" userId="d57d259c-857e-4f8d-b654-cba7da117c83" providerId="ADAL" clId="{4E05F2C7-1EE3-4218-A88C-C44A252DA32F}" dt="2022-05-29T13:23:05.147" v="742"/>
          <ac:spMkLst>
            <pc:docMk/>
            <pc:sldMk cId="2782628209" sldId="343"/>
            <ac:spMk id="12" creationId="{BDA78E16-F1BB-2D05-D1C2-E7DE6F335D77}"/>
          </ac:spMkLst>
        </pc:spChg>
      </pc:sldChg>
      <pc:sldChg chg="addSp modSp add del mod">
        <pc:chgData name="Andrea Prisciantelli" userId="d57d259c-857e-4f8d-b654-cba7da117c83" providerId="ADAL" clId="{4E05F2C7-1EE3-4218-A88C-C44A252DA32F}" dt="2022-05-29T15:32:53.311" v="4341" actId="47"/>
        <pc:sldMkLst>
          <pc:docMk/>
          <pc:sldMk cId="665626561" sldId="344"/>
        </pc:sldMkLst>
        <pc:spChg chg="mod">
          <ac:chgData name="Andrea Prisciantelli" userId="d57d259c-857e-4f8d-b654-cba7da117c83" providerId="ADAL" clId="{4E05F2C7-1EE3-4218-A88C-C44A252DA32F}" dt="2022-05-29T13:41:52.730" v="1252" actId="27636"/>
          <ac:spMkLst>
            <pc:docMk/>
            <pc:sldMk cId="665626561" sldId="344"/>
            <ac:spMk id="3" creationId="{E95E6E64-9584-82E3-C4CA-FEE796485C3D}"/>
          </ac:spMkLst>
        </pc:spChg>
        <pc:picChg chg="add">
          <ac:chgData name="Andrea Prisciantelli" userId="d57d259c-857e-4f8d-b654-cba7da117c83" providerId="ADAL" clId="{4E05F2C7-1EE3-4218-A88C-C44A252DA32F}" dt="2022-05-29T15:24:39.903" v="3586" actId="22"/>
          <ac:picMkLst>
            <pc:docMk/>
            <pc:sldMk cId="665626561" sldId="344"/>
            <ac:picMk id="4" creationId="{499C7063-9C07-256B-94E5-795CAEA96308}"/>
          </ac:picMkLst>
        </pc:picChg>
      </pc:sldChg>
      <pc:sldChg chg="add del">
        <pc:chgData name="Andrea Prisciantelli" userId="d57d259c-857e-4f8d-b654-cba7da117c83" providerId="ADAL" clId="{4E05F2C7-1EE3-4218-A88C-C44A252DA32F}" dt="2022-05-29T13:21:48.960" v="700" actId="47"/>
        <pc:sldMkLst>
          <pc:docMk/>
          <pc:sldMk cId="2341666697" sldId="344"/>
        </pc:sldMkLst>
      </pc:sldChg>
      <pc:sldChg chg="modSp add del mod">
        <pc:chgData name="Andrea Prisciantelli" userId="d57d259c-857e-4f8d-b654-cba7da117c83" providerId="ADAL" clId="{4E05F2C7-1EE3-4218-A88C-C44A252DA32F}" dt="2022-05-29T13:23:19.073" v="745" actId="47"/>
        <pc:sldMkLst>
          <pc:docMk/>
          <pc:sldMk cId="2820445689" sldId="344"/>
        </pc:sldMkLst>
        <pc:spChg chg="mod">
          <ac:chgData name="Andrea Prisciantelli" userId="d57d259c-857e-4f8d-b654-cba7da117c83" providerId="ADAL" clId="{4E05F2C7-1EE3-4218-A88C-C44A252DA32F}" dt="2022-05-29T13:22:39.365" v="733"/>
          <ac:spMkLst>
            <pc:docMk/>
            <pc:sldMk cId="2820445689" sldId="344"/>
            <ac:spMk id="5" creationId="{E68DDDAE-922D-6F84-F07C-723ABF33FF98}"/>
          </ac:spMkLst>
        </pc:spChg>
      </pc:sldChg>
      <pc:sldChg chg="addSp delSp modSp add mod">
        <pc:chgData name="Andrea Prisciantelli" userId="d57d259c-857e-4f8d-b654-cba7da117c83" providerId="ADAL" clId="{4E05F2C7-1EE3-4218-A88C-C44A252DA32F}" dt="2022-05-29T15:05:27.814" v="3585" actId="20577"/>
        <pc:sldMkLst>
          <pc:docMk/>
          <pc:sldMk cId="592419489" sldId="345"/>
        </pc:sldMkLst>
        <pc:spChg chg="mod">
          <ac:chgData name="Andrea Prisciantelli" userId="d57d259c-857e-4f8d-b654-cba7da117c83" providerId="ADAL" clId="{4E05F2C7-1EE3-4218-A88C-C44A252DA32F}" dt="2022-05-29T15:05:27.814" v="3585" actId="20577"/>
          <ac:spMkLst>
            <pc:docMk/>
            <pc:sldMk cId="592419489" sldId="345"/>
            <ac:spMk id="3" creationId="{E95E6E64-9584-82E3-C4CA-FEE796485C3D}"/>
          </ac:spMkLst>
        </pc:spChg>
        <pc:spChg chg="mod">
          <ac:chgData name="Andrea Prisciantelli" userId="d57d259c-857e-4f8d-b654-cba7da117c83" providerId="ADAL" clId="{4E05F2C7-1EE3-4218-A88C-C44A252DA32F}" dt="2022-05-29T15:05:01.485" v="3565" actId="113"/>
          <ac:spMkLst>
            <pc:docMk/>
            <pc:sldMk cId="592419489" sldId="345"/>
            <ac:spMk id="8" creationId="{490B7D2C-9A8A-AF8F-8A3D-C29EA1C52563}"/>
          </ac:spMkLst>
        </pc:spChg>
        <pc:picChg chg="add mod modCrop">
          <ac:chgData name="Andrea Prisciantelli" userId="d57d259c-857e-4f8d-b654-cba7da117c83" providerId="ADAL" clId="{4E05F2C7-1EE3-4218-A88C-C44A252DA32F}" dt="2022-05-29T14:56:30.865" v="2763" actId="1076"/>
          <ac:picMkLst>
            <pc:docMk/>
            <pc:sldMk cId="592419489" sldId="345"/>
            <ac:picMk id="4" creationId="{A2218960-DFAC-66B3-E9E9-386F2DF99CCE}"/>
          </ac:picMkLst>
        </pc:picChg>
        <pc:picChg chg="del">
          <ac:chgData name="Andrea Prisciantelli" userId="d57d259c-857e-4f8d-b654-cba7da117c83" providerId="ADAL" clId="{4E05F2C7-1EE3-4218-A88C-C44A252DA32F}" dt="2022-05-29T14:56:03.069" v="2756" actId="478"/>
          <ac:picMkLst>
            <pc:docMk/>
            <pc:sldMk cId="592419489" sldId="345"/>
            <ac:picMk id="7" creationId="{D3CC4E0F-A85A-2DD2-7D25-9BBCB51DCA4E}"/>
          </ac:picMkLst>
        </pc:picChg>
      </pc:sldChg>
      <pc:sldChg chg="addSp delSp modSp add mod">
        <pc:chgData name="Andrea Prisciantelli" userId="d57d259c-857e-4f8d-b654-cba7da117c83" providerId="ADAL" clId="{4E05F2C7-1EE3-4218-A88C-C44A252DA32F}" dt="2022-05-29T15:32:25.487" v="4340" actId="114"/>
        <pc:sldMkLst>
          <pc:docMk/>
          <pc:sldMk cId="3709706492" sldId="346"/>
        </pc:sldMkLst>
        <pc:spChg chg="mod">
          <ac:chgData name="Andrea Prisciantelli" userId="d57d259c-857e-4f8d-b654-cba7da117c83" providerId="ADAL" clId="{4E05F2C7-1EE3-4218-A88C-C44A252DA32F}" dt="2022-05-29T15:24:49.045" v="3589" actId="20577"/>
          <ac:spMkLst>
            <pc:docMk/>
            <pc:sldMk cId="3709706492" sldId="346"/>
            <ac:spMk id="3" creationId="{E95E6E64-9584-82E3-C4CA-FEE796485C3D}"/>
          </ac:spMkLst>
        </pc:spChg>
        <pc:spChg chg="mod">
          <ac:chgData name="Andrea Prisciantelli" userId="d57d259c-857e-4f8d-b654-cba7da117c83" providerId="ADAL" clId="{4E05F2C7-1EE3-4218-A88C-C44A252DA32F}" dt="2022-05-29T15:32:25.487" v="4340" actId="114"/>
          <ac:spMkLst>
            <pc:docMk/>
            <pc:sldMk cId="3709706492" sldId="346"/>
            <ac:spMk id="8" creationId="{490B7D2C-9A8A-AF8F-8A3D-C29EA1C52563}"/>
          </ac:spMkLst>
        </pc:spChg>
        <pc:picChg chg="add mod modCrop">
          <ac:chgData name="Andrea Prisciantelli" userId="d57d259c-857e-4f8d-b654-cba7da117c83" providerId="ADAL" clId="{4E05F2C7-1EE3-4218-A88C-C44A252DA32F}" dt="2022-05-29T15:30:06.359" v="3904" actId="1076"/>
          <ac:picMkLst>
            <pc:docMk/>
            <pc:sldMk cId="3709706492" sldId="346"/>
            <ac:picMk id="4" creationId="{F8775534-F5BF-E932-B1C0-1E039E3BA70D}"/>
          </ac:picMkLst>
        </pc:picChg>
        <pc:picChg chg="add del mod">
          <ac:chgData name="Andrea Prisciantelli" userId="d57d259c-857e-4f8d-b654-cba7da117c83" providerId="ADAL" clId="{4E05F2C7-1EE3-4218-A88C-C44A252DA32F}" dt="2022-05-29T15:29:33.992" v="3893" actId="478"/>
          <ac:picMkLst>
            <pc:docMk/>
            <pc:sldMk cId="3709706492" sldId="346"/>
            <ac:picMk id="5" creationId="{BACA3F23-90BE-7DDC-57D8-7C84651F9629}"/>
          </ac:picMkLst>
        </pc:picChg>
        <pc:picChg chg="del">
          <ac:chgData name="Andrea Prisciantelli" userId="d57d259c-857e-4f8d-b654-cba7da117c83" providerId="ADAL" clId="{4E05F2C7-1EE3-4218-A88C-C44A252DA32F}" dt="2022-05-29T15:25:02.228" v="3590" actId="478"/>
          <ac:picMkLst>
            <pc:docMk/>
            <pc:sldMk cId="3709706492" sldId="346"/>
            <ac:picMk id="7" creationId="{D3CC4E0F-A85A-2DD2-7D25-9BBCB51DCA4E}"/>
          </ac:picMkLst>
        </pc:picChg>
      </pc:sldChg>
      <pc:sldChg chg="addSp delSp modSp add mod">
        <pc:chgData name="Andrea Prisciantelli" userId="d57d259c-857e-4f8d-b654-cba7da117c83" providerId="ADAL" clId="{4E05F2C7-1EE3-4218-A88C-C44A252DA32F}" dt="2022-05-29T15:58:54.815" v="4388" actId="1036"/>
        <pc:sldMkLst>
          <pc:docMk/>
          <pc:sldMk cId="2135790334" sldId="347"/>
        </pc:sldMkLst>
        <pc:spChg chg="mod">
          <ac:chgData name="Andrea Prisciantelli" userId="d57d259c-857e-4f8d-b654-cba7da117c83" providerId="ADAL" clId="{4E05F2C7-1EE3-4218-A88C-C44A252DA32F}" dt="2022-05-29T15:33:11.057" v="4362" actId="20577"/>
          <ac:spMkLst>
            <pc:docMk/>
            <pc:sldMk cId="2135790334" sldId="347"/>
            <ac:spMk id="3" creationId="{E95E6E64-9584-82E3-C4CA-FEE796485C3D}"/>
          </ac:spMkLst>
        </pc:spChg>
        <pc:spChg chg="del mod">
          <ac:chgData name="Andrea Prisciantelli" userId="d57d259c-857e-4f8d-b654-cba7da117c83" providerId="ADAL" clId="{4E05F2C7-1EE3-4218-A88C-C44A252DA32F}" dt="2022-05-29T15:58:42.304" v="4368" actId="478"/>
          <ac:spMkLst>
            <pc:docMk/>
            <pc:sldMk cId="2135790334" sldId="347"/>
            <ac:spMk id="8" creationId="{490B7D2C-9A8A-AF8F-8A3D-C29EA1C52563}"/>
          </ac:spMkLst>
        </pc:spChg>
        <pc:picChg chg="add mod">
          <ac:chgData name="Andrea Prisciantelli" userId="d57d259c-857e-4f8d-b654-cba7da117c83" providerId="ADAL" clId="{4E05F2C7-1EE3-4218-A88C-C44A252DA32F}" dt="2022-05-29T15:58:54.815" v="4388" actId="1036"/>
          <ac:picMkLst>
            <pc:docMk/>
            <pc:sldMk cId="2135790334" sldId="347"/>
            <ac:picMk id="4" creationId="{FC0E82C1-7B2D-8F8C-AB4E-C983B73ADA72}"/>
          </ac:picMkLst>
        </pc:picChg>
        <pc:picChg chg="del">
          <ac:chgData name="Andrea Prisciantelli" userId="d57d259c-857e-4f8d-b654-cba7da117c83" providerId="ADAL" clId="{4E05F2C7-1EE3-4218-A88C-C44A252DA32F}" dt="2022-05-29T15:58:30.965" v="4363" actId="478"/>
          <ac:picMkLst>
            <pc:docMk/>
            <pc:sldMk cId="2135790334" sldId="347"/>
            <ac:picMk id="7" creationId="{D3CC4E0F-A85A-2DD2-7D25-9BBCB51DCA4E}"/>
          </ac:picMkLst>
        </pc:picChg>
      </pc:sldChg>
    </pc:docChg>
  </pc:docChgLst>
  <pc:docChgLst>
    <pc:chgData name="Gianluca Ruberto" userId="f278aeea-2b90-4e09-b169-65ae54a0ab31" providerId="ADAL" clId="{1874EB87-FFD4-4653-982D-6A984BAFB346}"/>
    <pc:docChg chg="undo redo custSel addSld delSld modSld sldOrd">
      <pc:chgData name="Gianluca Ruberto" userId="f278aeea-2b90-4e09-b169-65ae54a0ab31" providerId="ADAL" clId="{1874EB87-FFD4-4653-982D-6A984BAFB346}" dt="2022-06-03T10:50:25.975" v="10986" actId="404"/>
      <pc:docMkLst>
        <pc:docMk/>
      </pc:docMkLst>
      <pc:sldChg chg="addSp delSp modSp new mod">
        <pc:chgData name="Gianluca Ruberto" userId="f278aeea-2b90-4e09-b169-65ae54a0ab31" providerId="ADAL" clId="{1874EB87-FFD4-4653-982D-6A984BAFB346}" dt="2022-05-26T15:04:00.508" v="1863" actId="14100"/>
        <pc:sldMkLst>
          <pc:docMk/>
          <pc:sldMk cId="2400849105" sldId="256"/>
        </pc:sldMkLst>
        <pc:spChg chg="mod">
          <ac:chgData name="Gianluca Ruberto" userId="f278aeea-2b90-4e09-b169-65ae54a0ab31" providerId="ADAL" clId="{1874EB87-FFD4-4653-982D-6A984BAFB346}" dt="2022-05-26T15:04:00.508" v="1863" actId="14100"/>
          <ac:spMkLst>
            <pc:docMk/>
            <pc:sldMk cId="2400849105" sldId="256"/>
            <ac:spMk id="2" creationId="{82C376C3-95AF-EA89-A9A8-AB6F7DDF1A83}"/>
          </ac:spMkLst>
        </pc:spChg>
        <pc:spChg chg="mod">
          <ac:chgData name="Gianluca Ruberto" userId="f278aeea-2b90-4e09-b169-65ae54a0ab31" providerId="ADAL" clId="{1874EB87-FFD4-4653-982D-6A984BAFB346}" dt="2022-05-24T15:01:20.154" v="4"/>
          <ac:spMkLst>
            <pc:docMk/>
            <pc:sldMk cId="2400849105" sldId="256"/>
            <ac:spMk id="3" creationId="{E05E6268-99C5-5EE6-A830-5D63ADE73C6C}"/>
          </ac:spMkLst>
        </pc:spChg>
        <pc:spChg chg="add del mod">
          <ac:chgData name="Gianluca Ruberto" userId="f278aeea-2b90-4e09-b169-65ae54a0ab31" providerId="ADAL" clId="{1874EB87-FFD4-4653-982D-6A984BAFB346}" dt="2022-05-24T15:00:42.594" v="2"/>
          <ac:spMkLst>
            <pc:docMk/>
            <pc:sldMk cId="2400849105" sldId="256"/>
            <ac:spMk id="4" creationId="{0110732D-0B37-F035-D984-60730C99EE25}"/>
          </ac:spMkLst>
        </pc:spChg>
        <pc:spChg chg="add del mod">
          <ac:chgData name="Gianluca Ruberto" userId="f278aeea-2b90-4e09-b169-65ae54a0ab31" providerId="ADAL" clId="{1874EB87-FFD4-4653-982D-6A984BAFB346}" dt="2022-05-24T15:00:42.594" v="2"/>
          <ac:spMkLst>
            <pc:docMk/>
            <pc:sldMk cId="2400849105" sldId="256"/>
            <ac:spMk id="5" creationId="{B8FFD7A1-43F8-A59F-DBAF-7E0B16883EC5}"/>
          </ac:spMkLst>
        </pc:spChg>
        <pc:spChg chg="add del mod">
          <ac:chgData name="Gianluca Ruberto" userId="f278aeea-2b90-4e09-b169-65ae54a0ab31" providerId="ADAL" clId="{1874EB87-FFD4-4653-982D-6A984BAFB346}" dt="2022-05-24T15:00:42.594" v="2"/>
          <ac:spMkLst>
            <pc:docMk/>
            <pc:sldMk cId="2400849105" sldId="256"/>
            <ac:spMk id="6" creationId="{66AACEC1-8D2B-44B2-852B-8B9A6FF18250}"/>
          </ac:spMkLst>
        </pc:spChg>
        <pc:spChg chg="add del mod">
          <ac:chgData name="Gianluca Ruberto" userId="f278aeea-2b90-4e09-b169-65ae54a0ab31" providerId="ADAL" clId="{1874EB87-FFD4-4653-982D-6A984BAFB346}" dt="2022-05-24T15:00:42.594" v="2"/>
          <ac:spMkLst>
            <pc:docMk/>
            <pc:sldMk cId="2400849105" sldId="256"/>
            <ac:spMk id="7" creationId="{35D6C4CF-E052-4CA5-CBE9-AAD2EC1E6118}"/>
          </ac:spMkLst>
        </pc:spChg>
        <pc:spChg chg="add del mod">
          <ac:chgData name="Gianluca Ruberto" userId="f278aeea-2b90-4e09-b169-65ae54a0ab31" providerId="ADAL" clId="{1874EB87-FFD4-4653-982D-6A984BAFB346}" dt="2022-05-24T15:00:42.594" v="2"/>
          <ac:spMkLst>
            <pc:docMk/>
            <pc:sldMk cId="2400849105" sldId="256"/>
            <ac:spMk id="8" creationId="{997E6490-4AFD-5E03-78D8-D405BE25A0AE}"/>
          </ac:spMkLst>
        </pc:spChg>
        <pc:spChg chg="add del mod">
          <ac:chgData name="Gianluca Ruberto" userId="f278aeea-2b90-4e09-b169-65ae54a0ab31" providerId="ADAL" clId="{1874EB87-FFD4-4653-982D-6A984BAFB346}" dt="2022-05-24T15:00:42.594" v="2"/>
          <ac:spMkLst>
            <pc:docMk/>
            <pc:sldMk cId="2400849105" sldId="256"/>
            <ac:spMk id="9" creationId="{A877AA31-86C1-A4B8-1379-3318F3344AA9}"/>
          </ac:spMkLst>
        </pc:spChg>
        <pc:spChg chg="add del mod">
          <ac:chgData name="Gianluca Ruberto" userId="f278aeea-2b90-4e09-b169-65ae54a0ab31" providerId="ADAL" clId="{1874EB87-FFD4-4653-982D-6A984BAFB346}" dt="2022-05-24T15:00:42.594" v="2"/>
          <ac:spMkLst>
            <pc:docMk/>
            <pc:sldMk cId="2400849105" sldId="256"/>
            <ac:spMk id="10" creationId="{D99A850D-0C2F-9E96-D77A-261CA526B7A9}"/>
          </ac:spMkLst>
        </pc:spChg>
        <pc:spChg chg="add del mod">
          <ac:chgData name="Gianluca Ruberto" userId="f278aeea-2b90-4e09-b169-65ae54a0ab31" providerId="ADAL" clId="{1874EB87-FFD4-4653-982D-6A984BAFB346}" dt="2022-05-24T15:00:42.594" v="2"/>
          <ac:spMkLst>
            <pc:docMk/>
            <pc:sldMk cId="2400849105" sldId="256"/>
            <ac:spMk id="11" creationId="{3F923296-1B61-AED1-A1E3-96D06E7B697B}"/>
          </ac:spMkLst>
        </pc:spChg>
        <pc:spChg chg="add del mod">
          <ac:chgData name="Gianluca Ruberto" userId="f278aeea-2b90-4e09-b169-65ae54a0ab31" providerId="ADAL" clId="{1874EB87-FFD4-4653-982D-6A984BAFB346}" dt="2022-05-24T15:00:42.594" v="2"/>
          <ac:spMkLst>
            <pc:docMk/>
            <pc:sldMk cId="2400849105" sldId="256"/>
            <ac:spMk id="12" creationId="{D0E5C91F-1B54-1081-7C26-EBD7C6B2AE2A}"/>
          </ac:spMkLst>
        </pc:spChg>
        <pc:spChg chg="add del mod">
          <ac:chgData name="Gianluca Ruberto" userId="f278aeea-2b90-4e09-b169-65ae54a0ab31" providerId="ADAL" clId="{1874EB87-FFD4-4653-982D-6A984BAFB346}" dt="2022-05-24T15:00:42.594" v="2"/>
          <ac:spMkLst>
            <pc:docMk/>
            <pc:sldMk cId="2400849105" sldId="256"/>
            <ac:spMk id="13" creationId="{36371793-6867-A0CA-EBDC-E2257D7AF7F0}"/>
          </ac:spMkLst>
        </pc:spChg>
        <pc:picChg chg="add del mod">
          <ac:chgData name="Gianluca Ruberto" userId="f278aeea-2b90-4e09-b169-65ae54a0ab31" providerId="ADAL" clId="{1874EB87-FFD4-4653-982D-6A984BAFB346}" dt="2022-05-24T15:00:42.594" v="2"/>
          <ac:picMkLst>
            <pc:docMk/>
            <pc:sldMk cId="2400849105" sldId="256"/>
            <ac:picMk id="2049" creationId="{33AD2CC5-1CDC-04F4-9F70-4466CADC1B9C}"/>
          </ac:picMkLst>
        </pc:picChg>
        <pc:picChg chg="add del mod">
          <ac:chgData name="Gianluca Ruberto" userId="f278aeea-2b90-4e09-b169-65ae54a0ab31" providerId="ADAL" clId="{1874EB87-FFD4-4653-982D-6A984BAFB346}" dt="2022-05-24T15:00:42.594" v="2"/>
          <ac:picMkLst>
            <pc:docMk/>
            <pc:sldMk cId="2400849105" sldId="256"/>
            <ac:picMk id="2050" creationId="{79E4D46C-E684-E2AF-653C-36372273AB0F}"/>
          </ac:picMkLst>
        </pc:picChg>
        <pc:picChg chg="add del mod">
          <ac:chgData name="Gianluca Ruberto" userId="f278aeea-2b90-4e09-b169-65ae54a0ab31" providerId="ADAL" clId="{1874EB87-FFD4-4653-982D-6A984BAFB346}" dt="2022-05-24T15:00:42.594" v="2"/>
          <ac:picMkLst>
            <pc:docMk/>
            <pc:sldMk cId="2400849105" sldId="256"/>
            <ac:picMk id="2051" creationId="{E21B66D6-3DEA-64E5-1D4F-52E0061647C3}"/>
          </ac:picMkLst>
        </pc:picChg>
        <pc:picChg chg="add del mod">
          <ac:chgData name="Gianluca Ruberto" userId="f278aeea-2b90-4e09-b169-65ae54a0ab31" providerId="ADAL" clId="{1874EB87-FFD4-4653-982D-6A984BAFB346}" dt="2022-05-24T15:00:42.594" v="2"/>
          <ac:picMkLst>
            <pc:docMk/>
            <pc:sldMk cId="2400849105" sldId="256"/>
            <ac:picMk id="2052" creationId="{A0FD4F3E-EC2E-E7BA-932D-1EEDC19D0FDE}"/>
          </ac:picMkLst>
        </pc:picChg>
        <pc:picChg chg="add del mod">
          <ac:chgData name="Gianluca Ruberto" userId="f278aeea-2b90-4e09-b169-65ae54a0ab31" providerId="ADAL" clId="{1874EB87-FFD4-4653-982D-6A984BAFB346}" dt="2022-05-24T15:00:42.594" v="2"/>
          <ac:picMkLst>
            <pc:docMk/>
            <pc:sldMk cId="2400849105" sldId="256"/>
            <ac:picMk id="2053" creationId="{8BF3B44E-CF30-658C-AF00-CB78625D7002}"/>
          </ac:picMkLst>
        </pc:picChg>
        <pc:picChg chg="add del mod">
          <ac:chgData name="Gianluca Ruberto" userId="f278aeea-2b90-4e09-b169-65ae54a0ab31" providerId="ADAL" clId="{1874EB87-FFD4-4653-982D-6A984BAFB346}" dt="2022-05-24T15:00:42.594" v="2"/>
          <ac:picMkLst>
            <pc:docMk/>
            <pc:sldMk cId="2400849105" sldId="256"/>
            <ac:picMk id="2054" creationId="{3099FE46-0171-C93B-7EEF-F3274DD31D08}"/>
          </ac:picMkLst>
        </pc:picChg>
        <pc:picChg chg="add del mod">
          <ac:chgData name="Gianluca Ruberto" userId="f278aeea-2b90-4e09-b169-65ae54a0ab31" providerId="ADAL" clId="{1874EB87-FFD4-4653-982D-6A984BAFB346}" dt="2022-05-24T15:00:42.594" v="2"/>
          <ac:picMkLst>
            <pc:docMk/>
            <pc:sldMk cId="2400849105" sldId="256"/>
            <ac:picMk id="2055" creationId="{263B48C0-500A-E3AB-5613-686D05EA3A93}"/>
          </ac:picMkLst>
        </pc:picChg>
        <pc:picChg chg="add del mod">
          <ac:chgData name="Gianluca Ruberto" userId="f278aeea-2b90-4e09-b169-65ae54a0ab31" providerId="ADAL" clId="{1874EB87-FFD4-4653-982D-6A984BAFB346}" dt="2022-05-24T15:00:42.594" v="2"/>
          <ac:picMkLst>
            <pc:docMk/>
            <pc:sldMk cId="2400849105" sldId="256"/>
            <ac:picMk id="2056" creationId="{EB8D1664-D7C4-5F77-DB14-EEA3AFF1B4A7}"/>
          </ac:picMkLst>
        </pc:picChg>
        <pc:picChg chg="add del mod">
          <ac:chgData name="Gianluca Ruberto" userId="f278aeea-2b90-4e09-b169-65ae54a0ab31" providerId="ADAL" clId="{1874EB87-FFD4-4653-982D-6A984BAFB346}" dt="2022-05-24T15:00:42.594" v="2"/>
          <ac:picMkLst>
            <pc:docMk/>
            <pc:sldMk cId="2400849105" sldId="256"/>
            <ac:picMk id="2057" creationId="{200E5B4B-7BEF-7F50-BBE5-80B56D9AE4BF}"/>
          </ac:picMkLst>
        </pc:picChg>
      </pc:sldChg>
      <pc:sldChg chg="new del">
        <pc:chgData name="Gianluca Ruberto" userId="f278aeea-2b90-4e09-b169-65ae54a0ab31" providerId="ADAL" clId="{1874EB87-FFD4-4653-982D-6A984BAFB346}" dt="2022-05-24T15:01:55.262" v="8" actId="47"/>
        <pc:sldMkLst>
          <pc:docMk/>
          <pc:sldMk cId="232175414" sldId="257"/>
        </pc:sldMkLst>
      </pc:sldChg>
      <pc:sldChg chg="addSp modSp new mod">
        <pc:chgData name="Gianluca Ruberto" userId="f278aeea-2b90-4e09-b169-65ae54a0ab31" providerId="ADAL" clId="{1874EB87-FFD4-4653-982D-6A984BAFB346}" dt="2022-06-01T09:32:58.362" v="10843" actId="20577"/>
        <pc:sldMkLst>
          <pc:docMk/>
          <pc:sldMk cId="3669838846" sldId="258"/>
        </pc:sldMkLst>
        <pc:spChg chg="add mod">
          <ac:chgData name="Gianluca Ruberto" userId="f278aeea-2b90-4e09-b169-65ae54a0ab31" providerId="ADAL" clId="{1874EB87-FFD4-4653-982D-6A984BAFB346}" dt="2022-06-01T09:32:58.362" v="10843" actId="20577"/>
          <ac:spMkLst>
            <pc:docMk/>
            <pc:sldMk cId="3669838846" sldId="258"/>
            <ac:spMk id="3" creationId="{47656ADF-E0CF-351E-664F-CDA2EF32B0DA}"/>
          </ac:spMkLst>
        </pc:spChg>
      </pc:sldChg>
      <pc:sldChg chg="modSp add mod">
        <pc:chgData name="Gianluca Ruberto" userId="f278aeea-2b90-4e09-b169-65ae54a0ab31" providerId="ADAL" clId="{1874EB87-FFD4-4653-982D-6A984BAFB346}" dt="2022-05-26T15:34:21.299" v="3506" actId="2711"/>
        <pc:sldMkLst>
          <pc:docMk/>
          <pc:sldMk cId="3278307155" sldId="259"/>
        </pc:sldMkLst>
        <pc:spChg chg="mod">
          <ac:chgData name="Gianluca Ruberto" userId="f278aeea-2b90-4e09-b169-65ae54a0ab31" providerId="ADAL" clId="{1874EB87-FFD4-4653-982D-6A984BAFB346}" dt="2022-05-26T15:34:14.949" v="3505" actId="2711"/>
          <ac:spMkLst>
            <pc:docMk/>
            <pc:sldMk cId="3278307155" sldId="259"/>
            <ac:spMk id="2" creationId="{2E55D5E7-584A-4E69-A332-36328A44C068}"/>
          </ac:spMkLst>
        </pc:spChg>
        <pc:spChg chg="mod">
          <ac:chgData name="Gianluca Ruberto" userId="f278aeea-2b90-4e09-b169-65ae54a0ab31" providerId="ADAL" clId="{1874EB87-FFD4-4653-982D-6A984BAFB346}" dt="2022-05-26T15:34:21.299" v="3506" actId="2711"/>
          <ac:spMkLst>
            <pc:docMk/>
            <pc:sldMk cId="3278307155" sldId="259"/>
            <ac:spMk id="3" creationId="{BDAEC294-747A-4DAE-9B03-DEFCE0F183E9}"/>
          </ac:spMkLst>
        </pc:spChg>
      </pc:sldChg>
      <pc:sldChg chg="new del">
        <pc:chgData name="Gianluca Ruberto" userId="f278aeea-2b90-4e09-b169-65ae54a0ab31" providerId="ADAL" clId="{1874EB87-FFD4-4653-982D-6A984BAFB346}" dt="2022-05-24T15:03:45.674" v="11" actId="47"/>
        <pc:sldMkLst>
          <pc:docMk/>
          <pc:sldMk cId="4112342617" sldId="259"/>
        </pc:sldMkLst>
      </pc:sldChg>
      <pc:sldChg chg="addSp modSp new mod ord">
        <pc:chgData name="Gianluca Ruberto" userId="f278aeea-2b90-4e09-b169-65ae54a0ab31" providerId="ADAL" clId="{1874EB87-FFD4-4653-982D-6A984BAFB346}" dt="2022-06-01T09:32:50.955" v="10828"/>
        <pc:sldMkLst>
          <pc:docMk/>
          <pc:sldMk cId="2624712677" sldId="260"/>
        </pc:sldMkLst>
        <pc:spChg chg="mod">
          <ac:chgData name="Gianluca Ruberto" userId="f278aeea-2b90-4e09-b169-65ae54a0ab31" providerId="ADAL" clId="{1874EB87-FFD4-4653-982D-6A984BAFB346}" dt="2022-06-01T09:32:22.221" v="10820" actId="20577"/>
          <ac:spMkLst>
            <pc:docMk/>
            <pc:sldMk cId="2624712677" sldId="260"/>
            <ac:spMk id="2" creationId="{1A16D63F-5415-43A7-D45F-D56DF71F6E2C}"/>
          </ac:spMkLst>
        </pc:spChg>
        <pc:spChg chg="add mod">
          <ac:chgData name="Gianluca Ruberto" userId="f278aeea-2b90-4e09-b169-65ae54a0ab31" providerId="ADAL" clId="{1874EB87-FFD4-4653-982D-6A984BAFB346}" dt="2022-05-27T17:21:36.065" v="7958" actId="20577"/>
          <ac:spMkLst>
            <pc:docMk/>
            <pc:sldMk cId="2624712677" sldId="260"/>
            <ac:spMk id="3" creationId="{F148EA60-EB92-1933-AAF2-522BA1D3D4F1}"/>
          </ac:spMkLst>
        </pc:spChg>
      </pc:sldChg>
      <pc:sldChg chg="addSp delSp modSp new mod">
        <pc:chgData name="Gianluca Ruberto" userId="f278aeea-2b90-4e09-b169-65ae54a0ab31" providerId="ADAL" clId="{1874EB87-FFD4-4653-982D-6A984BAFB346}" dt="2022-05-26T15:33:56.278" v="3504" actId="403"/>
        <pc:sldMkLst>
          <pc:docMk/>
          <pc:sldMk cId="3770153690" sldId="261"/>
        </pc:sldMkLst>
        <pc:spChg chg="mod">
          <ac:chgData name="Gianluca Ruberto" userId="f278aeea-2b90-4e09-b169-65ae54a0ab31" providerId="ADAL" clId="{1874EB87-FFD4-4653-982D-6A984BAFB346}" dt="2022-05-26T15:33:56.278" v="3504" actId="403"/>
          <ac:spMkLst>
            <pc:docMk/>
            <pc:sldMk cId="3770153690" sldId="261"/>
            <ac:spMk id="2" creationId="{6944FD23-E2D9-1BEC-A7C0-38DFE8D1BB6A}"/>
          </ac:spMkLst>
        </pc:spChg>
        <pc:picChg chg="add del mod">
          <ac:chgData name="Gianluca Ruberto" userId="f278aeea-2b90-4e09-b169-65ae54a0ab31" providerId="ADAL" clId="{1874EB87-FFD4-4653-982D-6A984BAFB346}" dt="2022-05-26T15:25:52.778" v="3033" actId="478"/>
          <ac:picMkLst>
            <pc:docMk/>
            <pc:sldMk cId="3770153690" sldId="261"/>
            <ac:picMk id="3" creationId="{94C77861-0824-D09D-AD98-888D21B0E331}"/>
          </ac:picMkLst>
        </pc:picChg>
        <pc:picChg chg="add mod">
          <ac:chgData name="Gianluca Ruberto" userId="f278aeea-2b90-4e09-b169-65ae54a0ab31" providerId="ADAL" clId="{1874EB87-FFD4-4653-982D-6A984BAFB346}" dt="2022-05-26T15:25:56.035" v="3035" actId="1076"/>
          <ac:picMkLst>
            <pc:docMk/>
            <pc:sldMk cId="3770153690" sldId="261"/>
            <ac:picMk id="5" creationId="{B6DA170E-A825-1CD0-2E8B-8243958F148E}"/>
          </ac:picMkLst>
        </pc:picChg>
      </pc:sldChg>
      <pc:sldChg chg="addSp modSp new mod">
        <pc:chgData name="Gianluca Ruberto" userId="f278aeea-2b90-4e09-b169-65ae54a0ab31" providerId="ADAL" clId="{1874EB87-FFD4-4653-982D-6A984BAFB346}" dt="2022-05-26T15:30:14.320" v="3349" actId="20577"/>
        <pc:sldMkLst>
          <pc:docMk/>
          <pc:sldMk cId="2897819233" sldId="262"/>
        </pc:sldMkLst>
        <pc:spChg chg="mod">
          <ac:chgData name="Gianluca Ruberto" userId="f278aeea-2b90-4e09-b169-65ae54a0ab31" providerId="ADAL" clId="{1874EB87-FFD4-4653-982D-6A984BAFB346}" dt="2022-05-26T15:14:30.341" v="2065" actId="20577"/>
          <ac:spMkLst>
            <pc:docMk/>
            <pc:sldMk cId="2897819233" sldId="262"/>
            <ac:spMk id="2" creationId="{D88A8E1B-3004-A15E-2A8F-5902A6077E51}"/>
          </ac:spMkLst>
        </pc:spChg>
        <pc:spChg chg="add mod">
          <ac:chgData name="Gianluca Ruberto" userId="f278aeea-2b90-4e09-b169-65ae54a0ab31" providerId="ADAL" clId="{1874EB87-FFD4-4653-982D-6A984BAFB346}" dt="2022-05-26T15:30:14.320" v="3349" actId="20577"/>
          <ac:spMkLst>
            <pc:docMk/>
            <pc:sldMk cId="2897819233" sldId="262"/>
            <ac:spMk id="3" creationId="{0D5A6DF0-BCDD-9D1C-1B92-8C2A000CFF9D}"/>
          </ac:spMkLst>
        </pc:spChg>
      </pc:sldChg>
      <pc:sldChg chg="addSp delSp modSp new mod">
        <pc:chgData name="Gianluca Ruberto" userId="f278aeea-2b90-4e09-b169-65ae54a0ab31" providerId="ADAL" clId="{1874EB87-FFD4-4653-982D-6A984BAFB346}" dt="2022-05-24T15:07:10.811" v="36"/>
        <pc:sldMkLst>
          <pc:docMk/>
          <pc:sldMk cId="3737104193" sldId="263"/>
        </pc:sldMkLst>
        <pc:spChg chg="mod">
          <ac:chgData name="Gianluca Ruberto" userId="f278aeea-2b90-4e09-b169-65ae54a0ab31" providerId="ADAL" clId="{1874EB87-FFD4-4653-982D-6A984BAFB346}" dt="2022-05-24T15:06:21.354" v="33" actId="20577"/>
          <ac:spMkLst>
            <pc:docMk/>
            <pc:sldMk cId="3737104193" sldId="263"/>
            <ac:spMk id="2" creationId="{6218FD17-C44F-6EBB-3064-E3A3D07552E9}"/>
          </ac:spMkLst>
        </pc:spChg>
        <pc:spChg chg="add del mod">
          <ac:chgData name="Gianluca Ruberto" userId="f278aeea-2b90-4e09-b169-65ae54a0ab31" providerId="ADAL" clId="{1874EB87-FFD4-4653-982D-6A984BAFB346}" dt="2022-05-24T15:06:53.115" v="35"/>
          <ac:spMkLst>
            <pc:docMk/>
            <pc:sldMk cId="3737104193" sldId="263"/>
            <ac:spMk id="3" creationId="{13F364DA-1975-6E90-478F-5FD226D74B18}"/>
          </ac:spMkLst>
        </pc:spChg>
        <pc:spChg chg="add mod">
          <ac:chgData name="Gianluca Ruberto" userId="f278aeea-2b90-4e09-b169-65ae54a0ab31" providerId="ADAL" clId="{1874EB87-FFD4-4653-982D-6A984BAFB346}" dt="2022-05-24T15:07:10.811" v="36"/>
          <ac:spMkLst>
            <pc:docMk/>
            <pc:sldMk cId="3737104193" sldId="263"/>
            <ac:spMk id="4" creationId="{200D0092-19B1-2068-DEC8-EC8CFC481C69}"/>
          </ac:spMkLst>
        </pc:spChg>
        <pc:cxnChg chg="add mod">
          <ac:chgData name="Gianluca Ruberto" userId="f278aeea-2b90-4e09-b169-65ae54a0ab31" providerId="ADAL" clId="{1874EB87-FFD4-4653-982D-6A984BAFB346}" dt="2022-05-24T15:07:10.811" v="36"/>
          <ac:cxnSpMkLst>
            <pc:docMk/>
            <pc:sldMk cId="3737104193" sldId="263"/>
            <ac:cxnSpMk id="5" creationId="{951E53C0-DA0C-0832-6FB8-A6A8AD5AF87D}"/>
          </ac:cxnSpMkLst>
        </pc:cxnChg>
        <pc:cxnChg chg="add mod">
          <ac:chgData name="Gianluca Ruberto" userId="f278aeea-2b90-4e09-b169-65ae54a0ab31" providerId="ADAL" clId="{1874EB87-FFD4-4653-982D-6A984BAFB346}" dt="2022-05-24T15:07:10.811" v="36"/>
          <ac:cxnSpMkLst>
            <pc:docMk/>
            <pc:sldMk cId="3737104193" sldId="263"/>
            <ac:cxnSpMk id="6" creationId="{39577D28-6CF7-3721-BD1E-4D63BFEC695E}"/>
          </ac:cxnSpMkLst>
        </pc:cxnChg>
        <pc:cxnChg chg="add mod">
          <ac:chgData name="Gianluca Ruberto" userId="f278aeea-2b90-4e09-b169-65ae54a0ab31" providerId="ADAL" clId="{1874EB87-FFD4-4653-982D-6A984BAFB346}" dt="2022-05-24T15:07:10.811" v="36"/>
          <ac:cxnSpMkLst>
            <pc:docMk/>
            <pc:sldMk cId="3737104193" sldId="263"/>
            <ac:cxnSpMk id="7" creationId="{45068926-03A8-9608-6B1B-C9A19615D6B0}"/>
          </ac:cxnSpMkLst>
        </pc:cxnChg>
        <pc:cxnChg chg="add mod">
          <ac:chgData name="Gianluca Ruberto" userId="f278aeea-2b90-4e09-b169-65ae54a0ab31" providerId="ADAL" clId="{1874EB87-FFD4-4653-982D-6A984BAFB346}" dt="2022-05-24T15:07:10.811" v="36"/>
          <ac:cxnSpMkLst>
            <pc:docMk/>
            <pc:sldMk cId="3737104193" sldId="263"/>
            <ac:cxnSpMk id="8" creationId="{B4EDEB7F-F134-FE5E-469E-E462B0A989F9}"/>
          </ac:cxnSpMkLst>
        </pc:cxnChg>
        <pc:cxnChg chg="add mod">
          <ac:chgData name="Gianluca Ruberto" userId="f278aeea-2b90-4e09-b169-65ae54a0ab31" providerId="ADAL" clId="{1874EB87-FFD4-4653-982D-6A984BAFB346}" dt="2022-05-24T15:07:10.811" v="36"/>
          <ac:cxnSpMkLst>
            <pc:docMk/>
            <pc:sldMk cId="3737104193" sldId="263"/>
            <ac:cxnSpMk id="9" creationId="{FE2404DE-48EB-8E01-07D9-5FE08749E14A}"/>
          </ac:cxnSpMkLst>
        </pc:cxnChg>
        <pc:cxnChg chg="add mod">
          <ac:chgData name="Gianluca Ruberto" userId="f278aeea-2b90-4e09-b169-65ae54a0ab31" providerId="ADAL" clId="{1874EB87-FFD4-4653-982D-6A984BAFB346}" dt="2022-05-24T15:07:10.811" v="36"/>
          <ac:cxnSpMkLst>
            <pc:docMk/>
            <pc:sldMk cId="3737104193" sldId="263"/>
            <ac:cxnSpMk id="10" creationId="{758F4B6F-E124-5027-F597-9C4BC75B5927}"/>
          </ac:cxnSpMkLst>
        </pc:cxnChg>
        <pc:cxnChg chg="add mod">
          <ac:chgData name="Gianluca Ruberto" userId="f278aeea-2b90-4e09-b169-65ae54a0ab31" providerId="ADAL" clId="{1874EB87-FFD4-4653-982D-6A984BAFB346}" dt="2022-05-24T15:07:10.811" v="36"/>
          <ac:cxnSpMkLst>
            <pc:docMk/>
            <pc:sldMk cId="3737104193" sldId="263"/>
            <ac:cxnSpMk id="11" creationId="{CD16B839-35BE-4E1A-0683-3ECE3D76BBC2}"/>
          </ac:cxnSpMkLst>
        </pc:cxnChg>
        <pc:cxnChg chg="add mod">
          <ac:chgData name="Gianluca Ruberto" userId="f278aeea-2b90-4e09-b169-65ae54a0ab31" providerId="ADAL" clId="{1874EB87-FFD4-4653-982D-6A984BAFB346}" dt="2022-05-24T15:07:10.811" v="36"/>
          <ac:cxnSpMkLst>
            <pc:docMk/>
            <pc:sldMk cId="3737104193" sldId="263"/>
            <ac:cxnSpMk id="12" creationId="{54CEED34-252E-70F5-B0C6-36B608BC78E7}"/>
          </ac:cxnSpMkLst>
        </pc:cxnChg>
      </pc:sldChg>
      <pc:sldChg chg="modSp new del mod">
        <pc:chgData name="Gianluca Ruberto" userId="f278aeea-2b90-4e09-b169-65ae54a0ab31" providerId="ADAL" clId="{1874EB87-FFD4-4653-982D-6A984BAFB346}" dt="2022-06-01T09:32:33.488" v="10824" actId="2696"/>
        <pc:sldMkLst>
          <pc:docMk/>
          <pc:sldMk cId="2445682208" sldId="264"/>
        </pc:sldMkLst>
        <pc:spChg chg="mod">
          <ac:chgData name="Gianluca Ruberto" userId="f278aeea-2b90-4e09-b169-65ae54a0ab31" providerId="ADAL" clId="{1874EB87-FFD4-4653-982D-6A984BAFB346}" dt="2022-05-24T15:08:14.281" v="52" actId="20577"/>
          <ac:spMkLst>
            <pc:docMk/>
            <pc:sldMk cId="2445682208" sldId="264"/>
            <ac:spMk id="2" creationId="{21EB8BD1-6322-7573-3920-58C3CFA1CB7D}"/>
          </ac:spMkLst>
        </pc:spChg>
      </pc:sldChg>
      <pc:sldChg chg="addSp modSp new mod">
        <pc:chgData name="Gianluca Ruberto" userId="f278aeea-2b90-4e09-b169-65ae54a0ab31" providerId="ADAL" clId="{1874EB87-FFD4-4653-982D-6A984BAFB346}" dt="2022-05-27T17:27:39.844" v="8067" actId="20577"/>
        <pc:sldMkLst>
          <pc:docMk/>
          <pc:sldMk cId="2153052895" sldId="265"/>
        </pc:sldMkLst>
        <pc:spChg chg="mod">
          <ac:chgData name="Gianluca Ruberto" userId="f278aeea-2b90-4e09-b169-65ae54a0ab31" providerId="ADAL" clId="{1874EB87-FFD4-4653-982D-6A984BAFB346}" dt="2022-05-27T17:24:02.477" v="7959" actId="20577"/>
          <ac:spMkLst>
            <pc:docMk/>
            <pc:sldMk cId="2153052895" sldId="265"/>
            <ac:spMk id="2" creationId="{27FFB23B-7A12-B6CC-DE35-A2113048CEFA}"/>
          </ac:spMkLst>
        </pc:spChg>
        <pc:spChg chg="add mod">
          <ac:chgData name="Gianluca Ruberto" userId="f278aeea-2b90-4e09-b169-65ae54a0ab31" providerId="ADAL" clId="{1874EB87-FFD4-4653-982D-6A984BAFB346}" dt="2022-05-27T17:27:39.844" v="8067" actId="20577"/>
          <ac:spMkLst>
            <pc:docMk/>
            <pc:sldMk cId="2153052895" sldId="265"/>
            <ac:spMk id="3" creationId="{77900689-DDFA-E311-D9F5-203993A170B6}"/>
          </ac:spMkLst>
        </pc:spChg>
      </pc:sldChg>
      <pc:sldChg chg="addSp delSp modSp new mod modClrScheme chgLayout">
        <pc:chgData name="Gianluca Ruberto" userId="f278aeea-2b90-4e09-b169-65ae54a0ab31" providerId="ADAL" clId="{1874EB87-FFD4-4653-982D-6A984BAFB346}" dt="2022-05-26T15:49:52.198" v="4758" actId="20577"/>
        <pc:sldMkLst>
          <pc:docMk/>
          <pc:sldMk cId="3687961562" sldId="266"/>
        </pc:sldMkLst>
        <pc:spChg chg="mod ord">
          <ac:chgData name="Gianluca Ruberto" userId="f278aeea-2b90-4e09-b169-65ae54a0ab31" providerId="ADAL" clId="{1874EB87-FFD4-4653-982D-6A984BAFB346}" dt="2022-05-26T15:38:43.396" v="3608" actId="403"/>
          <ac:spMkLst>
            <pc:docMk/>
            <pc:sldMk cId="3687961562" sldId="266"/>
            <ac:spMk id="2" creationId="{455ECE4B-12FA-DC29-E1F0-412958AB8676}"/>
          </ac:spMkLst>
        </pc:spChg>
        <pc:spChg chg="add del mod ord">
          <ac:chgData name="Gianluca Ruberto" userId="f278aeea-2b90-4e09-b169-65ae54a0ab31" providerId="ADAL" clId="{1874EB87-FFD4-4653-982D-6A984BAFB346}" dt="2022-05-26T15:36:42.862" v="3516" actId="700"/>
          <ac:spMkLst>
            <pc:docMk/>
            <pc:sldMk cId="3687961562" sldId="266"/>
            <ac:spMk id="3" creationId="{B4977342-3964-44E6-34CE-0CC9C2C1B2AC}"/>
          </ac:spMkLst>
        </pc:spChg>
        <pc:spChg chg="add mod">
          <ac:chgData name="Gianluca Ruberto" userId="f278aeea-2b90-4e09-b169-65ae54a0ab31" providerId="ADAL" clId="{1874EB87-FFD4-4653-982D-6A984BAFB346}" dt="2022-05-26T15:49:52.198" v="4758" actId="20577"/>
          <ac:spMkLst>
            <pc:docMk/>
            <pc:sldMk cId="3687961562" sldId="266"/>
            <ac:spMk id="4" creationId="{5E0197E8-17EF-820A-F001-EB4AC6909A31}"/>
          </ac:spMkLst>
        </pc:spChg>
        <pc:spChg chg="add del mod ord">
          <ac:chgData name="Gianluca Ruberto" userId="f278aeea-2b90-4e09-b169-65ae54a0ab31" providerId="ADAL" clId="{1874EB87-FFD4-4653-982D-6A984BAFB346}" dt="2022-05-26T15:36:42.862" v="3516" actId="700"/>
          <ac:spMkLst>
            <pc:docMk/>
            <pc:sldMk cId="3687961562" sldId="266"/>
            <ac:spMk id="5" creationId="{F7EC3FCA-FE1D-51B9-3BF3-6EEE9FABC1F1}"/>
          </ac:spMkLst>
        </pc:spChg>
        <pc:spChg chg="add mod">
          <ac:chgData name="Gianluca Ruberto" userId="f278aeea-2b90-4e09-b169-65ae54a0ab31" providerId="ADAL" clId="{1874EB87-FFD4-4653-982D-6A984BAFB346}" dt="2022-05-26T15:39:28.324" v="3725" actId="113"/>
          <ac:spMkLst>
            <pc:docMk/>
            <pc:sldMk cId="3687961562" sldId="266"/>
            <ac:spMk id="6" creationId="{A3F8C66F-07AD-9115-A872-B39F4A4E8E65}"/>
          </ac:spMkLst>
        </pc:spChg>
        <pc:spChg chg="add del mod">
          <ac:chgData name="Gianluca Ruberto" userId="f278aeea-2b90-4e09-b169-65ae54a0ab31" providerId="ADAL" clId="{1874EB87-FFD4-4653-982D-6A984BAFB346}" dt="2022-05-26T15:36:20.978" v="3513" actId="478"/>
          <ac:spMkLst>
            <pc:docMk/>
            <pc:sldMk cId="3687961562" sldId="266"/>
            <ac:spMk id="8" creationId="{0E02F3C8-E6AC-ED5A-88AE-1E9D9534DEB2}"/>
          </ac:spMkLst>
        </pc:spChg>
        <pc:spChg chg="add del mod">
          <ac:chgData name="Gianluca Ruberto" userId="f278aeea-2b90-4e09-b169-65ae54a0ab31" providerId="ADAL" clId="{1874EB87-FFD4-4653-982D-6A984BAFB346}" dt="2022-05-26T15:36:24.533" v="3514" actId="478"/>
          <ac:spMkLst>
            <pc:docMk/>
            <pc:sldMk cId="3687961562" sldId="266"/>
            <ac:spMk id="10" creationId="{C83DDDDF-DC64-C574-680C-5A716F8D8B79}"/>
          </ac:spMkLst>
        </pc:spChg>
      </pc:sldChg>
      <pc:sldChg chg="delSp modSp add mod">
        <pc:chgData name="Gianluca Ruberto" userId="f278aeea-2b90-4e09-b169-65ae54a0ab31" providerId="ADAL" clId="{1874EB87-FFD4-4653-982D-6A984BAFB346}" dt="2022-05-26T15:48:12.447" v="4554" actId="20577"/>
        <pc:sldMkLst>
          <pc:docMk/>
          <pc:sldMk cId="795508922" sldId="267"/>
        </pc:sldMkLst>
        <pc:spChg chg="mod">
          <ac:chgData name="Gianluca Ruberto" userId="f278aeea-2b90-4e09-b169-65ae54a0ab31" providerId="ADAL" clId="{1874EB87-FFD4-4653-982D-6A984BAFB346}" dt="2022-05-26T15:45:15.728" v="4365" actId="403"/>
          <ac:spMkLst>
            <pc:docMk/>
            <pc:sldMk cId="795508922" sldId="267"/>
            <ac:spMk id="2" creationId="{455ECE4B-12FA-DC29-E1F0-412958AB8676}"/>
          </ac:spMkLst>
        </pc:spChg>
        <pc:spChg chg="mod">
          <ac:chgData name="Gianluca Ruberto" userId="f278aeea-2b90-4e09-b169-65ae54a0ab31" providerId="ADAL" clId="{1874EB87-FFD4-4653-982D-6A984BAFB346}" dt="2022-05-26T15:47:15.372" v="4431" actId="20577"/>
          <ac:spMkLst>
            <pc:docMk/>
            <pc:sldMk cId="795508922" sldId="267"/>
            <ac:spMk id="4" creationId="{5E0197E8-17EF-820A-F001-EB4AC6909A31}"/>
          </ac:spMkLst>
        </pc:spChg>
        <pc:spChg chg="mod">
          <ac:chgData name="Gianluca Ruberto" userId="f278aeea-2b90-4e09-b169-65ae54a0ab31" providerId="ADAL" clId="{1874EB87-FFD4-4653-982D-6A984BAFB346}" dt="2022-05-26T15:48:12.447" v="4554" actId="20577"/>
          <ac:spMkLst>
            <pc:docMk/>
            <pc:sldMk cId="795508922" sldId="267"/>
            <ac:spMk id="6" creationId="{A3F8C66F-07AD-9115-A872-B39F4A4E8E65}"/>
          </ac:spMkLst>
        </pc:spChg>
        <pc:spChg chg="del mod">
          <ac:chgData name="Gianluca Ruberto" userId="f278aeea-2b90-4e09-b169-65ae54a0ab31" providerId="ADAL" clId="{1874EB87-FFD4-4653-982D-6A984BAFB346}" dt="2022-05-26T15:46:26.132" v="4367" actId="478"/>
          <ac:spMkLst>
            <pc:docMk/>
            <pc:sldMk cId="795508922" sldId="267"/>
            <ac:spMk id="8" creationId="{0E02F3C8-E6AC-ED5A-88AE-1E9D9534DEB2}"/>
          </ac:spMkLst>
        </pc:spChg>
        <pc:spChg chg="del mod">
          <ac:chgData name="Gianluca Ruberto" userId="f278aeea-2b90-4e09-b169-65ae54a0ab31" providerId="ADAL" clId="{1874EB87-FFD4-4653-982D-6A984BAFB346}" dt="2022-05-26T15:46:28.805" v="4368" actId="478"/>
          <ac:spMkLst>
            <pc:docMk/>
            <pc:sldMk cId="795508922" sldId="267"/>
            <ac:spMk id="10" creationId="{C83DDDDF-DC64-C574-680C-5A716F8D8B79}"/>
          </ac:spMkLst>
        </pc:spChg>
      </pc:sldChg>
      <pc:sldChg chg="delSp modSp add mod">
        <pc:chgData name="Gianluca Ruberto" userId="f278aeea-2b90-4e09-b169-65ae54a0ab31" providerId="ADAL" clId="{1874EB87-FFD4-4653-982D-6A984BAFB346}" dt="2022-05-26T15:58:56.201" v="5815"/>
        <pc:sldMkLst>
          <pc:docMk/>
          <pc:sldMk cId="2682263859" sldId="268"/>
        </pc:sldMkLst>
        <pc:spChg chg="mod">
          <ac:chgData name="Gianluca Ruberto" userId="f278aeea-2b90-4e09-b169-65ae54a0ab31" providerId="ADAL" clId="{1874EB87-FFD4-4653-982D-6A984BAFB346}" dt="2022-05-26T15:52:52.289" v="5026" actId="20577"/>
          <ac:spMkLst>
            <pc:docMk/>
            <pc:sldMk cId="2682263859" sldId="268"/>
            <ac:spMk id="2" creationId="{455ECE4B-12FA-DC29-E1F0-412958AB8676}"/>
          </ac:spMkLst>
        </pc:spChg>
        <pc:spChg chg="del mod">
          <ac:chgData name="Gianluca Ruberto" userId="f278aeea-2b90-4e09-b169-65ae54a0ab31" providerId="ADAL" clId="{1874EB87-FFD4-4653-982D-6A984BAFB346}" dt="2022-05-26T15:52:55.848" v="5027" actId="478"/>
          <ac:spMkLst>
            <pc:docMk/>
            <pc:sldMk cId="2682263859" sldId="268"/>
            <ac:spMk id="4" creationId="{5E0197E8-17EF-820A-F001-EB4AC6909A31}"/>
          </ac:spMkLst>
        </pc:spChg>
        <pc:spChg chg="del mod">
          <ac:chgData name="Gianluca Ruberto" userId="f278aeea-2b90-4e09-b169-65ae54a0ab31" providerId="ADAL" clId="{1874EB87-FFD4-4653-982D-6A984BAFB346}" dt="2022-05-26T15:53:08.024" v="5028" actId="478"/>
          <ac:spMkLst>
            <pc:docMk/>
            <pc:sldMk cId="2682263859" sldId="268"/>
            <ac:spMk id="6" creationId="{A3F8C66F-07AD-9115-A872-B39F4A4E8E65}"/>
          </ac:spMkLst>
        </pc:spChg>
        <pc:spChg chg="mod">
          <ac:chgData name="Gianluca Ruberto" userId="f278aeea-2b90-4e09-b169-65ae54a0ab31" providerId="ADAL" clId="{1874EB87-FFD4-4653-982D-6A984BAFB346}" dt="2022-05-26T15:58:50.991" v="5814"/>
          <ac:spMkLst>
            <pc:docMk/>
            <pc:sldMk cId="2682263859" sldId="268"/>
            <ac:spMk id="8" creationId="{0E02F3C8-E6AC-ED5A-88AE-1E9D9534DEB2}"/>
          </ac:spMkLst>
        </pc:spChg>
        <pc:spChg chg="mod">
          <ac:chgData name="Gianluca Ruberto" userId="f278aeea-2b90-4e09-b169-65ae54a0ab31" providerId="ADAL" clId="{1874EB87-FFD4-4653-982D-6A984BAFB346}" dt="2022-05-26T15:58:56.201" v="5815"/>
          <ac:spMkLst>
            <pc:docMk/>
            <pc:sldMk cId="2682263859" sldId="268"/>
            <ac:spMk id="10" creationId="{C83DDDDF-DC64-C574-680C-5A716F8D8B79}"/>
          </ac:spMkLst>
        </pc:spChg>
      </pc:sldChg>
      <pc:sldChg chg="delSp modSp add mod">
        <pc:chgData name="Gianluca Ruberto" userId="f278aeea-2b90-4e09-b169-65ae54a0ab31" providerId="ADAL" clId="{1874EB87-FFD4-4653-982D-6A984BAFB346}" dt="2022-05-26T15:56:27.882" v="5483" actId="20577"/>
        <pc:sldMkLst>
          <pc:docMk/>
          <pc:sldMk cId="2739628883" sldId="269"/>
        </pc:sldMkLst>
        <pc:spChg chg="mod">
          <ac:chgData name="Gianluca Ruberto" userId="f278aeea-2b90-4e09-b169-65ae54a0ab31" providerId="ADAL" clId="{1874EB87-FFD4-4653-982D-6A984BAFB346}" dt="2022-05-26T15:54:59.834" v="5240" actId="20577"/>
          <ac:spMkLst>
            <pc:docMk/>
            <pc:sldMk cId="2739628883" sldId="269"/>
            <ac:spMk id="2" creationId="{455ECE4B-12FA-DC29-E1F0-412958AB8676}"/>
          </ac:spMkLst>
        </pc:spChg>
        <pc:spChg chg="mod">
          <ac:chgData name="Gianluca Ruberto" userId="f278aeea-2b90-4e09-b169-65ae54a0ab31" providerId="ADAL" clId="{1874EB87-FFD4-4653-982D-6A984BAFB346}" dt="2022-05-26T15:56:12.701" v="5409" actId="20577"/>
          <ac:spMkLst>
            <pc:docMk/>
            <pc:sldMk cId="2739628883" sldId="269"/>
            <ac:spMk id="4" creationId="{5E0197E8-17EF-820A-F001-EB4AC6909A31}"/>
          </ac:spMkLst>
        </pc:spChg>
        <pc:spChg chg="mod">
          <ac:chgData name="Gianluca Ruberto" userId="f278aeea-2b90-4e09-b169-65ae54a0ab31" providerId="ADAL" clId="{1874EB87-FFD4-4653-982D-6A984BAFB346}" dt="2022-05-26T15:56:27.882" v="5483" actId="20577"/>
          <ac:spMkLst>
            <pc:docMk/>
            <pc:sldMk cId="2739628883" sldId="269"/>
            <ac:spMk id="6" creationId="{A3F8C66F-07AD-9115-A872-B39F4A4E8E65}"/>
          </ac:spMkLst>
        </pc:spChg>
        <pc:spChg chg="del mod">
          <ac:chgData name="Gianluca Ruberto" userId="f278aeea-2b90-4e09-b169-65ae54a0ab31" providerId="ADAL" clId="{1874EB87-FFD4-4653-982D-6A984BAFB346}" dt="2022-05-26T15:55:09.612" v="5242" actId="478"/>
          <ac:spMkLst>
            <pc:docMk/>
            <pc:sldMk cId="2739628883" sldId="269"/>
            <ac:spMk id="8" creationId="{0E02F3C8-E6AC-ED5A-88AE-1E9D9534DEB2}"/>
          </ac:spMkLst>
        </pc:spChg>
        <pc:spChg chg="del mod">
          <ac:chgData name="Gianluca Ruberto" userId="f278aeea-2b90-4e09-b169-65ae54a0ab31" providerId="ADAL" clId="{1874EB87-FFD4-4653-982D-6A984BAFB346}" dt="2022-05-26T15:55:13.299" v="5243" actId="478"/>
          <ac:spMkLst>
            <pc:docMk/>
            <pc:sldMk cId="2739628883" sldId="269"/>
            <ac:spMk id="10" creationId="{C83DDDDF-DC64-C574-680C-5A716F8D8B79}"/>
          </ac:spMkLst>
        </pc:spChg>
      </pc:sldChg>
      <pc:sldChg chg="delSp modSp add mod">
        <pc:chgData name="Gianluca Ruberto" userId="f278aeea-2b90-4e09-b169-65ae54a0ab31" providerId="ADAL" clId="{1874EB87-FFD4-4653-982D-6A984BAFB346}" dt="2022-05-26T16:02:16.100" v="6120" actId="20577"/>
        <pc:sldMkLst>
          <pc:docMk/>
          <pc:sldMk cId="4277861575" sldId="270"/>
        </pc:sldMkLst>
        <pc:spChg chg="mod">
          <ac:chgData name="Gianluca Ruberto" userId="f278aeea-2b90-4e09-b169-65ae54a0ab31" providerId="ADAL" clId="{1874EB87-FFD4-4653-982D-6A984BAFB346}" dt="2022-05-26T15:59:37.907" v="5822" actId="403"/>
          <ac:spMkLst>
            <pc:docMk/>
            <pc:sldMk cId="4277861575" sldId="270"/>
            <ac:spMk id="2" creationId="{455ECE4B-12FA-DC29-E1F0-412958AB8676}"/>
          </ac:spMkLst>
        </pc:spChg>
        <pc:spChg chg="mod">
          <ac:chgData name="Gianluca Ruberto" userId="f278aeea-2b90-4e09-b169-65ae54a0ab31" providerId="ADAL" clId="{1874EB87-FFD4-4653-982D-6A984BAFB346}" dt="2022-05-26T16:00:58.074" v="5905" actId="20577"/>
          <ac:spMkLst>
            <pc:docMk/>
            <pc:sldMk cId="4277861575" sldId="270"/>
            <ac:spMk id="4" creationId="{5E0197E8-17EF-820A-F001-EB4AC6909A31}"/>
          </ac:spMkLst>
        </pc:spChg>
        <pc:spChg chg="mod">
          <ac:chgData name="Gianluca Ruberto" userId="f278aeea-2b90-4e09-b169-65ae54a0ab31" providerId="ADAL" clId="{1874EB87-FFD4-4653-982D-6A984BAFB346}" dt="2022-05-26T16:01:54.097" v="6033" actId="403"/>
          <ac:spMkLst>
            <pc:docMk/>
            <pc:sldMk cId="4277861575" sldId="270"/>
            <ac:spMk id="6" creationId="{A3F8C66F-07AD-9115-A872-B39F4A4E8E65}"/>
          </ac:spMkLst>
        </pc:spChg>
        <pc:spChg chg="mod">
          <ac:chgData name="Gianluca Ruberto" userId="f278aeea-2b90-4e09-b169-65ae54a0ab31" providerId="ADAL" clId="{1874EB87-FFD4-4653-982D-6A984BAFB346}" dt="2022-05-26T16:02:16.100" v="6120" actId="20577"/>
          <ac:spMkLst>
            <pc:docMk/>
            <pc:sldMk cId="4277861575" sldId="270"/>
            <ac:spMk id="8" creationId="{0E02F3C8-E6AC-ED5A-88AE-1E9D9534DEB2}"/>
          </ac:spMkLst>
        </pc:spChg>
        <pc:spChg chg="del">
          <ac:chgData name="Gianluca Ruberto" userId="f278aeea-2b90-4e09-b169-65ae54a0ab31" providerId="ADAL" clId="{1874EB87-FFD4-4653-982D-6A984BAFB346}" dt="2022-05-24T15:19:01.323" v="206" actId="478"/>
          <ac:spMkLst>
            <pc:docMk/>
            <pc:sldMk cId="4277861575" sldId="270"/>
            <ac:spMk id="10" creationId="{C83DDDDF-DC64-C574-680C-5A716F8D8B79}"/>
          </ac:spMkLst>
        </pc:spChg>
      </pc:sldChg>
      <pc:sldChg chg="delSp modSp add mod">
        <pc:chgData name="Gianluca Ruberto" userId="f278aeea-2b90-4e09-b169-65ae54a0ab31" providerId="ADAL" clId="{1874EB87-FFD4-4653-982D-6A984BAFB346}" dt="2022-05-26T16:05:56.211" v="6459" actId="403"/>
        <pc:sldMkLst>
          <pc:docMk/>
          <pc:sldMk cId="2365566937" sldId="271"/>
        </pc:sldMkLst>
        <pc:spChg chg="mod">
          <ac:chgData name="Gianluca Ruberto" userId="f278aeea-2b90-4e09-b169-65ae54a0ab31" providerId="ADAL" clId="{1874EB87-FFD4-4653-982D-6A984BAFB346}" dt="2022-05-26T16:05:56.211" v="6459" actId="403"/>
          <ac:spMkLst>
            <pc:docMk/>
            <pc:sldMk cId="2365566937" sldId="271"/>
            <ac:spMk id="2" creationId="{455ECE4B-12FA-DC29-E1F0-412958AB8676}"/>
          </ac:spMkLst>
        </pc:spChg>
        <pc:spChg chg="mod">
          <ac:chgData name="Gianluca Ruberto" userId="f278aeea-2b90-4e09-b169-65ae54a0ab31" providerId="ADAL" clId="{1874EB87-FFD4-4653-982D-6A984BAFB346}" dt="2022-05-26T16:04:27.970" v="6183" actId="404"/>
          <ac:spMkLst>
            <pc:docMk/>
            <pc:sldMk cId="2365566937" sldId="271"/>
            <ac:spMk id="4" creationId="{5E0197E8-17EF-820A-F001-EB4AC6909A31}"/>
          </ac:spMkLst>
        </pc:spChg>
        <pc:spChg chg="mod">
          <ac:chgData name="Gianluca Ruberto" userId="f278aeea-2b90-4e09-b169-65ae54a0ab31" providerId="ADAL" clId="{1874EB87-FFD4-4653-982D-6A984BAFB346}" dt="2022-05-26T16:05:07.290" v="6309" actId="20577"/>
          <ac:spMkLst>
            <pc:docMk/>
            <pc:sldMk cId="2365566937" sldId="271"/>
            <ac:spMk id="6" creationId="{A3F8C66F-07AD-9115-A872-B39F4A4E8E65}"/>
          </ac:spMkLst>
        </pc:spChg>
        <pc:spChg chg="mod">
          <ac:chgData name="Gianluca Ruberto" userId="f278aeea-2b90-4e09-b169-65ae54a0ab31" providerId="ADAL" clId="{1874EB87-FFD4-4653-982D-6A984BAFB346}" dt="2022-05-26T16:05:39.908" v="6456" actId="20577"/>
          <ac:spMkLst>
            <pc:docMk/>
            <pc:sldMk cId="2365566937" sldId="271"/>
            <ac:spMk id="8" creationId="{0E02F3C8-E6AC-ED5A-88AE-1E9D9534DEB2}"/>
          </ac:spMkLst>
        </pc:spChg>
        <pc:spChg chg="del">
          <ac:chgData name="Gianluca Ruberto" userId="f278aeea-2b90-4e09-b169-65ae54a0ab31" providerId="ADAL" clId="{1874EB87-FFD4-4653-982D-6A984BAFB346}" dt="2022-05-24T15:20:01.177" v="224" actId="478"/>
          <ac:spMkLst>
            <pc:docMk/>
            <pc:sldMk cId="2365566937" sldId="271"/>
            <ac:spMk id="10" creationId="{C83DDDDF-DC64-C574-680C-5A716F8D8B79}"/>
          </ac:spMkLst>
        </pc:spChg>
      </pc:sldChg>
      <pc:sldChg chg="delSp modSp add mod">
        <pc:chgData name="Gianluca Ruberto" userId="f278aeea-2b90-4e09-b169-65ae54a0ab31" providerId="ADAL" clId="{1874EB87-FFD4-4653-982D-6A984BAFB346}" dt="2022-06-03T10:50:25.975" v="10986" actId="404"/>
        <pc:sldMkLst>
          <pc:docMk/>
          <pc:sldMk cId="2763590317" sldId="272"/>
        </pc:sldMkLst>
        <pc:spChg chg="mod">
          <ac:chgData name="Gianluca Ruberto" userId="f278aeea-2b90-4e09-b169-65ae54a0ab31" providerId="ADAL" clId="{1874EB87-FFD4-4653-982D-6A984BAFB346}" dt="2022-05-26T16:12:49.912" v="6959" actId="20577"/>
          <ac:spMkLst>
            <pc:docMk/>
            <pc:sldMk cId="2763590317" sldId="272"/>
            <ac:spMk id="2" creationId="{455ECE4B-12FA-DC29-E1F0-412958AB8676}"/>
          </ac:spMkLst>
        </pc:spChg>
        <pc:spChg chg="mod">
          <ac:chgData name="Gianluca Ruberto" userId="f278aeea-2b90-4e09-b169-65ae54a0ab31" providerId="ADAL" clId="{1874EB87-FFD4-4653-982D-6A984BAFB346}" dt="2022-05-26T16:08:22.398" v="6594" actId="20577"/>
          <ac:spMkLst>
            <pc:docMk/>
            <pc:sldMk cId="2763590317" sldId="272"/>
            <ac:spMk id="4" creationId="{5E0197E8-17EF-820A-F001-EB4AC6909A31}"/>
          </ac:spMkLst>
        </pc:spChg>
        <pc:spChg chg="mod">
          <ac:chgData name="Gianluca Ruberto" userId="f278aeea-2b90-4e09-b169-65ae54a0ab31" providerId="ADAL" clId="{1874EB87-FFD4-4653-982D-6A984BAFB346}" dt="2022-06-03T10:50:25.975" v="10986" actId="404"/>
          <ac:spMkLst>
            <pc:docMk/>
            <pc:sldMk cId="2763590317" sldId="272"/>
            <ac:spMk id="6" creationId="{A3F8C66F-07AD-9115-A872-B39F4A4E8E65}"/>
          </ac:spMkLst>
        </pc:spChg>
        <pc:spChg chg="del mod">
          <ac:chgData name="Gianluca Ruberto" userId="f278aeea-2b90-4e09-b169-65ae54a0ab31" providerId="ADAL" clId="{1874EB87-FFD4-4653-982D-6A984BAFB346}" dt="2022-05-26T16:06:21.855" v="6468" actId="478"/>
          <ac:spMkLst>
            <pc:docMk/>
            <pc:sldMk cId="2763590317" sldId="272"/>
            <ac:spMk id="8" creationId="{0E02F3C8-E6AC-ED5A-88AE-1E9D9534DEB2}"/>
          </ac:spMkLst>
        </pc:spChg>
        <pc:spChg chg="del mod">
          <ac:chgData name="Gianluca Ruberto" userId="f278aeea-2b90-4e09-b169-65ae54a0ab31" providerId="ADAL" clId="{1874EB87-FFD4-4653-982D-6A984BAFB346}" dt="2022-05-26T16:06:24.658" v="6469" actId="478"/>
          <ac:spMkLst>
            <pc:docMk/>
            <pc:sldMk cId="2763590317" sldId="272"/>
            <ac:spMk id="10" creationId="{C83DDDDF-DC64-C574-680C-5A716F8D8B79}"/>
          </ac:spMkLst>
        </pc:spChg>
      </pc:sldChg>
      <pc:sldChg chg="delSp modSp add mod">
        <pc:chgData name="Gianluca Ruberto" userId="f278aeea-2b90-4e09-b169-65ae54a0ab31" providerId="ADAL" clId="{1874EB87-FFD4-4653-982D-6A984BAFB346}" dt="2022-05-27T17:16:47.884" v="7517" actId="20577"/>
        <pc:sldMkLst>
          <pc:docMk/>
          <pc:sldMk cId="2958351139" sldId="273"/>
        </pc:sldMkLst>
        <pc:spChg chg="mod">
          <ac:chgData name="Gianluca Ruberto" userId="f278aeea-2b90-4e09-b169-65ae54a0ab31" providerId="ADAL" clId="{1874EB87-FFD4-4653-982D-6A984BAFB346}" dt="2022-05-27T17:14:34.890" v="7402" actId="403"/>
          <ac:spMkLst>
            <pc:docMk/>
            <pc:sldMk cId="2958351139" sldId="273"/>
            <ac:spMk id="2" creationId="{455ECE4B-12FA-DC29-E1F0-412958AB8676}"/>
          </ac:spMkLst>
        </pc:spChg>
        <pc:spChg chg="mod">
          <ac:chgData name="Gianluca Ruberto" userId="f278aeea-2b90-4e09-b169-65ae54a0ab31" providerId="ADAL" clId="{1874EB87-FFD4-4653-982D-6A984BAFB346}" dt="2022-05-27T17:16:47.884" v="7517" actId="20577"/>
          <ac:spMkLst>
            <pc:docMk/>
            <pc:sldMk cId="2958351139" sldId="273"/>
            <ac:spMk id="4" creationId="{5E0197E8-17EF-820A-F001-EB4AC6909A31}"/>
          </ac:spMkLst>
        </pc:spChg>
        <pc:spChg chg="del mod">
          <ac:chgData name="Gianluca Ruberto" userId="f278aeea-2b90-4e09-b169-65ae54a0ab31" providerId="ADAL" clId="{1874EB87-FFD4-4653-982D-6A984BAFB346}" dt="2022-05-26T16:19:46.431" v="7053" actId="478"/>
          <ac:spMkLst>
            <pc:docMk/>
            <pc:sldMk cId="2958351139" sldId="273"/>
            <ac:spMk id="6" creationId="{A3F8C66F-07AD-9115-A872-B39F4A4E8E65}"/>
          </ac:spMkLst>
        </pc:spChg>
        <pc:spChg chg="mod">
          <ac:chgData name="Gianluca Ruberto" userId="f278aeea-2b90-4e09-b169-65ae54a0ab31" providerId="ADAL" clId="{1874EB87-FFD4-4653-982D-6A984BAFB346}" dt="2022-05-27T17:14:22.676" v="7398" actId="20577"/>
          <ac:spMkLst>
            <pc:docMk/>
            <pc:sldMk cId="2958351139" sldId="273"/>
            <ac:spMk id="8" creationId="{0E02F3C8-E6AC-ED5A-88AE-1E9D9534DEB2}"/>
          </ac:spMkLst>
        </pc:spChg>
        <pc:spChg chg="del">
          <ac:chgData name="Gianluca Ruberto" userId="f278aeea-2b90-4e09-b169-65ae54a0ab31" providerId="ADAL" clId="{1874EB87-FFD4-4653-982D-6A984BAFB346}" dt="2022-05-24T15:23:28.622" v="289" actId="478"/>
          <ac:spMkLst>
            <pc:docMk/>
            <pc:sldMk cId="2958351139" sldId="273"/>
            <ac:spMk id="10" creationId="{C83DDDDF-DC64-C574-680C-5A716F8D8B79}"/>
          </ac:spMkLst>
        </pc:spChg>
      </pc:sldChg>
      <pc:sldChg chg="delSp modSp add mod">
        <pc:chgData name="Gianluca Ruberto" userId="f278aeea-2b90-4e09-b169-65ae54a0ab31" providerId="ADAL" clId="{1874EB87-FFD4-4653-982D-6A984BAFB346}" dt="2022-05-27T17:18:23.806" v="7707" actId="6549"/>
        <pc:sldMkLst>
          <pc:docMk/>
          <pc:sldMk cId="1093830385" sldId="274"/>
        </pc:sldMkLst>
        <pc:spChg chg="mod">
          <ac:chgData name="Gianluca Ruberto" userId="f278aeea-2b90-4e09-b169-65ae54a0ab31" providerId="ADAL" clId="{1874EB87-FFD4-4653-982D-6A984BAFB346}" dt="2022-05-27T17:14:46.433" v="7405" actId="403"/>
          <ac:spMkLst>
            <pc:docMk/>
            <pc:sldMk cId="1093830385" sldId="274"/>
            <ac:spMk id="2" creationId="{455ECE4B-12FA-DC29-E1F0-412958AB8676}"/>
          </ac:spMkLst>
        </pc:spChg>
        <pc:spChg chg="mod">
          <ac:chgData name="Gianluca Ruberto" userId="f278aeea-2b90-4e09-b169-65ae54a0ab31" providerId="ADAL" clId="{1874EB87-FFD4-4653-982D-6A984BAFB346}" dt="2022-05-27T17:16:41.817" v="7516" actId="20577"/>
          <ac:spMkLst>
            <pc:docMk/>
            <pc:sldMk cId="1093830385" sldId="274"/>
            <ac:spMk id="4" creationId="{5E0197E8-17EF-820A-F001-EB4AC6909A31}"/>
          </ac:spMkLst>
        </pc:spChg>
        <pc:spChg chg="mod">
          <ac:chgData name="Gianluca Ruberto" userId="f278aeea-2b90-4e09-b169-65ae54a0ab31" providerId="ADAL" clId="{1874EB87-FFD4-4653-982D-6A984BAFB346}" dt="2022-05-27T17:17:43.511" v="7671" actId="20577"/>
          <ac:spMkLst>
            <pc:docMk/>
            <pc:sldMk cId="1093830385" sldId="274"/>
            <ac:spMk id="6" creationId="{A3F8C66F-07AD-9115-A872-B39F4A4E8E65}"/>
          </ac:spMkLst>
        </pc:spChg>
        <pc:spChg chg="mod">
          <ac:chgData name="Gianluca Ruberto" userId="f278aeea-2b90-4e09-b169-65ae54a0ab31" providerId="ADAL" clId="{1874EB87-FFD4-4653-982D-6A984BAFB346}" dt="2022-05-27T17:18:23.806" v="7707" actId="6549"/>
          <ac:spMkLst>
            <pc:docMk/>
            <pc:sldMk cId="1093830385" sldId="274"/>
            <ac:spMk id="8" creationId="{0E02F3C8-E6AC-ED5A-88AE-1E9D9534DEB2}"/>
          </ac:spMkLst>
        </pc:spChg>
        <pc:spChg chg="del">
          <ac:chgData name="Gianluca Ruberto" userId="f278aeea-2b90-4e09-b169-65ae54a0ab31" providerId="ADAL" clId="{1874EB87-FFD4-4653-982D-6A984BAFB346}" dt="2022-05-24T15:25:03.428" v="322" actId="478"/>
          <ac:spMkLst>
            <pc:docMk/>
            <pc:sldMk cId="1093830385" sldId="274"/>
            <ac:spMk id="10" creationId="{C83DDDDF-DC64-C574-680C-5A716F8D8B79}"/>
          </ac:spMkLst>
        </pc:spChg>
      </pc:sldChg>
      <pc:sldChg chg="modSp add mod">
        <pc:chgData name="Gianluca Ruberto" userId="f278aeea-2b90-4e09-b169-65ae54a0ab31" providerId="ADAL" clId="{1874EB87-FFD4-4653-982D-6A984BAFB346}" dt="2022-05-27T17:20:45.453" v="7796" actId="20577"/>
        <pc:sldMkLst>
          <pc:docMk/>
          <pc:sldMk cId="3122436104" sldId="275"/>
        </pc:sldMkLst>
        <pc:spChg chg="mod">
          <ac:chgData name="Gianluca Ruberto" userId="f278aeea-2b90-4e09-b169-65ae54a0ab31" providerId="ADAL" clId="{1874EB87-FFD4-4653-982D-6A984BAFB346}" dt="2022-05-24T15:25:17.797" v="325" actId="5793"/>
          <ac:spMkLst>
            <pc:docMk/>
            <pc:sldMk cId="3122436104" sldId="275"/>
            <ac:spMk id="2" creationId="{455ECE4B-12FA-DC29-E1F0-412958AB8676}"/>
          </ac:spMkLst>
        </pc:spChg>
        <pc:spChg chg="mod">
          <ac:chgData name="Gianluca Ruberto" userId="f278aeea-2b90-4e09-b169-65ae54a0ab31" providerId="ADAL" clId="{1874EB87-FFD4-4653-982D-6A984BAFB346}" dt="2022-05-27T17:19:45.944" v="7739" actId="403"/>
          <ac:spMkLst>
            <pc:docMk/>
            <pc:sldMk cId="3122436104" sldId="275"/>
            <ac:spMk id="4" creationId="{5E0197E8-17EF-820A-F001-EB4AC6909A31}"/>
          </ac:spMkLst>
        </pc:spChg>
        <pc:spChg chg="mod">
          <ac:chgData name="Gianluca Ruberto" userId="f278aeea-2b90-4e09-b169-65ae54a0ab31" providerId="ADAL" clId="{1874EB87-FFD4-4653-982D-6A984BAFB346}" dt="2022-05-27T17:20:20.610" v="7774" actId="20577"/>
          <ac:spMkLst>
            <pc:docMk/>
            <pc:sldMk cId="3122436104" sldId="275"/>
            <ac:spMk id="6" creationId="{A3F8C66F-07AD-9115-A872-B39F4A4E8E65}"/>
          </ac:spMkLst>
        </pc:spChg>
        <pc:spChg chg="mod">
          <ac:chgData name="Gianluca Ruberto" userId="f278aeea-2b90-4e09-b169-65ae54a0ab31" providerId="ADAL" clId="{1874EB87-FFD4-4653-982D-6A984BAFB346}" dt="2022-05-27T17:20:45.453" v="7796" actId="20577"/>
          <ac:spMkLst>
            <pc:docMk/>
            <pc:sldMk cId="3122436104" sldId="275"/>
            <ac:spMk id="8" creationId="{0E02F3C8-E6AC-ED5A-88AE-1E9D9534DEB2}"/>
          </ac:spMkLst>
        </pc:spChg>
      </pc:sldChg>
      <pc:sldChg chg="modSp new mod">
        <pc:chgData name="Gianluca Ruberto" userId="f278aeea-2b90-4e09-b169-65ae54a0ab31" providerId="ADAL" clId="{1874EB87-FFD4-4653-982D-6A984BAFB346}" dt="2022-05-24T15:53:33.384" v="726" actId="1076"/>
        <pc:sldMkLst>
          <pc:docMk/>
          <pc:sldMk cId="437325262" sldId="276"/>
        </pc:sldMkLst>
        <pc:spChg chg="mod">
          <ac:chgData name="Gianluca Ruberto" userId="f278aeea-2b90-4e09-b169-65ae54a0ab31" providerId="ADAL" clId="{1874EB87-FFD4-4653-982D-6A984BAFB346}" dt="2022-05-24T15:53:33.384" v="726" actId="1076"/>
          <ac:spMkLst>
            <pc:docMk/>
            <pc:sldMk cId="437325262" sldId="276"/>
            <ac:spMk id="2" creationId="{147EBA60-1156-EB2E-DA33-B0619B387A89}"/>
          </ac:spMkLst>
        </pc:spChg>
      </pc:sldChg>
      <pc:sldChg chg="new del">
        <pc:chgData name="Gianluca Ruberto" userId="f278aeea-2b90-4e09-b169-65ae54a0ab31" providerId="ADAL" clId="{1874EB87-FFD4-4653-982D-6A984BAFB346}" dt="2022-05-24T15:27:40.090" v="358" actId="2696"/>
        <pc:sldMkLst>
          <pc:docMk/>
          <pc:sldMk cId="2119030699" sldId="277"/>
        </pc:sldMkLst>
      </pc:sldChg>
      <pc:sldChg chg="addSp delSp modSp new mod">
        <pc:chgData name="Gianluca Ruberto" userId="f278aeea-2b90-4e09-b169-65ae54a0ab31" providerId="ADAL" clId="{1874EB87-FFD4-4653-982D-6A984BAFB346}" dt="2022-05-27T17:31:32.497" v="8159" actId="1076"/>
        <pc:sldMkLst>
          <pc:docMk/>
          <pc:sldMk cId="3920234920" sldId="277"/>
        </pc:sldMkLst>
        <pc:spChg chg="mod">
          <ac:chgData name="Gianluca Ruberto" userId="f278aeea-2b90-4e09-b169-65ae54a0ab31" providerId="ADAL" clId="{1874EB87-FFD4-4653-982D-6A984BAFB346}" dt="2022-05-24T15:28:09.949" v="368" actId="27636"/>
          <ac:spMkLst>
            <pc:docMk/>
            <pc:sldMk cId="3920234920" sldId="277"/>
            <ac:spMk id="2" creationId="{DA3451DA-B056-1AD3-D299-B6734657B4D5}"/>
          </ac:spMkLst>
        </pc:spChg>
        <pc:spChg chg="add del mod">
          <ac:chgData name="Gianluca Ruberto" userId="f278aeea-2b90-4e09-b169-65ae54a0ab31" providerId="ADAL" clId="{1874EB87-FFD4-4653-982D-6A984BAFB346}" dt="2022-05-24T15:41:31.437" v="454" actId="478"/>
          <ac:spMkLst>
            <pc:docMk/>
            <pc:sldMk cId="3920234920" sldId="277"/>
            <ac:spMk id="3" creationId="{CF816EA9-F66D-9B7E-12DA-D0BAC6923BD3}"/>
          </ac:spMkLst>
        </pc:spChg>
        <pc:spChg chg="add mod">
          <ac:chgData name="Gianluca Ruberto" userId="f278aeea-2b90-4e09-b169-65ae54a0ab31" providerId="ADAL" clId="{1874EB87-FFD4-4653-982D-6A984BAFB346}" dt="2022-05-27T17:31:32.497" v="8159" actId="1076"/>
          <ac:spMkLst>
            <pc:docMk/>
            <pc:sldMk cId="3920234920" sldId="277"/>
            <ac:spMk id="4" creationId="{B5514368-6C3D-1113-6FCA-97753DE78C96}"/>
          </ac:spMkLst>
        </pc:spChg>
        <pc:spChg chg="add mod">
          <ac:chgData name="Gianluca Ruberto" userId="f278aeea-2b90-4e09-b169-65ae54a0ab31" providerId="ADAL" clId="{1874EB87-FFD4-4653-982D-6A984BAFB346}" dt="2022-05-24T15:41:05.350" v="448" actId="20577"/>
          <ac:spMkLst>
            <pc:docMk/>
            <pc:sldMk cId="3920234920" sldId="277"/>
            <ac:spMk id="6" creationId="{5EB3242C-2E85-AF11-11ED-8DCBB18533BC}"/>
          </ac:spMkLst>
        </pc:spChg>
        <pc:spChg chg="add mod">
          <ac:chgData name="Gianluca Ruberto" userId="f278aeea-2b90-4e09-b169-65ae54a0ab31" providerId="ADAL" clId="{1874EB87-FFD4-4653-982D-6A984BAFB346}" dt="2022-05-24T15:40:56.494" v="439" actId="20577"/>
          <ac:spMkLst>
            <pc:docMk/>
            <pc:sldMk cId="3920234920" sldId="277"/>
            <ac:spMk id="7" creationId="{5B12E72A-00CB-E20A-671F-971C744D3B51}"/>
          </ac:spMkLst>
        </pc:spChg>
        <pc:spChg chg="add mod">
          <ac:chgData name="Gianluca Ruberto" userId="f278aeea-2b90-4e09-b169-65ae54a0ab31" providerId="ADAL" clId="{1874EB87-FFD4-4653-982D-6A984BAFB346}" dt="2022-05-24T15:40:04.506" v="408" actId="164"/>
          <ac:spMkLst>
            <pc:docMk/>
            <pc:sldMk cId="3920234920" sldId="277"/>
            <ac:spMk id="8" creationId="{584550A5-9C38-9B3E-8719-F72C17AEAD15}"/>
          </ac:spMkLst>
        </pc:spChg>
        <pc:spChg chg="add mod">
          <ac:chgData name="Gianluca Ruberto" userId="f278aeea-2b90-4e09-b169-65ae54a0ab31" providerId="ADAL" clId="{1874EB87-FFD4-4653-982D-6A984BAFB346}" dt="2022-05-24T15:41:17.100" v="451" actId="20577"/>
          <ac:spMkLst>
            <pc:docMk/>
            <pc:sldMk cId="3920234920" sldId="277"/>
            <ac:spMk id="11" creationId="{A8B9EF27-4EC9-EA24-E9EC-388EA7BACA36}"/>
          </ac:spMkLst>
        </pc:spChg>
        <pc:spChg chg="add mod">
          <ac:chgData name="Gianluca Ruberto" userId="f278aeea-2b90-4e09-b169-65ae54a0ab31" providerId="ADAL" clId="{1874EB87-FFD4-4653-982D-6A984BAFB346}" dt="2022-05-24T15:41:10.851" v="449" actId="20577"/>
          <ac:spMkLst>
            <pc:docMk/>
            <pc:sldMk cId="3920234920" sldId="277"/>
            <ac:spMk id="12" creationId="{CDB4837D-4E60-5459-FECA-BBF48422BE6D}"/>
          </ac:spMkLst>
        </pc:spChg>
        <pc:spChg chg="add mod">
          <ac:chgData name="Gianluca Ruberto" userId="f278aeea-2b90-4e09-b169-65ae54a0ab31" providerId="ADAL" clId="{1874EB87-FFD4-4653-982D-6A984BAFB346}" dt="2022-05-24T15:40:36.913" v="423" actId="1076"/>
          <ac:spMkLst>
            <pc:docMk/>
            <pc:sldMk cId="3920234920" sldId="277"/>
            <ac:spMk id="13" creationId="{121707E4-5E5F-D1EC-1985-269822F37DEC}"/>
          </ac:spMkLst>
        </pc:spChg>
        <pc:spChg chg="add mod">
          <ac:chgData name="Gianluca Ruberto" userId="f278aeea-2b90-4e09-b169-65ae54a0ab31" providerId="ADAL" clId="{1874EB87-FFD4-4653-982D-6A984BAFB346}" dt="2022-05-24T15:46:19.435" v="554"/>
          <ac:spMkLst>
            <pc:docMk/>
            <pc:sldMk cId="3920234920" sldId="277"/>
            <ac:spMk id="14" creationId="{FBDFB26D-24DF-CA18-EC8A-EF02225A6CC7}"/>
          </ac:spMkLst>
        </pc:spChg>
        <pc:spChg chg="add mod">
          <ac:chgData name="Gianluca Ruberto" userId="f278aeea-2b90-4e09-b169-65ae54a0ab31" providerId="ADAL" clId="{1874EB87-FFD4-4653-982D-6A984BAFB346}" dt="2022-05-24T15:46:12.279" v="552"/>
          <ac:spMkLst>
            <pc:docMk/>
            <pc:sldMk cId="3920234920" sldId="277"/>
            <ac:spMk id="15" creationId="{7657DC10-B04C-C95F-FE5D-B5EFB35AF2D1}"/>
          </ac:spMkLst>
        </pc:spChg>
        <pc:spChg chg="add mod">
          <ac:chgData name="Gianluca Ruberto" userId="f278aeea-2b90-4e09-b169-65ae54a0ab31" providerId="ADAL" clId="{1874EB87-FFD4-4653-982D-6A984BAFB346}" dt="2022-05-24T15:46:21.574" v="555"/>
          <ac:spMkLst>
            <pc:docMk/>
            <pc:sldMk cId="3920234920" sldId="277"/>
            <ac:spMk id="17" creationId="{5D33B1F9-FFCC-31F0-6B0A-001527EBC65F}"/>
          </ac:spMkLst>
        </pc:spChg>
        <pc:spChg chg="add mod">
          <ac:chgData name="Gianluca Ruberto" userId="f278aeea-2b90-4e09-b169-65ae54a0ab31" providerId="ADAL" clId="{1874EB87-FFD4-4653-982D-6A984BAFB346}" dt="2022-05-24T15:46:14.616" v="553"/>
          <ac:spMkLst>
            <pc:docMk/>
            <pc:sldMk cId="3920234920" sldId="277"/>
            <ac:spMk id="18" creationId="{CC0DE2A5-AA2D-2724-0924-986FDF7D3B56}"/>
          </ac:spMkLst>
        </pc:spChg>
        <pc:spChg chg="add mod">
          <ac:chgData name="Gianluca Ruberto" userId="f278aeea-2b90-4e09-b169-65ae54a0ab31" providerId="ADAL" clId="{1874EB87-FFD4-4653-982D-6A984BAFB346}" dt="2022-05-24T15:41:20.521" v="452" actId="20577"/>
          <ac:spMkLst>
            <pc:docMk/>
            <pc:sldMk cId="3920234920" sldId="277"/>
            <ac:spMk id="20" creationId="{324AC1DB-50E7-6FA5-5E78-3F813233F796}"/>
          </ac:spMkLst>
        </pc:spChg>
        <pc:spChg chg="add mod">
          <ac:chgData name="Gianluca Ruberto" userId="f278aeea-2b90-4e09-b169-65ae54a0ab31" providerId="ADAL" clId="{1874EB87-FFD4-4653-982D-6A984BAFB346}" dt="2022-05-24T15:41:25.780" v="453" actId="20577"/>
          <ac:spMkLst>
            <pc:docMk/>
            <pc:sldMk cId="3920234920" sldId="277"/>
            <ac:spMk id="21" creationId="{F0543A3D-F277-A42F-22B1-C809E53C3184}"/>
          </ac:spMkLst>
        </pc:spChg>
        <pc:spChg chg="mod">
          <ac:chgData name="Gianluca Ruberto" userId="f278aeea-2b90-4e09-b169-65ae54a0ab31" providerId="ADAL" clId="{1874EB87-FFD4-4653-982D-6A984BAFB346}" dt="2022-05-24T15:46:06.297" v="550"/>
          <ac:spMkLst>
            <pc:docMk/>
            <pc:sldMk cId="3920234920" sldId="277"/>
            <ac:spMk id="24" creationId="{D04312AE-883D-6E69-9E67-D6D7220E80B4}"/>
          </ac:spMkLst>
        </pc:spChg>
        <pc:spChg chg="mod">
          <ac:chgData name="Gianluca Ruberto" userId="f278aeea-2b90-4e09-b169-65ae54a0ab31" providerId="ADAL" clId="{1874EB87-FFD4-4653-982D-6A984BAFB346}" dt="2022-05-24T15:46:06.297" v="550"/>
          <ac:spMkLst>
            <pc:docMk/>
            <pc:sldMk cId="3920234920" sldId="277"/>
            <ac:spMk id="25" creationId="{BAF2ABD9-0C77-0D20-C90D-4DA1729A1AE2}"/>
          </ac:spMkLst>
        </pc:spChg>
        <pc:spChg chg="mod">
          <ac:chgData name="Gianluca Ruberto" userId="f278aeea-2b90-4e09-b169-65ae54a0ab31" providerId="ADAL" clId="{1874EB87-FFD4-4653-982D-6A984BAFB346}" dt="2022-05-24T15:46:06.297" v="550"/>
          <ac:spMkLst>
            <pc:docMk/>
            <pc:sldMk cId="3920234920" sldId="277"/>
            <ac:spMk id="26" creationId="{FE073215-6049-37FB-C1CB-F9E1C38711F7}"/>
          </ac:spMkLst>
        </pc:spChg>
        <pc:spChg chg="mod">
          <ac:chgData name="Gianluca Ruberto" userId="f278aeea-2b90-4e09-b169-65ae54a0ab31" providerId="ADAL" clId="{1874EB87-FFD4-4653-982D-6A984BAFB346}" dt="2022-05-24T15:46:06.297" v="550"/>
          <ac:spMkLst>
            <pc:docMk/>
            <pc:sldMk cId="3920234920" sldId="277"/>
            <ac:spMk id="29" creationId="{80BF62BA-8309-42F4-2E0C-105FBE86D357}"/>
          </ac:spMkLst>
        </pc:spChg>
        <pc:spChg chg="mod">
          <ac:chgData name="Gianluca Ruberto" userId="f278aeea-2b90-4e09-b169-65ae54a0ab31" providerId="ADAL" clId="{1874EB87-FFD4-4653-982D-6A984BAFB346}" dt="2022-05-24T15:46:06.297" v="550"/>
          <ac:spMkLst>
            <pc:docMk/>
            <pc:sldMk cId="3920234920" sldId="277"/>
            <ac:spMk id="30" creationId="{5FF929A4-3C5D-2023-92BB-5E04E5F34885}"/>
          </ac:spMkLst>
        </pc:spChg>
        <pc:spChg chg="mod">
          <ac:chgData name="Gianluca Ruberto" userId="f278aeea-2b90-4e09-b169-65ae54a0ab31" providerId="ADAL" clId="{1874EB87-FFD4-4653-982D-6A984BAFB346}" dt="2022-05-24T15:46:06.297" v="550"/>
          <ac:spMkLst>
            <pc:docMk/>
            <pc:sldMk cId="3920234920" sldId="277"/>
            <ac:spMk id="31" creationId="{C55EE937-5A64-A754-8CD0-4BBA7961A15E}"/>
          </ac:spMkLst>
        </pc:spChg>
        <pc:spChg chg="mod">
          <ac:chgData name="Gianluca Ruberto" userId="f278aeea-2b90-4e09-b169-65ae54a0ab31" providerId="ADAL" clId="{1874EB87-FFD4-4653-982D-6A984BAFB346}" dt="2022-05-24T15:46:06.297" v="550"/>
          <ac:spMkLst>
            <pc:docMk/>
            <pc:sldMk cId="3920234920" sldId="277"/>
            <ac:spMk id="32" creationId="{17641881-67FE-F9A7-A073-06C0FF158D40}"/>
          </ac:spMkLst>
        </pc:spChg>
        <pc:spChg chg="mod">
          <ac:chgData name="Gianluca Ruberto" userId="f278aeea-2b90-4e09-b169-65ae54a0ab31" providerId="ADAL" clId="{1874EB87-FFD4-4653-982D-6A984BAFB346}" dt="2022-05-24T15:46:06.297" v="550"/>
          <ac:spMkLst>
            <pc:docMk/>
            <pc:sldMk cId="3920234920" sldId="277"/>
            <ac:spMk id="33" creationId="{4EA5CE1C-D93E-32E3-C7E7-5BBAF9EF48AB}"/>
          </ac:spMkLst>
        </pc:spChg>
        <pc:spChg chg="mod">
          <ac:chgData name="Gianluca Ruberto" userId="f278aeea-2b90-4e09-b169-65ae54a0ab31" providerId="ADAL" clId="{1874EB87-FFD4-4653-982D-6A984BAFB346}" dt="2022-05-24T15:46:06.297" v="550"/>
          <ac:spMkLst>
            <pc:docMk/>
            <pc:sldMk cId="3920234920" sldId="277"/>
            <ac:spMk id="35" creationId="{65158182-4B5B-E4DA-3C61-ACFF12C97DFD}"/>
          </ac:spMkLst>
        </pc:spChg>
        <pc:spChg chg="mod">
          <ac:chgData name="Gianluca Ruberto" userId="f278aeea-2b90-4e09-b169-65ae54a0ab31" providerId="ADAL" clId="{1874EB87-FFD4-4653-982D-6A984BAFB346}" dt="2022-05-24T15:46:06.297" v="550"/>
          <ac:spMkLst>
            <pc:docMk/>
            <pc:sldMk cId="3920234920" sldId="277"/>
            <ac:spMk id="36" creationId="{CC4270FC-E391-9556-D50E-CAEB64B26705}"/>
          </ac:spMkLst>
        </pc:spChg>
        <pc:spChg chg="mod">
          <ac:chgData name="Gianluca Ruberto" userId="f278aeea-2b90-4e09-b169-65ae54a0ab31" providerId="ADAL" clId="{1874EB87-FFD4-4653-982D-6A984BAFB346}" dt="2022-05-24T15:46:06.297" v="550"/>
          <ac:spMkLst>
            <pc:docMk/>
            <pc:sldMk cId="3920234920" sldId="277"/>
            <ac:spMk id="38" creationId="{876A9DBC-C7F7-BFCA-AB1B-E29A2236846D}"/>
          </ac:spMkLst>
        </pc:spChg>
        <pc:spChg chg="mod">
          <ac:chgData name="Gianluca Ruberto" userId="f278aeea-2b90-4e09-b169-65ae54a0ab31" providerId="ADAL" clId="{1874EB87-FFD4-4653-982D-6A984BAFB346}" dt="2022-05-24T15:46:06.297" v="550"/>
          <ac:spMkLst>
            <pc:docMk/>
            <pc:sldMk cId="3920234920" sldId="277"/>
            <ac:spMk id="39" creationId="{97282840-0C8D-4E17-CE0B-2868903F3F5D}"/>
          </ac:spMkLst>
        </pc:spChg>
        <pc:grpChg chg="add mod">
          <ac:chgData name="Gianluca Ruberto" userId="f278aeea-2b90-4e09-b169-65ae54a0ab31" providerId="ADAL" clId="{1874EB87-FFD4-4653-982D-6A984BAFB346}" dt="2022-05-24T15:40:48.301" v="424" actId="1076"/>
          <ac:grpSpMkLst>
            <pc:docMk/>
            <pc:sldMk cId="3920234920" sldId="277"/>
            <ac:grpSpMk id="5" creationId="{A9C5D5B5-C0C7-4FD4-4538-E445D09150B3}"/>
          </ac:grpSpMkLst>
        </pc:grpChg>
        <pc:grpChg chg="add del mod">
          <ac:chgData name="Gianluca Ruberto" userId="f278aeea-2b90-4e09-b169-65ae54a0ab31" providerId="ADAL" clId="{1874EB87-FFD4-4653-982D-6A984BAFB346}" dt="2022-05-24T15:46:08.353" v="551"/>
          <ac:grpSpMkLst>
            <pc:docMk/>
            <pc:sldMk cId="3920234920" sldId="277"/>
            <ac:grpSpMk id="23" creationId="{7EC7C96F-E5FA-F5FE-B192-6BAB205D99B6}"/>
          </ac:grpSpMkLst>
        </pc:grpChg>
        <pc:picChg chg="add del mod">
          <ac:chgData name="Gianluca Ruberto" userId="f278aeea-2b90-4e09-b169-65ae54a0ab31" providerId="ADAL" clId="{1874EB87-FFD4-4653-982D-6A984BAFB346}" dt="2022-05-24T15:42:30.271" v="457" actId="478"/>
          <ac:picMkLst>
            <pc:docMk/>
            <pc:sldMk cId="3920234920" sldId="277"/>
            <ac:picMk id="3073" creationId="{AE639690-B56B-1B47-1A96-1C73D2BD993F}"/>
          </ac:picMkLst>
        </pc:picChg>
        <pc:cxnChg chg="add mod">
          <ac:chgData name="Gianluca Ruberto" userId="f278aeea-2b90-4e09-b169-65ae54a0ab31" providerId="ADAL" clId="{1874EB87-FFD4-4653-982D-6A984BAFB346}" dt="2022-05-24T15:41:02.332" v="441" actId="1076"/>
          <ac:cxnSpMkLst>
            <pc:docMk/>
            <pc:sldMk cId="3920234920" sldId="277"/>
            <ac:cxnSpMk id="9" creationId="{E340024C-1897-6E38-F805-0A9079A1E23D}"/>
          </ac:cxnSpMkLst>
        </pc:cxnChg>
        <pc:cxnChg chg="add mod">
          <ac:chgData name="Gianluca Ruberto" userId="f278aeea-2b90-4e09-b169-65ae54a0ab31" providerId="ADAL" clId="{1874EB87-FFD4-4653-982D-6A984BAFB346}" dt="2022-05-24T15:40:04.506" v="408" actId="164"/>
          <ac:cxnSpMkLst>
            <pc:docMk/>
            <pc:sldMk cId="3920234920" sldId="277"/>
            <ac:cxnSpMk id="10" creationId="{6DBAFD24-7AC5-898E-B146-959E871C0E2F}"/>
          </ac:cxnSpMkLst>
        </pc:cxnChg>
        <pc:cxnChg chg="add mod">
          <ac:chgData name="Gianluca Ruberto" userId="f278aeea-2b90-4e09-b169-65ae54a0ab31" providerId="ADAL" clId="{1874EB87-FFD4-4653-982D-6A984BAFB346}" dt="2022-05-24T15:40:04.506" v="408" actId="164"/>
          <ac:cxnSpMkLst>
            <pc:docMk/>
            <pc:sldMk cId="3920234920" sldId="277"/>
            <ac:cxnSpMk id="16" creationId="{DE5C4C8E-E3B3-389A-1876-CAC33D652FC8}"/>
          </ac:cxnSpMkLst>
        </pc:cxnChg>
        <pc:cxnChg chg="add mod">
          <ac:chgData name="Gianluca Ruberto" userId="f278aeea-2b90-4e09-b169-65ae54a0ab31" providerId="ADAL" clId="{1874EB87-FFD4-4653-982D-6A984BAFB346}" dt="2022-05-24T15:40:04.506" v="408" actId="164"/>
          <ac:cxnSpMkLst>
            <pc:docMk/>
            <pc:sldMk cId="3920234920" sldId="277"/>
            <ac:cxnSpMk id="19" creationId="{8DBCADC4-7D04-C60E-F0F9-B5099A270316}"/>
          </ac:cxnSpMkLst>
        </pc:cxnChg>
        <pc:cxnChg chg="mod">
          <ac:chgData name="Gianluca Ruberto" userId="f278aeea-2b90-4e09-b169-65ae54a0ab31" providerId="ADAL" clId="{1874EB87-FFD4-4653-982D-6A984BAFB346}" dt="2022-05-24T15:46:06.297" v="550"/>
          <ac:cxnSpMkLst>
            <pc:docMk/>
            <pc:sldMk cId="3920234920" sldId="277"/>
            <ac:cxnSpMk id="27" creationId="{E27B30B1-C7A6-140E-2F63-827BB067E61B}"/>
          </ac:cxnSpMkLst>
        </pc:cxnChg>
        <pc:cxnChg chg="mod">
          <ac:chgData name="Gianluca Ruberto" userId="f278aeea-2b90-4e09-b169-65ae54a0ab31" providerId="ADAL" clId="{1874EB87-FFD4-4653-982D-6A984BAFB346}" dt="2022-05-24T15:46:06.297" v="550"/>
          <ac:cxnSpMkLst>
            <pc:docMk/>
            <pc:sldMk cId="3920234920" sldId="277"/>
            <ac:cxnSpMk id="28" creationId="{E8F9C015-B07F-5098-B198-778668C91E03}"/>
          </ac:cxnSpMkLst>
        </pc:cxnChg>
        <pc:cxnChg chg="mod">
          <ac:chgData name="Gianluca Ruberto" userId="f278aeea-2b90-4e09-b169-65ae54a0ab31" providerId="ADAL" clId="{1874EB87-FFD4-4653-982D-6A984BAFB346}" dt="2022-05-24T15:46:06.297" v="550"/>
          <ac:cxnSpMkLst>
            <pc:docMk/>
            <pc:sldMk cId="3920234920" sldId="277"/>
            <ac:cxnSpMk id="34" creationId="{EE76018D-4644-4169-E420-71B46062A1B8}"/>
          </ac:cxnSpMkLst>
        </pc:cxnChg>
        <pc:cxnChg chg="mod">
          <ac:chgData name="Gianluca Ruberto" userId="f278aeea-2b90-4e09-b169-65ae54a0ab31" providerId="ADAL" clId="{1874EB87-FFD4-4653-982D-6A984BAFB346}" dt="2022-05-24T15:46:06.297" v="550"/>
          <ac:cxnSpMkLst>
            <pc:docMk/>
            <pc:sldMk cId="3920234920" sldId="277"/>
            <ac:cxnSpMk id="37" creationId="{AC8FB737-5F5E-6EF2-1323-9792CD77E62C}"/>
          </ac:cxnSpMkLst>
        </pc:cxnChg>
      </pc:sldChg>
      <pc:sldChg chg="addSp delSp modSp new mod">
        <pc:chgData name="Gianluca Ruberto" userId="f278aeea-2b90-4e09-b169-65ae54a0ab31" providerId="ADAL" clId="{1874EB87-FFD4-4653-982D-6A984BAFB346}" dt="2022-05-27T17:34:08.073" v="8264" actId="1076"/>
        <pc:sldMkLst>
          <pc:docMk/>
          <pc:sldMk cId="3054119798" sldId="278"/>
        </pc:sldMkLst>
        <pc:spChg chg="mod">
          <ac:chgData name="Gianluca Ruberto" userId="f278aeea-2b90-4e09-b169-65ae54a0ab31" providerId="ADAL" clId="{1874EB87-FFD4-4653-982D-6A984BAFB346}" dt="2022-05-24T15:42:49.361" v="464" actId="27636"/>
          <ac:spMkLst>
            <pc:docMk/>
            <pc:sldMk cId="3054119798" sldId="278"/>
            <ac:spMk id="2" creationId="{04D9FBCE-FF7B-024A-3D73-7B4061B416F6}"/>
          </ac:spMkLst>
        </pc:spChg>
        <pc:spChg chg="add del">
          <ac:chgData name="Gianluca Ruberto" userId="f278aeea-2b90-4e09-b169-65ae54a0ab31" providerId="ADAL" clId="{1874EB87-FFD4-4653-982D-6A984BAFB346}" dt="2022-05-24T15:28:31.942" v="373"/>
          <ac:spMkLst>
            <pc:docMk/>
            <pc:sldMk cId="3054119798" sldId="278"/>
            <ac:spMk id="3" creationId="{473646CE-B8CA-6C74-85A1-DB6396577C66}"/>
          </ac:spMkLst>
        </pc:spChg>
        <pc:spChg chg="add del">
          <ac:chgData name="Gianluca Ruberto" userId="f278aeea-2b90-4e09-b169-65ae54a0ab31" providerId="ADAL" clId="{1874EB87-FFD4-4653-982D-6A984BAFB346}" dt="2022-05-24T15:28:31.942" v="373"/>
          <ac:spMkLst>
            <pc:docMk/>
            <pc:sldMk cId="3054119798" sldId="278"/>
            <ac:spMk id="4" creationId="{02B0BD5F-7F0F-2B1B-93FE-688F5E9E4D92}"/>
          </ac:spMkLst>
        </pc:spChg>
        <pc:spChg chg="add del">
          <ac:chgData name="Gianluca Ruberto" userId="f278aeea-2b90-4e09-b169-65ae54a0ab31" providerId="ADAL" clId="{1874EB87-FFD4-4653-982D-6A984BAFB346}" dt="2022-05-24T15:28:37.070" v="375"/>
          <ac:spMkLst>
            <pc:docMk/>
            <pc:sldMk cId="3054119798" sldId="278"/>
            <ac:spMk id="5" creationId="{2CA1ECE0-0CD5-2A25-4768-20E9EF0AC455}"/>
          </ac:spMkLst>
        </pc:spChg>
        <pc:spChg chg="add del">
          <ac:chgData name="Gianluca Ruberto" userId="f278aeea-2b90-4e09-b169-65ae54a0ab31" providerId="ADAL" clId="{1874EB87-FFD4-4653-982D-6A984BAFB346}" dt="2022-05-24T15:28:37.070" v="375"/>
          <ac:spMkLst>
            <pc:docMk/>
            <pc:sldMk cId="3054119798" sldId="278"/>
            <ac:spMk id="6" creationId="{ACCF5A20-2163-55FB-BA93-0F51C4515A24}"/>
          </ac:spMkLst>
        </pc:spChg>
        <pc:spChg chg="add del mod">
          <ac:chgData name="Gianluca Ruberto" userId="f278aeea-2b90-4e09-b169-65ae54a0ab31" providerId="ADAL" clId="{1874EB87-FFD4-4653-982D-6A984BAFB346}" dt="2022-05-24T15:42:53.132" v="466"/>
          <ac:spMkLst>
            <pc:docMk/>
            <pc:sldMk cId="3054119798" sldId="278"/>
            <ac:spMk id="7" creationId="{12FFC109-1CA8-F6E8-A5B5-A735F7F5F411}"/>
          </ac:spMkLst>
        </pc:spChg>
        <pc:spChg chg="add mod">
          <ac:chgData name="Gianluca Ruberto" userId="f278aeea-2b90-4e09-b169-65ae54a0ab31" providerId="ADAL" clId="{1874EB87-FFD4-4653-982D-6A984BAFB346}" dt="2022-05-27T17:34:08.073" v="8264" actId="1076"/>
          <ac:spMkLst>
            <pc:docMk/>
            <pc:sldMk cId="3054119798" sldId="278"/>
            <ac:spMk id="8" creationId="{8A86E354-AAB6-7776-A362-BB4787E2B8C1}"/>
          </ac:spMkLst>
        </pc:spChg>
        <pc:spChg chg="mod">
          <ac:chgData name="Gianluca Ruberto" userId="f278aeea-2b90-4e09-b169-65ae54a0ab31" providerId="ADAL" clId="{1874EB87-FFD4-4653-982D-6A984BAFB346}" dt="2022-05-24T15:45:38.460" v="541" actId="20577"/>
          <ac:spMkLst>
            <pc:docMk/>
            <pc:sldMk cId="3054119798" sldId="278"/>
            <ac:spMk id="9" creationId="{2402B212-3885-9B88-088E-453C4E79E565}"/>
          </ac:spMkLst>
        </pc:spChg>
        <pc:spChg chg="mod">
          <ac:chgData name="Gianluca Ruberto" userId="f278aeea-2b90-4e09-b169-65ae54a0ab31" providerId="ADAL" clId="{1874EB87-FFD4-4653-982D-6A984BAFB346}" dt="2022-05-24T15:45:31.824" v="526" actId="20577"/>
          <ac:spMkLst>
            <pc:docMk/>
            <pc:sldMk cId="3054119798" sldId="278"/>
            <ac:spMk id="10" creationId="{D28F4764-3649-D3AA-65EE-35B41132129D}"/>
          </ac:spMkLst>
        </pc:spChg>
        <pc:spChg chg="mod">
          <ac:chgData name="Gianluca Ruberto" userId="f278aeea-2b90-4e09-b169-65ae54a0ab31" providerId="ADAL" clId="{1874EB87-FFD4-4653-982D-6A984BAFB346}" dt="2022-05-24T15:45:01.213" v="513"/>
          <ac:spMkLst>
            <pc:docMk/>
            <pc:sldMk cId="3054119798" sldId="278"/>
            <ac:spMk id="11" creationId="{36808904-CE82-0C81-977F-21BD623FDBE5}"/>
          </ac:spMkLst>
        </pc:spChg>
        <pc:spChg chg="mod">
          <ac:chgData name="Gianluca Ruberto" userId="f278aeea-2b90-4e09-b169-65ae54a0ab31" providerId="ADAL" clId="{1874EB87-FFD4-4653-982D-6A984BAFB346}" dt="2022-05-24T15:45:49.729" v="546" actId="20577"/>
          <ac:spMkLst>
            <pc:docMk/>
            <pc:sldMk cId="3054119798" sldId="278"/>
            <ac:spMk id="14" creationId="{E6CF7A33-9156-80D1-8536-8FB862A863CC}"/>
          </ac:spMkLst>
        </pc:spChg>
        <pc:spChg chg="mod">
          <ac:chgData name="Gianluca Ruberto" userId="f278aeea-2b90-4e09-b169-65ae54a0ab31" providerId="ADAL" clId="{1874EB87-FFD4-4653-982D-6A984BAFB346}" dt="2022-05-24T15:45:44.821" v="543" actId="20577"/>
          <ac:spMkLst>
            <pc:docMk/>
            <pc:sldMk cId="3054119798" sldId="278"/>
            <ac:spMk id="15" creationId="{056BB5EE-F831-CFC8-CF48-086226AE0613}"/>
          </ac:spMkLst>
        </pc:spChg>
        <pc:spChg chg="mod">
          <ac:chgData name="Gianluca Ruberto" userId="f278aeea-2b90-4e09-b169-65ae54a0ab31" providerId="ADAL" clId="{1874EB87-FFD4-4653-982D-6A984BAFB346}" dt="2022-05-24T15:45:23.229" v="520" actId="20577"/>
          <ac:spMkLst>
            <pc:docMk/>
            <pc:sldMk cId="3054119798" sldId="278"/>
            <ac:spMk id="16" creationId="{36C48C07-1005-50C2-54EF-71E026650D86}"/>
          </ac:spMkLst>
        </pc:spChg>
        <pc:spChg chg="mod">
          <ac:chgData name="Gianluca Ruberto" userId="f278aeea-2b90-4e09-b169-65ae54a0ab31" providerId="ADAL" clId="{1874EB87-FFD4-4653-982D-6A984BAFB346}" dt="2022-05-24T15:46:34.625" v="558"/>
          <ac:spMkLst>
            <pc:docMk/>
            <pc:sldMk cId="3054119798" sldId="278"/>
            <ac:spMk id="17" creationId="{7CF2A3C6-C4A4-24EF-3B5C-82A7D7EE4C49}"/>
          </ac:spMkLst>
        </pc:spChg>
        <pc:spChg chg="mod">
          <ac:chgData name="Gianluca Ruberto" userId="f278aeea-2b90-4e09-b169-65ae54a0ab31" providerId="ADAL" clId="{1874EB87-FFD4-4653-982D-6A984BAFB346}" dt="2022-05-24T15:46:27.149" v="556"/>
          <ac:spMkLst>
            <pc:docMk/>
            <pc:sldMk cId="3054119798" sldId="278"/>
            <ac:spMk id="18" creationId="{8333F600-6BF7-6E9B-21A1-F4E1F54E9E93}"/>
          </ac:spMkLst>
        </pc:spChg>
        <pc:spChg chg="mod">
          <ac:chgData name="Gianluca Ruberto" userId="f278aeea-2b90-4e09-b169-65ae54a0ab31" providerId="ADAL" clId="{1874EB87-FFD4-4653-982D-6A984BAFB346}" dt="2022-05-24T15:46:36.523" v="559"/>
          <ac:spMkLst>
            <pc:docMk/>
            <pc:sldMk cId="3054119798" sldId="278"/>
            <ac:spMk id="20" creationId="{5F85B43C-945F-CCAF-F2A3-BC0B7ED98AEA}"/>
          </ac:spMkLst>
        </pc:spChg>
        <pc:spChg chg="mod">
          <ac:chgData name="Gianluca Ruberto" userId="f278aeea-2b90-4e09-b169-65ae54a0ab31" providerId="ADAL" clId="{1874EB87-FFD4-4653-982D-6A984BAFB346}" dt="2022-05-24T15:46:30.355" v="557"/>
          <ac:spMkLst>
            <pc:docMk/>
            <pc:sldMk cId="3054119798" sldId="278"/>
            <ac:spMk id="21" creationId="{35888B15-975B-EF6F-3B43-96193C96331F}"/>
          </ac:spMkLst>
        </pc:spChg>
        <pc:spChg chg="mod">
          <ac:chgData name="Gianluca Ruberto" userId="f278aeea-2b90-4e09-b169-65ae54a0ab31" providerId="ADAL" clId="{1874EB87-FFD4-4653-982D-6A984BAFB346}" dt="2022-05-24T15:45:56.001" v="549" actId="20577"/>
          <ac:spMkLst>
            <pc:docMk/>
            <pc:sldMk cId="3054119798" sldId="278"/>
            <ac:spMk id="23" creationId="{5EA040C3-DA3E-90B3-2CF1-F7EAB6C93FD9}"/>
          </ac:spMkLst>
        </pc:spChg>
        <pc:spChg chg="mod">
          <ac:chgData name="Gianluca Ruberto" userId="f278aeea-2b90-4e09-b169-65ae54a0ab31" providerId="ADAL" clId="{1874EB87-FFD4-4653-982D-6A984BAFB346}" dt="2022-05-24T15:45:01.213" v="513"/>
          <ac:spMkLst>
            <pc:docMk/>
            <pc:sldMk cId="3054119798" sldId="278"/>
            <ac:spMk id="24" creationId="{8A1E9475-0CA1-4646-575C-52F859AF4E7B}"/>
          </ac:spMkLst>
        </pc:spChg>
        <pc:grpChg chg="add mod">
          <ac:chgData name="Gianluca Ruberto" userId="f278aeea-2b90-4e09-b169-65ae54a0ab31" providerId="ADAL" clId="{1874EB87-FFD4-4653-982D-6A984BAFB346}" dt="2022-05-24T15:45:01.213" v="513"/>
          <ac:grpSpMkLst>
            <pc:docMk/>
            <pc:sldMk cId="3054119798" sldId="278"/>
            <ac:grpSpMk id="6" creationId="{1617373E-BD8A-DB5A-4380-2C22290CBC7A}"/>
          </ac:grpSpMkLst>
        </pc:grpChg>
        <pc:picChg chg="add del">
          <ac:chgData name="Gianluca Ruberto" userId="f278aeea-2b90-4e09-b169-65ae54a0ab31" providerId="ADAL" clId="{1874EB87-FFD4-4653-982D-6A984BAFB346}" dt="2022-05-24T15:28:31.942" v="373"/>
          <ac:picMkLst>
            <pc:docMk/>
            <pc:sldMk cId="3054119798" sldId="278"/>
            <ac:picMk id="4097" creationId="{8A6BF9F7-9149-5CEC-346F-6E41D9AF197F}"/>
          </ac:picMkLst>
        </pc:picChg>
        <pc:picChg chg="add del">
          <ac:chgData name="Gianluca Ruberto" userId="f278aeea-2b90-4e09-b169-65ae54a0ab31" providerId="ADAL" clId="{1874EB87-FFD4-4653-982D-6A984BAFB346}" dt="2022-05-24T15:28:37.070" v="375"/>
          <ac:picMkLst>
            <pc:docMk/>
            <pc:sldMk cId="3054119798" sldId="278"/>
            <ac:picMk id="4100" creationId="{A5B1E138-3A0A-BEEA-EBEC-BAA955EB4250}"/>
          </ac:picMkLst>
        </pc:picChg>
        <pc:picChg chg="add del mod">
          <ac:chgData name="Gianluca Ruberto" userId="f278aeea-2b90-4e09-b169-65ae54a0ab31" providerId="ADAL" clId="{1874EB87-FFD4-4653-982D-6A984BAFB346}" dt="2022-05-24T15:46:40.133" v="560" actId="478"/>
          <ac:picMkLst>
            <pc:docMk/>
            <pc:sldMk cId="3054119798" sldId="278"/>
            <ac:picMk id="4103" creationId="{4518179F-98FE-0D48-01D8-BD9F6BB9EA51}"/>
          </ac:picMkLst>
        </pc:picChg>
        <pc:cxnChg chg="mod">
          <ac:chgData name="Gianluca Ruberto" userId="f278aeea-2b90-4e09-b169-65ae54a0ab31" providerId="ADAL" clId="{1874EB87-FFD4-4653-982D-6A984BAFB346}" dt="2022-05-24T15:45:01.213" v="513"/>
          <ac:cxnSpMkLst>
            <pc:docMk/>
            <pc:sldMk cId="3054119798" sldId="278"/>
            <ac:cxnSpMk id="12" creationId="{11D46D9A-A642-CFBB-DBD4-E7D2F57BDE67}"/>
          </ac:cxnSpMkLst>
        </pc:cxnChg>
        <pc:cxnChg chg="mod">
          <ac:chgData name="Gianluca Ruberto" userId="f278aeea-2b90-4e09-b169-65ae54a0ab31" providerId="ADAL" clId="{1874EB87-FFD4-4653-982D-6A984BAFB346}" dt="2022-05-24T15:45:01.213" v="513"/>
          <ac:cxnSpMkLst>
            <pc:docMk/>
            <pc:sldMk cId="3054119798" sldId="278"/>
            <ac:cxnSpMk id="13" creationId="{BB42F065-52F7-A6C3-09EB-6AEC49B76DF3}"/>
          </ac:cxnSpMkLst>
        </pc:cxnChg>
        <pc:cxnChg chg="mod">
          <ac:chgData name="Gianluca Ruberto" userId="f278aeea-2b90-4e09-b169-65ae54a0ab31" providerId="ADAL" clId="{1874EB87-FFD4-4653-982D-6A984BAFB346}" dt="2022-05-24T15:45:01.213" v="513"/>
          <ac:cxnSpMkLst>
            <pc:docMk/>
            <pc:sldMk cId="3054119798" sldId="278"/>
            <ac:cxnSpMk id="19" creationId="{2B7FED1B-F1B2-AF26-8EE5-9285CAF39279}"/>
          </ac:cxnSpMkLst>
        </pc:cxnChg>
        <pc:cxnChg chg="mod">
          <ac:chgData name="Gianluca Ruberto" userId="f278aeea-2b90-4e09-b169-65ae54a0ab31" providerId="ADAL" clId="{1874EB87-FFD4-4653-982D-6A984BAFB346}" dt="2022-05-24T15:45:01.213" v="513"/>
          <ac:cxnSpMkLst>
            <pc:docMk/>
            <pc:sldMk cId="3054119798" sldId="278"/>
            <ac:cxnSpMk id="22" creationId="{C7BD170D-D35C-557A-7CE7-39A971111916}"/>
          </ac:cxnSpMkLst>
        </pc:cxnChg>
      </pc:sldChg>
      <pc:sldChg chg="addSp delSp modSp new mod">
        <pc:chgData name="Gianluca Ruberto" userId="f278aeea-2b90-4e09-b169-65ae54a0ab31" providerId="ADAL" clId="{1874EB87-FFD4-4653-982D-6A984BAFB346}" dt="2022-05-27T17:36:02.289" v="8372" actId="1076"/>
        <pc:sldMkLst>
          <pc:docMk/>
          <pc:sldMk cId="3462106032" sldId="279"/>
        </pc:sldMkLst>
        <pc:spChg chg="mod">
          <ac:chgData name="Gianluca Ruberto" userId="f278aeea-2b90-4e09-b169-65ae54a0ab31" providerId="ADAL" clId="{1874EB87-FFD4-4653-982D-6A984BAFB346}" dt="2022-05-24T15:43:09.901" v="472"/>
          <ac:spMkLst>
            <pc:docMk/>
            <pc:sldMk cId="3462106032" sldId="279"/>
            <ac:spMk id="2" creationId="{D756C307-24FF-2331-09F0-89B276CEB150}"/>
          </ac:spMkLst>
        </pc:spChg>
        <pc:spChg chg="add del mod">
          <ac:chgData name="Gianluca Ruberto" userId="f278aeea-2b90-4e09-b169-65ae54a0ab31" providerId="ADAL" clId="{1874EB87-FFD4-4653-982D-6A984BAFB346}" dt="2022-05-24T15:43:23.355" v="478"/>
          <ac:spMkLst>
            <pc:docMk/>
            <pc:sldMk cId="3462106032" sldId="279"/>
            <ac:spMk id="3" creationId="{1F38A46E-85B4-8263-3699-A3456AB8475E}"/>
          </ac:spMkLst>
        </pc:spChg>
        <pc:spChg chg="add mod">
          <ac:chgData name="Gianluca Ruberto" userId="f278aeea-2b90-4e09-b169-65ae54a0ab31" providerId="ADAL" clId="{1874EB87-FFD4-4653-982D-6A984BAFB346}" dt="2022-05-27T17:36:02.289" v="8372" actId="1076"/>
          <ac:spMkLst>
            <pc:docMk/>
            <pc:sldMk cId="3462106032" sldId="279"/>
            <ac:spMk id="4" creationId="{FA4E7B12-6E82-F773-B41D-7E686E29FB05}"/>
          </ac:spMkLst>
        </pc:spChg>
        <pc:spChg chg="mod">
          <ac:chgData name="Gianluca Ruberto" userId="f278aeea-2b90-4e09-b169-65ae54a0ab31" providerId="ADAL" clId="{1874EB87-FFD4-4653-982D-6A984BAFB346}" dt="2022-05-24T15:47:04.119" v="590" actId="20577"/>
          <ac:spMkLst>
            <pc:docMk/>
            <pc:sldMk cId="3462106032" sldId="279"/>
            <ac:spMk id="7" creationId="{C6CC610D-6C76-50D6-DE77-4AD25A81927E}"/>
          </ac:spMkLst>
        </pc:spChg>
        <pc:spChg chg="mod">
          <ac:chgData name="Gianluca Ruberto" userId="f278aeea-2b90-4e09-b169-65ae54a0ab31" providerId="ADAL" clId="{1874EB87-FFD4-4653-982D-6A984BAFB346}" dt="2022-05-24T15:46:47.541" v="566" actId="20577"/>
          <ac:spMkLst>
            <pc:docMk/>
            <pc:sldMk cId="3462106032" sldId="279"/>
            <ac:spMk id="8" creationId="{A419B359-9CC6-03F6-A1C5-963D5D9C170C}"/>
          </ac:spMkLst>
        </pc:spChg>
        <pc:spChg chg="mod">
          <ac:chgData name="Gianluca Ruberto" userId="f278aeea-2b90-4e09-b169-65ae54a0ab31" providerId="ADAL" clId="{1874EB87-FFD4-4653-982D-6A984BAFB346}" dt="2022-05-24T15:45:04.226" v="514"/>
          <ac:spMkLst>
            <pc:docMk/>
            <pc:sldMk cId="3462106032" sldId="279"/>
            <ac:spMk id="9" creationId="{668C0CEA-A4B6-8594-D3AE-82F4C42C16D2}"/>
          </ac:spMkLst>
        </pc:spChg>
        <pc:spChg chg="mod">
          <ac:chgData name="Gianluca Ruberto" userId="f278aeea-2b90-4e09-b169-65ae54a0ab31" providerId="ADAL" clId="{1874EB87-FFD4-4653-982D-6A984BAFB346}" dt="2022-05-24T15:47:25.039" v="596" actId="20577"/>
          <ac:spMkLst>
            <pc:docMk/>
            <pc:sldMk cId="3462106032" sldId="279"/>
            <ac:spMk id="12" creationId="{9E90C6E4-7593-15E6-8547-6BFD3CDA99D8}"/>
          </ac:spMkLst>
        </pc:spChg>
        <pc:spChg chg="mod">
          <ac:chgData name="Gianluca Ruberto" userId="f278aeea-2b90-4e09-b169-65ae54a0ab31" providerId="ADAL" clId="{1874EB87-FFD4-4653-982D-6A984BAFB346}" dt="2022-05-24T15:47:19.204" v="593" actId="20577"/>
          <ac:spMkLst>
            <pc:docMk/>
            <pc:sldMk cId="3462106032" sldId="279"/>
            <ac:spMk id="13" creationId="{CDE079A7-2F2D-87FD-DEDC-74B663495254}"/>
          </ac:spMkLst>
        </pc:spChg>
        <pc:spChg chg="mod">
          <ac:chgData name="Gianluca Ruberto" userId="f278aeea-2b90-4e09-b169-65ae54a0ab31" providerId="ADAL" clId="{1874EB87-FFD4-4653-982D-6A984BAFB346}" dt="2022-05-24T15:46:59.852" v="582" actId="20577"/>
          <ac:spMkLst>
            <pc:docMk/>
            <pc:sldMk cId="3462106032" sldId="279"/>
            <ac:spMk id="14" creationId="{33B27A18-BFF9-BDFD-66B4-D89212F0AE67}"/>
          </ac:spMkLst>
        </pc:spChg>
        <pc:spChg chg="mod">
          <ac:chgData name="Gianluca Ruberto" userId="f278aeea-2b90-4e09-b169-65ae54a0ab31" providerId="ADAL" clId="{1874EB87-FFD4-4653-982D-6A984BAFB346}" dt="2022-05-24T15:47:08.570" v="591"/>
          <ac:spMkLst>
            <pc:docMk/>
            <pc:sldMk cId="3462106032" sldId="279"/>
            <ac:spMk id="15" creationId="{893DE9B4-03AA-BCBF-8616-AEB98D44DD29}"/>
          </ac:spMkLst>
        </pc:spChg>
        <pc:spChg chg="mod">
          <ac:chgData name="Gianluca Ruberto" userId="f278aeea-2b90-4e09-b169-65ae54a0ab31" providerId="ADAL" clId="{1874EB87-FFD4-4653-982D-6A984BAFB346}" dt="2022-05-24T15:46:51.852" v="567"/>
          <ac:spMkLst>
            <pc:docMk/>
            <pc:sldMk cId="3462106032" sldId="279"/>
            <ac:spMk id="16" creationId="{B9DA9938-FAA2-93F8-E304-40D5A2063288}"/>
          </ac:spMkLst>
        </pc:spChg>
        <pc:spChg chg="mod">
          <ac:chgData name="Gianluca Ruberto" userId="f278aeea-2b90-4e09-b169-65ae54a0ab31" providerId="ADAL" clId="{1874EB87-FFD4-4653-982D-6A984BAFB346}" dt="2022-05-24T15:47:10.700" v="592"/>
          <ac:spMkLst>
            <pc:docMk/>
            <pc:sldMk cId="3462106032" sldId="279"/>
            <ac:spMk id="18" creationId="{D1C85E7D-0677-B17F-5457-A7B6587A367B}"/>
          </ac:spMkLst>
        </pc:spChg>
        <pc:spChg chg="mod">
          <ac:chgData name="Gianluca Ruberto" userId="f278aeea-2b90-4e09-b169-65ae54a0ab31" providerId="ADAL" clId="{1874EB87-FFD4-4653-982D-6A984BAFB346}" dt="2022-05-24T15:46:54.498" v="568"/>
          <ac:spMkLst>
            <pc:docMk/>
            <pc:sldMk cId="3462106032" sldId="279"/>
            <ac:spMk id="19" creationId="{3F2D51A2-42AC-4FE0-55FE-005769E1D040}"/>
          </ac:spMkLst>
        </pc:spChg>
        <pc:spChg chg="mod">
          <ac:chgData name="Gianluca Ruberto" userId="f278aeea-2b90-4e09-b169-65ae54a0ab31" providerId="ADAL" clId="{1874EB87-FFD4-4653-982D-6A984BAFB346}" dt="2022-05-24T15:47:27.993" v="597" actId="20577"/>
          <ac:spMkLst>
            <pc:docMk/>
            <pc:sldMk cId="3462106032" sldId="279"/>
            <ac:spMk id="21" creationId="{2D6FCA0A-5612-57FD-09A4-77D8D76BD0FE}"/>
          </ac:spMkLst>
        </pc:spChg>
        <pc:spChg chg="mod">
          <ac:chgData name="Gianluca Ruberto" userId="f278aeea-2b90-4e09-b169-65ae54a0ab31" providerId="ADAL" clId="{1874EB87-FFD4-4653-982D-6A984BAFB346}" dt="2022-05-24T15:45:04.226" v="514"/>
          <ac:spMkLst>
            <pc:docMk/>
            <pc:sldMk cId="3462106032" sldId="279"/>
            <ac:spMk id="22" creationId="{1B6623CE-439A-7FD0-7313-34B9E601FA44}"/>
          </ac:spMkLst>
        </pc:spChg>
        <pc:grpChg chg="add mod">
          <ac:chgData name="Gianluca Ruberto" userId="f278aeea-2b90-4e09-b169-65ae54a0ab31" providerId="ADAL" clId="{1874EB87-FFD4-4653-982D-6A984BAFB346}" dt="2022-05-24T15:45:04.226" v="514"/>
          <ac:grpSpMkLst>
            <pc:docMk/>
            <pc:sldMk cId="3462106032" sldId="279"/>
            <ac:grpSpMk id="6" creationId="{1C6261D4-057E-0E53-BADE-8D037893C4DD}"/>
          </ac:grpSpMkLst>
        </pc:grpChg>
        <pc:picChg chg="add del mod">
          <ac:chgData name="Gianluca Ruberto" userId="f278aeea-2b90-4e09-b169-65ae54a0ab31" providerId="ADAL" clId="{1874EB87-FFD4-4653-982D-6A984BAFB346}" dt="2022-05-24T15:47:31.596" v="598" actId="478"/>
          <ac:picMkLst>
            <pc:docMk/>
            <pc:sldMk cId="3462106032" sldId="279"/>
            <ac:picMk id="5121" creationId="{933D2220-2E30-9998-A4E6-B2AFAF390BBE}"/>
          </ac:picMkLst>
        </pc:picChg>
        <pc:cxnChg chg="mod">
          <ac:chgData name="Gianluca Ruberto" userId="f278aeea-2b90-4e09-b169-65ae54a0ab31" providerId="ADAL" clId="{1874EB87-FFD4-4653-982D-6A984BAFB346}" dt="2022-05-24T15:45:04.226" v="514"/>
          <ac:cxnSpMkLst>
            <pc:docMk/>
            <pc:sldMk cId="3462106032" sldId="279"/>
            <ac:cxnSpMk id="10" creationId="{F355065D-EFC1-4953-C7FE-34B13C24A10F}"/>
          </ac:cxnSpMkLst>
        </pc:cxnChg>
        <pc:cxnChg chg="mod">
          <ac:chgData name="Gianluca Ruberto" userId="f278aeea-2b90-4e09-b169-65ae54a0ab31" providerId="ADAL" clId="{1874EB87-FFD4-4653-982D-6A984BAFB346}" dt="2022-05-24T15:45:04.226" v="514"/>
          <ac:cxnSpMkLst>
            <pc:docMk/>
            <pc:sldMk cId="3462106032" sldId="279"/>
            <ac:cxnSpMk id="11" creationId="{7A2AA1F6-6A2A-3F4B-8095-23542F47B5B2}"/>
          </ac:cxnSpMkLst>
        </pc:cxnChg>
        <pc:cxnChg chg="mod">
          <ac:chgData name="Gianluca Ruberto" userId="f278aeea-2b90-4e09-b169-65ae54a0ab31" providerId="ADAL" clId="{1874EB87-FFD4-4653-982D-6A984BAFB346}" dt="2022-05-24T15:45:04.226" v="514"/>
          <ac:cxnSpMkLst>
            <pc:docMk/>
            <pc:sldMk cId="3462106032" sldId="279"/>
            <ac:cxnSpMk id="17" creationId="{D435FA7A-A9E4-1415-9DF9-CE70F0CF00E5}"/>
          </ac:cxnSpMkLst>
        </pc:cxnChg>
        <pc:cxnChg chg="mod">
          <ac:chgData name="Gianluca Ruberto" userId="f278aeea-2b90-4e09-b169-65ae54a0ab31" providerId="ADAL" clId="{1874EB87-FFD4-4653-982D-6A984BAFB346}" dt="2022-05-24T15:45:04.226" v="514"/>
          <ac:cxnSpMkLst>
            <pc:docMk/>
            <pc:sldMk cId="3462106032" sldId="279"/>
            <ac:cxnSpMk id="20" creationId="{B9E00C84-5618-2F0C-66C1-52A1AA61F9E7}"/>
          </ac:cxnSpMkLst>
        </pc:cxnChg>
      </pc:sldChg>
      <pc:sldChg chg="addSp delSp modSp new mod">
        <pc:chgData name="Gianluca Ruberto" userId="f278aeea-2b90-4e09-b169-65ae54a0ab31" providerId="ADAL" clId="{1874EB87-FFD4-4653-982D-6A984BAFB346}" dt="2022-05-27T17:42:25.418" v="8453" actId="20577"/>
        <pc:sldMkLst>
          <pc:docMk/>
          <pc:sldMk cId="3396873580" sldId="280"/>
        </pc:sldMkLst>
        <pc:spChg chg="mod">
          <ac:chgData name="Gianluca Ruberto" userId="f278aeea-2b90-4e09-b169-65ae54a0ab31" providerId="ADAL" clId="{1874EB87-FFD4-4653-982D-6A984BAFB346}" dt="2022-05-24T15:43:29.218" v="480"/>
          <ac:spMkLst>
            <pc:docMk/>
            <pc:sldMk cId="3396873580" sldId="280"/>
            <ac:spMk id="2" creationId="{135BD3C6-54E9-797F-8201-4CF074860273}"/>
          </ac:spMkLst>
        </pc:spChg>
        <pc:spChg chg="add del mod">
          <ac:chgData name="Gianluca Ruberto" userId="f278aeea-2b90-4e09-b169-65ae54a0ab31" providerId="ADAL" clId="{1874EB87-FFD4-4653-982D-6A984BAFB346}" dt="2022-05-24T15:43:30.626" v="482"/>
          <ac:spMkLst>
            <pc:docMk/>
            <pc:sldMk cId="3396873580" sldId="280"/>
            <ac:spMk id="3" creationId="{477514A3-FFE8-75B7-3355-9813B61A357C}"/>
          </ac:spMkLst>
        </pc:spChg>
        <pc:spChg chg="add mod">
          <ac:chgData name="Gianluca Ruberto" userId="f278aeea-2b90-4e09-b169-65ae54a0ab31" providerId="ADAL" clId="{1874EB87-FFD4-4653-982D-6A984BAFB346}" dt="2022-05-27T17:42:25.418" v="8453" actId="20577"/>
          <ac:spMkLst>
            <pc:docMk/>
            <pc:sldMk cId="3396873580" sldId="280"/>
            <ac:spMk id="4" creationId="{28986335-63AE-55E8-1751-C3B6BA0509DC}"/>
          </ac:spMkLst>
        </pc:spChg>
        <pc:spChg chg="mod">
          <ac:chgData name="Gianluca Ruberto" userId="f278aeea-2b90-4e09-b169-65ae54a0ab31" providerId="ADAL" clId="{1874EB87-FFD4-4653-982D-6A984BAFB346}" dt="2022-05-24T15:47:58.510" v="630" actId="20577"/>
          <ac:spMkLst>
            <pc:docMk/>
            <pc:sldMk cId="3396873580" sldId="280"/>
            <ac:spMk id="7" creationId="{04BCB464-0560-7F8A-0348-20DCD01082CD}"/>
          </ac:spMkLst>
        </pc:spChg>
        <pc:spChg chg="mod">
          <ac:chgData name="Gianluca Ruberto" userId="f278aeea-2b90-4e09-b169-65ae54a0ab31" providerId="ADAL" clId="{1874EB87-FFD4-4653-982D-6A984BAFB346}" dt="2022-05-24T15:47:39.228" v="604" actId="20577"/>
          <ac:spMkLst>
            <pc:docMk/>
            <pc:sldMk cId="3396873580" sldId="280"/>
            <ac:spMk id="8" creationId="{FA8FE449-F7C2-3133-00AE-8D73D3A48F10}"/>
          </ac:spMkLst>
        </pc:spChg>
        <pc:spChg chg="mod">
          <ac:chgData name="Gianluca Ruberto" userId="f278aeea-2b90-4e09-b169-65ae54a0ab31" providerId="ADAL" clId="{1874EB87-FFD4-4653-982D-6A984BAFB346}" dt="2022-05-24T15:45:06.615" v="515"/>
          <ac:spMkLst>
            <pc:docMk/>
            <pc:sldMk cId="3396873580" sldId="280"/>
            <ac:spMk id="9" creationId="{2910C4A2-4BCB-4390-503D-FFB1C02A1FE4}"/>
          </ac:spMkLst>
        </pc:spChg>
        <pc:spChg chg="mod">
          <ac:chgData name="Gianluca Ruberto" userId="f278aeea-2b90-4e09-b169-65ae54a0ab31" providerId="ADAL" clId="{1874EB87-FFD4-4653-982D-6A984BAFB346}" dt="2022-05-24T15:48:13.600" v="634" actId="20577"/>
          <ac:spMkLst>
            <pc:docMk/>
            <pc:sldMk cId="3396873580" sldId="280"/>
            <ac:spMk id="12" creationId="{8934384E-6D0C-266A-D027-25710D702D4C}"/>
          </ac:spMkLst>
        </pc:spChg>
        <pc:spChg chg="mod">
          <ac:chgData name="Gianluca Ruberto" userId="f278aeea-2b90-4e09-b169-65ae54a0ab31" providerId="ADAL" clId="{1874EB87-FFD4-4653-982D-6A984BAFB346}" dt="2022-05-24T15:48:10.764" v="633" actId="20577"/>
          <ac:spMkLst>
            <pc:docMk/>
            <pc:sldMk cId="3396873580" sldId="280"/>
            <ac:spMk id="13" creationId="{E6623CC5-9043-5112-D98A-626C941EEECE}"/>
          </ac:spMkLst>
        </pc:spChg>
        <pc:spChg chg="mod">
          <ac:chgData name="Gianluca Ruberto" userId="f278aeea-2b90-4e09-b169-65ae54a0ab31" providerId="ADAL" clId="{1874EB87-FFD4-4653-982D-6A984BAFB346}" dt="2022-05-24T15:47:55.826" v="626" actId="1076"/>
          <ac:spMkLst>
            <pc:docMk/>
            <pc:sldMk cId="3396873580" sldId="280"/>
            <ac:spMk id="14" creationId="{B618D1C3-0732-02A3-AFF6-62D0882EF557}"/>
          </ac:spMkLst>
        </pc:spChg>
        <pc:spChg chg="mod">
          <ac:chgData name="Gianluca Ruberto" userId="f278aeea-2b90-4e09-b169-65ae54a0ab31" providerId="ADAL" clId="{1874EB87-FFD4-4653-982D-6A984BAFB346}" dt="2022-05-24T15:48:02.339" v="631"/>
          <ac:spMkLst>
            <pc:docMk/>
            <pc:sldMk cId="3396873580" sldId="280"/>
            <ac:spMk id="15" creationId="{86335147-FCA1-9CF5-9513-35F868D92586}"/>
          </ac:spMkLst>
        </pc:spChg>
        <pc:spChg chg="mod">
          <ac:chgData name="Gianluca Ruberto" userId="f278aeea-2b90-4e09-b169-65ae54a0ab31" providerId="ADAL" clId="{1874EB87-FFD4-4653-982D-6A984BAFB346}" dt="2022-05-24T15:47:42.963" v="605"/>
          <ac:spMkLst>
            <pc:docMk/>
            <pc:sldMk cId="3396873580" sldId="280"/>
            <ac:spMk id="16" creationId="{21B8A6D3-B87B-7102-4115-F75D33C8CF63}"/>
          </ac:spMkLst>
        </pc:spChg>
        <pc:spChg chg="mod">
          <ac:chgData name="Gianluca Ruberto" userId="f278aeea-2b90-4e09-b169-65ae54a0ab31" providerId="ADAL" clId="{1874EB87-FFD4-4653-982D-6A984BAFB346}" dt="2022-05-24T15:48:06.412" v="632"/>
          <ac:spMkLst>
            <pc:docMk/>
            <pc:sldMk cId="3396873580" sldId="280"/>
            <ac:spMk id="18" creationId="{7CE27355-C45D-2901-93C1-C56DAF3829C0}"/>
          </ac:spMkLst>
        </pc:spChg>
        <pc:spChg chg="mod">
          <ac:chgData name="Gianluca Ruberto" userId="f278aeea-2b90-4e09-b169-65ae54a0ab31" providerId="ADAL" clId="{1874EB87-FFD4-4653-982D-6A984BAFB346}" dt="2022-05-24T15:47:45.007" v="606"/>
          <ac:spMkLst>
            <pc:docMk/>
            <pc:sldMk cId="3396873580" sldId="280"/>
            <ac:spMk id="19" creationId="{988452F2-D211-89D6-7863-B6EEEC0B4003}"/>
          </ac:spMkLst>
        </pc:spChg>
        <pc:spChg chg="mod">
          <ac:chgData name="Gianluca Ruberto" userId="f278aeea-2b90-4e09-b169-65ae54a0ab31" providerId="ADAL" clId="{1874EB87-FFD4-4653-982D-6A984BAFB346}" dt="2022-05-24T15:48:16.743" v="635" actId="20577"/>
          <ac:spMkLst>
            <pc:docMk/>
            <pc:sldMk cId="3396873580" sldId="280"/>
            <ac:spMk id="21" creationId="{D4205F41-E5ED-31D1-8A87-222A36F438D2}"/>
          </ac:spMkLst>
        </pc:spChg>
        <pc:spChg chg="mod">
          <ac:chgData name="Gianluca Ruberto" userId="f278aeea-2b90-4e09-b169-65ae54a0ab31" providerId="ADAL" clId="{1874EB87-FFD4-4653-982D-6A984BAFB346}" dt="2022-05-24T15:45:06.615" v="515"/>
          <ac:spMkLst>
            <pc:docMk/>
            <pc:sldMk cId="3396873580" sldId="280"/>
            <ac:spMk id="22" creationId="{EDB95DCC-65D7-8047-CD2E-4BBEDAB48284}"/>
          </ac:spMkLst>
        </pc:spChg>
        <pc:grpChg chg="add mod">
          <ac:chgData name="Gianluca Ruberto" userId="f278aeea-2b90-4e09-b169-65ae54a0ab31" providerId="ADAL" clId="{1874EB87-FFD4-4653-982D-6A984BAFB346}" dt="2022-05-24T15:45:06.615" v="515"/>
          <ac:grpSpMkLst>
            <pc:docMk/>
            <pc:sldMk cId="3396873580" sldId="280"/>
            <ac:grpSpMk id="6" creationId="{A98022D1-0AC4-5259-0873-3F3A49FF2992}"/>
          </ac:grpSpMkLst>
        </pc:grpChg>
        <pc:picChg chg="add del mod">
          <ac:chgData name="Gianluca Ruberto" userId="f278aeea-2b90-4e09-b169-65ae54a0ab31" providerId="ADAL" clId="{1874EB87-FFD4-4653-982D-6A984BAFB346}" dt="2022-05-24T15:50:06.318" v="694" actId="478"/>
          <ac:picMkLst>
            <pc:docMk/>
            <pc:sldMk cId="3396873580" sldId="280"/>
            <ac:picMk id="6145" creationId="{76A79E82-F822-3000-1234-AF3ED362FF70}"/>
          </ac:picMkLst>
        </pc:picChg>
        <pc:cxnChg chg="mod">
          <ac:chgData name="Gianluca Ruberto" userId="f278aeea-2b90-4e09-b169-65ae54a0ab31" providerId="ADAL" clId="{1874EB87-FFD4-4653-982D-6A984BAFB346}" dt="2022-05-24T15:45:06.615" v="515"/>
          <ac:cxnSpMkLst>
            <pc:docMk/>
            <pc:sldMk cId="3396873580" sldId="280"/>
            <ac:cxnSpMk id="10" creationId="{D665424A-BBBE-2A5E-EB39-4C8445C7FAF0}"/>
          </ac:cxnSpMkLst>
        </pc:cxnChg>
        <pc:cxnChg chg="mod">
          <ac:chgData name="Gianluca Ruberto" userId="f278aeea-2b90-4e09-b169-65ae54a0ab31" providerId="ADAL" clId="{1874EB87-FFD4-4653-982D-6A984BAFB346}" dt="2022-05-24T15:45:06.615" v="515"/>
          <ac:cxnSpMkLst>
            <pc:docMk/>
            <pc:sldMk cId="3396873580" sldId="280"/>
            <ac:cxnSpMk id="11" creationId="{58A4D09D-400C-AD52-CC50-7DA4922C1602}"/>
          </ac:cxnSpMkLst>
        </pc:cxnChg>
        <pc:cxnChg chg="mod">
          <ac:chgData name="Gianluca Ruberto" userId="f278aeea-2b90-4e09-b169-65ae54a0ab31" providerId="ADAL" clId="{1874EB87-FFD4-4653-982D-6A984BAFB346}" dt="2022-05-24T15:45:06.615" v="515"/>
          <ac:cxnSpMkLst>
            <pc:docMk/>
            <pc:sldMk cId="3396873580" sldId="280"/>
            <ac:cxnSpMk id="17" creationId="{102BA7A8-C1A9-F937-8310-B6C085062B23}"/>
          </ac:cxnSpMkLst>
        </pc:cxnChg>
        <pc:cxnChg chg="mod">
          <ac:chgData name="Gianluca Ruberto" userId="f278aeea-2b90-4e09-b169-65ae54a0ab31" providerId="ADAL" clId="{1874EB87-FFD4-4653-982D-6A984BAFB346}" dt="2022-05-24T15:45:06.615" v="515"/>
          <ac:cxnSpMkLst>
            <pc:docMk/>
            <pc:sldMk cId="3396873580" sldId="280"/>
            <ac:cxnSpMk id="20" creationId="{1FE1531B-7607-7E03-1E5D-79856BE6C223}"/>
          </ac:cxnSpMkLst>
        </pc:cxnChg>
      </pc:sldChg>
      <pc:sldChg chg="addSp delSp modSp new mod">
        <pc:chgData name="Gianluca Ruberto" userId="f278aeea-2b90-4e09-b169-65ae54a0ab31" providerId="ADAL" clId="{1874EB87-FFD4-4653-982D-6A984BAFB346}" dt="2022-05-27T17:43:41.728" v="8532" actId="20577"/>
        <pc:sldMkLst>
          <pc:docMk/>
          <pc:sldMk cId="2177799319" sldId="281"/>
        </pc:sldMkLst>
        <pc:spChg chg="mod">
          <ac:chgData name="Gianluca Ruberto" userId="f278aeea-2b90-4e09-b169-65ae54a0ab31" providerId="ADAL" clId="{1874EB87-FFD4-4653-982D-6A984BAFB346}" dt="2022-05-24T15:43:49.007" v="488" actId="20577"/>
          <ac:spMkLst>
            <pc:docMk/>
            <pc:sldMk cId="2177799319" sldId="281"/>
            <ac:spMk id="2" creationId="{8AE887AF-5C85-F5FC-6DAC-12AC18BD5794}"/>
          </ac:spMkLst>
        </pc:spChg>
        <pc:spChg chg="add del mod">
          <ac:chgData name="Gianluca Ruberto" userId="f278aeea-2b90-4e09-b169-65ae54a0ab31" providerId="ADAL" clId="{1874EB87-FFD4-4653-982D-6A984BAFB346}" dt="2022-05-24T15:44:00.887" v="494"/>
          <ac:spMkLst>
            <pc:docMk/>
            <pc:sldMk cId="2177799319" sldId="281"/>
            <ac:spMk id="3" creationId="{68D9BD70-E50B-5BCE-D27D-0C03CCB871C8}"/>
          </ac:spMkLst>
        </pc:spChg>
        <pc:spChg chg="add mod">
          <ac:chgData name="Gianluca Ruberto" userId="f278aeea-2b90-4e09-b169-65ae54a0ab31" providerId="ADAL" clId="{1874EB87-FFD4-4653-982D-6A984BAFB346}" dt="2022-05-27T17:43:41.728" v="8532" actId="20577"/>
          <ac:spMkLst>
            <pc:docMk/>
            <pc:sldMk cId="2177799319" sldId="281"/>
            <ac:spMk id="4" creationId="{FF0F03F7-F901-F01F-E9BB-061599F31F7B}"/>
          </ac:spMkLst>
        </pc:spChg>
        <pc:spChg chg="mod">
          <ac:chgData name="Gianluca Ruberto" userId="f278aeea-2b90-4e09-b169-65ae54a0ab31" providerId="ADAL" clId="{1874EB87-FFD4-4653-982D-6A984BAFB346}" dt="2022-05-24T15:48:46.413" v="652" actId="20577"/>
          <ac:spMkLst>
            <pc:docMk/>
            <pc:sldMk cId="2177799319" sldId="281"/>
            <ac:spMk id="7" creationId="{51F023BC-CE63-5D70-6C8F-BFF098B19FF8}"/>
          </ac:spMkLst>
        </pc:spChg>
        <pc:spChg chg="mod">
          <ac:chgData name="Gianluca Ruberto" userId="f278aeea-2b90-4e09-b169-65ae54a0ab31" providerId="ADAL" clId="{1874EB87-FFD4-4653-982D-6A984BAFB346}" dt="2022-05-24T15:48:32.870" v="639" actId="20577"/>
          <ac:spMkLst>
            <pc:docMk/>
            <pc:sldMk cId="2177799319" sldId="281"/>
            <ac:spMk id="8" creationId="{6A95465B-E04A-5431-B017-F02492EBB880}"/>
          </ac:spMkLst>
        </pc:spChg>
        <pc:spChg chg="mod">
          <ac:chgData name="Gianluca Ruberto" userId="f278aeea-2b90-4e09-b169-65ae54a0ab31" providerId="ADAL" clId="{1874EB87-FFD4-4653-982D-6A984BAFB346}" dt="2022-05-24T15:45:09.487" v="516"/>
          <ac:spMkLst>
            <pc:docMk/>
            <pc:sldMk cId="2177799319" sldId="281"/>
            <ac:spMk id="9" creationId="{4A2D93DD-BF6B-DF5D-4E07-B0EE95538749}"/>
          </ac:spMkLst>
        </pc:spChg>
        <pc:spChg chg="mod">
          <ac:chgData name="Gianluca Ruberto" userId="f278aeea-2b90-4e09-b169-65ae54a0ab31" providerId="ADAL" clId="{1874EB87-FFD4-4653-982D-6A984BAFB346}" dt="2022-05-24T15:49:03.881" v="657" actId="20577"/>
          <ac:spMkLst>
            <pc:docMk/>
            <pc:sldMk cId="2177799319" sldId="281"/>
            <ac:spMk id="12" creationId="{A1157207-611B-BB66-A87A-946F9BD98A95}"/>
          </ac:spMkLst>
        </pc:spChg>
        <pc:spChg chg="mod">
          <ac:chgData name="Gianluca Ruberto" userId="f278aeea-2b90-4e09-b169-65ae54a0ab31" providerId="ADAL" clId="{1874EB87-FFD4-4653-982D-6A984BAFB346}" dt="2022-05-24T15:49:00.896" v="656" actId="20577"/>
          <ac:spMkLst>
            <pc:docMk/>
            <pc:sldMk cId="2177799319" sldId="281"/>
            <ac:spMk id="13" creationId="{1E86772A-D155-B19C-B3C8-47F815AE2DDD}"/>
          </ac:spMkLst>
        </pc:spChg>
        <pc:spChg chg="mod">
          <ac:chgData name="Gianluca Ruberto" userId="f278aeea-2b90-4e09-b169-65ae54a0ab31" providerId="ADAL" clId="{1874EB87-FFD4-4653-982D-6A984BAFB346}" dt="2022-05-24T15:48:43.180" v="647" actId="20577"/>
          <ac:spMkLst>
            <pc:docMk/>
            <pc:sldMk cId="2177799319" sldId="281"/>
            <ac:spMk id="14" creationId="{40A99F92-EE03-CA75-46DD-D286FD38310F}"/>
          </ac:spMkLst>
        </pc:spChg>
        <pc:spChg chg="mod">
          <ac:chgData name="Gianluca Ruberto" userId="f278aeea-2b90-4e09-b169-65ae54a0ab31" providerId="ADAL" clId="{1874EB87-FFD4-4653-982D-6A984BAFB346}" dt="2022-05-24T15:48:51.481" v="653"/>
          <ac:spMkLst>
            <pc:docMk/>
            <pc:sldMk cId="2177799319" sldId="281"/>
            <ac:spMk id="15" creationId="{9B604289-15BF-4553-B7E5-FE35CA1CB703}"/>
          </ac:spMkLst>
        </pc:spChg>
        <pc:spChg chg="mod">
          <ac:chgData name="Gianluca Ruberto" userId="f278aeea-2b90-4e09-b169-65ae54a0ab31" providerId="ADAL" clId="{1874EB87-FFD4-4653-982D-6A984BAFB346}" dt="2022-05-24T15:48:35.921" v="640"/>
          <ac:spMkLst>
            <pc:docMk/>
            <pc:sldMk cId="2177799319" sldId="281"/>
            <ac:spMk id="16" creationId="{889C08DE-0FD3-A66F-768A-95BB0566F924}"/>
          </ac:spMkLst>
        </pc:spChg>
        <pc:spChg chg="mod">
          <ac:chgData name="Gianluca Ruberto" userId="f278aeea-2b90-4e09-b169-65ae54a0ab31" providerId="ADAL" clId="{1874EB87-FFD4-4653-982D-6A984BAFB346}" dt="2022-05-24T15:48:55.911" v="654"/>
          <ac:spMkLst>
            <pc:docMk/>
            <pc:sldMk cId="2177799319" sldId="281"/>
            <ac:spMk id="18" creationId="{EB7B05FB-7247-748C-A38E-3E345366E7B6}"/>
          </ac:spMkLst>
        </pc:spChg>
        <pc:spChg chg="mod">
          <ac:chgData name="Gianluca Ruberto" userId="f278aeea-2b90-4e09-b169-65ae54a0ab31" providerId="ADAL" clId="{1874EB87-FFD4-4653-982D-6A984BAFB346}" dt="2022-05-24T15:48:39.730" v="641"/>
          <ac:spMkLst>
            <pc:docMk/>
            <pc:sldMk cId="2177799319" sldId="281"/>
            <ac:spMk id="19" creationId="{E9B8B333-4F00-01D3-A7FD-2C41442FFEEE}"/>
          </ac:spMkLst>
        </pc:spChg>
        <pc:spChg chg="mod">
          <ac:chgData name="Gianluca Ruberto" userId="f278aeea-2b90-4e09-b169-65ae54a0ab31" providerId="ADAL" clId="{1874EB87-FFD4-4653-982D-6A984BAFB346}" dt="2022-05-24T15:49:07.579" v="660" actId="20577"/>
          <ac:spMkLst>
            <pc:docMk/>
            <pc:sldMk cId="2177799319" sldId="281"/>
            <ac:spMk id="21" creationId="{2E277A44-D83C-A9FF-7520-EB82D5F8057A}"/>
          </ac:spMkLst>
        </pc:spChg>
        <pc:spChg chg="mod">
          <ac:chgData name="Gianluca Ruberto" userId="f278aeea-2b90-4e09-b169-65ae54a0ab31" providerId="ADAL" clId="{1874EB87-FFD4-4653-982D-6A984BAFB346}" dt="2022-05-24T15:49:10.655" v="661" actId="20577"/>
          <ac:spMkLst>
            <pc:docMk/>
            <pc:sldMk cId="2177799319" sldId="281"/>
            <ac:spMk id="22" creationId="{5FF4D39E-36A5-166B-6F7D-6172675DE2A4}"/>
          </ac:spMkLst>
        </pc:spChg>
        <pc:grpChg chg="add mod">
          <ac:chgData name="Gianluca Ruberto" userId="f278aeea-2b90-4e09-b169-65ae54a0ab31" providerId="ADAL" clId="{1874EB87-FFD4-4653-982D-6A984BAFB346}" dt="2022-05-24T15:45:09.487" v="516"/>
          <ac:grpSpMkLst>
            <pc:docMk/>
            <pc:sldMk cId="2177799319" sldId="281"/>
            <ac:grpSpMk id="6" creationId="{E85DE433-30D3-4D5A-E24A-03E512470DF5}"/>
          </ac:grpSpMkLst>
        </pc:grpChg>
        <pc:picChg chg="add del mod">
          <ac:chgData name="Gianluca Ruberto" userId="f278aeea-2b90-4e09-b169-65ae54a0ab31" providerId="ADAL" clId="{1874EB87-FFD4-4653-982D-6A984BAFB346}" dt="2022-05-24T15:49:13.354" v="662" actId="478"/>
          <ac:picMkLst>
            <pc:docMk/>
            <pc:sldMk cId="2177799319" sldId="281"/>
            <ac:picMk id="7169" creationId="{DA1C7B45-2860-E78E-FF22-FA7A3B9F5E55}"/>
          </ac:picMkLst>
        </pc:picChg>
        <pc:cxnChg chg="mod">
          <ac:chgData name="Gianluca Ruberto" userId="f278aeea-2b90-4e09-b169-65ae54a0ab31" providerId="ADAL" clId="{1874EB87-FFD4-4653-982D-6A984BAFB346}" dt="2022-05-24T15:45:09.487" v="516"/>
          <ac:cxnSpMkLst>
            <pc:docMk/>
            <pc:sldMk cId="2177799319" sldId="281"/>
            <ac:cxnSpMk id="10" creationId="{5E685C5B-F63F-E5AC-0450-7FF924C5AC77}"/>
          </ac:cxnSpMkLst>
        </pc:cxnChg>
        <pc:cxnChg chg="mod">
          <ac:chgData name="Gianluca Ruberto" userId="f278aeea-2b90-4e09-b169-65ae54a0ab31" providerId="ADAL" clId="{1874EB87-FFD4-4653-982D-6A984BAFB346}" dt="2022-05-24T15:45:09.487" v="516"/>
          <ac:cxnSpMkLst>
            <pc:docMk/>
            <pc:sldMk cId="2177799319" sldId="281"/>
            <ac:cxnSpMk id="11" creationId="{4CDACDF2-D66A-22D8-A99E-29783BF555E3}"/>
          </ac:cxnSpMkLst>
        </pc:cxnChg>
        <pc:cxnChg chg="mod">
          <ac:chgData name="Gianluca Ruberto" userId="f278aeea-2b90-4e09-b169-65ae54a0ab31" providerId="ADAL" clId="{1874EB87-FFD4-4653-982D-6A984BAFB346}" dt="2022-05-24T15:45:09.487" v="516"/>
          <ac:cxnSpMkLst>
            <pc:docMk/>
            <pc:sldMk cId="2177799319" sldId="281"/>
            <ac:cxnSpMk id="17" creationId="{48AC09FA-DE7D-540E-EF53-2A4D7DF20783}"/>
          </ac:cxnSpMkLst>
        </pc:cxnChg>
        <pc:cxnChg chg="mod">
          <ac:chgData name="Gianluca Ruberto" userId="f278aeea-2b90-4e09-b169-65ae54a0ab31" providerId="ADAL" clId="{1874EB87-FFD4-4653-982D-6A984BAFB346}" dt="2022-05-24T15:45:09.487" v="516"/>
          <ac:cxnSpMkLst>
            <pc:docMk/>
            <pc:sldMk cId="2177799319" sldId="281"/>
            <ac:cxnSpMk id="20" creationId="{1A574BFA-ADF1-D7BD-13D6-6D61ADADF56F}"/>
          </ac:cxnSpMkLst>
        </pc:cxnChg>
      </pc:sldChg>
      <pc:sldChg chg="addSp delSp modSp new mod">
        <pc:chgData name="Gianluca Ruberto" userId="f278aeea-2b90-4e09-b169-65ae54a0ab31" providerId="ADAL" clId="{1874EB87-FFD4-4653-982D-6A984BAFB346}" dt="2022-05-27T17:45:17.552" v="8614" actId="20577"/>
        <pc:sldMkLst>
          <pc:docMk/>
          <pc:sldMk cId="4256637874" sldId="282"/>
        </pc:sldMkLst>
        <pc:spChg chg="mod">
          <ac:chgData name="Gianluca Ruberto" userId="f278aeea-2b90-4e09-b169-65ae54a0ab31" providerId="ADAL" clId="{1874EB87-FFD4-4653-982D-6A984BAFB346}" dt="2022-05-24T15:44:09.072" v="499" actId="27636"/>
          <ac:spMkLst>
            <pc:docMk/>
            <pc:sldMk cId="4256637874" sldId="282"/>
            <ac:spMk id="2" creationId="{F370053A-853D-2579-E47D-366B37094FAC}"/>
          </ac:spMkLst>
        </pc:spChg>
        <pc:spChg chg="add del">
          <ac:chgData name="Gianluca Ruberto" userId="f278aeea-2b90-4e09-b169-65ae54a0ab31" providerId="ADAL" clId="{1874EB87-FFD4-4653-982D-6A984BAFB346}" dt="2022-05-24T15:30:15.678" v="391"/>
          <ac:spMkLst>
            <pc:docMk/>
            <pc:sldMk cId="4256637874" sldId="282"/>
            <ac:spMk id="3" creationId="{3BCDA9DD-B224-AD47-625E-CC5E68180FAB}"/>
          </ac:spMkLst>
        </pc:spChg>
        <pc:spChg chg="add del">
          <ac:chgData name="Gianluca Ruberto" userId="f278aeea-2b90-4e09-b169-65ae54a0ab31" providerId="ADAL" clId="{1874EB87-FFD4-4653-982D-6A984BAFB346}" dt="2022-05-24T15:30:15.678" v="391"/>
          <ac:spMkLst>
            <pc:docMk/>
            <pc:sldMk cId="4256637874" sldId="282"/>
            <ac:spMk id="4" creationId="{19C3E33B-1673-C438-7335-8490908EA03A}"/>
          </ac:spMkLst>
        </pc:spChg>
        <pc:spChg chg="add del mod">
          <ac:chgData name="Gianluca Ruberto" userId="f278aeea-2b90-4e09-b169-65ae54a0ab31" providerId="ADAL" clId="{1874EB87-FFD4-4653-982D-6A984BAFB346}" dt="2022-05-24T15:44:21.207" v="504"/>
          <ac:spMkLst>
            <pc:docMk/>
            <pc:sldMk cId="4256637874" sldId="282"/>
            <ac:spMk id="5" creationId="{288D536D-01A9-0F94-F2ED-F0A9B4FFE02B}"/>
          </ac:spMkLst>
        </pc:spChg>
        <pc:spChg chg="add mod">
          <ac:chgData name="Gianluca Ruberto" userId="f278aeea-2b90-4e09-b169-65ae54a0ab31" providerId="ADAL" clId="{1874EB87-FFD4-4653-982D-6A984BAFB346}" dt="2022-05-27T17:45:17.552" v="8614" actId="20577"/>
          <ac:spMkLst>
            <pc:docMk/>
            <pc:sldMk cId="4256637874" sldId="282"/>
            <ac:spMk id="6" creationId="{BF324F42-D49C-9DCB-402F-2D232C6590EE}"/>
          </ac:spMkLst>
        </pc:spChg>
        <pc:spChg chg="mod">
          <ac:chgData name="Gianluca Ruberto" userId="f278aeea-2b90-4e09-b169-65ae54a0ab31" providerId="ADAL" clId="{1874EB87-FFD4-4653-982D-6A984BAFB346}" dt="2022-05-24T15:49:31.625" v="679" actId="20577"/>
          <ac:spMkLst>
            <pc:docMk/>
            <pc:sldMk cId="4256637874" sldId="282"/>
            <ac:spMk id="8" creationId="{E0D25701-6858-6ADA-0FB2-354C2CB52290}"/>
          </ac:spMkLst>
        </pc:spChg>
        <pc:spChg chg="mod">
          <ac:chgData name="Gianluca Ruberto" userId="f278aeea-2b90-4e09-b169-65ae54a0ab31" providerId="ADAL" clId="{1874EB87-FFD4-4653-982D-6A984BAFB346}" dt="2022-05-24T15:45:12.251" v="517"/>
          <ac:spMkLst>
            <pc:docMk/>
            <pc:sldMk cId="4256637874" sldId="282"/>
            <ac:spMk id="9" creationId="{B6016B6B-9619-5C04-DEBC-D62000132BE0}"/>
          </ac:spMkLst>
        </pc:spChg>
        <pc:spChg chg="mod">
          <ac:chgData name="Gianluca Ruberto" userId="f278aeea-2b90-4e09-b169-65ae54a0ab31" providerId="ADAL" clId="{1874EB87-FFD4-4653-982D-6A984BAFB346}" dt="2022-05-24T15:45:12.251" v="517"/>
          <ac:spMkLst>
            <pc:docMk/>
            <pc:sldMk cId="4256637874" sldId="282"/>
            <ac:spMk id="10" creationId="{C653141D-9EA4-710C-5D60-7D51A391FAF7}"/>
          </ac:spMkLst>
        </pc:spChg>
        <pc:spChg chg="mod">
          <ac:chgData name="Gianluca Ruberto" userId="f278aeea-2b90-4e09-b169-65ae54a0ab31" providerId="ADAL" clId="{1874EB87-FFD4-4653-982D-6A984BAFB346}" dt="2022-05-24T15:45:12.251" v="517"/>
          <ac:spMkLst>
            <pc:docMk/>
            <pc:sldMk cId="4256637874" sldId="282"/>
            <ac:spMk id="13" creationId="{1EE74632-CA29-A755-3C22-60D6A686CBDD}"/>
          </ac:spMkLst>
        </pc:spChg>
        <pc:spChg chg="mod">
          <ac:chgData name="Gianluca Ruberto" userId="f278aeea-2b90-4e09-b169-65ae54a0ab31" providerId="ADAL" clId="{1874EB87-FFD4-4653-982D-6A984BAFB346}" dt="2022-05-24T15:49:47.855" v="691" actId="20577"/>
          <ac:spMkLst>
            <pc:docMk/>
            <pc:sldMk cId="4256637874" sldId="282"/>
            <ac:spMk id="14" creationId="{771E64A3-6691-05B7-16BF-7A59638EEA42}"/>
          </ac:spMkLst>
        </pc:spChg>
        <pc:spChg chg="mod">
          <ac:chgData name="Gianluca Ruberto" userId="f278aeea-2b90-4e09-b169-65ae54a0ab31" providerId="ADAL" clId="{1874EB87-FFD4-4653-982D-6A984BAFB346}" dt="2022-05-24T15:49:42.853" v="689" actId="20577"/>
          <ac:spMkLst>
            <pc:docMk/>
            <pc:sldMk cId="4256637874" sldId="282"/>
            <ac:spMk id="15" creationId="{85E62E26-C31E-3821-D6B6-68BEA15A3D4E}"/>
          </ac:spMkLst>
        </pc:spChg>
        <pc:spChg chg="mod">
          <ac:chgData name="Gianluca Ruberto" userId="f278aeea-2b90-4e09-b169-65ae54a0ab31" providerId="ADAL" clId="{1874EB87-FFD4-4653-982D-6A984BAFB346}" dt="2022-05-24T15:49:35.818" v="680"/>
          <ac:spMkLst>
            <pc:docMk/>
            <pc:sldMk cId="4256637874" sldId="282"/>
            <ac:spMk id="16" creationId="{04F65C88-791F-3FED-189D-0FBA21551078}"/>
          </ac:spMkLst>
        </pc:spChg>
        <pc:spChg chg="mod">
          <ac:chgData name="Gianluca Ruberto" userId="f278aeea-2b90-4e09-b169-65ae54a0ab31" providerId="ADAL" clId="{1874EB87-FFD4-4653-982D-6A984BAFB346}" dt="2022-05-24T15:49:25.569" v="663"/>
          <ac:spMkLst>
            <pc:docMk/>
            <pc:sldMk cId="4256637874" sldId="282"/>
            <ac:spMk id="17" creationId="{87D3DAC8-6E09-BA49-67FE-B5214CD90CB9}"/>
          </ac:spMkLst>
        </pc:spChg>
        <pc:spChg chg="mod">
          <ac:chgData name="Gianluca Ruberto" userId="f278aeea-2b90-4e09-b169-65ae54a0ab31" providerId="ADAL" clId="{1874EB87-FFD4-4653-982D-6A984BAFB346}" dt="2022-05-24T15:49:38.596" v="681"/>
          <ac:spMkLst>
            <pc:docMk/>
            <pc:sldMk cId="4256637874" sldId="282"/>
            <ac:spMk id="19" creationId="{BFFBBD15-E43F-235F-10B1-2C3F78558664}"/>
          </ac:spMkLst>
        </pc:spChg>
        <pc:spChg chg="mod">
          <ac:chgData name="Gianluca Ruberto" userId="f278aeea-2b90-4e09-b169-65ae54a0ab31" providerId="ADAL" clId="{1874EB87-FFD4-4653-982D-6A984BAFB346}" dt="2022-05-24T15:49:27.548" v="664"/>
          <ac:spMkLst>
            <pc:docMk/>
            <pc:sldMk cId="4256637874" sldId="282"/>
            <ac:spMk id="20" creationId="{478138B8-50DF-39B3-81D0-D0BBD152384C}"/>
          </ac:spMkLst>
        </pc:spChg>
        <pc:spChg chg="mod">
          <ac:chgData name="Gianluca Ruberto" userId="f278aeea-2b90-4e09-b169-65ae54a0ab31" providerId="ADAL" clId="{1874EB87-FFD4-4653-982D-6A984BAFB346}" dt="2022-05-24T15:49:54.154" v="692" actId="20577"/>
          <ac:spMkLst>
            <pc:docMk/>
            <pc:sldMk cId="4256637874" sldId="282"/>
            <ac:spMk id="22" creationId="{28D7095C-3CC8-439B-1F89-DF68829350C3}"/>
          </ac:spMkLst>
        </pc:spChg>
        <pc:spChg chg="mod">
          <ac:chgData name="Gianluca Ruberto" userId="f278aeea-2b90-4e09-b169-65ae54a0ab31" providerId="ADAL" clId="{1874EB87-FFD4-4653-982D-6A984BAFB346}" dt="2022-05-24T15:45:12.251" v="517"/>
          <ac:spMkLst>
            <pc:docMk/>
            <pc:sldMk cId="4256637874" sldId="282"/>
            <ac:spMk id="23" creationId="{A87A0C66-BC7A-D935-D35D-EE46A33ACCB7}"/>
          </ac:spMkLst>
        </pc:spChg>
        <pc:grpChg chg="add mod">
          <ac:chgData name="Gianluca Ruberto" userId="f278aeea-2b90-4e09-b169-65ae54a0ab31" providerId="ADAL" clId="{1874EB87-FFD4-4653-982D-6A984BAFB346}" dt="2022-05-24T15:45:12.251" v="517"/>
          <ac:grpSpMkLst>
            <pc:docMk/>
            <pc:sldMk cId="4256637874" sldId="282"/>
            <ac:grpSpMk id="7" creationId="{CBCC08B5-9769-0787-DD54-4F2B50D49108}"/>
          </ac:grpSpMkLst>
        </pc:grpChg>
        <pc:picChg chg="add del">
          <ac:chgData name="Gianluca Ruberto" userId="f278aeea-2b90-4e09-b169-65ae54a0ab31" providerId="ADAL" clId="{1874EB87-FFD4-4653-982D-6A984BAFB346}" dt="2022-05-24T15:30:15.678" v="391"/>
          <ac:picMkLst>
            <pc:docMk/>
            <pc:sldMk cId="4256637874" sldId="282"/>
            <ac:picMk id="8193" creationId="{EAAAB281-DB76-E91A-D0C4-DB57C5CB4C83}"/>
          </ac:picMkLst>
        </pc:picChg>
        <pc:picChg chg="add del mod">
          <ac:chgData name="Gianluca Ruberto" userId="f278aeea-2b90-4e09-b169-65ae54a0ab31" providerId="ADAL" clId="{1874EB87-FFD4-4653-982D-6A984BAFB346}" dt="2022-05-24T15:49:58.302" v="693" actId="478"/>
          <ac:picMkLst>
            <pc:docMk/>
            <pc:sldMk cId="4256637874" sldId="282"/>
            <ac:picMk id="8196" creationId="{C3264925-0D27-F973-B65C-AC0A0EE8FC0C}"/>
          </ac:picMkLst>
        </pc:picChg>
        <pc:cxnChg chg="mod">
          <ac:chgData name="Gianluca Ruberto" userId="f278aeea-2b90-4e09-b169-65ae54a0ab31" providerId="ADAL" clId="{1874EB87-FFD4-4653-982D-6A984BAFB346}" dt="2022-05-24T15:45:12.251" v="517"/>
          <ac:cxnSpMkLst>
            <pc:docMk/>
            <pc:sldMk cId="4256637874" sldId="282"/>
            <ac:cxnSpMk id="11" creationId="{F396B0D2-9FAB-84C7-B817-CB0D9A17347F}"/>
          </ac:cxnSpMkLst>
        </pc:cxnChg>
        <pc:cxnChg chg="mod">
          <ac:chgData name="Gianluca Ruberto" userId="f278aeea-2b90-4e09-b169-65ae54a0ab31" providerId="ADAL" clId="{1874EB87-FFD4-4653-982D-6A984BAFB346}" dt="2022-05-24T15:45:12.251" v="517"/>
          <ac:cxnSpMkLst>
            <pc:docMk/>
            <pc:sldMk cId="4256637874" sldId="282"/>
            <ac:cxnSpMk id="12" creationId="{09E0AD32-7620-EECB-0750-BD5F60C64FCE}"/>
          </ac:cxnSpMkLst>
        </pc:cxnChg>
        <pc:cxnChg chg="mod">
          <ac:chgData name="Gianluca Ruberto" userId="f278aeea-2b90-4e09-b169-65ae54a0ab31" providerId="ADAL" clId="{1874EB87-FFD4-4653-982D-6A984BAFB346}" dt="2022-05-24T15:45:12.251" v="517"/>
          <ac:cxnSpMkLst>
            <pc:docMk/>
            <pc:sldMk cId="4256637874" sldId="282"/>
            <ac:cxnSpMk id="18" creationId="{90EF9633-83B7-88A0-6161-073A7E1A294C}"/>
          </ac:cxnSpMkLst>
        </pc:cxnChg>
        <pc:cxnChg chg="mod">
          <ac:chgData name="Gianluca Ruberto" userId="f278aeea-2b90-4e09-b169-65ae54a0ab31" providerId="ADAL" clId="{1874EB87-FFD4-4653-982D-6A984BAFB346}" dt="2022-05-24T15:45:12.251" v="517"/>
          <ac:cxnSpMkLst>
            <pc:docMk/>
            <pc:sldMk cId="4256637874" sldId="282"/>
            <ac:cxnSpMk id="21" creationId="{58F5C6C6-F810-67FD-1ABE-14F932DEDB49}"/>
          </ac:cxnSpMkLst>
        </pc:cxnChg>
      </pc:sldChg>
      <pc:sldChg chg="addSp delSp modSp new mod">
        <pc:chgData name="Gianluca Ruberto" userId="f278aeea-2b90-4e09-b169-65ae54a0ab31" providerId="ADAL" clId="{1874EB87-FFD4-4653-982D-6A984BAFB346}" dt="2022-05-27T17:48:29.598" v="8696" actId="20577"/>
        <pc:sldMkLst>
          <pc:docMk/>
          <pc:sldMk cId="2162653679" sldId="283"/>
        </pc:sldMkLst>
        <pc:spChg chg="mod">
          <ac:chgData name="Gianluca Ruberto" userId="f278aeea-2b90-4e09-b169-65ae54a0ab31" providerId="ADAL" clId="{1874EB87-FFD4-4653-982D-6A984BAFB346}" dt="2022-05-24T15:44:26.372" v="507" actId="20577"/>
          <ac:spMkLst>
            <pc:docMk/>
            <pc:sldMk cId="2162653679" sldId="283"/>
            <ac:spMk id="2" creationId="{9E1A00C9-2E19-75DC-E13E-D3316AD4B147}"/>
          </ac:spMkLst>
        </pc:spChg>
        <pc:spChg chg="add del mod">
          <ac:chgData name="Gianluca Ruberto" userId="f278aeea-2b90-4e09-b169-65ae54a0ab31" providerId="ADAL" clId="{1874EB87-FFD4-4653-982D-6A984BAFB346}" dt="2022-05-24T15:44:36.672" v="512"/>
          <ac:spMkLst>
            <pc:docMk/>
            <pc:sldMk cId="2162653679" sldId="283"/>
            <ac:spMk id="3" creationId="{DC77CBC7-ABE0-6A6A-9575-83CF8ED59F5F}"/>
          </ac:spMkLst>
        </pc:spChg>
        <pc:spChg chg="add mod">
          <ac:chgData name="Gianluca Ruberto" userId="f278aeea-2b90-4e09-b169-65ae54a0ab31" providerId="ADAL" clId="{1874EB87-FFD4-4653-982D-6A984BAFB346}" dt="2022-05-27T17:48:29.598" v="8696" actId="20577"/>
          <ac:spMkLst>
            <pc:docMk/>
            <pc:sldMk cId="2162653679" sldId="283"/>
            <ac:spMk id="4" creationId="{4A531025-9672-1651-3040-F3911A859D9A}"/>
          </ac:spMkLst>
        </pc:spChg>
        <pc:spChg chg="mod">
          <ac:chgData name="Gianluca Ruberto" userId="f278aeea-2b90-4e09-b169-65ae54a0ab31" providerId="ADAL" clId="{1874EB87-FFD4-4653-982D-6A984BAFB346}" dt="2022-05-24T15:50:27.816" v="705" actId="20577"/>
          <ac:spMkLst>
            <pc:docMk/>
            <pc:sldMk cId="2162653679" sldId="283"/>
            <ac:spMk id="7" creationId="{6B82AC84-8B75-DF3E-9E42-625149151A39}"/>
          </ac:spMkLst>
        </pc:spChg>
        <pc:spChg chg="mod">
          <ac:chgData name="Gianluca Ruberto" userId="f278aeea-2b90-4e09-b169-65ae54a0ab31" providerId="ADAL" clId="{1874EB87-FFD4-4653-982D-6A984BAFB346}" dt="2022-05-24T15:45:15.185" v="518"/>
          <ac:spMkLst>
            <pc:docMk/>
            <pc:sldMk cId="2162653679" sldId="283"/>
            <ac:spMk id="8" creationId="{C3349D21-576E-46E0-57DA-DA97066379BB}"/>
          </ac:spMkLst>
        </pc:spChg>
        <pc:spChg chg="mod">
          <ac:chgData name="Gianluca Ruberto" userId="f278aeea-2b90-4e09-b169-65ae54a0ab31" providerId="ADAL" clId="{1874EB87-FFD4-4653-982D-6A984BAFB346}" dt="2022-05-24T15:45:15.185" v="518"/>
          <ac:spMkLst>
            <pc:docMk/>
            <pc:sldMk cId="2162653679" sldId="283"/>
            <ac:spMk id="9" creationId="{C5FCE15D-F882-FB6E-62D4-E5E078987850}"/>
          </ac:spMkLst>
        </pc:spChg>
        <pc:spChg chg="mod">
          <ac:chgData name="Gianluca Ruberto" userId="f278aeea-2b90-4e09-b169-65ae54a0ab31" providerId="ADAL" clId="{1874EB87-FFD4-4653-982D-6A984BAFB346}" dt="2022-05-24T15:50:40.758" v="711" actId="20577"/>
          <ac:spMkLst>
            <pc:docMk/>
            <pc:sldMk cId="2162653679" sldId="283"/>
            <ac:spMk id="12" creationId="{553DD6DE-D9C2-E2CD-DC62-B55C26DFD549}"/>
          </ac:spMkLst>
        </pc:spChg>
        <pc:spChg chg="mod">
          <ac:chgData name="Gianluca Ruberto" userId="f278aeea-2b90-4e09-b169-65ae54a0ab31" providerId="ADAL" clId="{1874EB87-FFD4-4653-982D-6A984BAFB346}" dt="2022-05-24T15:45:15.185" v="518"/>
          <ac:spMkLst>
            <pc:docMk/>
            <pc:sldMk cId="2162653679" sldId="283"/>
            <ac:spMk id="13" creationId="{F6B8253E-F77B-F7D0-EF14-699731083738}"/>
          </ac:spMkLst>
        </pc:spChg>
        <pc:spChg chg="mod">
          <ac:chgData name="Gianluca Ruberto" userId="f278aeea-2b90-4e09-b169-65ae54a0ab31" providerId="ADAL" clId="{1874EB87-FFD4-4653-982D-6A984BAFB346}" dt="2022-05-24T15:50:24.622" v="699" actId="20577"/>
          <ac:spMkLst>
            <pc:docMk/>
            <pc:sldMk cId="2162653679" sldId="283"/>
            <ac:spMk id="14" creationId="{31E44519-8B2B-6B80-C4B3-275687130F23}"/>
          </ac:spMkLst>
        </pc:spChg>
        <pc:spChg chg="mod">
          <ac:chgData name="Gianluca Ruberto" userId="f278aeea-2b90-4e09-b169-65ae54a0ab31" providerId="ADAL" clId="{1874EB87-FFD4-4653-982D-6A984BAFB346}" dt="2022-05-24T15:50:32.154" v="706"/>
          <ac:spMkLst>
            <pc:docMk/>
            <pc:sldMk cId="2162653679" sldId="283"/>
            <ac:spMk id="15" creationId="{A2841BCE-3BA0-9197-B235-765878F63897}"/>
          </ac:spMkLst>
        </pc:spChg>
        <pc:spChg chg="mod">
          <ac:chgData name="Gianluca Ruberto" userId="f278aeea-2b90-4e09-b169-65ae54a0ab31" providerId="ADAL" clId="{1874EB87-FFD4-4653-982D-6A984BAFB346}" dt="2022-05-24T15:50:19.546" v="695"/>
          <ac:spMkLst>
            <pc:docMk/>
            <pc:sldMk cId="2162653679" sldId="283"/>
            <ac:spMk id="16" creationId="{85C432B3-5A65-DC52-357F-FF68B571DFC2}"/>
          </ac:spMkLst>
        </pc:spChg>
        <pc:spChg chg="mod">
          <ac:chgData name="Gianluca Ruberto" userId="f278aeea-2b90-4e09-b169-65ae54a0ab31" providerId="ADAL" clId="{1874EB87-FFD4-4653-982D-6A984BAFB346}" dt="2022-05-24T15:50:34.430" v="707"/>
          <ac:spMkLst>
            <pc:docMk/>
            <pc:sldMk cId="2162653679" sldId="283"/>
            <ac:spMk id="18" creationId="{7869F95D-BA36-5A4D-D2C6-E96FF389FA76}"/>
          </ac:spMkLst>
        </pc:spChg>
        <pc:spChg chg="mod">
          <ac:chgData name="Gianluca Ruberto" userId="f278aeea-2b90-4e09-b169-65ae54a0ab31" providerId="ADAL" clId="{1874EB87-FFD4-4653-982D-6A984BAFB346}" dt="2022-05-24T15:50:21.685" v="696"/>
          <ac:spMkLst>
            <pc:docMk/>
            <pc:sldMk cId="2162653679" sldId="283"/>
            <ac:spMk id="19" creationId="{CE011FB7-E9D3-7EDF-A203-333CE8432526}"/>
          </ac:spMkLst>
        </pc:spChg>
        <pc:spChg chg="mod">
          <ac:chgData name="Gianluca Ruberto" userId="f278aeea-2b90-4e09-b169-65ae54a0ab31" providerId="ADAL" clId="{1874EB87-FFD4-4653-982D-6A984BAFB346}" dt="2022-05-24T15:45:15.185" v="518"/>
          <ac:spMkLst>
            <pc:docMk/>
            <pc:sldMk cId="2162653679" sldId="283"/>
            <ac:spMk id="21" creationId="{6C320695-AD5E-5116-9AB2-E800AEC0B854}"/>
          </ac:spMkLst>
        </pc:spChg>
        <pc:spChg chg="mod">
          <ac:chgData name="Gianluca Ruberto" userId="f278aeea-2b90-4e09-b169-65ae54a0ab31" providerId="ADAL" clId="{1874EB87-FFD4-4653-982D-6A984BAFB346}" dt="2022-05-24T15:50:56.523" v="712" actId="20577"/>
          <ac:spMkLst>
            <pc:docMk/>
            <pc:sldMk cId="2162653679" sldId="283"/>
            <ac:spMk id="22" creationId="{EC2C68CD-0C84-FC9A-D54C-A30CB7D5E9D3}"/>
          </ac:spMkLst>
        </pc:spChg>
        <pc:grpChg chg="add mod">
          <ac:chgData name="Gianluca Ruberto" userId="f278aeea-2b90-4e09-b169-65ae54a0ab31" providerId="ADAL" clId="{1874EB87-FFD4-4653-982D-6A984BAFB346}" dt="2022-05-24T15:45:15.185" v="518"/>
          <ac:grpSpMkLst>
            <pc:docMk/>
            <pc:sldMk cId="2162653679" sldId="283"/>
            <ac:grpSpMk id="6" creationId="{7914CB84-D602-9B58-EC3C-28CD0BFA8C5C}"/>
          </ac:grpSpMkLst>
        </pc:grpChg>
        <pc:picChg chg="add del mod">
          <ac:chgData name="Gianluca Ruberto" userId="f278aeea-2b90-4e09-b169-65ae54a0ab31" providerId="ADAL" clId="{1874EB87-FFD4-4653-982D-6A984BAFB346}" dt="2022-05-24T15:50:59.612" v="713" actId="478"/>
          <ac:picMkLst>
            <pc:docMk/>
            <pc:sldMk cId="2162653679" sldId="283"/>
            <ac:picMk id="9217" creationId="{81C38D9C-3BEB-4AF0-D40C-562E692EFB76}"/>
          </ac:picMkLst>
        </pc:picChg>
        <pc:cxnChg chg="mod">
          <ac:chgData name="Gianluca Ruberto" userId="f278aeea-2b90-4e09-b169-65ae54a0ab31" providerId="ADAL" clId="{1874EB87-FFD4-4653-982D-6A984BAFB346}" dt="2022-05-24T15:45:15.185" v="518"/>
          <ac:cxnSpMkLst>
            <pc:docMk/>
            <pc:sldMk cId="2162653679" sldId="283"/>
            <ac:cxnSpMk id="10" creationId="{4E032F6F-5C0B-C314-D938-D89822FC7A67}"/>
          </ac:cxnSpMkLst>
        </pc:cxnChg>
        <pc:cxnChg chg="mod">
          <ac:chgData name="Gianluca Ruberto" userId="f278aeea-2b90-4e09-b169-65ae54a0ab31" providerId="ADAL" clId="{1874EB87-FFD4-4653-982D-6A984BAFB346}" dt="2022-05-24T15:45:15.185" v="518"/>
          <ac:cxnSpMkLst>
            <pc:docMk/>
            <pc:sldMk cId="2162653679" sldId="283"/>
            <ac:cxnSpMk id="11" creationId="{42833AEE-1F39-C29A-C4C2-638AEF2A7880}"/>
          </ac:cxnSpMkLst>
        </pc:cxnChg>
        <pc:cxnChg chg="mod">
          <ac:chgData name="Gianluca Ruberto" userId="f278aeea-2b90-4e09-b169-65ae54a0ab31" providerId="ADAL" clId="{1874EB87-FFD4-4653-982D-6A984BAFB346}" dt="2022-05-24T15:45:15.185" v="518"/>
          <ac:cxnSpMkLst>
            <pc:docMk/>
            <pc:sldMk cId="2162653679" sldId="283"/>
            <ac:cxnSpMk id="17" creationId="{0E30E226-1875-E03B-D143-F2DCE8F41BD7}"/>
          </ac:cxnSpMkLst>
        </pc:cxnChg>
        <pc:cxnChg chg="mod">
          <ac:chgData name="Gianluca Ruberto" userId="f278aeea-2b90-4e09-b169-65ae54a0ab31" providerId="ADAL" clId="{1874EB87-FFD4-4653-982D-6A984BAFB346}" dt="2022-05-24T15:45:15.185" v="518"/>
          <ac:cxnSpMkLst>
            <pc:docMk/>
            <pc:sldMk cId="2162653679" sldId="283"/>
            <ac:cxnSpMk id="20" creationId="{CA54B755-DE63-EA76-E50C-8BD1675863CA}"/>
          </ac:cxnSpMkLst>
        </pc:cxnChg>
      </pc:sldChg>
      <pc:sldChg chg="modSp new mod">
        <pc:chgData name="Gianluca Ruberto" userId="f278aeea-2b90-4e09-b169-65ae54a0ab31" providerId="ADAL" clId="{1874EB87-FFD4-4653-982D-6A984BAFB346}" dt="2022-05-27T17:57:06.925" v="8782" actId="403"/>
        <pc:sldMkLst>
          <pc:docMk/>
          <pc:sldMk cId="1964500086" sldId="284"/>
        </pc:sldMkLst>
        <pc:spChg chg="mod">
          <ac:chgData name="Gianluca Ruberto" userId="f278aeea-2b90-4e09-b169-65ae54a0ab31" providerId="ADAL" clId="{1874EB87-FFD4-4653-982D-6A984BAFB346}" dt="2022-05-27T17:57:06.925" v="8782" actId="403"/>
          <ac:spMkLst>
            <pc:docMk/>
            <pc:sldMk cId="1964500086" sldId="284"/>
            <ac:spMk id="2" creationId="{10D0526E-196F-763B-580F-B8B400FEF557}"/>
          </ac:spMkLst>
        </pc:spChg>
      </pc:sldChg>
      <pc:sldChg chg="modSp new mod ord">
        <pc:chgData name="Gianluca Ruberto" userId="f278aeea-2b90-4e09-b169-65ae54a0ab31" providerId="ADAL" clId="{1874EB87-FFD4-4653-982D-6A984BAFB346}" dt="2022-05-27T18:00:57.797" v="8784"/>
        <pc:sldMkLst>
          <pc:docMk/>
          <pc:sldMk cId="3573415771" sldId="285"/>
        </pc:sldMkLst>
        <pc:spChg chg="mod">
          <ac:chgData name="Gianluca Ruberto" userId="f278aeea-2b90-4e09-b169-65ae54a0ab31" providerId="ADAL" clId="{1874EB87-FFD4-4653-982D-6A984BAFB346}" dt="2022-05-24T15:31:09.615" v="400"/>
          <ac:spMkLst>
            <pc:docMk/>
            <pc:sldMk cId="3573415771" sldId="285"/>
            <ac:spMk id="2" creationId="{F8A877D6-71E2-BC78-C63C-F02E60761AAF}"/>
          </ac:spMkLst>
        </pc:spChg>
      </pc:sldChg>
      <pc:sldChg chg="modSp new mod">
        <pc:chgData name="Gianluca Ruberto" userId="f278aeea-2b90-4e09-b169-65ae54a0ab31" providerId="ADAL" clId="{1874EB87-FFD4-4653-982D-6A984BAFB346}" dt="2022-05-28T10:47:59.111" v="10760" actId="1076"/>
        <pc:sldMkLst>
          <pc:docMk/>
          <pc:sldMk cId="1406563394" sldId="286"/>
        </pc:sldMkLst>
        <pc:spChg chg="mod">
          <ac:chgData name="Gianluca Ruberto" userId="f278aeea-2b90-4e09-b169-65ae54a0ab31" providerId="ADAL" clId="{1874EB87-FFD4-4653-982D-6A984BAFB346}" dt="2022-05-28T10:47:59.111" v="10760" actId="1076"/>
          <ac:spMkLst>
            <pc:docMk/>
            <pc:sldMk cId="1406563394" sldId="286"/>
            <ac:spMk id="2" creationId="{1C9B89C5-3CE7-6FAA-5DAE-A14A3FA37C24}"/>
          </ac:spMkLst>
        </pc:spChg>
      </pc:sldChg>
      <pc:sldChg chg="addSp delSp modSp new mod">
        <pc:chgData name="Gianluca Ruberto" userId="f278aeea-2b90-4e09-b169-65ae54a0ab31" providerId="ADAL" clId="{1874EB87-FFD4-4653-982D-6A984BAFB346}" dt="2022-05-28T10:10:12.596" v="9864" actId="20577"/>
        <pc:sldMkLst>
          <pc:docMk/>
          <pc:sldMk cId="3330723525" sldId="287"/>
        </pc:sldMkLst>
        <pc:spChg chg="add del mod">
          <ac:chgData name="Gianluca Ruberto" userId="f278aeea-2b90-4e09-b169-65ae54a0ab31" providerId="ADAL" clId="{1874EB87-FFD4-4653-982D-6A984BAFB346}" dt="2022-05-28T09:53:02.075" v="9431" actId="255"/>
          <ac:spMkLst>
            <pc:docMk/>
            <pc:sldMk cId="3330723525" sldId="287"/>
            <ac:spMk id="2" creationId="{92BF41DD-F2E4-2BA4-5075-9EC4899C51FC}"/>
          </ac:spMkLst>
        </pc:spChg>
        <pc:spChg chg="add del mod">
          <ac:chgData name="Gianluca Ruberto" userId="f278aeea-2b90-4e09-b169-65ae54a0ab31" providerId="ADAL" clId="{1874EB87-FFD4-4653-982D-6A984BAFB346}" dt="2022-05-28T09:52:52.949" v="9429" actId="478"/>
          <ac:spMkLst>
            <pc:docMk/>
            <pc:sldMk cId="3330723525" sldId="287"/>
            <ac:spMk id="4" creationId="{5D908E6B-6360-E7F7-BC80-D41B25F6F9BA}"/>
          </ac:spMkLst>
        </pc:spChg>
        <pc:spChg chg="add del mod">
          <ac:chgData name="Gianluca Ruberto" userId="f278aeea-2b90-4e09-b169-65ae54a0ab31" providerId="ADAL" clId="{1874EB87-FFD4-4653-982D-6A984BAFB346}" dt="2022-05-28T09:52:51.887" v="9427" actId="767"/>
          <ac:spMkLst>
            <pc:docMk/>
            <pc:sldMk cId="3330723525" sldId="287"/>
            <ac:spMk id="5" creationId="{EDC51E68-B7ED-0662-0953-46AFB1E63F20}"/>
          </ac:spMkLst>
        </pc:spChg>
        <pc:spChg chg="add mod">
          <ac:chgData name="Gianluca Ruberto" userId="f278aeea-2b90-4e09-b169-65ae54a0ab31" providerId="ADAL" clId="{1874EB87-FFD4-4653-982D-6A984BAFB346}" dt="2022-05-28T10:10:12.596" v="9864" actId="20577"/>
          <ac:spMkLst>
            <pc:docMk/>
            <pc:sldMk cId="3330723525" sldId="287"/>
            <ac:spMk id="6" creationId="{7A593D3E-2949-83E2-E71B-FE6B82C0C644}"/>
          </ac:spMkLst>
        </pc:spChg>
        <pc:spChg chg="add mod">
          <ac:chgData name="Gianluca Ruberto" userId="f278aeea-2b90-4e09-b169-65ae54a0ab31" providerId="ADAL" clId="{1874EB87-FFD4-4653-982D-6A984BAFB346}" dt="2022-05-28T09:56:12.240" v="9538" actId="20577"/>
          <ac:spMkLst>
            <pc:docMk/>
            <pc:sldMk cId="3330723525" sldId="287"/>
            <ac:spMk id="7" creationId="{6AB88D09-EE61-127C-3900-D07BD62EE517}"/>
          </ac:spMkLst>
        </pc:spChg>
        <pc:spChg chg="add del">
          <ac:chgData name="Gianluca Ruberto" userId="f278aeea-2b90-4e09-b169-65ae54a0ab31" providerId="ADAL" clId="{1874EB87-FFD4-4653-982D-6A984BAFB346}" dt="2022-05-28T09:57:36.079" v="9598"/>
          <ac:spMkLst>
            <pc:docMk/>
            <pc:sldMk cId="3330723525" sldId="287"/>
            <ac:spMk id="8" creationId="{CAFFA44F-192E-DA20-B30C-8D83AE3AF346}"/>
          </ac:spMkLst>
        </pc:spChg>
        <pc:spChg chg="add mod">
          <ac:chgData name="Gianluca Ruberto" userId="f278aeea-2b90-4e09-b169-65ae54a0ab31" providerId="ADAL" clId="{1874EB87-FFD4-4653-982D-6A984BAFB346}" dt="2022-05-28T09:57:43.630" v="9600" actId="20577"/>
          <ac:spMkLst>
            <pc:docMk/>
            <pc:sldMk cId="3330723525" sldId="287"/>
            <ac:spMk id="9" creationId="{0428F061-7B5F-9D4A-1C17-8D62D0C7F533}"/>
          </ac:spMkLst>
        </pc:spChg>
        <pc:spChg chg="add mod">
          <ac:chgData name="Gianluca Ruberto" userId="f278aeea-2b90-4e09-b169-65ae54a0ab31" providerId="ADAL" clId="{1874EB87-FFD4-4653-982D-6A984BAFB346}" dt="2022-05-28T09:58:21.226" v="9603" actId="20577"/>
          <ac:spMkLst>
            <pc:docMk/>
            <pc:sldMk cId="3330723525" sldId="287"/>
            <ac:spMk id="10" creationId="{FE7AFADF-CD9C-E9FE-6E04-8156E7970A08}"/>
          </ac:spMkLst>
        </pc:spChg>
        <pc:spChg chg="add mod">
          <ac:chgData name="Gianluca Ruberto" userId="f278aeea-2b90-4e09-b169-65ae54a0ab31" providerId="ADAL" clId="{1874EB87-FFD4-4653-982D-6A984BAFB346}" dt="2022-05-28T09:58:37.817" v="9606" actId="20577"/>
          <ac:spMkLst>
            <pc:docMk/>
            <pc:sldMk cId="3330723525" sldId="287"/>
            <ac:spMk id="11" creationId="{91B8680D-754D-404D-9AED-2FD6113B6E67}"/>
          </ac:spMkLst>
        </pc:spChg>
        <pc:spChg chg="add mod">
          <ac:chgData name="Gianluca Ruberto" userId="f278aeea-2b90-4e09-b169-65ae54a0ab31" providerId="ADAL" clId="{1874EB87-FFD4-4653-982D-6A984BAFB346}" dt="2022-05-28T09:58:58.022" v="9609" actId="20577"/>
          <ac:spMkLst>
            <pc:docMk/>
            <pc:sldMk cId="3330723525" sldId="287"/>
            <ac:spMk id="12" creationId="{893D43F8-00CA-9331-99DF-1199DDE8058B}"/>
          </ac:spMkLst>
        </pc:spChg>
        <pc:spChg chg="add mod">
          <ac:chgData name="Gianluca Ruberto" userId="f278aeea-2b90-4e09-b169-65ae54a0ab31" providerId="ADAL" clId="{1874EB87-FFD4-4653-982D-6A984BAFB346}" dt="2022-05-28T10:00:22.147" v="9644" actId="20577"/>
          <ac:spMkLst>
            <pc:docMk/>
            <pc:sldMk cId="3330723525" sldId="287"/>
            <ac:spMk id="13" creationId="{11C153F2-A55E-C88E-D23D-63D8CE920EF6}"/>
          </ac:spMkLst>
        </pc:spChg>
        <pc:spChg chg="add mod">
          <ac:chgData name="Gianluca Ruberto" userId="f278aeea-2b90-4e09-b169-65ae54a0ab31" providerId="ADAL" clId="{1874EB87-FFD4-4653-982D-6A984BAFB346}" dt="2022-05-28T10:00:45.171" v="9647" actId="20577"/>
          <ac:spMkLst>
            <pc:docMk/>
            <pc:sldMk cId="3330723525" sldId="287"/>
            <ac:spMk id="14" creationId="{8E259C81-0B56-671C-AAB1-90B9D0277D7A}"/>
          </ac:spMkLst>
        </pc:spChg>
        <pc:spChg chg="add mod">
          <ac:chgData name="Gianluca Ruberto" userId="f278aeea-2b90-4e09-b169-65ae54a0ab31" providerId="ADAL" clId="{1874EB87-FFD4-4653-982D-6A984BAFB346}" dt="2022-05-28T10:01:06.974" v="9650" actId="20577"/>
          <ac:spMkLst>
            <pc:docMk/>
            <pc:sldMk cId="3330723525" sldId="287"/>
            <ac:spMk id="15" creationId="{8E720F65-BBA6-970E-CDBD-D788BDC1D031}"/>
          </ac:spMkLst>
        </pc:spChg>
        <pc:spChg chg="add mod">
          <ac:chgData name="Gianluca Ruberto" userId="f278aeea-2b90-4e09-b169-65ae54a0ab31" providerId="ADAL" clId="{1874EB87-FFD4-4653-982D-6A984BAFB346}" dt="2022-05-28T10:02:01.322" v="9687" actId="20577"/>
          <ac:spMkLst>
            <pc:docMk/>
            <pc:sldMk cId="3330723525" sldId="287"/>
            <ac:spMk id="16" creationId="{0B466210-FE04-4621-9F05-C90CC1981CA3}"/>
          </ac:spMkLst>
        </pc:spChg>
        <pc:spChg chg="add mod">
          <ac:chgData name="Gianluca Ruberto" userId="f278aeea-2b90-4e09-b169-65ae54a0ab31" providerId="ADAL" clId="{1874EB87-FFD4-4653-982D-6A984BAFB346}" dt="2022-05-28T10:02:24.432" v="9690" actId="20577"/>
          <ac:spMkLst>
            <pc:docMk/>
            <pc:sldMk cId="3330723525" sldId="287"/>
            <ac:spMk id="17" creationId="{0C885CE0-CBEE-B0EE-80CA-B8DC2856EDF2}"/>
          </ac:spMkLst>
        </pc:spChg>
        <pc:spChg chg="add mod">
          <ac:chgData name="Gianluca Ruberto" userId="f278aeea-2b90-4e09-b169-65ae54a0ab31" providerId="ADAL" clId="{1874EB87-FFD4-4653-982D-6A984BAFB346}" dt="2022-05-28T10:02:43.389" v="9693" actId="20577"/>
          <ac:spMkLst>
            <pc:docMk/>
            <pc:sldMk cId="3330723525" sldId="287"/>
            <ac:spMk id="18" creationId="{906BEBD6-C487-59B9-A5EF-2427C81CE1E8}"/>
          </ac:spMkLst>
        </pc:spChg>
        <pc:spChg chg="add mod">
          <ac:chgData name="Gianluca Ruberto" userId="f278aeea-2b90-4e09-b169-65ae54a0ab31" providerId="ADAL" clId="{1874EB87-FFD4-4653-982D-6A984BAFB346}" dt="2022-05-28T10:09:58.624" v="9862" actId="207"/>
          <ac:spMkLst>
            <pc:docMk/>
            <pc:sldMk cId="3330723525" sldId="287"/>
            <ac:spMk id="19" creationId="{6F124D99-7957-25D9-F47E-E41B31C4B798}"/>
          </ac:spMkLst>
        </pc:spChg>
        <pc:spChg chg="add mod">
          <ac:chgData name="Gianluca Ruberto" userId="f278aeea-2b90-4e09-b169-65ae54a0ab31" providerId="ADAL" clId="{1874EB87-FFD4-4653-982D-6A984BAFB346}" dt="2022-05-28T10:04:50.518" v="9751" actId="6549"/>
          <ac:spMkLst>
            <pc:docMk/>
            <pc:sldMk cId="3330723525" sldId="287"/>
            <ac:spMk id="20" creationId="{186828B3-A934-A8F2-8D47-7555442A08AB}"/>
          </ac:spMkLst>
        </pc:spChg>
        <pc:spChg chg="add mod">
          <ac:chgData name="Gianluca Ruberto" userId="f278aeea-2b90-4e09-b169-65ae54a0ab31" providerId="ADAL" clId="{1874EB87-FFD4-4653-982D-6A984BAFB346}" dt="2022-05-28T10:05:14.830" v="9754" actId="20577"/>
          <ac:spMkLst>
            <pc:docMk/>
            <pc:sldMk cId="3330723525" sldId="287"/>
            <ac:spMk id="21" creationId="{41C3C11C-F75F-5E95-B7C8-A8C576476381}"/>
          </ac:spMkLst>
        </pc:spChg>
        <pc:spChg chg="add del mod">
          <ac:chgData name="Gianluca Ruberto" userId="f278aeea-2b90-4e09-b169-65ae54a0ab31" providerId="ADAL" clId="{1874EB87-FFD4-4653-982D-6A984BAFB346}" dt="2022-05-28T10:05:41.265" v="9759" actId="478"/>
          <ac:spMkLst>
            <pc:docMk/>
            <pc:sldMk cId="3330723525" sldId="287"/>
            <ac:spMk id="22" creationId="{D3465370-570E-D4A0-DAC8-7C9FC014C67D}"/>
          </ac:spMkLst>
        </pc:spChg>
        <pc:spChg chg="add mod">
          <ac:chgData name="Gianluca Ruberto" userId="f278aeea-2b90-4e09-b169-65ae54a0ab31" providerId="ADAL" clId="{1874EB87-FFD4-4653-982D-6A984BAFB346}" dt="2022-05-28T10:06:31.260" v="9795" actId="20577"/>
          <ac:spMkLst>
            <pc:docMk/>
            <pc:sldMk cId="3330723525" sldId="287"/>
            <ac:spMk id="23" creationId="{EC65847D-8EBA-9363-AECE-5D0BBD5C6AE3}"/>
          </ac:spMkLst>
        </pc:spChg>
        <pc:spChg chg="add mod">
          <ac:chgData name="Gianluca Ruberto" userId="f278aeea-2b90-4e09-b169-65ae54a0ab31" providerId="ADAL" clId="{1874EB87-FFD4-4653-982D-6A984BAFB346}" dt="2022-05-28T10:06:48.475" v="9798" actId="20577"/>
          <ac:spMkLst>
            <pc:docMk/>
            <pc:sldMk cId="3330723525" sldId="287"/>
            <ac:spMk id="24" creationId="{DEFED0BF-8F6B-56EC-DD10-A45E92E945DE}"/>
          </ac:spMkLst>
        </pc:spChg>
        <pc:spChg chg="add mod">
          <ac:chgData name="Gianluca Ruberto" userId="f278aeea-2b90-4e09-b169-65ae54a0ab31" providerId="ADAL" clId="{1874EB87-FFD4-4653-982D-6A984BAFB346}" dt="2022-05-28T10:07:06.637" v="9801" actId="20577"/>
          <ac:spMkLst>
            <pc:docMk/>
            <pc:sldMk cId="3330723525" sldId="287"/>
            <ac:spMk id="25" creationId="{BBD8AC26-6E2F-5814-EA3E-4F08BA788044}"/>
          </ac:spMkLst>
        </pc:spChg>
        <pc:spChg chg="add mod">
          <ac:chgData name="Gianluca Ruberto" userId="f278aeea-2b90-4e09-b169-65ae54a0ab31" providerId="ADAL" clId="{1874EB87-FFD4-4653-982D-6A984BAFB346}" dt="2022-05-28T10:08:43.532" v="9849" actId="20577"/>
          <ac:spMkLst>
            <pc:docMk/>
            <pc:sldMk cId="3330723525" sldId="287"/>
            <ac:spMk id="26" creationId="{D92324EA-3F1A-3328-2154-5E1D8A147CB4}"/>
          </ac:spMkLst>
        </pc:spChg>
        <pc:spChg chg="add mod">
          <ac:chgData name="Gianluca Ruberto" userId="f278aeea-2b90-4e09-b169-65ae54a0ab31" providerId="ADAL" clId="{1874EB87-FFD4-4653-982D-6A984BAFB346}" dt="2022-05-28T10:09:05.250" v="9852" actId="20577"/>
          <ac:spMkLst>
            <pc:docMk/>
            <pc:sldMk cId="3330723525" sldId="287"/>
            <ac:spMk id="27" creationId="{6317773C-7740-D514-AFE0-F0D90A736D4C}"/>
          </ac:spMkLst>
        </pc:spChg>
        <pc:spChg chg="add mod">
          <ac:chgData name="Gianluca Ruberto" userId="f278aeea-2b90-4e09-b169-65ae54a0ab31" providerId="ADAL" clId="{1874EB87-FFD4-4653-982D-6A984BAFB346}" dt="2022-05-28T10:09:23.736" v="9855" actId="20577"/>
          <ac:spMkLst>
            <pc:docMk/>
            <pc:sldMk cId="3330723525" sldId="287"/>
            <ac:spMk id="28" creationId="{FF918DE6-F517-52BD-68FB-1F1ECE4DFAED}"/>
          </ac:spMkLst>
        </pc:spChg>
        <pc:spChg chg="add mod">
          <ac:chgData name="Gianluca Ruberto" userId="f278aeea-2b90-4e09-b169-65ae54a0ab31" providerId="ADAL" clId="{1874EB87-FFD4-4653-982D-6A984BAFB346}" dt="2022-05-28T10:09:40.583" v="9858" actId="20577"/>
          <ac:spMkLst>
            <pc:docMk/>
            <pc:sldMk cId="3330723525" sldId="287"/>
            <ac:spMk id="29" creationId="{835D3DA3-4FD1-BE2C-8DE8-6D9AC47025B6}"/>
          </ac:spMkLst>
        </pc:spChg>
      </pc:sldChg>
      <pc:sldChg chg="modSp new mod">
        <pc:chgData name="Gianluca Ruberto" userId="f278aeea-2b90-4e09-b169-65ae54a0ab31" providerId="ADAL" clId="{1874EB87-FFD4-4653-982D-6A984BAFB346}" dt="2022-05-24T15:31:32.645" v="406"/>
        <pc:sldMkLst>
          <pc:docMk/>
          <pc:sldMk cId="3816305075" sldId="288"/>
        </pc:sldMkLst>
        <pc:spChg chg="mod">
          <ac:chgData name="Gianluca Ruberto" userId="f278aeea-2b90-4e09-b169-65ae54a0ab31" providerId="ADAL" clId="{1874EB87-FFD4-4653-982D-6A984BAFB346}" dt="2022-05-24T15:31:32.645" v="406"/>
          <ac:spMkLst>
            <pc:docMk/>
            <pc:sldMk cId="3816305075" sldId="288"/>
            <ac:spMk id="2" creationId="{5070DA47-216B-A011-5407-B0306D418D47}"/>
          </ac:spMkLst>
        </pc:spChg>
      </pc:sldChg>
      <pc:sldChg chg="addSp delSp modSp new mod">
        <pc:chgData name="Gianluca Ruberto" userId="f278aeea-2b90-4e09-b169-65ae54a0ab31" providerId="ADAL" clId="{1874EB87-FFD4-4653-982D-6A984BAFB346}" dt="2022-05-27T17:48:44.604" v="8701" actId="1076"/>
        <pc:sldMkLst>
          <pc:docMk/>
          <pc:sldMk cId="1488432630" sldId="289"/>
        </pc:sldMkLst>
        <pc:spChg chg="mod">
          <ac:chgData name="Gianluca Ruberto" userId="f278aeea-2b90-4e09-b169-65ae54a0ab31" providerId="ADAL" clId="{1874EB87-FFD4-4653-982D-6A984BAFB346}" dt="2022-05-24T15:57:26.112" v="764" actId="20577"/>
          <ac:spMkLst>
            <pc:docMk/>
            <pc:sldMk cId="1488432630" sldId="289"/>
            <ac:spMk id="2" creationId="{6D1815D2-DB72-7253-BAB6-FDBFC1D08CE2}"/>
          </ac:spMkLst>
        </pc:spChg>
        <pc:spChg chg="add mod">
          <ac:chgData name="Gianluca Ruberto" userId="f278aeea-2b90-4e09-b169-65ae54a0ab31" providerId="ADAL" clId="{1874EB87-FFD4-4653-982D-6A984BAFB346}" dt="2022-05-27T17:48:38.514" v="8699" actId="20577"/>
          <ac:spMkLst>
            <pc:docMk/>
            <pc:sldMk cId="1488432630" sldId="289"/>
            <ac:spMk id="3" creationId="{98B665CB-83D6-DD50-0FFA-33E7D3D3FB1E}"/>
          </ac:spMkLst>
        </pc:spChg>
        <pc:spChg chg="add del">
          <ac:chgData name="Gianluca Ruberto" userId="f278aeea-2b90-4e09-b169-65ae54a0ab31" providerId="ADAL" clId="{1874EB87-FFD4-4653-982D-6A984BAFB346}" dt="2022-05-27T17:48:28.970" v="8695"/>
          <ac:spMkLst>
            <pc:docMk/>
            <pc:sldMk cId="1488432630" sldId="289"/>
            <ac:spMk id="4" creationId="{DEBB41AB-ADDF-BF94-2D55-E99B6AF6BA4F}"/>
          </ac:spMkLst>
        </pc:spChg>
        <pc:spChg chg="add del">
          <ac:chgData name="Gianluca Ruberto" userId="f278aeea-2b90-4e09-b169-65ae54a0ab31" providerId="ADAL" clId="{1874EB87-FFD4-4653-982D-6A984BAFB346}" dt="2022-05-27T17:48:37.530" v="8698"/>
          <ac:spMkLst>
            <pc:docMk/>
            <pc:sldMk cId="1488432630" sldId="289"/>
            <ac:spMk id="5" creationId="{BAD63FA2-3E8D-350F-7C71-7ED3F1473949}"/>
          </ac:spMkLst>
        </pc:spChg>
        <pc:spChg chg="add mod">
          <ac:chgData name="Gianluca Ruberto" userId="f278aeea-2b90-4e09-b169-65ae54a0ab31" providerId="ADAL" clId="{1874EB87-FFD4-4653-982D-6A984BAFB346}" dt="2022-05-27T17:48:44.604" v="8701" actId="1076"/>
          <ac:spMkLst>
            <pc:docMk/>
            <pc:sldMk cId="1488432630" sldId="289"/>
            <ac:spMk id="6" creationId="{C9D89530-FE45-A830-F942-BCB407B50497}"/>
          </ac:spMkLst>
        </pc:spChg>
      </pc:sldChg>
      <pc:sldChg chg="modSp new del mod">
        <pc:chgData name="Gianluca Ruberto" userId="f278aeea-2b90-4e09-b169-65ae54a0ab31" providerId="ADAL" clId="{1874EB87-FFD4-4653-982D-6A984BAFB346}" dt="2022-05-27T17:48:49.886" v="8702" actId="47"/>
        <pc:sldMkLst>
          <pc:docMk/>
          <pc:sldMk cId="728655538" sldId="290"/>
        </pc:sldMkLst>
        <pc:spChg chg="mod">
          <ac:chgData name="Gianluca Ruberto" userId="f278aeea-2b90-4e09-b169-65ae54a0ab31" providerId="ADAL" clId="{1874EB87-FFD4-4653-982D-6A984BAFB346}" dt="2022-05-24T15:57:34.845" v="791" actId="20577"/>
          <ac:spMkLst>
            <pc:docMk/>
            <pc:sldMk cId="728655538" sldId="290"/>
            <ac:spMk id="2" creationId="{B7E59FEB-C5EC-1431-A916-6255D88EBE65}"/>
          </ac:spMkLst>
        </pc:spChg>
      </pc:sldChg>
      <pc:sldChg chg="addSp modSp new del mod">
        <pc:chgData name="Gianluca Ruberto" userId="f278aeea-2b90-4e09-b169-65ae54a0ab31" providerId="ADAL" clId="{1874EB87-FFD4-4653-982D-6A984BAFB346}" dt="2022-05-27T17:48:51.870" v="8703" actId="47"/>
        <pc:sldMkLst>
          <pc:docMk/>
          <pc:sldMk cId="473205902" sldId="291"/>
        </pc:sldMkLst>
        <pc:spChg chg="mod">
          <ac:chgData name="Gianluca Ruberto" userId="f278aeea-2b90-4e09-b169-65ae54a0ab31" providerId="ADAL" clId="{1874EB87-FFD4-4653-982D-6A984BAFB346}" dt="2022-05-24T15:57:55.791" v="845" actId="20577"/>
          <ac:spMkLst>
            <pc:docMk/>
            <pc:sldMk cId="473205902" sldId="291"/>
            <ac:spMk id="2" creationId="{F4FA72CA-66CF-E47B-1E1B-F3F3A15212A3}"/>
          </ac:spMkLst>
        </pc:spChg>
        <pc:spChg chg="add mod">
          <ac:chgData name="Gianluca Ruberto" userId="f278aeea-2b90-4e09-b169-65ae54a0ab31" providerId="ADAL" clId="{1874EB87-FFD4-4653-982D-6A984BAFB346}" dt="2022-05-24T15:59:09.593" v="871" actId="1076"/>
          <ac:spMkLst>
            <pc:docMk/>
            <pc:sldMk cId="473205902" sldId="291"/>
            <ac:spMk id="3" creationId="{33F91147-2A28-7393-C5C2-8A28820ED336}"/>
          </ac:spMkLst>
        </pc:spChg>
      </pc:sldChg>
      <pc:sldChg chg="addSp delSp modSp new mod">
        <pc:chgData name="Gianluca Ruberto" userId="f278aeea-2b90-4e09-b169-65ae54a0ab31" providerId="ADAL" clId="{1874EB87-FFD4-4653-982D-6A984BAFB346}" dt="2022-05-27T17:49:22.780" v="8706" actId="1076"/>
        <pc:sldMkLst>
          <pc:docMk/>
          <pc:sldMk cId="4048268655" sldId="292"/>
        </pc:sldMkLst>
        <pc:spChg chg="mod">
          <ac:chgData name="Gianluca Ruberto" userId="f278aeea-2b90-4e09-b169-65ae54a0ab31" providerId="ADAL" clId="{1874EB87-FFD4-4653-982D-6A984BAFB346}" dt="2022-05-24T16:00:10.586" v="937" actId="20577"/>
          <ac:spMkLst>
            <pc:docMk/>
            <pc:sldMk cId="4048268655" sldId="292"/>
            <ac:spMk id="2" creationId="{5588466E-DD77-440A-4524-46E9DBFA48F2}"/>
          </ac:spMkLst>
        </pc:spChg>
        <pc:spChg chg="add del mod">
          <ac:chgData name="Gianluca Ruberto" userId="f278aeea-2b90-4e09-b169-65ae54a0ab31" providerId="ADAL" clId="{1874EB87-FFD4-4653-982D-6A984BAFB346}" dt="2022-05-27T17:49:18.359" v="8704" actId="478"/>
          <ac:spMkLst>
            <pc:docMk/>
            <pc:sldMk cId="4048268655" sldId="292"/>
            <ac:spMk id="3" creationId="{17CF6461-68BF-AA32-94C9-8A349031DA82}"/>
          </ac:spMkLst>
        </pc:spChg>
        <pc:spChg chg="add mod">
          <ac:chgData name="Gianluca Ruberto" userId="f278aeea-2b90-4e09-b169-65ae54a0ab31" providerId="ADAL" clId="{1874EB87-FFD4-4653-982D-6A984BAFB346}" dt="2022-05-27T17:49:22.780" v="8706" actId="1076"/>
          <ac:spMkLst>
            <pc:docMk/>
            <pc:sldMk cId="4048268655" sldId="292"/>
            <ac:spMk id="4" creationId="{1AE2573A-7899-B133-5703-63A0F4575F79}"/>
          </ac:spMkLst>
        </pc:spChg>
      </pc:sldChg>
      <pc:sldChg chg="modSp add del mod">
        <pc:chgData name="Gianluca Ruberto" userId="f278aeea-2b90-4e09-b169-65ae54a0ab31" providerId="ADAL" clId="{1874EB87-FFD4-4653-982D-6A984BAFB346}" dt="2022-05-27T17:49:24.883" v="8707" actId="47"/>
        <pc:sldMkLst>
          <pc:docMk/>
          <pc:sldMk cId="1259013995" sldId="293"/>
        </pc:sldMkLst>
        <pc:spChg chg="mod">
          <ac:chgData name="Gianluca Ruberto" userId="f278aeea-2b90-4e09-b169-65ae54a0ab31" providerId="ADAL" clId="{1874EB87-FFD4-4653-982D-6A984BAFB346}" dt="2022-05-24T16:00:20.056" v="954" actId="20577"/>
          <ac:spMkLst>
            <pc:docMk/>
            <pc:sldMk cId="1259013995" sldId="293"/>
            <ac:spMk id="2" creationId="{5588466E-DD77-440A-4524-46E9DBFA48F2}"/>
          </ac:spMkLst>
        </pc:spChg>
      </pc:sldChg>
      <pc:sldChg chg="addSp modSp add del mod">
        <pc:chgData name="Gianluca Ruberto" userId="f278aeea-2b90-4e09-b169-65ae54a0ab31" providerId="ADAL" clId="{1874EB87-FFD4-4653-982D-6A984BAFB346}" dt="2022-05-27T17:49:26.243" v="8708" actId="47"/>
        <pc:sldMkLst>
          <pc:docMk/>
          <pc:sldMk cId="3546090238" sldId="294"/>
        </pc:sldMkLst>
        <pc:spChg chg="mod">
          <ac:chgData name="Gianluca Ruberto" userId="f278aeea-2b90-4e09-b169-65ae54a0ab31" providerId="ADAL" clId="{1874EB87-FFD4-4653-982D-6A984BAFB346}" dt="2022-05-24T16:00:38.660" v="971" actId="20577"/>
          <ac:spMkLst>
            <pc:docMk/>
            <pc:sldMk cId="3546090238" sldId="294"/>
            <ac:spMk id="2" creationId="{5588466E-DD77-440A-4524-46E9DBFA48F2}"/>
          </ac:spMkLst>
        </pc:spChg>
        <pc:spChg chg="add mod">
          <ac:chgData name="Gianluca Ruberto" userId="f278aeea-2b90-4e09-b169-65ae54a0ab31" providerId="ADAL" clId="{1874EB87-FFD4-4653-982D-6A984BAFB346}" dt="2022-05-24T16:01:24.838" v="975" actId="1076"/>
          <ac:spMkLst>
            <pc:docMk/>
            <pc:sldMk cId="3546090238" sldId="294"/>
            <ac:spMk id="3" creationId="{C3416CDC-08AB-5B58-D275-F1562EBAD927}"/>
          </ac:spMkLst>
        </pc:spChg>
      </pc:sldChg>
      <pc:sldChg chg="addSp delSp modSp new mod">
        <pc:chgData name="Gianluca Ruberto" userId="f278aeea-2b90-4e09-b169-65ae54a0ab31" providerId="ADAL" clId="{1874EB87-FFD4-4653-982D-6A984BAFB346}" dt="2022-05-27T17:49:46.914" v="8711" actId="1076"/>
        <pc:sldMkLst>
          <pc:docMk/>
          <pc:sldMk cId="378527146" sldId="295"/>
        </pc:sldMkLst>
        <pc:spChg chg="mod">
          <ac:chgData name="Gianluca Ruberto" userId="f278aeea-2b90-4e09-b169-65ae54a0ab31" providerId="ADAL" clId="{1874EB87-FFD4-4653-982D-6A984BAFB346}" dt="2022-05-24T16:01:47.103" v="1013" actId="20577"/>
          <ac:spMkLst>
            <pc:docMk/>
            <pc:sldMk cId="378527146" sldId="295"/>
            <ac:spMk id="2" creationId="{3F93F423-E49A-D77E-71EC-C639C33F0E53}"/>
          </ac:spMkLst>
        </pc:spChg>
        <pc:spChg chg="add del mod">
          <ac:chgData name="Gianluca Ruberto" userId="f278aeea-2b90-4e09-b169-65ae54a0ab31" providerId="ADAL" clId="{1874EB87-FFD4-4653-982D-6A984BAFB346}" dt="2022-05-27T17:49:42.311" v="8709" actId="478"/>
          <ac:spMkLst>
            <pc:docMk/>
            <pc:sldMk cId="378527146" sldId="295"/>
            <ac:spMk id="3" creationId="{219F7ED7-FFAD-8332-9E37-47C1250C7EDB}"/>
          </ac:spMkLst>
        </pc:spChg>
        <pc:spChg chg="add mod">
          <ac:chgData name="Gianluca Ruberto" userId="f278aeea-2b90-4e09-b169-65ae54a0ab31" providerId="ADAL" clId="{1874EB87-FFD4-4653-982D-6A984BAFB346}" dt="2022-05-27T17:49:46.914" v="8711" actId="1076"/>
          <ac:spMkLst>
            <pc:docMk/>
            <pc:sldMk cId="378527146" sldId="295"/>
            <ac:spMk id="4" creationId="{AF3B4CDD-9E5C-D420-C803-0C4E11DD4A66}"/>
          </ac:spMkLst>
        </pc:spChg>
      </pc:sldChg>
      <pc:sldChg chg="modSp add del mod">
        <pc:chgData name="Gianluca Ruberto" userId="f278aeea-2b90-4e09-b169-65ae54a0ab31" providerId="ADAL" clId="{1874EB87-FFD4-4653-982D-6A984BAFB346}" dt="2022-05-27T17:49:50.023" v="8712" actId="47"/>
        <pc:sldMkLst>
          <pc:docMk/>
          <pc:sldMk cId="2630086903" sldId="296"/>
        </pc:sldMkLst>
        <pc:spChg chg="mod">
          <ac:chgData name="Gianluca Ruberto" userId="f278aeea-2b90-4e09-b169-65ae54a0ab31" providerId="ADAL" clId="{1874EB87-FFD4-4653-982D-6A984BAFB346}" dt="2022-05-24T16:01:56.661" v="1030" actId="20577"/>
          <ac:spMkLst>
            <pc:docMk/>
            <pc:sldMk cId="2630086903" sldId="296"/>
            <ac:spMk id="2" creationId="{3F93F423-E49A-D77E-71EC-C639C33F0E53}"/>
          </ac:spMkLst>
        </pc:spChg>
      </pc:sldChg>
      <pc:sldChg chg="addSp modSp add del mod">
        <pc:chgData name="Gianluca Ruberto" userId="f278aeea-2b90-4e09-b169-65ae54a0ab31" providerId="ADAL" clId="{1874EB87-FFD4-4653-982D-6A984BAFB346}" dt="2022-05-27T17:49:51.117" v="8713" actId="47"/>
        <pc:sldMkLst>
          <pc:docMk/>
          <pc:sldMk cId="1964393940" sldId="297"/>
        </pc:sldMkLst>
        <pc:spChg chg="mod">
          <ac:chgData name="Gianluca Ruberto" userId="f278aeea-2b90-4e09-b169-65ae54a0ab31" providerId="ADAL" clId="{1874EB87-FFD4-4653-982D-6A984BAFB346}" dt="2022-05-24T16:02:09.039" v="1045" actId="20577"/>
          <ac:spMkLst>
            <pc:docMk/>
            <pc:sldMk cId="1964393940" sldId="297"/>
            <ac:spMk id="2" creationId="{3F93F423-E49A-D77E-71EC-C639C33F0E53}"/>
          </ac:spMkLst>
        </pc:spChg>
        <pc:spChg chg="add mod">
          <ac:chgData name="Gianluca Ruberto" userId="f278aeea-2b90-4e09-b169-65ae54a0ab31" providerId="ADAL" clId="{1874EB87-FFD4-4653-982D-6A984BAFB346}" dt="2022-05-24T16:03:36.558" v="1049" actId="1076"/>
          <ac:spMkLst>
            <pc:docMk/>
            <pc:sldMk cId="1964393940" sldId="297"/>
            <ac:spMk id="3" creationId="{A8E063C1-4F33-E22C-AEC0-2A7A26602FDA}"/>
          </ac:spMkLst>
        </pc:spChg>
      </pc:sldChg>
      <pc:sldChg chg="addSp delSp modSp new mod">
        <pc:chgData name="Gianluca Ruberto" userId="f278aeea-2b90-4e09-b169-65ae54a0ab31" providerId="ADAL" clId="{1874EB87-FFD4-4653-982D-6A984BAFB346}" dt="2022-05-27T17:50:12.384" v="8716" actId="1076"/>
        <pc:sldMkLst>
          <pc:docMk/>
          <pc:sldMk cId="3381754556" sldId="298"/>
        </pc:sldMkLst>
        <pc:spChg chg="mod">
          <ac:chgData name="Gianluca Ruberto" userId="f278aeea-2b90-4e09-b169-65ae54a0ab31" providerId="ADAL" clId="{1874EB87-FFD4-4653-982D-6A984BAFB346}" dt="2022-05-24T16:04:00.920" v="1067" actId="20577"/>
          <ac:spMkLst>
            <pc:docMk/>
            <pc:sldMk cId="3381754556" sldId="298"/>
            <ac:spMk id="2" creationId="{01E5EACA-5D6C-D1A3-95E9-628D6A492B63}"/>
          </ac:spMkLst>
        </pc:spChg>
        <pc:spChg chg="add del mod">
          <ac:chgData name="Gianluca Ruberto" userId="f278aeea-2b90-4e09-b169-65ae54a0ab31" providerId="ADAL" clId="{1874EB87-FFD4-4653-982D-6A984BAFB346}" dt="2022-05-27T17:50:08.359" v="8714" actId="478"/>
          <ac:spMkLst>
            <pc:docMk/>
            <pc:sldMk cId="3381754556" sldId="298"/>
            <ac:spMk id="3" creationId="{2A7FBA0F-FA9D-498D-F866-F2F7F3FD18AD}"/>
          </ac:spMkLst>
        </pc:spChg>
        <pc:spChg chg="add mod">
          <ac:chgData name="Gianluca Ruberto" userId="f278aeea-2b90-4e09-b169-65ae54a0ab31" providerId="ADAL" clId="{1874EB87-FFD4-4653-982D-6A984BAFB346}" dt="2022-05-27T17:50:12.384" v="8716" actId="1076"/>
          <ac:spMkLst>
            <pc:docMk/>
            <pc:sldMk cId="3381754556" sldId="298"/>
            <ac:spMk id="4" creationId="{E58EC0DC-7D06-AA7A-6F95-EAA6FFD2E225}"/>
          </ac:spMkLst>
        </pc:spChg>
      </pc:sldChg>
      <pc:sldChg chg="modSp add del mod">
        <pc:chgData name="Gianluca Ruberto" userId="f278aeea-2b90-4e09-b169-65ae54a0ab31" providerId="ADAL" clId="{1874EB87-FFD4-4653-982D-6A984BAFB346}" dt="2022-05-27T17:50:14.210" v="8717" actId="47"/>
        <pc:sldMkLst>
          <pc:docMk/>
          <pc:sldMk cId="2399129982" sldId="299"/>
        </pc:sldMkLst>
        <pc:spChg chg="mod">
          <ac:chgData name="Gianluca Ruberto" userId="f278aeea-2b90-4e09-b169-65ae54a0ab31" providerId="ADAL" clId="{1874EB87-FFD4-4653-982D-6A984BAFB346}" dt="2022-05-24T16:04:15.892" v="1090" actId="20577"/>
          <ac:spMkLst>
            <pc:docMk/>
            <pc:sldMk cId="2399129982" sldId="299"/>
            <ac:spMk id="2" creationId="{01E5EACA-5D6C-D1A3-95E9-628D6A492B63}"/>
          </ac:spMkLst>
        </pc:spChg>
      </pc:sldChg>
      <pc:sldChg chg="addSp modSp add del mod">
        <pc:chgData name="Gianluca Ruberto" userId="f278aeea-2b90-4e09-b169-65ae54a0ab31" providerId="ADAL" clId="{1874EB87-FFD4-4653-982D-6A984BAFB346}" dt="2022-05-27T17:50:15.085" v="8718" actId="47"/>
        <pc:sldMkLst>
          <pc:docMk/>
          <pc:sldMk cId="1404264583" sldId="300"/>
        </pc:sldMkLst>
        <pc:spChg chg="mod">
          <ac:chgData name="Gianluca Ruberto" userId="f278aeea-2b90-4e09-b169-65ae54a0ab31" providerId="ADAL" clId="{1874EB87-FFD4-4653-982D-6A984BAFB346}" dt="2022-05-24T16:04:27.618" v="1113" actId="20577"/>
          <ac:spMkLst>
            <pc:docMk/>
            <pc:sldMk cId="1404264583" sldId="300"/>
            <ac:spMk id="2" creationId="{01E5EACA-5D6C-D1A3-95E9-628D6A492B63}"/>
          </ac:spMkLst>
        </pc:spChg>
        <pc:spChg chg="add mod">
          <ac:chgData name="Gianluca Ruberto" userId="f278aeea-2b90-4e09-b169-65ae54a0ab31" providerId="ADAL" clId="{1874EB87-FFD4-4653-982D-6A984BAFB346}" dt="2022-05-24T16:04:58.497" v="1117" actId="1076"/>
          <ac:spMkLst>
            <pc:docMk/>
            <pc:sldMk cId="1404264583" sldId="300"/>
            <ac:spMk id="3" creationId="{93B975DE-AC5A-5303-FC8B-81FCA82CF07D}"/>
          </ac:spMkLst>
        </pc:spChg>
      </pc:sldChg>
      <pc:sldChg chg="addSp delSp modSp new mod">
        <pc:chgData name="Gianluca Ruberto" userId="f278aeea-2b90-4e09-b169-65ae54a0ab31" providerId="ADAL" clId="{1874EB87-FFD4-4653-982D-6A984BAFB346}" dt="2022-05-27T17:50:33.898" v="8721" actId="1076"/>
        <pc:sldMkLst>
          <pc:docMk/>
          <pc:sldMk cId="182568701" sldId="301"/>
        </pc:sldMkLst>
        <pc:spChg chg="mod">
          <ac:chgData name="Gianluca Ruberto" userId="f278aeea-2b90-4e09-b169-65ae54a0ab31" providerId="ADAL" clId="{1874EB87-FFD4-4653-982D-6A984BAFB346}" dt="2022-05-24T16:05:18.261" v="1144" actId="20577"/>
          <ac:spMkLst>
            <pc:docMk/>
            <pc:sldMk cId="182568701" sldId="301"/>
            <ac:spMk id="2" creationId="{FA899C3F-2674-442D-6888-150569B44BCD}"/>
          </ac:spMkLst>
        </pc:spChg>
        <pc:spChg chg="add del mod">
          <ac:chgData name="Gianluca Ruberto" userId="f278aeea-2b90-4e09-b169-65ae54a0ab31" providerId="ADAL" clId="{1874EB87-FFD4-4653-982D-6A984BAFB346}" dt="2022-05-27T17:50:28.501" v="8719" actId="478"/>
          <ac:spMkLst>
            <pc:docMk/>
            <pc:sldMk cId="182568701" sldId="301"/>
            <ac:spMk id="3" creationId="{54EBF840-E4EF-5724-F21C-FB37F33DC37B}"/>
          </ac:spMkLst>
        </pc:spChg>
        <pc:spChg chg="add mod">
          <ac:chgData name="Gianluca Ruberto" userId="f278aeea-2b90-4e09-b169-65ae54a0ab31" providerId="ADAL" clId="{1874EB87-FFD4-4653-982D-6A984BAFB346}" dt="2022-05-27T17:50:33.898" v="8721" actId="1076"/>
          <ac:spMkLst>
            <pc:docMk/>
            <pc:sldMk cId="182568701" sldId="301"/>
            <ac:spMk id="4" creationId="{92B60D53-6BA1-7DFC-4E8E-95CA3FC24BF5}"/>
          </ac:spMkLst>
        </pc:spChg>
      </pc:sldChg>
      <pc:sldChg chg="modSp add del mod">
        <pc:chgData name="Gianluca Ruberto" userId="f278aeea-2b90-4e09-b169-65ae54a0ab31" providerId="ADAL" clId="{1874EB87-FFD4-4653-982D-6A984BAFB346}" dt="2022-05-27T17:50:36.552" v="8722" actId="47"/>
        <pc:sldMkLst>
          <pc:docMk/>
          <pc:sldMk cId="3882960852" sldId="302"/>
        </pc:sldMkLst>
        <pc:spChg chg="mod">
          <ac:chgData name="Gianluca Ruberto" userId="f278aeea-2b90-4e09-b169-65ae54a0ab31" providerId="ADAL" clId="{1874EB87-FFD4-4653-982D-6A984BAFB346}" dt="2022-05-24T16:05:32.828" v="1161" actId="20577"/>
          <ac:spMkLst>
            <pc:docMk/>
            <pc:sldMk cId="3882960852" sldId="302"/>
            <ac:spMk id="2" creationId="{FA899C3F-2674-442D-6888-150569B44BCD}"/>
          </ac:spMkLst>
        </pc:spChg>
      </pc:sldChg>
      <pc:sldChg chg="addSp modSp add del mod">
        <pc:chgData name="Gianluca Ruberto" userId="f278aeea-2b90-4e09-b169-65ae54a0ab31" providerId="ADAL" clId="{1874EB87-FFD4-4653-982D-6A984BAFB346}" dt="2022-05-27T17:50:37.427" v="8723" actId="47"/>
        <pc:sldMkLst>
          <pc:docMk/>
          <pc:sldMk cId="753620815" sldId="303"/>
        </pc:sldMkLst>
        <pc:spChg chg="mod">
          <ac:chgData name="Gianluca Ruberto" userId="f278aeea-2b90-4e09-b169-65ae54a0ab31" providerId="ADAL" clId="{1874EB87-FFD4-4653-982D-6A984BAFB346}" dt="2022-05-24T16:05:43.609" v="1180" actId="20577"/>
          <ac:spMkLst>
            <pc:docMk/>
            <pc:sldMk cId="753620815" sldId="303"/>
            <ac:spMk id="2" creationId="{FA899C3F-2674-442D-6888-150569B44BCD}"/>
          </ac:spMkLst>
        </pc:spChg>
        <pc:spChg chg="add mod">
          <ac:chgData name="Gianluca Ruberto" userId="f278aeea-2b90-4e09-b169-65ae54a0ab31" providerId="ADAL" clId="{1874EB87-FFD4-4653-982D-6A984BAFB346}" dt="2022-05-24T16:06:18.009" v="1184" actId="1076"/>
          <ac:spMkLst>
            <pc:docMk/>
            <pc:sldMk cId="753620815" sldId="303"/>
            <ac:spMk id="3" creationId="{0DF059AD-00B8-32CE-3BCE-8699FDCC05C2}"/>
          </ac:spMkLst>
        </pc:spChg>
      </pc:sldChg>
      <pc:sldChg chg="addSp delSp modSp new mod">
        <pc:chgData name="Gianluca Ruberto" userId="f278aeea-2b90-4e09-b169-65ae54a0ab31" providerId="ADAL" clId="{1874EB87-FFD4-4653-982D-6A984BAFB346}" dt="2022-05-27T17:51:00.567" v="8726" actId="1076"/>
        <pc:sldMkLst>
          <pc:docMk/>
          <pc:sldMk cId="2695934332" sldId="304"/>
        </pc:sldMkLst>
        <pc:spChg chg="mod">
          <ac:chgData name="Gianluca Ruberto" userId="f278aeea-2b90-4e09-b169-65ae54a0ab31" providerId="ADAL" clId="{1874EB87-FFD4-4653-982D-6A984BAFB346}" dt="2022-05-24T16:06:39.571" v="1208" actId="20577"/>
          <ac:spMkLst>
            <pc:docMk/>
            <pc:sldMk cId="2695934332" sldId="304"/>
            <ac:spMk id="2" creationId="{7DAEA552-850F-58EF-0DEE-174DB7C0B589}"/>
          </ac:spMkLst>
        </pc:spChg>
        <pc:spChg chg="add del mod">
          <ac:chgData name="Gianluca Ruberto" userId="f278aeea-2b90-4e09-b169-65ae54a0ab31" providerId="ADAL" clId="{1874EB87-FFD4-4653-982D-6A984BAFB346}" dt="2022-05-27T17:50:52.977" v="8724" actId="478"/>
          <ac:spMkLst>
            <pc:docMk/>
            <pc:sldMk cId="2695934332" sldId="304"/>
            <ac:spMk id="3" creationId="{0A2974AA-5D5C-CCDF-8DD1-144E2B4A8744}"/>
          </ac:spMkLst>
        </pc:spChg>
        <pc:spChg chg="add mod">
          <ac:chgData name="Gianluca Ruberto" userId="f278aeea-2b90-4e09-b169-65ae54a0ab31" providerId="ADAL" clId="{1874EB87-FFD4-4653-982D-6A984BAFB346}" dt="2022-05-27T17:51:00.567" v="8726" actId="1076"/>
          <ac:spMkLst>
            <pc:docMk/>
            <pc:sldMk cId="2695934332" sldId="304"/>
            <ac:spMk id="4" creationId="{5D750E37-17E8-3C70-87F6-90102E63FB2F}"/>
          </ac:spMkLst>
        </pc:spChg>
      </pc:sldChg>
      <pc:sldChg chg="modSp add del mod">
        <pc:chgData name="Gianluca Ruberto" userId="f278aeea-2b90-4e09-b169-65ae54a0ab31" providerId="ADAL" clId="{1874EB87-FFD4-4653-982D-6A984BAFB346}" dt="2022-05-27T17:51:03.988" v="8727" actId="47"/>
        <pc:sldMkLst>
          <pc:docMk/>
          <pc:sldMk cId="1371432049" sldId="305"/>
        </pc:sldMkLst>
        <pc:spChg chg="mod">
          <ac:chgData name="Gianluca Ruberto" userId="f278aeea-2b90-4e09-b169-65ae54a0ab31" providerId="ADAL" clId="{1874EB87-FFD4-4653-982D-6A984BAFB346}" dt="2022-05-24T16:06:51.156" v="1225" actId="20577"/>
          <ac:spMkLst>
            <pc:docMk/>
            <pc:sldMk cId="1371432049" sldId="305"/>
            <ac:spMk id="2" creationId="{7DAEA552-850F-58EF-0DEE-174DB7C0B589}"/>
          </ac:spMkLst>
        </pc:spChg>
      </pc:sldChg>
      <pc:sldChg chg="addSp modSp add del mod">
        <pc:chgData name="Gianluca Ruberto" userId="f278aeea-2b90-4e09-b169-65ae54a0ab31" providerId="ADAL" clId="{1874EB87-FFD4-4653-982D-6A984BAFB346}" dt="2022-05-27T17:51:05.034" v="8728" actId="47"/>
        <pc:sldMkLst>
          <pc:docMk/>
          <pc:sldMk cId="3095126727" sldId="306"/>
        </pc:sldMkLst>
        <pc:spChg chg="mod">
          <ac:chgData name="Gianluca Ruberto" userId="f278aeea-2b90-4e09-b169-65ae54a0ab31" providerId="ADAL" clId="{1874EB87-FFD4-4653-982D-6A984BAFB346}" dt="2022-05-24T16:07:01.743" v="1246" actId="20577"/>
          <ac:spMkLst>
            <pc:docMk/>
            <pc:sldMk cId="3095126727" sldId="306"/>
            <ac:spMk id="2" creationId="{7DAEA552-850F-58EF-0DEE-174DB7C0B589}"/>
          </ac:spMkLst>
        </pc:spChg>
        <pc:spChg chg="add mod">
          <ac:chgData name="Gianluca Ruberto" userId="f278aeea-2b90-4e09-b169-65ae54a0ab31" providerId="ADAL" clId="{1874EB87-FFD4-4653-982D-6A984BAFB346}" dt="2022-05-24T16:07:50.374" v="1250" actId="1076"/>
          <ac:spMkLst>
            <pc:docMk/>
            <pc:sldMk cId="3095126727" sldId="306"/>
            <ac:spMk id="3" creationId="{E82E9493-744E-36CB-D854-9FF15F0A21DC}"/>
          </ac:spMkLst>
        </pc:spChg>
      </pc:sldChg>
      <pc:sldChg chg="addSp delSp modSp new mod">
        <pc:chgData name="Gianluca Ruberto" userId="f278aeea-2b90-4e09-b169-65ae54a0ab31" providerId="ADAL" clId="{1874EB87-FFD4-4653-982D-6A984BAFB346}" dt="2022-05-28T10:48:20.796" v="10761" actId="14100"/>
        <pc:sldMkLst>
          <pc:docMk/>
          <pc:sldMk cId="3543715343" sldId="307"/>
        </pc:sldMkLst>
        <pc:spChg chg="mod">
          <ac:chgData name="Gianluca Ruberto" userId="f278aeea-2b90-4e09-b169-65ae54a0ab31" providerId="ADAL" clId="{1874EB87-FFD4-4653-982D-6A984BAFB346}" dt="2022-05-24T16:08:14.238" v="1264" actId="20577"/>
          <ac:spMkLst>
            <pc:docMk/>
            <pc:sldMk cId="3543715343" sldId="307"/>
            <ac:spMk id="2" creationId="{0104C73B-C2DE-C703-61DF-93EC8A3877CB}"/>
          </ac:spMkLst>
        </pc:spChg>
        <pc:spChg chg="add del mod">
          <ac:chgData name="Gianluca Ruberto" userId="f278aeea-2b90-4e09-b169-65ae54a0ab31" providerId="ADAL" clId="{1874EB87-FFD4-4653-982D-6A984BAFB346}" dt="2022-05-27T17:51:34.539" v="8729" actId="478"/>
          <ac:spMkLst>
            <pc:docMk/>
            <pc:sldMk cId="3543715343" sldId="307"/>
            <ac:spMk id="3" creationId="{B05191BE-2EEE-942D-220B-D2A8DF2FDEEA}"/>
          </ac:spMkLst>
        </pc:spChg>
        <pc:spChg chg="add mod">
          <ac:chgData name="Gianluca Ruberto" userId="f278aeea-2b90-4e09-b169-65ae54a0ab31" providerId="ADAL" clId="{1874EB87-FFD4-4653-982D-6A984BAFB346}" dt="2022-05-28T10:48:20.796" v="10761" actId="14100"/>
          <ac:spMkLst>
            <pc:docMk/>
            <pc:sldMk cId="3543715343" sldId="307"/>
            <ac:spMk id="4" creationId="{DD1082F6-7440-9504-6449-F4B0644B5E48}"/>
          </ac:spMkLst>
        </pc:spChg>
      </pc:sldChg>
      <pc:sldChg chg="modSp add del mod">
        <pc:chgData name="Gianluca Ruberto" userId="f278aeea-2b90-4e09-b169-65ae54a0ab31" providerId="ADAL" clId="{1874EB87-FFD4-4653-982D-6A984BAFB346}" dt="2022-05-27T17:51:51.480" v="8732" actId="47"/>
        <pc:sldMkLst>
          <pc:docMk/>
          <pc:sldMk cId="117197095" sldId="308"/>
        </pc:sldMkLst>
        <pc:spChg chg="mod">
          <ac:chgData name="Gianluca Ruberto" userId="f278aeea-2b90-4e09-b169-65ae54a0ab31" providerId="ADAL" clId="{1874EB87-FFD4-4653-982D-6A984BAFB346}" dt="2022-05-24T16:08:26.974" v="1279" actId="20577"/>
          <ac:spMkLst>
            <pc:docMk/>
            <pc:sldMk cId="117197095" sldId="308"/>
            <ac:spMk id="2" creationId="{0104C73B-C2DE-C703-61DF-93EC8A3877CB}"/>
          </ac:spMkLst>
        </pc:spChg>
      </pc:sldChg>
      <pc:sldChg chg="addSp delSp modSp new mod">
        <pc:chgData name="Gianluca Ruberto" userId="f278aeea-2b90-4e09-b169-65ae54a0ab31" providerId="ADAL" clId="{1874EB87-FFD4-4653-982D-6A984BAFB346}" dt="2022-05-27T17:52:21.803" v="8735" actId="1076"/>
        <pc:sldMkLst>
          <pc:docMk/>
          <pc:sldMk cId="262023300" sldId="309"/>
        </pc:sldMkLst>
        <pc:spChg chg="mod">
          <ac:chgData name="Gianluca Ruberto" userId="f278aeea-2b90-4e09-b169-65ae54a0ab31" providerId="ADAL" clId="{1874EB87-FFD4-4653-982D-6A984BAFB346}" dt="2022-05-24T16:09:33" v="1295" actId="20577"/>
          <ac:spMkLst>
            <pc:docMk/>
            <pc:sldMk cId="262023300" sldId="309"/>
            <ac:spMk id="2" creationId="{2A4541E0-DEE7-5087-76BD-A629B2FCD893}"/>
          </ac:spMkLst>
        </pc:spChg>
        <pc:spChg chg="add del mod">
          <ac:chgData name="Gianluca Ruberto" userId="f278aeea-2b90-4e09-b169-65ae54a0ab31" providerId="ADAL" clId="{1874EB87-FFD4-4653-982D-6A984BAFB346}" dt="2022-05-27T17:52:16.289" v="8733" actId="478"/>
          <ac:spMkLst>
            <pc:docMk/>
            <pc:sldMk cId="262023300" sldId="309"/>
            <ac:spMk id="3" creationId="{414D80F4-9814-D9D2-FADC-1881525835A9}"/>
          </ac:spMkLst>
        </pc:spChg>
        <pc:spChg chg="add mod">
          <ac:chgData name="Gianluca Ruberto" userId="f278aeea-2b90-4e09-b169-65ae54a0ab31" providerId="ADAL" clId="{1874EB87-FFD4-4653-982D-6A984BAFB346}" dt="2022-05-27T17:52:21.803" v="8735" actId="1076"/>
          <ac:spMkLst>
            <pc:docMk/>
            <pc:sldMk cId="262023300" sldId="309"/>
            <ac:spMk id="4" creationId="{316ECA03-2B65-739D-9FCB-D1B5B6106E11}"/>
          </ac:spMkLst>
        </pc:spChg>
      </pc:sldChg>
      <pc:sldChg chg="modSp add del mod">
        <pc:chgData name="Gianluca Ruberto" userId="f278aeea-2b90-4e09-b169-65ae54a0ab31" providerId="ADAL" clId="{1874EB87-FFD4-4653-982D-6A984BAFB346}" dt="2022-05-27T17:52:25.880" v="8736" actId="47"/>
        <pc:sldMkLst>
          <pc:docMk/>
          <pc:sldMk cId="2197024144" sldId="310"/>
        </pc:sldMkLst>
        <pc:spChg chg="mod">
          <ac:chgData name="Gianluca Ruberto" userId="f278aeea-2b90-4e09-b169-65ae54a0ab31" providerId="ADAL" clId="{1874EB87-FFD4-4653-982D-6A984BAFB346}" dt="2022-05-24T16:09:55.079" v="1310" actId="20577"/>
          <ac:spMkLst>
            <pc:docMk/>
            <pc:sldMk cId="2197024144" sldId="310"/>
            <ac:spMk id="2" creationId="{2A4541E0-DEE7-5087-76BD-A629B2FCD893}"/>
          </ac:spMkLst>
        </pc:spChg>
      </pc:sldChg>
      <pc:sldChg chg="addSp delSp modSp new mod">
        <pc:chgData name="Gianluca Ruberto" userId="f278aeea-2b90-4e09-b169-65ae54a0ab31" providerId="ADAL" clId="{1874EB87-FFD4-4653-982D-6A984BAFB346}" dt="2022-05-27T17:52:51.600" v="8739" actId="1076"/>
        <pc:sldMkLst>
          <pc:docMk/>
          <pc:sldMk cId="741192878" sldId="311"/>
        </pc:sldMkLst>
        <pc:spChg chg="mod">
          <ac:chgData name="Gianluca Ruberto" userId="f278aeea-2b90-4e09-b169-65ae54a0ab31" providerId="ADAL" clId="{1874EB87-FFD4-4653-982D-6A984BAFB346}" dt="2022-05-24T16:12:23.729" v="1355" actId="20577"/>
          <ac:spMkLst>
            <pc:docMk/>
            <pc:sldMk cId="741192878" sldId="311"/>
            <ac:spMk id="2" creationId="{957197A3-712A-D7D1-66E8-9714C9771EF8}"/>
          </ac:spMkLst>
        </pc:spChg>
        <pc:spChg chg="add del mod">
          <ac:chgData name="Gianluca Ruberto" userId="f278aeea-2b90-4e09-b169-65ae54a0ab31" providerId="ADAL" clId="{1874EB87-FFD4-4653-982D-6A984BAFB346}" dt="2022-05-27T17:52:44.432" v="8737" actId="478"/>
          <ac:spMkLst>
            <pc:docMk/>
            <pc:sldMk cId="741192878" sldId="311"/>
            <ac:spMk id="3" creationId="{AF1BB6FB-DF30-355D-2AF1-9F2EA20B7234}"/>
          </ac:spMkLst>
        </pc:spChg>
        <pc:spChg chg="add mod">
          <ac:chgData name="Gianluca Ruberto" userId="f278aeea-2b90-4e09-b169-65ae54a0ab31" providerId="ADAL" clId="{1874EB87-FFD4-4653-982D-6A984BAFB346}" dt="2022-05-27T17:52:51.600" v="8739" actId="1076"/>
          <ac:spMkLst>
            <pc:docMk/>
            <pc:sldMk cId="741192878" sldId="311"/>
            <ac:spMk id="4" creationId="{83A0DD75-FBB4-793B-96AD-5FD399A00C56}"/>
          </ac:spMkLst>
        </pc:spChg>
      </pc:sldChg>
      <pc:sldChg chg="new del">
        <pc:chgData name="Gianluca Ruberto" userId="f278aeea-2b90-4e09-b169-65ae54a0ab31" providerId="ADAL" clId="{1874EB87-FFD4-4653-982D-6A984BAFB346}" dt="2022-05-24T16:12:15.414" v="1334" actId="680"/>
        <pc:sldMkLst>
          <pc:docMk/>
          <pc:sldMk cId="935255074" sldId="311"/>
        </pc:sldMkLst>
      </pc:sldChg>
      <pc:sldChg chg="modSp add del mod">
        <pc:chgData name="Gianluca Ruberto" userId="f278aeea-2b90-4e09-b169-65ae54a0ab31" providerId="ADAL" clId="{1874EB87-FFD4-4653-982D-6A984BAFB346}" dt="2022-05-24T16:11:49.117" v="1332" actId="2696"/>
        <pc:sldMkLst>
          <pc:docMk/>
          <pc:sldMk cId="1688655904" sldId="311"/>
        </pc:sldMkLst>
        <pc:spChg chg="mod">
          <ac:chgData name="Gianluca Ruberto" userId="f278aeea-2b90-4e09-b169-65ae54a0ab31" providerId="ADAL" clId="{1874EB87-FFD4-4653-982D-6A984BAFB346}" dt="2022-05-24T16:10:06.643" v="1329" actId="20577"/>
          <ac:spMkLst>
            <pc:docMk/>
            <pc:sldMk cId="1688655904" sldId="311"/>
            <ac:spMk id="2" creationId="{2A4541E0-DEE7-5087-76BD-A629B2FCD893}"/>
          </ac:spMkLst>
        </pc:spChg>
      </pc:sldChg>
      <pc:sldChg chg="modSp add del mod">
        <pc:chgData name="Gianluca Ruberto" userId="f278aeea-2b90-4e09-b169-65ae54a0ab31" providerId="ADAL" clId="{1874EB87-FFD4-4653-982D-6A984BAFB346}" dt="2022-05-27T17:52:53.628" v="8740" actId="47"/>
        <pc:sldMkLst>
          <pc:docMk/>
          <pc:sldMk cId="2011730714" sldId="312"/>
        </pc:sldMkLst>
        <pc:spChg chg="mod">
          <ac:chgData name="Gianluca Ruberto" userId="f278aeea-2b90-4e09-b169-65ae54a0ab31" providerId="ADAL" clId="{1874EB87-FFD4-4653-982D-6A984BAFB346}" dt="2022-05-24T16:12:41.950" v="1378" actId="20577"/>
          <ac:spMkLst>
            <pc:docMk/>
            <pc:sldMk cId="2011730714" sldId="312"/>
            <ac:spMk id="2" creationId="{957197A3-712A-D7D1-66E8-9714C9771EF8}"/>
          </ac:spMkLst>
        </pc:spChg>
      </pc:sldChg>
      <pc:sldChg chg="addSp modSp add del mod">
        <pc:chgData name="Gianluca Ruberto" userId="f278aeea-2b90-4e09-b169-65ae54a0ab31" providerId="ADAL" clId="{1874EB87-FFD4-4653-982D-6A984BAFB346}" dt="2022-05-27T17:52:54.496" v="8741" actId="47"/>
        <pc:sldMkLst>
          <pc:docMk/>
          <pc:sldMk cId="3270434467" sldId="313"/>
        </pc:sldMkLst>
        <pc:spChg chg="mod">
          <ac:chgData name="Gianluca Ruberto" userId="f278aeea-2b90-4e09-b169-65ae54a0ab31" providerId="ADAL" clId="{1874EB87-FFD4-4653-982D-6A984BAFB346}" dt="2022-05-24T16:12:52.530" v="1399" actId="20577"/>
          <ac:spMkLst>
            <pc:docMk/>
            <pc:sldMk cId="3270434467" sldId="313"/>
            <ac:spMk id="2" creationId="{957197A3-712A-D7D1-66E8-9714C9771EF8}"/>
          </ac:spMkLst>
        </pc:spChg>
        <pc:spChg chg="add mod">
          <ac:chgData name="Gianluca Ruberto" userId="f278aeea-2b90-4e09-b169-65ae54a0ab31" providerId="ADAL" clId="{1874EB87-FFD4-4653-982D-6A984BAFB346}" dt="2022-05-24T16:13:27.962" v="1403" actId="1076"/>
          <ac:spMkLst>
            <pc:docMk/>
            <pc:sldMk cId="3270434467" sldId="313"/>
            <ac:spMk id="3" creationId="{A9CCE228-ECE7-8C18-7222-0004F86F5A2E}"/>
          </ac:spMkLst>
        </pc:spChg>
      </pc:sldChg>
      <pc:sldChg chg="addSp delSp modSp new mod">
        <pc:chgData name="Gianluca Ruberto" userId="f278aeea-2b90-4e09-b169-65ae54a0ab31" providerId="ADAL" clId="{1874EB87-FFD4-4653-982D-6A984BAFB346}" dt="2022-05-27T17:54:14.079" v="8746" actId="1076"/>
        <pc:sldMkLst>
          <pc:docMk/>
          <pc:sldMk cId="3034105265" sldId="314"/>
        </pc:sldMkLst>
        <pc:spChg chg="mod">
          <ac:chgData name="Gianluca Ruberto" userId="f278aeea-2b90-4e09-b169-65ae54a0ab31" providerId="ADAL" clId="{1874EB87-FFD4-4653-982D-6A984BAFB346}" dt="2022-05-24T16:13:46.508" v="1430" actId="20577"/>
          <ac:spMkLst>
            <pc:docMk/>
            <pc:sldMk cId="3034105265" sldId="314"/>
            <ac:spMk id="2" creationId="{AE895684-81F0-0752-5CAA-8F6BB646202A}"/>
          </ac:spMkLst>
        </pc:spChg>
        <pc:spChg chg="add del mod">
          <ac:chgData name="Gianluca Ruberto" userId="f278aeea-2b90-4e09-b169-65ae54a0ab31" providerId="ADAL" clId="{1874EB87-FFD4-4653-982D-6A984BAFB346}" dt="2022-05-27T17:53:58.229" v="8742" actId="478"/>
          <ac:spMkLst>
            <pc:docMk/>
            <pc:sldMk cId="3034105265" sldId="314"/>
            <ac:spMk id="3" creationId="{AF56D6C0-73BA-E5BD-27E6-9483FC5E0A4B}"/>
          </ac:spMkLst>
        </pc:spChg>
        <pc:spChg chg="add mod">
          <ac:chgData name="Gianluca Ruberto" userId="f278aeea-2b90-4e09-b169-65ae54a0ab31" providerId="ADAL" clId="{1874EB87-FFD4-4653-982D-6A984BAFB346}" dt="2022-05-27T17:54:14.079" v="8746" actId="1076"/>
          <ac:spMkLst>
            <pc:docMk/>
            <pc:sldMk cId="3034105265" sldId="314"/>
            <ac:spMk id="4" creationId="{62F5DF3D-22FF-4B74-092E-0C2586F7B8E4}"/>
          </ac:spMkLst>
        </pc:spChg>
      </pc:sldChg>
      <pc:sldChg chg="modSp add del mod">
        <pc:chgData name="Gianluca Ruberto" userId="f278aeea-2b90-4e09-b169-65ae54a0ab31" providerId="ADAL" clId="{1874EB87-FFD4-4653-982D-6A984BAFB346}" dt="2022-05-27T17:54:20.157" v="8747" actId="47"/>
        <pc:sldMkLst>
          <pc:docMk/>
          <pc:sldMk cId="4154735017" sldId="315"/>
        </pc:sldMkLst>
        <pc:spChg chg="mod">
          <ac:chgData name="Gianluca Ruberto" userId="f278aeea-2b90-4e09-b169-65ae54a0ab31" providerId="ADAL" clId="{1874EB87-FFD4-4653-982D-6A984BAFB346}" dt="2022-05-24T16:13:58.275" v="1450" actId="20577"/>
          <ac:spMkLst>
            <pc:docMk/>
            <pc:sldMk cId="4154735017" sldId="315"/>
            <ac:spMk id="2" creationId="{AE895684-81F0-0752-5CAA-8F6BB646202A}"/>
          </ac:spMkLst>
        </pc:spChg>
      </pc:sldChg>
      <pc:sldChg chg="addSp modSp add del mod">
        <pc:chgData name="Gianluca Ruberto" userId="f278aeea-2b90-4e09-b169-65ae54a0ab31" providerId="ADAL" clId="{1874EB87-FFD4-4653-982D-6A984BAFB346}" dt="2022-05-27T17:54:21.329" v="8748" actId="47"/>
        <pc:sldMkLst>
          <pc:docMk/>
          <pc:sldMk cId="3868363203" sldId="316"/>
        </pc:sldMkLst>
        <pc:spChg chg="mod">
          <ac:chgData name="Gianluca Ruberto" userId="f278aeea-2b90-4e09-b169-65ae54a0ab31" providerId="ADAL" clId="{1874EB87-FFD4-4653-982D-6A984BAFB346}" dt="2022-05-24T16:14:16.364" v="1464" actId="20577"/>
          <ac:spMkLst>
            <pc:docMk/>
            <pc:sldMk cId="3868363203" sldId="316"/>
            <ac:spMk id="2" creationId="{AE895684-81F0-0752-5CAA-8F6BB646202A}"/>
          </ac:spMkLst>
        </pc:spChg>
        <pc:spChg chg="add mod">
          <ac:chgData name="Gianluca Ruberto" userId="f278aeea-2b90-4e09-b169-65ae54a0ab31" providerId="ADAL" clId="{1874EB87-FFD4-4653-982D-6A984BAFB346}" dt="2022-05-24T16:18:52.818" v="1468" actId="1076"/>
          <ac:spMkLst>
            <pc:docMk/>
            <pc:sldMk cId="3868363203" sldId="316"/>
            <ac:spMk id="3" creationId="{EA4A575F-82E4-7F2B-1B0F-F4CBC43E7641}"/>
          </ac:spMkLst>
        </pc:spChg>
      </pc:sldChg>
      <pc:sldChg chg="addSp delSp modSp new mod">
        <pc:chgData name="Gianluca Ruberto" userId="f278aeea-2b90-4e09-b169-65ae54a0ab31" providerId="ADAL" clId="{1874EB87-FFD4-4653-982D-6A984BAFB346}" dt="2022-05-27T17:54:45.171" v="8751" actId="1076"/>
        <pc:sldMkLst>
          <pc:docMk/>
          <pc:sldMk cId="2079643365" sldId="317"/>
        </pc:sldMkLst>
        <pc:spChg chg="mod">
          <ac:chgData name="Gianluca Ruberto" userId="f278aeea-2b90-4e09-b169-65ae54a0ab31" providerId="ADAL" clId="{1874EB87-FFD4-4653-982D-6A984BAFB346}" dt="2022-05-24T16:19:23.254" v="1506" actId="20577"/>
          <ac:spMkLst>
            <pc:docMk/>
            <pc:sldMk cId="2079643365" sldId="317"/>
            <ac:spMk id="2" creationId="{D2F380D0-13C5-D092-4176-1F3A309F5C73}"/>
          </ac:spMkLst>
        </pc:spChg>
        <pc:spChg chg="add del mod">
          <ac:chgData name="Gianluca Ruberto" userId="f278aeea-2b90-4e09-b169-65ae54a0ab31" providerId="ADAL" clId="{1874EB87-FFD4-4653-982D-6A984BAFB346}" dt="2022-05-27T17:54:41.173" v="8749" actId="478"/>
          <ac:spMkLst>
            <pc:docMk/>
            <pc:sldMk cId="2079643365" sldId="317"/>
            <ac:spMk id="3" creationId="{DC616C72-61AB-FCDD-CBA4-79B34D715F28}"/>
          </ac:spMkLst>
        </pc:spChg>
        <pc:spChg chg="add mod">
          <ac:chgData name="Gianluca Ruberto" userId="f278aeea-2b90-4e09-b169-65ae54a0ab31" providerId="ADAL" clId="{1874EB87-FFD4-4653-982D-6A984BAFB346}" dt="2022-05-27T17:54:45.171" v="8751" actId="1076"/>
          <ac:spMkLst>
            <pc:docMk/>
            <pc:sldMk cId="2079643365" sldId="317"/>
            <ac:spMk id="4" creationId="{59DDE6A2-5487-E3F8-3E2A-334D2261FBB3}"/>
          </ac:spMkLst>
        </pc:spChg>
      </pc:sldChg>
      <pc:sldChg chg="modSp add del mod">
        <pc:chgData name="Gianluca Ruberto" userId="f278aeea-2b90-4e09-b169-65ae54a0ab31" providerId="ADAL" clId="{1874EB87-FFD4-4653-982D-6A984BAFB346}" dt="2022-05-27T17:54:48.222" v="8752" actId="47"/>
        <pc:sldMkLst>
          <pc:docMk/>
          <pc:sldMk cId="2391575603" sldId="318"/>
        </pc:sldMkLst>
        <pc:spChg chg="mod">
          <ac:chgData name="Gianluca Ruberto" userId="f278aeea-2b90-4e09-b169-65ae54a0ab31" providerId="ADAL" clId="{1874EB87-FFD4-4653-982D-6A984BAFB346}" dt="2022-05-24T16:19:32.662" v="1521" actId="20577"/>
          <ac:spMkLst>
            <pc:docMk/>
            <pc:sldMk cId="2391575603" sldId="318"/>
            <ac:spMk id="2" creationId="{D2F380D0-13C5-D092-4176-1F3A309F5C73}"/>
          </ac:spMkLst>
        </pc:spChg>
      </pc:sldChg>
      <pc:sldChg chg="addSp modSp add del mod">
        <pc:chgData name="Gianluca Ruberto" userId="f278aeea-2b90-4e09-b169-65ae54a0ab31" providerId="ADAL" clId="{1874EB87-FFD4-4653-982D-6A984BAFB346}" dt="2022-05-27T17:54:49.237" v="8753" actId="47"/>
        <pc:sldMkLst>
          <pc:docMk/>
          <pc:sldMk cId="4111806506" sldId="319"/>
        </pc:sldMkLst>
        <pc:spChg chg="mod">
          <ac:chgData name="Gianluca Ruberto" userId="f278aeea-2b90-4e09-b169-65ae54a0ab31" providerId="ADAL" clId="{1874EB87-FFD4-4653-982D-6A984BAFB346}" dt="2022-05-24T16:19:45.416" v="1536" actId="20577"/>
          <ac:spMkLst>
            <pc:docMk/>
            <pc:sldMk cId="4111806506" sldId="319"/>
            <ac:spMk id="2" creationId="{D2F380D0-13C5-D092-4176-1F3A309F5C73}"/>
          </ac:spMkLst>
        </pc:spChg>
        <pc:spChg chg="add mod">
          <ac:chgData name="Gianluca Ruberto" userId="f278aeea-2b90-4e09-b169-65ae54a0ab31" providerId="ADAL" clId="{1874EB87-FFD4-4653-982D-6A984BAFB346}" dt="2022-05-24T16:20:15.234" v="1540" actId="1076"/>
          <ac:spMkLst>
            <pc:docMk/>
            <pc:sldMk cId="4111806506" sldId="319"/>
            <ac:spMk id="3" creationId="{593856EF-010B-6D5C-1B1E-643CA9C61DEE}"/>
          </ac:spMkLst>
        </pc:spChg>
      </pc:sldChg>
      <pc:sldChg chg="addSp delSp modSp new mod">
        <pc:chgData name="Gianluca Ruberto" userId="f278aeea-2b90-4e09-b169-65ae54a0ab31" providerId="ADAL" clId="{1874EB87-FFD4-4653-982D-6A984BAFB346}" dt="2022-05-27T17:55:10.931" v="8757" actId="1036"/>
        <pc:sldMkLst>
          <pc:docMk/>
          <pc:sldMk cId="3697278280" sldId="320"/>
        </pc:sldMkLst>
        <pc:spChg chg="mod">
          <ac:chgData name="Gianluca Ruberto" userId="f278aeea-2b90-4e09-b169-65ae54a0ab31" providerId="ADAL" clId="{1874EB87-FFD4-4653-982D-6A984BAFB346}" dt="2022-05-24T16:20:46.781" v="1587" actId="20577"/>
          <ac:spMkLst>
            <pc:docMk/>
            <pc:sldMk cId="3697278280" sldId="320"/>
            <ac:spMk id="2" creationId="{5B77BD13-7302-CCFD-E905-C4F7D834A07D}"/>
          </ac:spMkLst>
        </pc:spChg>
        <pc:spChg chg="add del mod">
          <ac:chgData name="Gianluca Ruberto" userId="f278aeea-2b90-4e09-b169-65ae54a0ab31" providerId="ADAL" clId="{1874EB87-FFD4-4653-982D-6A984BAFB346}" dt="2022-05-27T17:55:04.506" v="8754" actId="478"/>
          <ac:spMkLst>
            <pc:docMk/>
            <pc:sldMk cId="3697278280" sldId="320"/>
            <ac:spMk id="3" creationId="{A2B3F3AD-7D52-B0BE-3A8A-128C31AFAA8B}"/>
          </ac:spMkLst>
        </pc:spChg>
        <pc:spChg chg="add mod">
          <ac:chgData name="Gianluca Ruberto" userId="f278aeea-2b90-4e09-b169-65ae54a0ab31" providerId="ADAL" clId="{1874EB87-FFD4-4653-982D-6A984BAFB346}" dt="2022-05-27T17:55:10.931" v="8757" actId="1036"/>
          <ac:spMkLst>
            <pc:docMk/>
            <pc:sldMk cId="3697278280" sldId="320"/>
            <ac:spMk id="4" creationId="{232FE76D-7265-FDE2-EA39-A11B894C9964}"/>
          </ac:spMkLst>
        </pc:spChg>
      </pc:sldChg>
      <pc:sldChg chg="modSp add del mod">
        <pc:chgData name="Gianluca Ruberto" userId="f278aeea-2b90-4e09-b169-65ae54a0ab31" providerId="ADAL" clId="{1874EB87-FFD4-4653-982D-6A984BAFB346}" dt="2022-05-27T17:55:14.886" v="8758" actId="47"/>
        <pc:sldMkLst>
          <pc:docMk/>
          <pc:sldMk cId="458713278" sldId="321"/>
        </pc:sldMkLst>
        <pc:spChg chg="mod">
          <ac:chgData name="Gianluca Ruberto" userId="f278aeea-2b90-4e09-b169-65ae54a0ab31" providerId="ADAL" clId="{1874EB87-FFD4-4653-982D-6A984BAFB346}" dt="2022-05-24T16:20:57.585" v="1602" actId="20577"/>
          <ac:spMkLst>
            <pc:docMk/>
            <pc:sldMk cId="458713278" sldId="321"/>
            <ac:spMk id="2" creationId="{5B77BD13-7302-CCFD-E905-C4F7D834A07D}"/>
          </ac:spMkLst>
        </pc:spChg>
      </pc:sldChg>
      <pc:sldChg chg="addSp modSp add del mod">
        <pc:chgData name="Gianluca Ruberto" userId="f278aeea-2b90-4e09-b169-65ae54a0ab31" providerId="ADAL" clId="{1874EB87-FFD4-4653-982D-6A984BAFB346}" dt="2022-05-27T17:55:15.870" v="8759" actId="47"/>
        <pc:sldMkLst>
          <pc:docMk/>
          <pc:sldMk cId="1446616188" sldId="322"/>
        </pc:sldMkLst>
        <pc:spChg chg="mod">
          <ac:chgData name="Gianluca Ruberto" userId="f278aeea-2b90-4e09-b169-65ae54a0ab31" providerId="ADAL" clId="{1874EB87-FFD4-4653-982D-6A984BAFB346}" dt="2022-05-24T16:21:07.868" v="1617" actId="20577"/>
          <ac:spMkLst>
            <pc:docMk/>
            <pc:sldMk cId="1446616188" sldId="322"/>
            <ac:spMk id="2" creationId="{5B77BD13-7302-CCFD-E905-C4F7D834A07D}"/>
          </ac:spMkLst>
        </pc:spChg>
        <pc:spChg chg="add mod">
          <ac:chgData name="Gianluca Ruberto" userId="f278aeea-2b90-4e09-b169-65ae54a0ab31" providerId="ADAL" clId="{1874EB87-FFD4-4653-982D-6A984BAFB346}" dt="2022-05-24T16:21:36.240" v="1621" actId="1076"/>
          <ac:spMkLst>
            <pc:docMk/>
            <pc:sldMk cId="1446616188" sldId="322"/>
            <ac:spMk id="3" creationId="{91C6C5E5-79C4-6DEF-46FF-4C1A41AAFDFC}"/>
          </ac:spMkLst>
        </pc:spChg>
      </pc:sldChg>
      <pc:sldChg chg="addSp delSp modSp new mod">
        <pc:chgData name="Gianluca Ruberto" userId="f278aeea-2b90-4e09-b169-65ae54a0ab31" providerId="ADAL" clId="{1874EB87-FFD4-4653-982D-6A984BAFB346}" dt="2022-05-27T17:55:39.206" v="8762" actId="1076"/>
        <pc:sldMkLst>
          <pc:docMk/>
          <pc:sldMk cId="1884633012" sldId="323"/>
        </pc:sldMkLst>
        <pc:spChg chg="mod">
          <ac:chgData name="Gianluca Ruberto" userId="f278aeea-2b90-4e09-b169-65ae54a0ab31" providerId="ADAL" clId="{1874EB87-FFD4-4653-982D-6A984BAFB346}" dt="2022-05-24T16:22:16.994" v="1688" actId="20577"/>
          <ac:spMkLst>
            <pc:docMk/>
            <pc:sldMk cId="1884633012" sldId="323"/>
            <ac:spMk id="2" creationId="{D07B8044-0D27-B096-E208-5C3E6C2ECDDB}"/>
          </ac:spMkLst>
        </pc:spChg>
        <pc:spChg chg="add del mod">
          <ac:chgData name="Gianluca Ruberto" userId="f278aeea-2b90-4e09-b169-65ae54a0ab31" providerId="ADAL" clId="{1874EB87-FFD4-4653-982D-6A984BAFB346}" dt="2022-05-27T17:55:31.725" v="8760" actId="478"/>
          <ac:spMkLst>
            <pc:docMk/>
            <pc:sldMk cId="1884633012" sldId="323"/>
            <ac:spMk id="3" creationId="{22A3086C-8790-E88E-8860-2DB3E4876BE2}"/>
          </ac:spMkLst>
        </pc:spChg>
        <pc:spChg chg="add mod">
          <ac:chgData name="Gianluca Ruberto" userId="f278aeea-2b90-4e09-b169-65ae54a0ab31" providerId="ADAL" clId="{1874EB87-FFD4-4653-982D-6A984BAFB346}" dt="2022-05-27T17:55:39.206" v="8762" actId="1076"/>
          <ac:spMkLst>
            <pc:docMk/>
            <pc:sldMk cId="1884633012" sldId="323"/>
            <ac:spMk id="4" creationId="{D55C11E5-B677-EA10-28A8-54A23A8CD2A0}"/>
          </ac:spMkLst>
        </pc:spChg>
      </pc:sldChg>
      <pc:sldChg chg="modSp add del mod">
        <pc:chgData name="Gianluca Ruberto" userId="f278aeea-2b90-4e09-b169-65ae54a0ab31" providerId="ADAL" clId="{1874EB87-FFD4-4653-982D-6A984BAFB346}" dt="2022-05-27T17:55:41.356" v="8763" actId="47"/>
        <pc:sldMkLst>
          <pc:docMk/>
          <pc:sldMk cId="156833524" sldId="324"/>
        </pc:sldMkLst>
        <pc:spChg chg="mod">
          <ac:chgData name="Gianluca Ruberto" userId="f278aeea-2b90-4e09-b169-65ae54a0ab31" providerId="ADAL" clId="{1874EB87-FFD4-4653-982D-6A984BAFB346}" dt="2022-05-24T16:22:25.510" v="1703" actId="20577"/>
          <ac:spMkLst>
            <pc:docMk/>
            <pc:sldMk cId="156833524" sldId="324"/>
            <ac:spMk id="2" creationId="{D07B8044-0D27-B096-E208-5C3E6C2ECDDB}"/>
          </ac:spMkLst>
        </pc:spChg>
      </pc:sldChg>
      <pc:sldChg chg="addSp modSp add del mod">
        <pc:chgData name="Gianluca Ruberto" userId="f278aeea-2b90-4e09-b169-65ae54a0ab31" providerId="ADAL" clId="{1874EB87-FFD4-4653-982D-6A984BAFB346}" dt="2022-05-27T17:55:42.480" v="8764" actId="47"/>
        <pc:sldMkLst>
          <pc:docMk/>
          <pc:sldMk cId="1967971479" sldId="325"/>
        </pc:sldMkLst>
        <pc:spChg chg="mod">
          <ac:chgData name="Gianluca Ruberto" userId="f278aeea-2b90-4e09-b169-65ae54a0ab31" providerId="ADAL" clId="{1874EB87-FFD4-4653-982D-6A984BAFB346}" dt="2022-05-24T16:22:36.678" v="1724" actId="20577"/>
          <ac:spMkLst>
            <pc:docMk/>
            <pc:sldMk cId="1967971479" sldId="325"/>
            <ac:spMk id="2" creationId="{D07B8044-0D27-B096-E208-5C3E6C2ECDDB}"/>
          </ac:spMkLst>
        </pc:spChg>
        <pc:spChg chg="add mod">
          <ac:chgData name="Gianluca Ruberto" userId="f278aeea-2b90-4e09-b169-65ae54a0ab31" providerId="ADAL" clId="{1874EB87-FFD4-4653-982D-6A984BAFB346}" dt="2022-05-24T16:23:05.974" v="1728" actId="1076"/>
          <ac:spMkLst>
            <pc:docMk/>
            <pc:sldMk cId="1967971479" sldId="325"/>
            <ac:spMk id="3" creationId="{9CC2F550-6D0E-A947-614B-83E61EB9B098}"/>
          </ac:spMkLst>
        </pc:spChg>
      </pc:sldChg>
      <pc:sldChg chg="addSp delSp modSp new mod">
        <pc:chgData name="Gianluca Ruberto" userId="f278aeea-2b90-4e09-b169-65ae54a0ab31" providerId="ADAL" clId="{1874EB87-FFD4-4653-982D-6A984BAFB346}" dt="2022-05-27T17:56:02.412" v="8767" actId="1076"/>
        <pc:sldMkLst>
          <pc:docMk/>
          <pc:sldMk cId="736006362" sldId="326"/>
        </pc:sldMkLst>
        <pc:spChg chg="mod">
          <ac:chgData name="Gianluca Ruberto" userId="f278aeea-2b90-4e09-b169-65ae54a0ab31" providerId="ADAL" clId="{1874EB87-FFD4-4653-982D-6A984BAFB346}" dt="2022-05-24T16:23:27.225" v="1761" actId="20577"/>
          <ac:spMkLst>
            <pc:docMk/>
            <pc:sldMk cId="736006362" sldId="326"/>
            <ac:spMk id="2" creationId="{4C9169C7-E5BA-0B23-1F45-E7BBA3287715}"/>
          </ac:spMkLst>
        </pc:spChg>
        <pc:spChg chg="add del mod">
          <ac:chgData name="Gianluca Ruberto" userId="f278aeea-2b90-4e09-b169-65ae54a0ab31" providerId="ADAL" clId="{1874EB87-FFD4-4653-982D-6A984BAFB346}" dt="2022-05-27T17:55:57.635" v="8765" actId="478"/>
          <ac:spMkLst>
            <pc:docMk/>
            <pc:sldMk cId="736006362" sldId="326"/>
            <ac:spMk id="3" creationId="{EE9662A1-E9E2-99FD-7725-6AF9EDA9DDDC}"/>
          </ac:spMkLst>
        </pc:spChg>
        <pc:spChg chg="add mod">
          <ac:chgData name="Gianluca Ruberto" userId="f278aeea-2b90-4e09-b169-65ae54a0ab31" providerId="ADAL" clId="{1874EB87-FFD4-4653-982D-6A984BAFB346}" dt="2022-05-27T17:56:02.412" v="8767" actId="1076"/>
          <ac:spMkLst>
            <pc:docMk/>
            <pc:sldMk cId="736006362" sldId="326"/>
            <ac:spMk id="4" creationId="{E056373E-A9C8-9AC8-CE60-A9C9F38DC108}"/>
          </ac:spMkLst>
        </pc:spChg>
      </pc:sldChg>
      <pc:sldChg chg="modSp add del mod">
        <pc:chgData name="Gianluca Ruberto" userId="f278aeea-2b90-4e09-b169-65ae54a0ab31" providerId="ADAL" clId="{1874EB87-FFD4-4653-982D-6A984BAFB346}" dt="2022-05-27T17:56:04.979" v="8768" actId="47"/>
        <pc:sldMkLst>
          <pc:docMk/>
          <pc:sldMk cId="949434069" sldId="327"/>
        </pc:sldMkLst>
        <pc:spChg chg="mod">
          <ac:chgData name="Gianluca Ruberto" userId="f278aeea-2b90-4e09-b169-65ae54a0ab31" providerId="ADAL" clId="{1874EB87-FFD4-4653-982D-6A984BAFB346}" dt="2022-05-24T16:23:38.658" v="1776" actId="20577"/>
          <ac:spMkLst>
            <pc:docMk/>
            <pc:sldMk cId="949434069" sldId="327"/>
            <ac:spMk id="2" creationId="{4C9169C7-E5BA-0B23-1F45-E7BBA3287715}"/>
          </ac:spMkLst>
        </pc:spChg>
      </pc:sldChg>
      <pc:sldChg chg="addSp modSp add del mod">
        <pc:chgData name="Gianluca Ruberto" userId="f278aeea-2b90-4e09-b169-65ae54a0ab31" providerId="ADAL" clId="{1874EB87-FFD4-4653-982D-6A984BAFB346}" dt="2022-05-27T17:56:05.823" v="8769" actId="47"/>
        <pc:sldMkLst>
          <pc:docMk/>
          <pc:sldMk cId="1047077437" sldId="328"/>
        </pc:sldMkLst>
        <pc:spChg chg="mod">
          <ac:chgData name="Gianluca Ruberto" userId="f278aeea-2b90-4e09-b169-65ae54a0ab31" providerId="ADAL" clId="{1874EB87-FFD4-4653-982D-6A984BAFB346}" dt="2022-05-24T16:23:47.530" v="1801" actId="20577"/>
          <ac:spMkLst>
            <pc:docMk/>
            <pc:sldMk cId="1047077437" sldId="328"/>
            <ac:spMk id="2" creationId="{4C9169C7-E5BA-0B23-1F45-E7BBA3287715}"/>
          </ac:spMkLst>
        </pc:spChg>
        <pc:spChg chg="add mod">
          <ac:chgData name="Gianluca Ruberto" userId="f278aeea-2b90-4e09-b169-65ae54a0ab31" providerId="ADAL" clId="{1874EB87-FFD4-4653-982D-6A984BAFB346}" dt="2022-05-24T16:24:16.467" v="1805" actId="1076"/>
          <ac:spMkLst>
            <pc:docMk/>
            <pc:sldMk cId="1047077437" sldId="328"/>
            <ac:spMk id="3" creationId="{898D036C-D373-5771-3748-B0107D27B2B3}"/>
          </ac:spMkLst>
        </pc:spChg>
      </pc:sldChg>
      <pc:sldChg chg="addSp delSp modSp new mod">
        <pc:chgData name="Gianluca Ruberto" userId="f278aeea-2b90-4e09-b169-65ae54a0ab31" providerId="ADAL" clId="{1874EB87-FFD4-4653-982D-6A984BAFB346}" dt="2022-05-27T17:56:33.372" v="8772" actId="1076"/>
        <pc:sldMkLst>
          <pc:docMk/>
          <pc:sldMk cId="1248610443" sldId="329"/>
        </pc:sldMkLst>
        <pc:spChg chg="mod">
          <ac:chgData name="Gianluca Ruberto" userId="f278aeea-2b90-4e09-b169-65ae54a0ab31" providerId="ADAL" clId="{1874EB87-FFD4-4653-982D-6A984BAFB346}" dt="2022-05-24T16:24:41.273" v="1817" actId="20577"/>
          <ac:spMkLst>
            <pc:docMk/>
            <pc:sldMk cId="1248610443" sldId="329"/>
            <ac:spMk id="2" creationId="{085BF993-B540-7B3A-3501-A25528FC2E74}"/>
          </ac:spMkLst>
        </pc:spChg>
        <pc:spChg chg="add del mod">
          <ac:chgData name="Gianluca Ruberto" userId="f278aeea-2b90-4e09-b169-65ae54a0ab31" providerId="ADAL" clId="{1874EB87-FFD4-4653-982D-6A984BAFB346}" dt="2022-05-27T17:56:28.625" v="8770" actId="478"/>
          <ac:spMkLst>
            <pc:docMk/>
            <pc:sldMk cId="1248610443" sldId="329"/>
            <ac:spMk id="3" creationId="{46C21CE3-ED26-D73D-F2C6-7D2A4985DE18}"/>
          </ac:spMkLst>
        </pc:spChg>
        <pc:spChg chg="add mod">
          <ac:chgData name="Gianluca Ruberto" userId="f278aeea-2b90-4e09-b169-65ae54a0ab31" providerId="ADAL" clId="{1874EB87-FFD4-4653-982D-6A984BAFB346}" dt="2022-05-27T17:56:33.372" v="8772" actId="1076"/>
          <ac:spMkLst>
            <pc:docMk/>
            <pc:sldMk cId="1248610443" sldId="329"/>
            <ac:spMk id="4" creationId="{F17BC395-103D-94FE-31F6-0ECDB8089F83}"/>
          </ac:spMkLst>
        </pc:spChg>
      </pc:sldChg>
      <pc:sldChg chg="modSp add del mod">
        <pc:chgData name="Gianluca Ruberto" userId="f278aeea-2b90-4e09-b169-65ae54a0ab31" providerId="ADAL" clId="{1874EB87-FFD4-4653-982D-6A984BAFB346}" dt="2022-05-27T17:56:35.645" v="8773" actId="47"/>
        <pc:sldMkLst>
          <pc:docMk/>
          <pc:sldMk cId="3227958974" sldId="330"/>
        </pc:sldMkLst>
        <pc:spChg chg="mod">
          <ac:chgData name="Gianluca Ruberto" userId="f278aeea-2b90-4e09-b169-65ae54a0ab31" providerId="ADAL" clId="{1874EB87-FFD4-4653-982D-6A984BAFB346}" dt="2022-05-24T16:24:53.349" v="1832" actId="20577"/>
          <ac:spMkLst>
            <pc:docMk/>
            <pc:sldMk cId="3227958974" sldId="330"/>
            <ac:spMk id="2" creationId="{085BF993-B540-7B3A-3501-A25528FC2E74}"/>
          </ac:spMkLst>
        </pc:spChg>
      </pc:sldChg>
      <pc:sldChg chg="addSp modSp add del mod">
        <pc:chgData name="Gianluca Ruberto" userId="f278aeea-2b90-4e09-b169-65ae54a0ab31" providerId="ADAL" clId="{1874EB87-FFD4-4653-982D-6A984BAFB346}" dt="2022-05-27T17:56:36.395" v="8774" actId="47"/>
        <pc:sldMkLst>
          <pc:docMk/>
          <pc:sldMk cId="3561925063" sldId="331"/>
        </pc:sldMkLst>
        <pc:spChg chg="mod">
          <ac:chgData name="Gianluca Ruberto" userId="f278aeea-2b90-4e09-b169-65ae54a0ab31" providerId="ADAL" clId="{1874EB87-FFD4-4653-982D-6A984BAFB346}" dt="2022-05-24T16:25:01.854" v="1851" actId="20577"/>
          <ac:spMkLst>
            <pc:docMk/>
            <pc:sldMk cId="3561925063" sldId="331"/>
            <ac:spMk id="2" creationId="{085BF993-B540-7B3A-3501-A25528FC2E74}"/>
          </ac:spMkLst>
        </pc:spChg>
        <pc:spChg chg="add mod">
          <ac:chgData name="Gianluca Ruberto" userId="f278aeea-2b90-4e09-b169-65ae54a0ab31" providerId="ADAL" clId="{1874EB87-FFD4-4653-982D-6A984BAFB346}" dt="2022-05-24T16:25:34.033" v="1855" actId="1076"/>
          <ac:spMkLst>
            <pc:docMk/>
            <pc:sldMk cId="3561925063" sldId="331"/>
            <ac:spMk id="3" creationId="{DD067138-ED84-2694-0F8F-56981C4795E2}"/>
          </ac:spMkLst>
        </pc:spChg>
      </pc:sldChg>
      <pc:sldChg chg="modSp new mod">
        <pc:chgData name="Gianluca Ruberto" userId="f278aeea-2b90-4e09-b169-65ae54a0ab31" providerId="ADAL" clId="{1874EB87-FFD4-4653-982D-6A984BAFB346}" dt="2022-05-26T15:33:46.820" v="3499" actId="1076"/>
        <pc:sldMkLst>
          <pc:docMk/>
          <pc:sldMk cId="3012970697" sldId="332"/>
        </pc:sldMkLst>
        <pc:spChg chg="mod">
          <ac:chgData name="Gianluca Ruberto" userId="f278aeea-2b90-4e09-b169-65ae54a0ab31" providerId="ADAL" clId="{1874EB87-FFD4-4653-982D-6A984BAFB346}" dt="2022-05-26T15:33:46.820" v="3499" actId="1076"/>
          <ac:spMkLst>
            <pc:docMk/>
            <pc:sldMk cId="3012970697" sldId="332"/>
            <ac:spMk id="2" creationId="{0CF541D5-49C9-46F1-433D-36A832844EB6}"/>
          </ac:spMkLst>
        </pc:spChg>
      </pc:sldChg>
      <pc:sldChg chg="delSp modSp add mod">
        <pc:chgData name="Gianluca Ruberto" userId="f278aeea-2b90-4e09-b169-65ae54a0ab31" providerId="ADAL" clId="{1874EB87-FFD4-4653-982D-6A984BAFB346}" dt="2022-05-26T15:59:16.112" v="5819"/>
        <pc:sldMkLst>
          <pc:docMk/>
          <pc:sldMk cId="4097253887" sldId="333"/>
        </pc:sldMkLst>
        <pc:spChg chg="mod">
          <ac:chgData name="Gianluca Ruberto" userId="f278aeea-2b90-4e09-b169-65ae54a0ab31" providerId="ADAL" clId="{1874EB87-FFD4-4653-982D-6A984BAFB346}" dt="2022-05-26T15:39:57.849" v="3736" actId="20577"/>
          <ac:spMkLst>
            <pc:docMk/>
            <pc:sldMk cId="4097253887" sldId="333"/>
            <ac:spMk id="2" creationId="{455ECE4B-12FA-DC29-E1F0-412958AB8676}"/>
          </ac:spMkLst>
        </pc:spChg>
        <pc:spChg chg="del">
          <ac:chgData name="Gianluca Ruberto" userId="f278aeea-2b90-4e09-b169-65ae54a0ab31" providerId="ADAL" clId="{1874EB87-FFD4-4653-982D-6A984BAFB346}" dt="2022-05-26T15:39:40.765" v="3727" actId="478"/>
          <ac:spMkLst>
            <pc:docMk/>
            <pc:sldMk cId="4097253887" sldId="333"/>
            <ac:spMk id="4" creationId="{5E0197E8-17EF-820A-F001-EB4AC6909A31}"/>
          </ac:spMkLst>
        </pc:spChg>
        <pc:spChg chg="del">
          <ac:chgData name="Gianluca Ruberto" userId="f278aeea-2b90-4e09-b169-65ae54a0ab31" providerId="ADAL" clId="{1874EB87-FFD4-4653-982D-6A984BAFB346}" dt="2022-05-26T15:39:33.198" v="3726" actId="478"/>
          <ac:spMkLst>
            <pc:docMk/>
            <pc:sldMk cId="4097253887" sldId="333"/>
            <ac:spMk id="6" creationId="{A3F8C66F-07AD-9115-A872-B39F4A4E8E65}"/>
          </ac:spMkLst>
        </pc:spChg>
        <pc:spChg chg="mod">
          <ac:chgData name="Gianluca Ruberto" userId="f278aeea-2b90-4e09-b169-65ae54a0ab31" providerId="ADAL" clId="{1874EB87-FFD4-4653-982D-6A984BAFB346}" dt="2022-05-26T15:59:13.386" v="5818"/>
          <ac:spMkLst>
            <pc:docMk/>
            <pc:sldMk cId="4097253887" sldId="333"/>
            <ac:spMk id="8" creationId="{0E02F3C8-E6AC-ED5A-88AE-1E9D9534DEB2}"/>
          </ac:spMkLst>
        </pc:spChg>
        <pc:spChg chg="mod">
          <ac:chgData name="Gianluca Ruberto" userId="f278aeea-2b90-4e09-b169-65ae54a0ab31" providerId="ADAL" clId="{1874EB87-FFD4-4653-982D-6A984BAFB346}" dt="2022-05-26T15:59:16.112" v="5819"/>
          <ac:spMkLst>
            <pc:docMk/>
            <pc:sldMk cId="4097253887" sldId="333"/>
            <ac:spMk id="10" creationId="{C83DDDDF-DC64-C574-680C-5A716F8D8B79}"/>
          </ac:spMkLst>
        </pc:spChg>
      </pc:sldChg>
      <pc:sldChg chg="delSp modSp add mod">
        <pc:chgData name="Gianluca Ruberto" userId="f278aeea-2b90-4e09-b169-65ae54a0ab31" providerId="ADAL" clId="{1874EB87-FFD4-4653-982D-6A984BAFB346}" dt="2022-05-26T15:59:06.977" v="5817"/>
        <pc:sldMkLst>
          <pc:docMk/>
          <pc:sldMk cId="1350667543" sldId="334"/>
        </pc:sldMkLst>
        <pc:spChg chg="mod">
          <ac:chgData name="Gianluca Ruberto" userId="f278aeea-2b90-4e09-b169-65ae54a0ab31" providerId="ADAL" clId="{1874EB87-FFD4-4653-982D-6A984BAFB346}" dt="2022-05-26T15:48:18.121" v="4555" actId="20577"/>
          <ac:spMkLst>
            <pc:docMk/>
            <pc:sldMk cId="1350667543" sldId="334"/>
            <ac:spMk id="2" creationId="{455ECE4B-12FA-DC29-E1F0-412958AB8676}"/>
          </ac:spMkLst>
        </pc:spChg>
        <pc:spChg chg="del">
          <ac:chgData name="Gianluca Ruberto" userId="f278aeea-2b90-4e09-b169-65ae54a0ab31" providerId="ADAL" clId="{1874EB87-FFD4-4653-982D-6A984BAFB346}" dt="2022-05-26T15:48:24.925" v="4557" actId="478"/>
          <ac:spMkLst>
            <pc:docMk/>
            <pc:sldMk cId="1350667543" sldId="334"/>
            <ac:spMk id="4" creationId="{5E0197E8-17EF-820A-F001-EB4AC6909A31}"/>
          </ac:spMkLst>
        </pc:spChg>
        <pc:spChg chg="del">
          <ac:chgData name="Gianluca Ruberto" userId="f278aeea-2b90-4e09-b169-65ae54a0ab31" providerId="ADAL" clId="{1874EB87-FFD4-4653-982D-6A984BAFB346}" dt="2022-05-26T15:48:21.297" v="4556" actId="478"/>
          <ac:spMkLst>
            <pc:docMk/>
            <pc:sldMk cId="1350667543" sldId="334"/>
            <ac:spMk id="6" creationId="{A3F8C66F-07AD-9115-A872-B39F4A4E8E65}"/>
          </ac:spMkLst>
        </pc:spChg>
        <pc:spChg chg="mod">
          <ac:chgData name="Gianluca Ruberto" userId="f278aeea-2b90-4e09-b169-65ae54a0ab31" providerId="ADAL" clId="{1874EB87-FFD4-4653-982D-6A984BAFB346}" dt="2022-05-26T15:59:04.081" v="5816"/>
          <ac:spMkLst>
            <pc:docMk/>
            <pc:sldMk cId="1350667543" sldId="334"/>
            <ac:spMk id="8" creationId="{0E02F3C8-E6AC-ED5A-88AE-1E9D9534DEB2}"/>
          </ac:spMkLst>
        </pc:spChg>
        <pc:spChg chg="mod">
          <ac:chgData name="Gianluca Ruberto" userId="f278aeea-2b90-4e09-b169-65ae54a0ab31" providerId="ADAL" clId="{1874EB87-FFD4-4653-982D-6A984BAFB346}" dt="2022-05-26T15:59:06.977" v="5817"/>
          <ac:spMkLst>
            <pc:docMk/>
            <pc:sldMk cId="1350667543" sldId="334"/>
            <ac:spMk id="10" creationId="{C83DDDDF-DC64-C574-680C-5A716F8D8B79}"/>
          </ac:spMkLst>
        </pc:spChg>
      </pc:sldChg>
      <pc:sldChg chg="delSp modSp add mod ord">
        <pc:chgData name="Gianluca Ruberto" userId="f278aeea-2b90-4e09-b169-65ae54a0ab31" providerId="ADAL" clId="{1874EB87-FFD4-4653-982D-6A984BAFB346}" dt="2022-05-26T15:52:47.004" v="5025"/>
        <pc:sldMkLst>
          <pc:docMk/>
          <pc:sldMk cId="1703175407" sldId="335"/>
        </pc:sldMkLst>
        <pc:spChg chg="mod">
          <ac:chgData name="Gianluca Ruberto" userId="f278aeea-2b90-4e09-b169-65ae54a0ab31" providerId="ADAL" clId="{1874EB87-FFD4-4653-982D-6A984BAFB346}" dt="2022-05-26T15:51:50.914" v="4925" actId="20577"/>
          <ac:spMkLst>
            <pc:docMk/>
            <pc:sldMk cId="1703175407" sldId="335"/>
            <ac:spMk id="4" creationId="{5E0197E8-17EF-820A-F001-EB4AC6909A31}"/>
          </ac:spMkLst>
        </pc:spChg>
        <pc:spChg chg="mod">
          <ac:chgData name="Gianluca Ruberto" userId="f278aeea-2b90-4e09-b169-65ae54a0ab31" providerId="ADAL" clId="{1874EB87-FFD4-4653-982D-6A984BAFB346}" dt="2022-05-26T15:52:25.825" v="5023" actId="20577"/>
          <ac:spMkLst>
            <pc:docMk/>
            <pc:sldMk cId="1703175407" sldId="335"/>
            <ac:spMk id="6" creationId="{A3F8C66F-07AD-9115-A872-B39F4A4E8E65}"/>
          </ac:spMkLst>
        </pc:spChg>
        <pc:spChg chg="del">
          <ac:chgData name="Gianluca Ruberto" userId="f278aeea-2b90-4e09-b169-65ae54a0ab31" providerId="ADAL" clId="{1874EB87-FFD4-4653-982D-6A984BAFB346}" dt="2022-05-26T15:50:49.807" v="4813" actId="478"/>
          <ac:spMkLst>
            <pc:docMk/>
            <pc:sldMk cId="1703175407" sldId="335"/>
            <ac:spMk id="8" creationId="{0E02F3C8-E6AC-ED5A-88AE-1E9D9534DEB2}"/>
          </ac:spMkLst>
        </pc:spChg>
        <pc:spChg chg="del">
          <ac:chgData name="Gianluca Ruberto" userId="f278aeea-2b90-4e09-b169-65ae54a0ab31" providerId="ADAL" clId="{1874EB87-FFD4-4653-982D-6A984BAFB346}" dt="2022-05-26T15:50:55.586" v="4814" actId="478"/>
          <ac:spMkLst>
            <pc:docMk/>
            <pc:sldMk cId="1703175407" sldId="335"/>
            <ac:spMk id="10" creationId="{C83DDDDF-DC64-C574-680C-5A716F8D8B79}"/>
          </ac:spMkLst>
        </pc:spChg>
      </pc:sldChg>
      <pc:sldChg chg="delSp modSp add mod">
        <pc:chgData name="Gianluca Ruberto" userId="f278aeea-2b90-4e09-b169-65ae54a0ab31" providerId="ADAL" clId="{1874EB87-FFD4-4653-982D-6A984BAFB346}" dt="2022-06-02T19:11:24.385" v="10945" actId="20577"/>
        <pc:sldMkLst>
          <pc:docMk/>
          <pc:sldMk cId="1042348272" sldId="336"/>
        </pc:sldMkLst>
        <pc:spChg chg="mod">
          <ac:chgData name="Gianluca Ruberto" userId="f278aeea-2b90-4e09-b169-65ae54a0ab31" providerId="ADAL" clId="{1874EB87-FFD4-4653-982D-6A984BAFB346}" dt="2022-05-26T15:56:32.934" v="5484" actId="20577"/>
          <ac:spMkLst>
            <pc:docMk/>
            <pc:sldMk cId="1042348272" sldId="336"/>
            <ac:spMk id="2" creationId="{455ECE4B-12FA-DC29-E1F0-412958AB8676}"/>
          </ac:spMkLst>
        </pc:spChg>
        <pc:spChg chg="del">
          <ac:chgData name="Gianluca Ruberto" userId="f278aeea-2b90-4e09-b169-65ae54a0ab31" providerId="ADAL" clId="{1874EB87-FFD4-4653-982D-6A984BAFB346}" dt="2022-05-26T15:56:41.377" v="5486" actId="478"/>
          <ac:spMkLst>
            <pc:docMk/>
            <pc:sldMk cId="1042348272" sldId="336"/>
            <ac:spMk id="4" creationId="{5E0197E8-17EF-820A-F001-EB4AC6909A31}"/>
          </ac:spMkLst>
        </pc:spChg>
        <pc:spChg chg="del">
          <ac:chgData name="Gianluca Ruberto" userId="f278aeea-2b90-4e09-b169-65ae54a0ab31" providerId="ADAL" clId="{1874EB87-FFD4-4653-982D-6A984BAFB346}" dt="2022-05-26T15:56:37.559" v="5485" actId="478"/>
          <ac:spMkLst>
            <pc:docMk/>
            <pc:sldMk cId="1042348272" sldId="336"/>
            <ac:spMk id="6" creationId="{A3F8C66F-07AD-9115-A872-B39F4A4E8E65}"/>
          </ac:spMkLst>
        </pc:spChg>
        <pc:spChg chg="mod">
          <ac:chgData name="Gianluca Ruberto" userId="f278aeea-2b90-4e09-b169-65ae54a0ab31" providerId="ADAL" clId="{1874EB87-FFD4-4653-982D-6A984BAFB346}" dt="2022-06-02T18:54:41.395" v="10882" actId="404"/>
          <ac:spMkLst>
            <pc:docMk/>
            <pc:sldMk cId="1042348272" sldId="336"/>
            <ac:spMk id="8" creationId="{0E02F3C8-E6AC-ED5A-88AE-1E9D9534DEB2}"/>
          </ac:spMkLst>
        </pc:spChg>
        <pc:spChg chg="mod">
          <ac:chgData name="Gianluca Ruberto" userId="f278aeea-2b90-4e09-b169-65ae54a0ab31" providerId="ADAL" clId="{1874EB87-FFD4-4653-982D-6A984BAFB346}" dt="2022-06-02T19:11:24.385" v="10945" actId="20577"/>
          <ac:spMkLst>
            <pc:docMk/>
            <pc:sldMk cId="1042348272" sldId="336"/>
            <ac:spMk id="10" creationId="{C83DDDDF-DC64-C574-680C-5A716F8D8B79}"/>
          </ac:spMkLst>
        </pc:spChg>
      </pc:sldChg>
      <pc:sldChg chg="delSp modSp add mod">
        <pc:chgData name="Gianluca Ruberto" userId="f278aeea-2b90-4e09-b169-65ae54a0ab31" providerId="ADAL" clId="{1874EB87-FFD4-4653-982D-6A984BAFB346}" dt="2022-05-26T16:14:12.911" v="7052" actId="255"/>
        <pc:sldMkLst>
          <pc:docMk/>
          <pc:sldMk cId="1301757864" sldId="337"/>
        </pc:sldMkLst>
        <pc:spChg chg="mod">
          <ac:chgData name="Gianluca Ruberto" userId="f278aeea-2b90-4e09-b169-65ae54a0ab31" providerId="ADAL" clId="{1874EB87-FFD4-4653-982D-6A984BAFB346}" dt="2022-05-26T16:12:56.639" v="6961" actId="20577"/>
          <ac:spMkLst>
            <pc:docMk/>
            <pc:sldMk cId="1301757864" sldId="337"/>
            <ac:spMk id="2" creationId="{455ECE4B-12FA-DC29-E1F0-412958AB8676}"/>
          </ac:spMkLst>
        </pc:spChg>
        <pc:spChg chg="del">
          <ac:chgData name="Gianluca Ruberto" userId="f278aeea-2b90-4e09-b169-65ae54a0ab31" providerId="ADAL" clId="{1874EB87-FFD4-4653-982D-6A984BAFB346}" dt="2022-05-26T16:10:57.721" v="6862" actId="478"/>
          <ac:spMkLst>
            <pc:docMk/>
            <pc:sldMk cId="1301757864" sldId="337"/>
            <ac:spMk id="4" creationId="{5E0197E8-17EF-820A-F001-EB4AC6909A31}"/>
          </ac:spMkLst>
        </pc:spChg>
        <pc:spChg chg="del">
          <ac:chgData name="Gianluca Ruberto" userId="f278aeea-2b90-4e09-b169-65ae54a0ab31" providerId="ADAL" clId="{1874EB87-FFD4-4653-982D-6A984BAFB346}" dt="2022-05-26T16:11:00.865" v="6863" actId="478"/>
          <ac:spMkLst>
            <pc:docMk/>
            <pc:sldMk cId="1301757864" sldId="337"/>
            <ac:spMk id="6" creationId="{A3F8C66F-07AD-9115-A872-B39F4A4E8E65}"/>
          </ac:spMkLst>
        </pc:spChg>
        <pc:spChg chg="mod">
          <ac:chgData name="Gianluca Ruberto" userId="f278aeea-2b90-4e09-b169-65ae54a0ab31" providerId="ADAL" clId="{1874EB87-FFD4-4653-982D-6A984BAFB346}" dt="2022-05-26T16:13:20.043" v="7039" actId="20577"/>
          <ac:spMkLst>
            <pc:docMk/>
            <pc:sldMk cId="1301757864" sldId="337"/>
            <ac:spMk id="8" creationId="{0E02F3C8-E6AC-ED5A-88AE-1E9D9534DEB2}"/>
          </ac:spMkLst>
        </pc:spChg>
        <pc:spChg chg="mod">
          <ac:chgData name="Gianluca Ruberto" userId="f278aeea-2b90-4e09-b169-65ae54a0ab31" providerId="ADAL" clId="{1874EB87-FFD4-4653-982D-6A984BAFB346}" dt="2022-05-26T16:14:12.911" v="7052" actId="255"/>
          <ac:spMkLst>
            <pc:docMk/>
            <pc:sldMk cId="1301757864" sldId="337"/>
            <ac:spMk id="10" creationId="{C83DDDDF-DC64-C574-680C-5A716F8D8B79}"/>
          </ac:spMkLst>
        </pc:spChg>
      </pc:sldChg>
      <pc:sldChg chg="addSp delSp modSp add mod">
        <pc:chgData name="Gianluca Ruberto" userId="f278aeea-2b90-4e09-b169-65ae54a0ab31" providerId="ADAL" clId="{1874EB87-FFD4-4653-982D-6A984BAFB346}" dt="2022-05-28T09:50:11.637" v="9405" actId="113"/>
        <pc:sldMkLst>
          <pc:docMk/>
          <pc:sldMk cId="1679703791" sldId="338"/>
        </pc:sldMkLst>
        <pc:spChg chg="add mod">
          <ac:chgData name="Gianluca Ruberto" userId="f278aeea-2b90-4e09-b169-65ae54a0ab31" providerId="ADAL" clId="{1874EB87-FFD4-4653-982D-6A984BAFB346}" dt="2022-05-28T09:49:56.463" v="9402" actId="2711"/>
          <ac:spMkLst>
            <pc:docMk/>
            <pc:sldMk cId="1679703791" sldId="338"/>
            <ac:spMk id="2" creationId="{19C356A2-0B5F-25F6-2B3D-EDB19C955BCB}"/>
          </ac:spMkLst>
        </pc:spChg>
        <pc:spChg chg="del mod">
          <ac:chgData name="Gianluca Ruberto" userId="f278aeea-2b90-4e09-b169-65ae54a0ab31" providerId="ADAL" clId="{1874EB87-FFD4-4653-982D-6A984BAFB346}" dt="2022-05-27T18:03:21.765" v="8832" actId="478"/>
          <ac:spMkLst>
            <pc:docMk/>
            <pc:sldMk cId="1679703791" sldId="338"/>
            <ac:spMk id="2" creationId="{1C9B89C5-3CE7-6FAA-5DAE-A14A3FA37C24}"/>
          </ac:spMkLst>
        </pc:spChg>
        <pc:spChg chg="add mod">
          <ac:chgData name="Gianluca Ruberto" userId="f278aeea-2b90-4e09-b169-65ae54a0ab31" providerId="ADAL" clId="{1874EB87-FFD4-4653-982D-6A984BAFB346}" dt="2022-05-28T09:50:11.637" v="9405" actId="113"/>
          <ac:spMkLst>
            <pc:docMk/>
            <pc:sldMk cId="1679703791" sldId="338"/>
            <ac:spMk id="3" creationId="{7B2DA4F0-B680-B228-2BE0-A15F841A2584}"/>
          </ac:spMkLst>
        </pc:spChg>
        <pc:spChg chg="add del mod">
          <ac:chgData name="Gianluca Ruberto" userId="f278aeea-2b90-4e09-b169-65ae54a0ab31" providerId="ADAL" clId="{1874EB87-FFD4-4653-982D-6A984BAFB346}" dt="2022-05-27T18:03:24.681" v="8833" actId="478"/>
          <ac:spMkLst>
            <pc:docMk/>
            <pc:sldMk cId="1679703791" sldId="338"/>
            <ac:spMk id="4" creationId="{A921082F-D974-F055-E4DA-8C9F35927BBE}"/>
          </ac:spMkLst>
        </pc:spChg>
        <pc:spChg chg="add mod">
          <ac:chgData name="Gianluca Ruberto" userId="f278aeea-2b90-4e09-b169-65ae54a0ab31" providerId="ADAL" clId="{1874EB87-FFD4-4653-982D-6A984BAFB346}" dt="2022-05-28T09:49:41.389" v="9400" actId="2711"/>
          <ac:spMkLst>
            <pc:docMk/>
            <pc:sldMk cId="1679703791" sldId="338"/>
            <ac:spMk id="5" creationId="{9A2AB85C-3133-7E4C-7434-E72E01D9EC8E}"/>
          </ac:spMkLst>
        </pc:spChg>
      </pc:sldChg>
      <pc:sldChg chg="addSp delSp modSp add mod">
        <pc:chgData name="Gianluca Ruberto" userId="f278aeea-2b90-4e09-b169-65ae54a0ab31" providerId="ADAL" clId="{1874EB87-FFD4-4653-982D-6A984BAFB346}" dt="2022-05-28T10:43:12.096" v="10272" actId="2711"/>
        <pc:sldMkLst>
          <pc:docMk/>
          <pc:sldMk cId="2667044201" sldId="339"/>
        </pc:sldMkLst>
        <pc:spChg chg="mod">
          <ac:chgData name="Gianluca Ruberto" userId="f278aeea-2b90-4e09-b169-65ae54a0ab31" providerId="ADAL" clId="{1874EB87-FFD4-4653-982D-6A984BAFB346}" dt="2022-05-28T10:31:45.382" v="9887" actId="20577"/>
          <ac:spMkLst>
            <pc:docMk/>
            <pc:sldMk cId="2667044201" sldId="339"/>
            <ac:spMk id="2" creationId="{92BF41DD-F2E4-2BA4-5075-9EC4899C51FC}"/>
          </ac:spMkLst>
        </pc:spChg>
        <pc:spChg chg="add mod">
          <ac:chgData name="Gianluca Ruberto" userId="f278aeea-2b90-4e09-b169-65ae54a0ab31" providerId="ADAL" clId="{1874EB87-FFD4-4653-982D-6A984BAFB346}" dt="2022-05-28T10:32:15.981" v="9895" actId="20577"/>
          <ac:spMkLst>
            <pc:docMk/>
            <pc:sldMk cId="2667044201" sldId="339"/>
            <ac:spMk id="3" creationId="{5CC33500-AC89-4716-6D40-2FBCD66B0F45}"/>
          </ac:spMkLst>
        </pc:spChg>
        <pc:spChg chg="add mod">
          <ac:chgData name="Gianluca Ruberto" userId="f278aeea-2b90-4e09-b169-65ae54a0ab31" providerId="ADAL" clId="{1874EB87-FFD4-4653-982D-6A984BAFB346}" dt="2022-05-28T10:32:48.735" v="9916" actId="20577"/>
          <ac:spMkLst>
            <pc:docMk/>
            <pc:sldMk cId="2667044201" sldId="339"/>
            <ac:spMk id="4" creationId="{1B7CC3AE-36FE-EEA8-1EF4-4D585DC9C7E7}"/>
          </ac:spMkLst>
        </pc:spChg>
        <pc:spChg chg="add mod">
          <ac:chgData name="Gianluca Ruberto" userId="f278aeea-2b90-4e09-b169-65ae54a0ab31" providerId="ADAL" clId="{1874EB87-FFD4-4653-982D-6A984BAFB346}" dt="2022-05-28T10:34:37.242" v="9985" actId="20577"/>
          <ac:spMkLst>
            <pc:docMk/>
            <pc:sldMk cId="2667044201" sldId="339"/>
            <ac:spMk id="5" creationId="{B36C5E94-1706-E134-81A7-D367B0EA9009}"/>
          </ac:spMkLst>
        </pc:spChg>
        <pc:spChg chg="mod">
          <ac:chgData name="Gianluca Ruberto" userId="f278aeea-2b90-4e09-b169-65ae54a0ab31" providerId="ADAL" clId="{1874EB87-FFD4-4653-982D-6A984BAFB346}" dt="2022-05-28T10:43:12.096" v="10272" actId="2711"/>
          <ac:spMkLst>
            <pc:docMk/>
            <pc:sldMk cId="2667044201" sldId="339"/>
            <ac:spMk id="6" creationId="{7A593D3E-2949-83E2-E71B-FE6B82C0C644}"/>
          </ac:spMkLst>
        </pc:spChg>
        <pc:spChg chg="add mod">
          <ac:chgData name="Gianluca Ruberto" userId="f278aeea-2b90-4e09-b169-65ae54a0ab31" providerId="ADAL" clId="{1874EB87-FFD4-4653-982D-6A984BAFB346}" dt="2022-05-28T10:39:16.176" v="10029" actId="20577"/>
          <ac:spMkLst>
            <pc:docMk/>
            <pc:sldMk cId="2667044201" sldId="339"/>
            <ac:spMk id="8" creationId="{E39CB6CC-C09B-3418-4BFC-9807B95B2A8E}"/>
          </ac:spMkLst>
        </pc:spChg>
        <pc:spChg chg="del mod">
          <ac:chgData name="Gianluca Ruberto" userId="f278aeea-2b90-4e09-b169-65ae54a0ab31" providerId="ADAL" clId="{1874EB87-FFD4-4653-982D-6A984BAFB346}" dt="2022-05-28T10:33:11.376" v="9923"/>
          <ac:spMkLst>
            <pc:docMk/>
            <pc:sldMk cId="2667044201" sldId="339"/>
            <ac:spMk id="19" creationId="{6F124D99-7957-25D9-F47E-E41B31C4B798}"/>
          </ac:spMkLst>
        </pc:spChg>
        <pc:spChg chg="add mod">
          <ac:chgData name="Gianluca Ruberto" userId="f278aeea-2b90-4e09-b169-65ae54a0ab31" providerId="ADAL" clId="{1874EB87-FFD4-4653-982D-6A984BAFB346}" dt="2022-05-28T10:40:06.150" v="10084" actId="20577"/>
          <ac:spMkLst>
            <pc:docMk/>
            <pc:sldMk cId="2667044201" sldId="339"/>
            <ac:spMk id="22" creationId="{578C2051-F7F7-332B-24E4-5B4A660438A2}"/>
          </ac:spMkLst>
        </pc:spChg>
        <pc:spChg chg="add mod">
          <ac:chgData name="Gianluca Ruberto" userId="f278aeea-2b90-4e09-b169-65ae54a0ab31" providerId="ADAL" clId="{1874EB87-FFD4-4653-982D-6A984BAFB346}" dt="2022-05-28T10:41:02.834" v="10146" actId="20577"/>
          <ac:spMkLst>
            <pc:docMk/>
            <pc:sldMk cId="2667044201" sldId="339"/>
            <ac:spMk id="30" creationId="{7FB3C424-4350-32B2-186B-F6932618872F}"/>
          </ac:spMkLst>
        </pc:spChg>
        <pc:spChg chg="add mod">
          <ac:chgData name="Gianluca Ruberto" userId="f278aeea-2b90-4e09-b169-65ae54a0ab31" providerId="ADAL" clId="{1874EB87-FFD4-4653-982D-6A984BAFB346}" dt="2022-05-28T10:41:59.249" v="10212" actId="20577"/>
          <ac:spMkLst>
            <pc:docMk/>
            <pc:sldMk cId="2667044201" sldId="339"/>
            <ac:spMk id="31" creationId="{525CA420-F9D4-7868-D370-674DFBF8509E}"/>
          </ac:spMkLst>
        </pc:spChg>
        <pc:spChg chg="add mod">
          <ac:chgData name="Gianluca Ruberto" userId="f278aeea-2b90-4e09-b169-65ae54a0ab31" providerId="ADAL" clId="{1874EB87-FFD4-4653-982D-6A984BAFB346}" dt="2022-05-28T10:42:56.329" v="10266" actId="20577"/>
          <ac:spMkLst>
            <pc:docMk/>
            <pc:sldMk cId="2667044201" sldId="339"/>
            <ac:spMk id="32" creationId="{E2848ED0-E078-B193-AA43-9CEC5B68A955}"/>
          </ac:spMkLst>
        </pc:spChg>
      </pc:sldChg>
      <pc:sldChg chg="addSp modSp add mod">
        <pc:chgData name="Gianluca Ruberto" userId="f278aeea-2b90-4e09-b169-65ae54a0ab31" providerId="ADAL" clId="{1874EB87-FFD4-4653-982D-6A984BAFB346}" dt="2022-05-28T10:47:32.485" v="10753" actId="1076"/>
        <pc:sldMkLst>
          <pc:docMk/>
          <pc:sldMk cId="3823397823" sldId="340"/>
        </pc:sldMkLst>
        <pc:spChg chg="mod">
          <ac:chgData name="Gianluca Ruberto" userId="f278aeea-2b90-4e09-b169-65ae54a0ab31" providerId="ADAL" clId="{1874EB87-FFD4-4653-982D-6A984BAFB346}" dt="2022-05-28T10:45:20.229" v="10458" actId="14100"/>
          <ac:spMkLst>
            <pc:docMk/>
            <pc:sldMk cId="3823397823" sldId="340"/>
            <ac:spMk id="2" creationId="{92BF41DD-F2E4-2BA4-5075-9EC4899C51FC}"/>
          </ac:spMkLst>
        </pc:spChg>
        <pc:spChg chg="mod">
          <ac:chgData name="Gianluca Ruberto" userId="f278aeea-2b90-4e09-b169-65ae54a0ab31" providerId="ADAL" clId="{1874EB87-FFD4-4653-982D-6A984BAFB346}" dt="2022-05-28T10:45:09.013" v="10457" actId="20577"/>
          <ac:spMkLst>
            <pc:docMk/>
            <pc:sldMk cId="3823397823" sldId="340"/>
            <ac:spMk id="6" creationId="{7A593D3E-2949-83E2-E71B-FE6B82C0C644}"/>
          </ac:spMkLst>
        </pc:spChg>
        <pc:spChg chg="add mod">
          <ac:chgData name="Gianluca Ruberto" userId="f278aeea-2b90-4e09-b169-65ae54a0ab31" providerId="ADAL" clId="{1874EB87-FFD4-4653-982D-6A984BAFB346}" dt="2022-05-28T10:45:47.664" v="10482" actId="20577"/>
          <ac:spMkLst>
            <pc:docMk/>
            <pc:sldMk cId="3823397823" sldId="340"/>
            <ac:spMk id="33" creationId="{66F75A0A-7AAF-C652-C853-9B57888C60E4}"/>
          </ac:spMkLst>
        </pc:spChg>
        <pc:spChg chg="add mod">
          <ac:chgData name="Gianluca Ruberto" userId="f278aeea-2b90-4e09-b169-65ae54a0ab31" providerId="ADAL" clId="{1874EB87-FFD4-4653-982D-6A984BAFB346}" dt="2022-05-28T10:47:32.485" v="10753" actId="1076"/>
          <ac:spMkLst>
            <pc:docMk/>
            <pc:sldMk cId="3823397823" sldId="340"/>
            <ac:spMk id="34" creationId="{6370311B-B5BC-F0B0-43A8-AED9889F6065}"/>
          </ac:spMkLst>
        </pc:spChg>
      </pc:sldChg>
      <pc:sldChg chg="del">
        <pc:chgData name="Gianluca Ruberto" userId="f278aeea-2b90-4e09-b169-65ae54a0ab31" providerId="ADAL" clId="{1874EB87-FFD4-4653-982D-6A984BAFB346}" dt="2022-06-01T09:32:28.754" v="10823" actId="2696"/>
        <pc:sldMkLst>
          <pc:docMk/>
          <pc:sldMk cId="625913374" sldId="341"/>
        </pc:sldMkLst>
      </pc:sldChg>
      <pc:sldChg chg="delSp modSp add mod">
        <pc:chgData name="Gianluca Ruberto" userId="f278aeea-2b90-4e09-b169-65ae54a0ab31" providerId="ADAL" clId="{1874EB87-FFD4-4653-982D-6A984BAFB346}" dt="2022-06-02T19:12:09.433" v="10977" actId="478"/>
        <pc:sldMkLst>
          <pc:docMk/>
          <pc:sldMk cId="3330466926" sldId="348"/>
        </pc:sldMkLst>
        <pc:spChg chg="mod">
          <ac:chgData name="Gianluca Ruberto" userId="f278aeea-2b90-4e09-b169-65ae54a0ab31" providerId="ADAL" clId="{1874EB87-FFD4-4653-982D-6A984BAFB346}" dt="2022-06-02T19:11:31.275" v="10947" actId="20577"/>
          <ac:spMkLst>
            <pc:docMk/>
            <pc:sldMk cId="3330466926" sldId="348"/>
            <ac:spMk id="2" creationId="{455ECE4B-12FA-DC29-E1F0-412958AB8676}"/>
          </ac:spMkLst>
        </pc:spChg>
        <pc:spChg chg="mod">
          <ac:chgData name="Gianluca Ruberto" userId="f278aeea-2b90-4e09-b169-65ae54a0ab31" providerId="ADAL" clId="{1874EB87-FFD4-4653-982D-6A984BAFB346}" dt="2022-06-02T19:12:05.509" v="10976" actId="20577"/>
          <ac:spMkLst>
            <pc:docMk/>
            <pc:sldMk cId="3330466926" sldId="348"/>
            <ac:spMk id="8" creationId="{0E02F3C8-E6AC-ED5A-88AE-1E9D9534DEB2}"/>
          </ac:spMkLst>
        </pc:spChg>
        <pc:spChg chg="del">
          <ac:chgData name="Gianluca Ruberto" userId="f278aeea-2b90-4e09-b169-65ae54a0ab31" providerId="ADAL" clId="{1874EB87-FFD4-4653-982D-6A984BAFB346}" dt="2022-06-02T19:12:09.433" v="10977" actId="478"/>
          <ac:spMkLst>
            <pc:docMk/>
            <pc:sldMk cId="3330466926" sldId="348"/>
            <ac:spMk id="10" creationId="{C83DDDDF-DC64-C574-680C-5A716F8D8B7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72981-CD59-425A-9D4A-A4F0D3996408}" type="datetimeFigureOut">
              <a:rPr lang="en-US" smtClean="0"/>
              <a:t>6/4/2022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DBD1A-E0E2-4422-9BE4-09E1EF6A910C}" type="slidenum">
              <a:rPr lang="en-US" smtClean="0"/>
              <a:t>‹#›</a:t>
            </a:fld>
            <a:endParaRPr lang="en-US"/>
          </a:p>
        </p:txBody>
      </p:sp>
    </p:spTree>
    <p:extLst>
      <p:ext uri="{BB962C8B-B14F-4D97-AF65-F5344CB8AC3E}">
        <p14:creationId xmlns:p14="http://schemas.microsoft.com/office/powerpoint/2010/main" val="4002894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F2DBD1A-E0E2-4422-9BE4-09E1EF6A910C}" type="slidenum">
              <a:rPr lang="en-US" smtClean="0"/>
              <a:t>44</a:t>
            </a:fld>
            <a:endParaRPr lang="en-US"/>
          </a:p>
        </p:txBody>
      </p:sp>
    </p:spTree>
    <p:extLst>
      <p:ext uri="{BB962C8B-B14F-4D97-AF65-F5344CB8AC3E}">
        <p14:creationId xmlns:p14="http://schemas.microsoft.com/office/powerpoint/2010/main" val="1778500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E446C9-DE96-410E-49CB-0F10965ABE0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03DDA1A0-26CD-70E4-A45F-F1B2F51D10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C20C94A7-3BFE-E2BF-2A95-6BC6A44F395A}"/>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5" name="Segnaposto piè di pagina 4">
            <a:extLst>
              <a:ext uri="{FF2B5EF4-FFF2-40B4-BE49-F238E27FC236}">
                <a16:creationId xmlns:a16="http://schemas.microsoft.com/office/drawing/2014/main" id="{49A0C512-218D-353E-F477-82708A910EBF}"/>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3BFC68A5-C946-B5F9-DC73-1A5B9DD15A5A}"/>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2795129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EE8753-05A4-59E2-882A-B8757D10F42C}"/>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98CE634F-F171-49E2-2B13-417C01CA45F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1A04C0DB-063C-89D9-2F39-BFB60C7E5600}"/>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5" name="Segnaposto piè di pagina 4">
            <a:extLst>
              <a:ext uri="{FF2B5EF4-FFF2-40B4-BE49-F238E27FC236}">
                <a16:creationId xmlns:a16="http://schemas.microsoft.com/office/drawing/2014/main" id="{F1FA1F80-B9BD-9B2B-E9D5-7162E8034F7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9509F2D2-6F1E-BB7D-09C6-931A17A2142E}"/>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4198674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89D82C0-35B8-C207-E361-17D9FF7F5CC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F67F7E3-FE0E-7F37-DA8F-9934AF717B3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07280D4B-05F0-417F-9E9E-FF8857C9658B}"/>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5" name="Segnaposto piè di pagina 4">
            <a:extLst>
              <a:ext uri="{FF2B5EF4-FFF2-40B4-BE49-F238E27FC236}">
                <a16:creationId xmlns:a16="http://schemas.microsoft.com/office/drawing/2014/main" id="{C379A47C-BCD8-6AE3-067F-FD91C475926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8DFFCFF2-A503-9BC8-E334-8CAB2E3B2872}"/>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4047189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B60DDE-3618-D763-C0BB-3A72C52FF79D}"/>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EE664985-7F18-7B5E-C4A0-39D8C07BB93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4F018D8E-7B8C-9B69-07BA-47B4F65BC1AA}"/>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5" name="Segnaposto piè di pagina 4">
            <a:extLst>
              <a:ext uri="{FF2B5EF4-FFF2-40B4-BE49-F238E27FC236}">
                <a16:creationId xmlns:a16="http://schemas.microsoft.com/office/drawing/2014/main" id="{33783EBD-D8C6-7FA3-5803-781D5484EFE7}"/>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2F417453-A4B3-F51B-A4D3-6BF509BFBF0F}"/>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1771204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30AFFD-D7D7-B3AE-FAD2-2D186D6C165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E9698DD5-185E-B170-DFB3-093A940771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5DE1207-3198-D384-2CCE-947866BAC918}"/>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5" name="Segnaposto piè di pagina 4">
            <a:extLst>
              <a:ext uri="{FF2B5EF4-FFF2-40B4-BE49-F238E27FC236}">
                <a16:creationId xmlns:a16="http://schemas.microsoft.com/office/drawing/2014/main" id="{D454F277-8AC9-29D9-D243-C26001A56026}"/>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E98CA523-BF66-82A4-AE75-02175877BEAC}"/>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365174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8E9B20-0AE5-DD1F-7864-756F67269175}"/>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3E1E4A1B-5137-9657-EC38-607A2D10C08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1CC942C4-A7E4-2D93-1D5B-5504E77219E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9A40AFE9-21EB-851E-DE56-CCF13B7D9AAA}"/>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6" name="Segnaposto piè di pagina 5">
            <a:extLst>
              <a:ext uri="{FF2B5EF4-FFF2-40B4-BE49-F238E27FC236}">
                <a16:creationId xmlns:a16="http://schemas.microsoft.com/office/drawing/2014/main" id="{667023B0-6DB7-6F2B-C0DF-1F2E4B2B097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AFDFDE83-C013-CF2A-A83A-3F0958027D47}"/>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1884697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DE9CC3-D679-5CCB-E5EB-FF258A75C947}"/>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F37D1F42-B9FF-5F1D-B291-648546D445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4F2F600-46DE-07C4-214A-D9312B0E0EC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7ACDDA5C-759C-9EAC-2096-E8DDF10CA5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2AD7F7D-4A6F-3B79-DABD-4DCF9976946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8F6894B5-A5C5-777C-58B4-FF8248BABDD7}"/>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8" name="Segnaposto piè di pagina 7">
            <a:extLst>
              <a:ext uri="{FF2B5EF4-FFF2-40B4-BE49-F238E27FC236}">
                <a16:creationId xmlns:a16="http://schemas.microsoft.com/office/drawing/2014/main" id="{AF74A6A7-E9BD-0A6A-D5C5-0A561368EFE6}"/>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1C30860-C35F-49EA-25BB-CA8FEB9A7BE6}"/>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127743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0B85D4-E0D7-2B85-89D6-2ABB4CA5EDA5}"/>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EBDAAD47-592B-982D-9607-DC02A02C02BC}"/>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4" name="Segnaposto piè di pagina 3">
            <a:extLst>
              <a:ext uri="{FF2B5EF4-FFF2-40B4-BE49-F238E27FC236}">
                <a16:creationId xmlns:a16="http://schemas.microsoft.com/office/drawing/2014/main" id="{015B70F7-E367-7D4D-5227-83C66D097F41}"/>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93EFEDD0-59C2-99F8-D886-29C10D5B389A}"/>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4029910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DDBDCC5-085D-9A63-258F-6C99C2AC7219}"/>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3" name="Segnaposto piè di pagina 2">
            <a:extLst>
              <a:ext uri="{FF2B5EF4-FFF2-40B4-BE49-F238E27FC236}">
                <a16:creationId xmlns:a16="http://schemas.microsoft.com/office/drawing/2014/main" id="{F638DCC9-C155-F49A-0DB7-E77D33936F7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49119E9A-40FE-BF80-D9B4-E25F60A86753}"/>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243443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6845B3-4B28-B4CD-A4DD-A9256A61D61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5D2E80D5-3C19-2344-DD8B-6439AA2E5E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4EA2E135-DC25-9493-8799-A12F195A5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D8CB42A-DD62-FA74-4C26-F0752FA6844F}"/>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6" name="Segnaposto piè di pagina 5">
            <a:extLst>
              <a:ext uri="{FF2B5EF4-FFF2-40B4-BE49-F238E27FC236}">
                <a16:creationId xmlns:a16="http://schemas.microsoft.com/office/drawing/2014/main" id="{F28D96CF-69F4-280D-86CF-FCA088BC1CF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2D01D74-4148-5726-781B-401F8D38C821}"/>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384616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F2CD3F-F48E-20E5-E85A-21B363149BF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47D39D90-FE21-B810-72BB-663DA35560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66BF5394-552F-DBE4-3375-EDE8D4C756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ED7F0D9-84A7-17AD-071C-F6816B5FBE97}"/>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6" name="Segnaposto piè di pagina 5">
            <a:extLst>
              <a:ext uri="{FF2B5EF4-FFF2-40B4-BE49-F238E27FC236}">
                <a16:creationId xmlns:a16="http://schemas.microsoft.com/office/drawing/2014/main" id="{6FA0D2C2-EEB0-6725-E038-4955C5ACEBED}"/>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DAC50826-77A7-0148-8442-2A9F56D8C96B}"/>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2943308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03194D9-6834-B534-8E62-94C17E9FB5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3419AC22-7067-A520-C227-FCD98FDA69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1F11D69-BABA-D7C3-FD96-1FE4D7739A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94BA6-B7AD-4ED6-831C-7568A84EED3A}" type="datetimeFigureOut">
              <a:rPr lang="en-US" smtClean="0"/>
              <a:t>6/4/2022</a:t>
            </a:fld>
            <a:endParaRPr lang="en-US"/>
          </a:p>
        </p:txBody>
      </p:sp>
      <p:sp>
        <p:nvSpPr>
          <p:cNvPr id="5" name="Segnaposto piè di pagina 4">
            <a:extLst>
              <a:ext uri="{FF2B5EF4-FFF2-40B4-BE49-F238E27FC236}">
                <a16:creationId xmlns:a16="http://schemas.microsoft.com/office/drawing/2014/main" id="{134C27E7-6444-A2E6-EB30-B6CFFBC741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65E64D80-622D-EC6E-0635-6913CE8AE0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2DDCA-50DB-479F-9957-228AAF6E6199}" type="slidenum">
              <a:rPr lang="en-US" smtClean="0"/>
              <a:t>‹#›</a:t>
            </a:fld>
            <a:endParaRPr lang="en-US"/>
          </a:p>
        </p:txBody>
      </p:sp>
    </p:spTree>
    <p:extLst>
      <p:ext uri="{BB962C8B-B14F-4D97-AF65-F5344CB8AC3E}">
        <p14:creationId xmlns:p14="http://schemas.microsoft.com/office/powerpoint/2010/main" val="1238581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C376C3-95AF-EA89-A9A8-AB6F7DDF1A83}"/>
              </a:ext>
            </a:extLst>
          </p:cNvPr>
          <p:cNvSpPr>
            <a:spLocks noGrp="1"/>
          </p:cNvSpPr>
          <p:nvPr>
            <p:ph type="ctrTitle"/>
          </p:nvPr>
        </p:nvSpPr>
        <p:spPr>
          <a:xfrm>
            <a:off x="1524000" y="1122363"/>
            <a:ext cx="9144000" cy="1655762"/>
          </a:xfrm>
        </p:spPr>
        <p:txBody>
          <a:bodyPr>
            <a:normAutofit/>
          </a:bodyPr>
          <a:lstStyle/>
          <a:p>
            <a:r>
              <a:rPr lang="en-GB" sz="4000" kern="1400" spc="-50" dirty="0">
                <a:effectLst/>
                <a:latin typeface="Arial" panose="020B0604020202020204" pitchFamily="34" charset="0"/>
                <a:ea typeface="Times New Roman" panose="02020603050405020304" pitchFamily="18" charset="0"/>
                <a:cs typeface="Times New Roman" panose="02020603050405020304" pitchFamily="18" charset="0"/>
              </a:rPr>
              <a:t>Data Base 2 Project</a:t>
            </a:r>
            <a:endParaRPr lang="en-US" sz="11500" dirty="0"/>
          </a:p>
        </p:txBody>
      </p:sp>
      <p:sp>
        <p:nvSpPr>
          <p:cNvPr id="3" name="Sottotitolo 2">
            <a:extLst>
              <a:ext uri="{FF2B5EF4-FFF2-40B4-BE49-F238E27FC236}">
                <a16:creationId xmlns:a16="http://schemas.microsoft.com/office/drawing/2014/main" id="{E05E6268-99C5-5EE6-A830-5D63ADE73C6C}"/>
              </a:ext>
            </a:extLst>
          </p:cNvPr>
          <p:cNvSpPr>
            <a:spLocks noGrp="1"/>
          </p:cNvSpPr>
          <p:nvPr>
            <p:ph type="subTitle" idx="1"/>
          </p:nvPr>
        </p:nvSpPr>
        <p:spPr/>
        <p:txBody>
          <a:bodyPr/>
          <a:lstStyle/>
          <a:p>
            <a:pPr algn="ctr">
              <a:lnSpc>
                <a:spcPct val="107000"/>
              </a:lnSpc>
              <a:spcAft>
                <a:spcPts val="800"/>
              </a:spcAft>
            </a:pPr>
            <a:r>
              <a:rPr lang="en-GB" sz="1800" dirty="0">
                <a:effectLst/>
                <a:latin typeface="Arial" panose="020B0604020202020204" pitchFamily="34" charset="0"/>
                <a:ea typeface="Calibri" panose="020F0502020204030204" pitchFamily="34" charset="0"/>
                <a:cs typeface="Arial" panose="020B0604020202020204" pitchFamily="34" charset="0"/>
              </a:rPr>
              <a:t>Group 132</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GB" sz="1800" dirty="0">
                <a:effectLst/>
                <a:latin typeface="Arial" panose="020B0604020202020204" pitchFamily="34" charset="0"/>
                <a:ea typeface="Calibri" panose="020F0502020204030204" pitchFamily="34" charset="0"/>
                <a:cs typeface="Arial" panose="020B0604020202020204" pitchFamily="34" charset="0"/>
              </a:rPr>
              <a:t>Gianluca Ruberto – 10607366</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GB" sz="1800" dirty="0">
                <a:effectLst/>
                <a:latin typeface="Arial" panose="020B0604020202020204" pitchFamily="34" charset="0"/>
                <a:ea typeface="Calibri" panose="020F0502020204030204" pitchFamily="34" charset="0"/>
                <a:cs typeface="Arial" panose="020B0604020202020204" pitchFamily="34" charset="0"/>
              </a:rPr>
              <a:t>Andrea </a:t>
            </a:r>
            <a:r>
              <a:rPr lang="en-GB" sz="1800" dirty="0" err="1">
                <a:effectLst/>
                <a:latin typeface="Arial" panose="020B0604020202020204" pitchFamily="34" charset="0"/>
                <a:ea typeface="Calibri" panose="020F0502020204030204" pitchFamily="34" charset="0"/>
                <a:cs typeface="Arial" panose="020B0604020202020204" pitchFamily="34" charset="0"/>
              </a:rPr>
              <a:t>Prisciantelli</a:t>
            </a:r>
            <a:r>
              <a:rPr lang="en-GB" sz="1800" dirty="0">
                <a:effectLst/>
                <a:latin typeface="Arial" panose="020B0604020202020204" pitchFamily="34" charset="0"/>
                <a:ea typeface="Calibri" panose="020F0502020204030204" pitchFamily="34" charset="0"/>
                <a:cs typeface="Arial" panose="020B0604020202020204" pitchFamily="34" charset="0"/>
              </a:rPr>
              <a:t> - 10618568</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400849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18FD17-C44F-6EBB-3064-E3A3D07552E9}"/>
              </a:ext>
            </a:extLst>
          </p:cNvPr>
          <p:cNvSpPr>
            <a:spLocks noGrp="1"/>
          </p:cNvSpPr>
          <p:nvPr>
            <p:ph type="title"/>
          </p:nvPr>
        </p:nvSpPr>
        <p:spPr/>
        <p:txBody>
          <a:bodyPr/>
          <a:lstStyle/>
          <a:p>
            <a:r>
              <a:rPr lang="en-GB" sz="1800" b="1" dirty="0">
                <a:effectLst/>
                <a:latin typeface="Arial" panose="020B0604020202020204" pitchFamily="34" charset="0"/>
                <a:ea typeface="Calibri" panose="020F0502020204030204" pitchFamily="34" charset="0"/>
                <a:cs typeface="Arial" panose="020B0604020202020204" pitchFamily="34" charset="0"/>
              </a:rPr>
              <a:t>Logical model</a:t>
            </a:r>
            <a:endParaRPr lang="en-US" dirty="0"/>
          </a:p>
        </p:txBody>
      </p:sp>
      <p:sp>
        <p:nvSpPr>
          <p:cNvPr id="4" name="Sottotitolo 4">
            <a:extLst>
              <a:ext uri="{FF2B5EF4-FFF2-40B4-BE49-F238E27FC236}">
                <a16:creationId xmlns:a16="http://schemas.microsoft.com/office/drawing/2014/main" id="{200D0092-19B1-2068-DEC8-EC8CFC481C69}"/>
              </a:ext>
            </a:extLst>
          </p:cNvPr>
          <p:cNvSpPr txBox="1">
            <a:spLocks/>
          </p:cNvSpPr>
          <p:nvPr/>
        </p:nvSpPr>
        <p:spPr>
          <a:xfrm>
            <a:off x="182881" y="1950790"/>
            <a:ext cx="11853948" cy="4795243"/>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en-US" sz="1600" dirty="0"/>
              <a:t>Orders(</a:t>
            </a:r>
            <a:r>
              <a:rPr lang="en-US" sz="1600" b="1" dirty="0" err="1"/>
              <a:t>OrderID</a:t>
            </a:r>
            <a:r>
              <a:rPr lang="en-US" sz="1600" dirty="0"/>
              <a:t>, </a:t>
            </a:r>
            <a:r>
              <a:rPr lang="en-US" sz="1600" dirty="0" err="1"/>
              <a:t>CreationDateTime</a:t>
            </a:r>
            <a:r>
              <a:rPr lang="en-US" sz="1600" dirty="0"/>
              <a:t>, </a:t>
            </a:r>
            <a:r>
              <a:rPr lang="en-US" sz="1600" dirty="0" err="1"/>
              <a:t>TotalFee</a:t>
            </a:r>
            <a:r>
              <a:rPr lang="en-US" sz="1600" dirty="0"/>
              <a:t>, </a:t>
            </a:r>
            <a:r>
              <a:rPr lang="en-US" sz="1600" dirty="0" err="1"/>
              <a:t>StartTime</a:t>
            </a:r>
            <a:r>
              <a:rPr lang="en-US" sz="1600" dirty="0"/>
              <a:t>, </a:t>
            </a:r>
            <a:r>
              <a:rPr lang="en-US" sz="1600" dirty="0" err="1"/>
              <a:t>EndTime</a:t>
            </a:r>
            <a:r>
              <a:rPr lang="en-US" sz="1600" dirty="0"/>
              <a:t>, </a:t>
            </a:r>
            <a:r>
              <a:rPr lang="en-US" sz="1600" dirty="0" err="1"/>
              <a:t>OrderState,</a:t>
            </a:r>
            <a:r>
              <a:rPr lang="en-US" sz="1600" u="sng" dirty="0" err="1"/>
              <a:t>Username,PeriodID</a:t>
            </a:r>
            <a:r>
              <a:rPr lang="en-US" sz="1600" u="sng" dirty="0"/>
              <a:t>)</a:t>
            </a:r>
          </a:p>
          <a:p>
            <a:pPr>
              <a:lnSpc>
                <a:spcPct val="250000"/>
              </a:lnSpc>
            </a:pPr>
            <a:r>
              <a:rPr lang="en-US" sz="1600" dirty="0"/>
              <a:t>User(</a:t>
            </a:r>
            <a:r>
              <a:rPr lang="en-US" sz="1600" b="1" dirty="0"/>
              <a:t>Username</a:t>
            </a:r>
            <a:r>
              <a:rPr lang="en-US" sz="1600" dirty="0"/>
              <a:t>, Email, Password, </a:t>
            </a:r>
            <a:r>
              <a:rPr lang="en-US" sz="1600" dirty="0" err="1"/>
              <a:t>isInsolvent,FailedAttempts</a:t>
            </a:r>
            <a:r>
              <a:rPr lang="en-US" sz="1600" dirty="0"/>
              <a:t>)</a:t>
            </a:r>
          </a:p>
          <a:p>
            <a:pPr>
              <a:lnSpc>
                <a:spcPct val="250000"/>
              </a:lnSpc>
            </a:pPr>
            <a:r>
              <a:rPr lang="en-US" sz="1600" dirty="0"/>
              <a:t>Alert(</a:t>
            </a:r>
            <a:r>
              <a:rPr lang="en-US" sz="1600" b="1" dirty="0" err="1"/>
              <a:t>AlertID</a:t>
            </a:r>
            <a:r>
              <a:rPr lang="en-US" sz="1600" dirty="0" err="1"/>
              <a:t>,</a:t>
            </a:r>
            <a:r>
              <a:rPr lang="en-US" sz="1600" u="sng" dirty="0" err="1"/>
              <a:t>Username</a:t>
            </a:r>
            <a:r>
              <a:rPr lang="en-US" sz="1600" b="1" u="sng" dirty="0" err="1"/>
              <a:t>,</a:t>
            </a:r>
            <a:r>
              <a:rPr lang="en-US" sz="1600" dirty="0" err="1"/>
              <a:t>Email</a:t>
            </a:r>
            <a:r>
              <a:rPr lang="en-US" sz="1600" b="1" u="sng" dirty="0"/>
              <a:t>,</a:t>
            </a:r>
            <a:r>
              <a:rPr lang="en-US" sz="1600" dirty="0"/>
              <a:t> </a:t>
            </a:r>
            <a:r>
              <a:rPr lang="en-US" sz="1600" dirty="0" err="1"/>
              <a:t>Amount,LastRejectionDateTime</a:t>
            </a:r>
            <a:r>
              <a:rPr lang="en-US" sz="1600" dirty="0"/>
              <a:t>)</a:t>
            </a:r>
          </a:p>
          <a:p>
            <a:pPr>
              <a:lnSpc>
                <a:spcPct val="250000"/>
              </a:lnSpc>
            </a:pPr>
            <a:r>
              <a:rPr lang="en-US" sz="1600" dirty="0"/>
              <a:t>Optional Product(</a:t>
            </a:r>
            <a:r>
              <a:rPr lang="en-US" sz="1600" b="1" dirty="0" err="1"/>
              <a:t>ProductID</a:t>
            </a:r>
            <a:r>
              <a:rPr lang="en-US" sz="1600" dirty="0"/>
              <a:t>, Name, </a:t>
            </a:r>
            <a:r>
              <a:rPr lang="en-US" sz="1600" dirty="0" err="1"/>
              <a:t>MonthlyFee</a:t>
            </a:r>
            <a:r>
              <a:rPr lang="en-US" sz="1600" dirty="0"/>
              <a:t>)</a:t>
            </a:r>
          </a:p>
          <a:p>
            <a:pPr>
              <a:lnSpc>
                <a:spcPct val="250000"/>
              </a:lnSpc>
            </a:pPr>
            <a:r>
              <a:rPr lang="en-US" sz="1600" dirty="0"/>
              <a:t>Service Package(</a:t>
            </a:r>
            <a:r>
              <a:rPr lang="en-US" sz="1600" b="1" dirty="0" err="1"/>
              <a:t>PackageID,</a:t>
            </a:r>
            <a:r>
              <a:rPr lang="en-US" sz="1600" dirty="0" err="1"/>
              <a:t>Name</a:t>
            </a:r>
            <a:r>
              <a:rPr lang="en-US" sz="1600" dirty="0"/>
              <a:t>)</a:t>
            </a:r>
          </a:p>
          <a:p>
            <a:pPr>
              <a:lnSpc>
                <a:spcPct val="250000"/>
              </a:lnSpc>
            </a:pPr>
            <a:r>
              <a:rPr lang="en-US" sz="1600" dirty="0"/>
              <a:t>Period(</a:t>
            </a:r>
            <a:r>
              <a:rPr lang="en-US" sz="1600" b="1" dirty="0"/>
              <a:t>ID</a:t>
            </a:r>
            <a:r>
              <a:rPr lang="en-US" sz="1600" dirty="0"/>
              <a:t>, </a:t>
            </a:r>
            <a:r>
              <a:rPr lang="en-US" sz="1600" dirty="0" err="1"/>
              <a:t>ValidityPeriod</a:t>
            </a:r>
            <a:r>
              <a:rPr lang="en-US" sz="1600" dirty="0"/>
              <a:t>, </a:t>
            </a:r>
            <a:r>
              <a:rPr lang="en-US" sz="1600" dirty="0" err="1"/>
              <a:t>MonthlyFee</a:t>
            </a:r>
            <a:r>
              <a:rPr lang="en-US" sz="1600" dirty="0"/>
              <a:t>, </a:t>
            </a:r>
            <a:r>
              <a:rPr lang="en-US" sz="1600" u="sng" dirty="0" err="1"/>
              <a:t>PackageID</a:t>
            </a:r>
            <a:r>
              <a:rPr lang="en-US" sz="1600" u="sng" dirty="0"/>
              <a:t>)</a:t>
            </a:r>
          </a:p>
          <a:p>
            <a:pPr>
              <a:lnSpc>
                <a:spcPct val="250000"/>
              </a:lnSpc>
            </a:pPr>
            <a:r>
              <a:rPr lang="en-US" sz="1600" dirty="0"/>
              <a:t>Service(</a:t>
            </a:r>
            <a:r>
              <a:rPr lang="en-US" sz="1600" b="1" dirty="0" err="1"/>
              <a:t>ServiceID</a:t>
            </a:r>
            <a:r>
              <a:rPr lang="en-US" sz="1600" dirty="0"/>
              <a:t>, </a:t>
            </a:r>
            <a:r>
              <a:rPr lang="en-US" sz="1600" dirty="0" err="1"/>
              <a:t>ServiceType</a:t>
            </a:r>
            <a:r>
              <a:rPr lang="en-US" sz="1600" dirty="0"/>
              <a:t>, </a:t>
            </a:r>
            <a:r>
              <a:rPr lang="en-US" sz="1600" dirty="0" err="1"/>
              <a:t>IncludedMinutes,IncludedSMS</a:t>
            </a:r>
            <a:r>
              <a:rPr lang="en-US" sz="1600" dirty="0"/>
              <a:t>, </a:t>
            </a:r>
            <a:r>
              <a:rPr lang="en-US" sz="1600" dirty="0" err="1"/>
              <a:t>FeeMinutes</a:t>
            </a:r>
            <a:r>
              <a:rPr lang="en-US" sz="1600" dirty="0"/>
              <a:t>, </a:t>
            </a:r>
            <a:r>
              <a:rPr lang="en-US" sz="1600" dirty="0" err="1"/>
              <a:t>FeeSMS</a:t>
            </a:r>
            <a:r>
              <a:rPr lang="en-US" sz="1600" dirty="0"/>
              <a:t>, </a:t>
            </a:r>
            <a:r>
              <a:rPr lang="en-US" sz="1600" dirty="0" err="1"/>
              <a:t>IncludedGB</a:t>
            </a:r>
            <a:r>
              <a:rPr lang="en-US" sz="1600" dirty="0"/>
              <a:t>, </a:t>
            </a:r>
            <a:r>
              <a:rPr lang="en-US" sz="1600" dirty="0" err="1"/>
              <a:t>FeeGB</a:t>
            </a:r>
            <a:r>
              <a:rPr lang="en-US" sz="1600" dirty="0"/>
              <a:t>)</a:t>
            </a:r>
          </a:p>
          <a:p>
            <a:pPr>
              <a:lnSpc>
                <a:spcPct val="250000"/>
              </a:lnSpc>
            </a:pPr>
            <a:r>
              <a:rPr lang="en-US" sz="1600" dirty="0"/>
              <a:t>Employee(</a:t>
            </a:r>
            <a:r>
              <a:rPr lang="en-US" sz="1600" b="1" dirty="0" err="1"/>
              <a:t>ID</a:t>
            </a:r>
            <a:r>
              <a:rPr lang="en-US" sz="1600" dirty="0" err="1"/>
              <a:t>,Password</a:t>
            </a:r>
            <a:r>
              <a:rPr lang="en-US" sz="1600" dirty="0"/>
              <a:t>)</a:t>
            </a:r>
          </a:p>
          <a:p>
            <a:pPr>
              <a:lnSpc>
                <a:spcPct val="250000"/>
              </a:lnSpc>
            </a:pPr>
            <a:endParaRPr lang="en-US" sz="1600" dirty="0"/>
          </a:p>
          <a:p>
            <a:endParaRPr lang="en-US" dirty="0"/>
          </a:p>
        </p:txBody>
      </p:sp>
      <p:cxnSp>
        <p:nvCxnSpPr>
          <p:cNvPr id="5" name="Connettore diritto 4">
            <a:extLst>
              <a:ext uri="{FF2B5EF4-FFF2-40B4-BE49-F238E27FC236}">
                <a16:creationId xmlns:a16="http://schemas.microsoft.com/office/drawing/2014/main" id="{951E53C0-DA0C-0832-6FB8-A6A8AD5AF87D}"/>
              </a:ext>
            </a:extLst>
          </p:cNvPr>
          <p:cNvCxnSpPr>
            <a:cxnSpLocks/>
          </p:cNvCxnSpPr>
          <p:nvPr/>
        </p:nvCxnSpPr>
        <p:spPr>
          <a:xfrm flipV="1">
            <a:off x="5430416" y="2295095"/>
            <a:ext cx="0" cy="242451"/>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Connettore diritto 5">
            <a:extLst>
              <a:ext uri="{FF2B5EF4-FFF2-40B4-BE49-F238E27FC236}">
                <a16:creationId xmlns:a16="http://schemas.microsoft.com/office/drawing/2014/main" id="{39577D28-6CF7-3721-BD1E-4D63BFEC695E}"/>
              </a:ext>
            </a:extLst>
          </p:cNvPr>
          <p:cNvCxnSpPr>
            <a:cxnSpLocks/>
          </p:cNvCxnSpPr>
          <p:nvPr/>
        </p:nvCxnSpPr>
        <p:spPr>
          <a:xfrm flipV="1">
            <a:off x="964708" y="2546287"/>
            <a:ext cx="4465708" cy="17755"/>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Connettore 2 6">
            <a:extLst>
              <a:ext uri="{FF2B5EF4-FFF2-40B4-BE49-F238E27FC236}">
                <a16:creationId xmlns:a16="http://schemas.microsoft.com/office/drawing/2014/main" id="{45068926-03A8-9608-6B1B-C9A19615D6B0}"/>
              </a:ext>
            </a:extLst>
          </p:cNvPr>
          <p:cNvCxnSpPr>
            <a:cxnSpLocks/>
          </p:cNvCxnSpPr>
          <p:nvPr/>
        </p:nvCxnSpPr>
        <p:spPr>
          <a:xfrm>
            <a:off x="987053" y="2546287"/>
            <a:ext cx="0" cy="24245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Connettore 2 7">
            <a:extLst>
              <a:ext uri="{FF2B5EF4-FFF2-40B4-BE49-F238E27FC236}">
                <a16:creationId xmlns:a16="http://schemas.microsoft.com/office/drawing/2014/main" id="{B4EDEB7F-F134-FE5E-469E-E462B0A989F9}"/>
              </a:ext>
            </a:extLst>
          </p:cNvPr>
          <p:cNvCxnSpPr>
            <a:cxnSpLocks/>
          </p:cNvCxnSpPr>
          <p:nvPr/>
        </p:nvCxnSpPr>
        <p:spPr>
          <a:xfrm flipH="1" flipV="1">
            <a:off x="1772816" y="4562669"/>
            <a:ext cx="1132810" cy="428155"/>
          </a:xfrm>
          <a:prstGeom prst="straightConnector1">
            <a:avLst/>
          </a:prstGeom>
          <a:ln>
            <a:solidFill>
              <a:srgbClr val="FFFF00"/>
            </a:solidFill>
            <a:tailEnd type="triangle"/>
          </a:ln>
        </p:spPr>
        <p:style>
          <a:lnRef idx="3">
            <a:schemeClr val="accent5"/>
          </a:lnRef>
          <a:fillRef idx="0">
            <a:schemeClr val="accent5"/>
          </a:fillRef>
          <a:effectRef idx="2">
            <a:schemeClr val="accent5"/>
          </a:effectRef>
          <a:fontRef idx="minor">
            <a:schemeClr val="tx1"/>
          </a:fontRef>
        </p:style>
      </p:cxnSp>
      <p:cxnSp>
        <p:nvCxnSpPr>
          <p:cNvPr id="9" name="Connettore diritto 8">
            <a:extLst>
              <a:ext uri="{FF2B5EF4-FFF2-40B4-BE49-F238E27FC236}">
                <a16:creationId xmlns:a16="http://schemas.microsoft.com/office/drawing/2014/main" id="{FE2404DE-48EB-8E01-07D9-5FE08749E14A}"/>
              </a:ext>
            </a:extLst>
          </p:cNvPr>
          <p:cNvCxnSpPr>
            <a:cxnSpLocks/>
          </p:cNvCxnSpPr>
          <p:nvPr/>
        </p:nvCxnSpPr>
        <p:spPr>
          <a:xfrm flipV="1">
            <a:off x="5878285" y="2358887"/>
            <a:ext cx="0" cy="2364396"/>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0" name="Connettore diritto 9">
            <a:extLst>
              <a:ext uri="{FF2B5EF4-FFF2-40B4-BE49-F238E27FC236}">
                <a16:creationId xmlns:a16="http://schemas.microsoft.com/office/drawing/2014/main" id="{758F4B6F-E124-5027-F597-9C4BC75B5927}"/>
              </a:ext>
            </a:extLst>
          </p:cNvPr>
          <p:cNvCxnSpPr>
            <a:cxnSpLocks/>
          </p:cNvCxnSpPr>
          <p:nvPr/>
        </p:nvCxnSpPr>
        <p:spPr>
          <a:xfrm flipV="1">
            <a:off x="768010" y="4723283"/>
            <a:ext cx="5119606" cy="640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1" name="Connettore 2 10">
            <a:extLst>
              <a:ext uri="{FF2B5EF4-FFF2-40B4-BE49-F238E27FC236}">
                <a16:creationId xmlns:a16="http://schemas.microsoft.com/office/drawing/2014/main" id="{CD16B839-35BE-4E1A-0683-3ECE3D76BBC2}"/>
              </a:ext>
            </a:extLst>
          </p:cNvPr>
          <p:cNvCxnSpPr>
            <a:cxnSpLocks/>
          </p:cNvCxnSpPr>
          <p:nvPr/>
        </p:nvCxnSpPr>
        <p:spPr>
          <a:xfrm>
            <a:off x="768010" y="4723283"/>
            <a:ext cx="0" cy="2804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nettore 2 11">
            <a:extLst>
              <a:ext uri="{FF2B5EF4-FFF2-40B4-BE49-F238E27FC236}">
                <a16:creationId xmlns:a16="http://schemas.microsoft.com/office/drawing/2014/main" id="{54CEED34-252E-70F5-B0C6-36B608BC78E7}"/>
              </a:ext>
            </a:extLst>
          </p:cNvPr>
          <p:cNvCxnSpPr>
            <a:cxnSpLocks/>
          </p:cNvCxnSpPr>
          <p:nvPr/>
        </p:nvCxnSpPr>
        <p:spPr>
          <a:xfrm flipH="1" flipV="1">
            <a:off x="889518" y="2827568"/>
            <a:ext cx="634482" cy="530567"/>
          </a:xfrm>
          <a:prstGeom prst="straightConnector1">
            <a:avLst/>
          </a:prstGeom>
          <a:ln>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73710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5D5E7-584A-4E69-A332-36328A44C068}"/>
              </a:ext>
            </a:extLst>
          </p:cNvPr>
          <p:cNvSpPr>
            <a:spLocks noGrp="1"/>
          </p:cNvSpPr>
          <p:nvPr>
            <p:ph type="title"/>
          </p:nvPr>
        </p:nvSpPr>
        <p:spPr/>
        <p:txBody>
          <a:bodyPr/>
          <a:lstStyle/>
          <a:p>
            <a:r>
              <a:rPr lang="en-GB" sz="4400" dirty="0">
                <a:latin typeface="Arial" panose="020B0604020202020204" pitchFamily="34" charset="0"/>
                <a:cs typeface="Arial" panose="020B0604020202020204" pitchFamily="34" charset="0"/>
              </a:rPr>
              <a:t>Motivations of the logical design</a:t>
            </a:r>
            <a:endParaRPr lang="en-US" dirty="0">
              <a:highlight>
                <a:srgbClr val="FFFF00"/>
              </a:highlight>
              <a:latin typeface="Arial" panose="020B0604020202020204" pitchFamily="34" charset="0"/>
              <a:cs typeface="Arial" panose="020B0604020202020204" pitchFamily="34" charset="0"/>
            </a:endParaRPr>
          </a:p>
        </p:txBody>
      </p:sp>
      <p:sp>
        <p:nvSpPr>
          <p:cNvPr id="3" name="Segnaposto contenuto 2">
            <a:extLst>
              <a:ext uri="{FF2B5EF4-FFF2-40B4-BE49-F238E27FC236}">
                <a16:creationId xmlns:a16="http://schemas.microsoft.com/office/drawing/2014/main" id="{BDAEC294-747A-4DAE-9B03-DEFCE0F183E9}"/>
              </a:ext>
            </a:extLst>
          </p:cNvPr>
          <p:cNvSpPr>
            <a:spLocks noGrp="1"/>
          </p:cNvSpPr>
          <p:nvPr>
            <p:ph idx="1"/>
          </p:nvPr>
        </p:nvSpPr>
        <p:spPr/>
        <p:txBody>
          <a:bodyPr/>
          <a:lstStyle/>
          <a:p>
            <a:r>
              <a:rPr lang="en-US" sz="2800" dirty="0">
                <a:latin typeface="Arial" panose="020B0604020202020204" pitchFamily="34" charset="0"/>
                <a:cs typeface="Arial" panose="020B0604020202020204" pitchFamily="34" charset="0"/>
              </a:rPr>
              <a:t>We decided to collapse up the Service classes. The field </a:t>
            </a:r>
            <a:r>
              <a:rPr lang="en-US" sz="2800" dirty="0" err="1">
                <a:latin typeface="Arial" panose="020B0604020202020204" pitchFamily="34" charset="0"/>
                <a:cs typeface="Arial" panose="020B0604020202020204" pitchFamily="34" charset="0"/>
              </a:rPr>
              <a:t>ServiceType</a:t>
            </a:r>
            <a:r>
              <a:rPr lang="en-US" sz="2800" dirty="0">
                <a:latin typeface="Arial" panose="020B0604020202020204" pitchFamily="34" charset="0"/>
                <a:cs typeface="Arial" panose="020B0604020202020204" pitchFamily="34" charset="0"/>
              </a:rPr>
              <a:t> is an Enum that can be: </a:t>
            </a:r>
            <a:r>
              <a:rPr lang="en-US" sz="2800" dirty="0" err="1">
                <a:latin typeface="Arial" panose="020B0604020202020204" pitchFamily="34" charset="0"/>
                <a:cs typeface="Arial" panose="020B0604020202020204" pitchFamily="34" charset="0"/>
              </a:rPr>
              <a:t>FixedPhone</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MobilePhone</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FixedInternet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MobileInternet</a:t>
            </a:r>
            <a:r>
              <a:rPr lang="en-US" sz="2800"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many to many relationship are not displayed in the logical model and are mapped in bridge tables.</a:t>
            </a: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8307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FFB23B-7A12-B6CC-DE35-A2113048CEFA}"/>
              </a:ext>
            </a:extLst>
          </p:cNvPr>
          <p:cNvSpPr>
            <a:spLocks noGrp="1"/>
          </p:cNvSpPr>
          <p:nvPr>
            <p:ph type="title"/>
          </p:nvPr>
        </p:nvSpPr>
        <p:spPr>
          <a:xfrm>
            <a:off x="838200" y="806789"/>
            <a:ext cx="10515600" cy="1325563"/>
          </a:xfrm>
        </p:spPr>
        <p:txBody>
          <a:bodyPr/>
          <a:lstStyle/>
          <a:p>
            <a:r>
              <a:rPr lang="en-GB" sz="1800" b="1" dirty="0">
                <a:effectLst/>
                <a:latin typeface="Arial" panose="020B0604020202020204" pitchFamily="34" charset="0"/>
                <a:ea typeface="Calibri" panose="020F0502020204030204" pitchFamily="34" charset="0"/>
                <a:cs typeface="Arial" panose="020B0604020202020204" pitchFamily="34" charset="0"/>
              </a:rPr>
              <a:t>Description of the materialized view tables and code of the materialization triggers</a:t>
            </a:r>
            <a:endParaRPr lang="en-US" dirty="0"/>
          </a:p>
        </p:txBody>
      </p:sp>
      <p:sp>
        <p:nvSpPr>
          <p:cNvPr id="3" name="CasellaDiTesto 2">
            <a:extLst>
              <a:ext uri="{FF2B5EF4-FFF2-40B4-BE49-F238E27FC236}">
                <a16:creationId xmlns:a16="http://schemas.microsoft.com/office/drawing/2014/main" id="{77900689-DDFA-E311-D9F5-203993A170B6}"/>
              </a:ext>
            </a:extLst>
          </p:cNvPr>
          <p:cNvSpPr txBox="1"/>
          <p:nvPr/>
        </p:nvSpPr>
        <p:spPr>
          <a:xfrm>
            <a:off x="838200" y="2230016"/>
            <a:ext cx="10311882"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MySQL doesn’t allow materialized view tables and it needs actual tables. Despite this, the materialized view tables have not been included in the ER schema;</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All the materialized view tables are updated and populated solely by the use of triggers, as requested by the specification;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Since trigger are used to perform updates on different tables, they all are “AFTER” triggers.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Since UPDATE triggers don’t fire when the new values are the same as the old ones, we decided to solve this corner case with a transaction written within the Java code which calls methods of the services.</a:t>
            </a:r>
          </a:p>
        </p:txBody>
      </p:sp>
    </p:spTree>
    <p:extLst>
      <p:ext uri="{BB962C8B-B14F-4D97-AF65-F5344CB8AC3E}">
        <p14:creationId xmlns:p14="http://schemas.microsoft.com/office/powerpoint/2010/main" val="2153052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(1)</a:t>
            </a:r>
            <a:endParaRPr lang="en-US" sz="6000" dirty="0"/>
          </a:p>
        </p:txBody>
      </p:sp>
      <p:sp>
        <p:nvSpPr>
          <p:cNvPr id="4" name="CasellaDiTesto 3">
            <a:extLst>
              <a:ext uri="{FF2B5EF4-FFF2-40B4-BE49-F238E27FC236}">
                <a16:creationId xmlns:a16="http://schemas.microsoft.com/office/drawing/2014/main" id="{5E0197E8-17EF-820A-F001-EB4AC6909A31}"/>
              </a:ext>
            </a:extLst>
          </p:cNvPr>
          <p:cNvSpPr txBox="1"/>
          <p:nvPr/>
        </p:nvSpPr>
        <p:spPr>
          <a:xfrm>
            <a:off x="-94859" y="1549919"/>
            <a:ext cx="4539340" cy="317195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total_purchases_per_package_servicepackage</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total number of purchases for each service package.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6095999" y="1549919"/>
            <a:ext cx="4428931" cy="3723648"/>
          </a:xfrm>
          <a:prstGeom prst="rect">
            <a:avLst/>
          </a:prstGeom>
          <a:noFill/>
        </p:spPr>
        <p:txBody>
          <a:bodyPr wrap="square">
            <a:spAutoFit/>
          </a:bodyPr>
          <a:lstStyle/>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create trigger </a:t>
            </a:r>
            <a:r>
              <a:rPr lang="en-GB" sz="1100" dirty="0" err="1">
                <a:effectLst/>
                <a:latin typeface="Arial" panose="020B0604020202020204" pitchFamily="34" charset="0"/>
                <a:ea typeface="Calibri" panose="020F0502020204030204" pitchFamily="34" charset="0"/>
                <a:cs typeface="Arial" panose="020B0604020202020204" pitchFamily="34" charset="0"/>
              </a:rPr>
              <a:t>insert_new_total_purchases_per_package</a:t>
            </a:r>
            <a:r>
              <a:rPr lang="en-GB" sz="1100" dirty="0">
                <a:effectLst/>
                <a:latin typeface="Arial" panose="020B0604020202020204" pitchFamily="34" charset="0"/>
                <a:ea typeface="Calibri" panose="020F0502020204030204" pitchFamily="34" charset="0"/>
                <a:cs typeface="Arial" panose="020B0604020202020204" pitchFamily="34" charset="0"/>
              </a:rPr>
              <a:t> after insert ON </a:t>
            </a:r>
            <a:r>
              <a:rPr lang="en-GB" sz="11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for each row</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begin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insert into </a:t>
            </a:r>
            <a:r>
              <a:rPr lang="en-GB" sz="1100" dirty="0" err="1">
                <a:effectLst/>
                <a:latin typeface="Arial" panose="020B0604020202020204" pitchFamily="34" charset="0"/>
                <a:ea typeface="Calibri" panose="020F0502020204030204" pitchFamily="34" charset="0"/>
                <a:cs typeface="Arial" panose="020B0604020202020204" pitchFamily="34" charset="0"/>
              </a:rPr>
              <a:t>total_purchases_per_package</a:t>
            </a:r>
            <a:r>
              <a:rPr lang="en-GB" sz="1100" dirty="0">
                <a:effectLst/>
                <a:latin typeface="Arial" panose="020B0604020202020204" pitchFamily="34" charset="0"/>
                <a:ea typeface="Calibri" panose="020F0502020204030204" pitchFamily="34" charset="0"/>
                <a:cs typeface="Arial" panose="020B0604020202020204" pitchFamily="34" charset="0"/>
              </a:rPr>
              <a:t>(</a:t>
            </a:r>
            <a:r>
              <a:rPr lang="en-GB" sz="1100" dirty="0" err="1">
                <a:effectLst/>
                <a:latin typeface="Arial" panose="020B0604020202020204" pitchFamily="34" charset="0"/>
                <a:ea typeface="Calibri" panose="020F0502020204030204" pitchFamily="34" charset="0"/>
                <a:cs typeface="Arial" panose="020B0604020202020204" pitchFamily="34" charset="0"/>
              </a:rPr>
              <a:t>packageId</a:t>
            </a:r>
            <a:r>
              <a:rPr lang="en-GB" sz="1100" dirty="0">
                <a:effectLst/>
                <a:latin typeface="Arial" panose="020B0604020202020204" pitchFamily="34" charset="0"/>
                <a:ea typeface="Calibri" panose="020F0502020204030204" pitchFamily="34" charset="0"/>
                <a:cs typeface="Arial" panose="020B0604020202020204" pitchFamily="34" charset="0"/>
              </a:rPr>
              <a:t>, </a:t>
            </a:r>
            <a:r>
              <a:rPr lang="en-GB" sz="11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100" dirty="0">
                <a:effectLst/>
                <a:latin typeface="Arial" panose="020B0604020202020204" pitchFamily="34" charset="0"/>
                <a:ea typeface="Calibri" panose="020F0502020204030204" pitchFamily="34" charset="0"/>
                <a:cs typeface="Arial" panose="020B0604020202020204" pitchFamily="34" charset="0"/>
              </a:rPr>
              <a:t>) values (</a:t>
            </a:r>
            <a:r>
              <a:rPr lang="en-GB" sz="1100" dirty="0" err="1">
                <a:effectLst/>
                <a:latin typeface="Arial" panose="020B0604020202020204" pitchFamily="34" charset="0"/>
                <a:ea typeface="Calibri" panose="020F0502020204030204" pitchFamily="34" charset="0"/>
                <a:cs typeface="Arial" panose="020B0604020202020204" pitchFamily="34" charset="0"/>
              </a:rPr>
              <a:t>new.packageId</a:t>
            </a:r>
            <a:r>
              <a:rPr lang="en-GB" sz="1100" dirty="0">
                <a:effectLst/>
                <a:latin typeface="Arial" panose="020B0604020202020204" pitchFamily="34" charset="0"/>
                <a:ea typeface="Calibri" panose="020F0502020204030204" pitchFamily="34" charset="0"/>
                <a:cs typeface="Arial" panose="020B0604020202020204" pitchFamily="34" charset="0"/>
              </a:rPr>
              <a:t>, 0);</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end$$</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100" b="1"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b="1" dirty="0">
                <a:effectLst/>
                <a:latin typeface="Arial" panose="020B0604020202020204" pitchFamily="34" charset="0"/>
                <a:ea typeface="Calibri" panose="020F0502020204030204" pitchFamily="34" charset="0"/>
                <a:cs typeface="Arial" panose="020B0604020202020204" pitchFamily="34" charset="0"/>
              </a:rPr>
              <a:t>It initialize the value of total number of purchases for a service package to 0.</a:t>
            </a:r>
            <a:endParaRPr lang="en-GB" sz="11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87961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(2)</a:t>
            </a:r>
            <a:endParaRPr lang="en-US" sz="6000" dirty="0"/>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859571"/>
            <a:ext cx="6096000" cy="497443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update_total_purchases_per_package</a:t>
            </a:r>
            <a:r>
              <a:rPr lang="en-GB" sz="12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not(</a:t>
            </a:r>
            <a:r>
              <a:rPr lang="en-GB" sz="12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and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 (select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from period where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 =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service packages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4771243"/>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insert_paid_total_purchases_per_package</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 (select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from period where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 =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p>
          <a:p>
            <a:pPr marL="914400">
              <a:lnSpc>
                <a:spcPct val="107000"/>
              </a:lnSpc>
              <a:spcAft>
                <a:spcPts val="800"/>
              </a:spcAft>
            </a:pP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service packages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is paid at the first try.</a:t>
            </a:r>
          </a:p>
        </p:txBody>
      </p:sp>
    </p:spTree>
    <p:extLst>
      <p:ext uri="{BB962C8B-B14F-4D97-AF65-F5344CB8AC3E}">
        <p14:creationId xmlns:p14="http://schemas.microsoft.com/office/powerpoint/2010/main" val="4097253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and validity period (1)</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2777940"/>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total_purchases_per_package_validityperiod_period</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REFERENCES `period`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total number of purchases for each service package at the granularity of the validity period.</a:t>
            </a: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6095998" y="1690688"/>
            <a:ext cx="6096001" cy="377237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insert_new_total_purchases_per_package_validityperiod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period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insert into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values (new.ID,0);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sets the initial value of purchases per validity period to 0 when a new validity period is created.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95508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and validity period (2)</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867054"/>
            <a:ext cx="6096000" cy="487062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update_total_purchases_per_package_validityperiod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not(</a:t>
            </a:r>
            <a:r>
              <a:rPr lang="en-GB" sz="12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and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total service packages per validity period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5077031"/>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insert_paid_total_purchases_per_package_validityperiod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service packages per validity period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is paid at the first try.</a:t>
            </a:r>
          </a:p>
          <a:p>
            <a:pPr marL="914400">
              <a:lnSpc>
                <a:spcPct val="107000"/>
              </a:lnSpc>
              <a:spcAft>
                <a:spcPts val="800"/>
              </a:spcAft>
            </a:pP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50667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Total sales per package with and without optional product (1)</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3076933"/>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total_sales_per_package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totalSales</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total_sales_per_package_servicepackage</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total sales (in euros) for each service package with and without the optional products.</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6095998" y="1739971"/>
            <a:ext cx="6096001" cy="3574761"/>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insert_new_total_sales_per_package</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insert into </a:t>
            </a:r>
            <a:r>
              <a:rPr lang="en-GB" sz="1200" dirty="0" err="1">
                <a:effectLst/>
                <a:latin typeface="Arial" panose="020B0604020202020204" pitchFamily="34" charset="0"/>
                <a:ea typeface="Calibri" panose="020F0502020204030204" pitchFamily="34" charset="0"/>
                <a:cs typeface="Arial" panose="020B0604020202020204" pitchFamily="34" charset="0"/>
              </a:rPr>
              <a:t>total_sales_per_package</a:t>
            </a: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totalSales,totalSalesWithOptionalProduct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values (</a:t>
            </a:r>
            <a:r>
              <a:rPr lang="en-GB" sz="1200" dirty="0" err="1">
                <a:effectLst/>
                <a:latin typeface="Arial" panose="020B0604020202020204" pitchFamily="34" charset="0"/>
                <a:ea typeface="Calibri" panose="020F0502020204030204" pitchFamily="34" charset="0"/>
                <a:cs typeface="Arial" panose="020B0604020202020204" pitchFamily="34" charset="0"/>
              </a:rPr>
              <a:t>new.packageId</a:t>
            </a:r>
            <a:r>
              <a:rPr lang="en-GB" sz="1200" dirty="0">
                <a:effectLst/>
                <a:latin typeface="Arial" panose="020B0604020202020204" pitchFamily="34" charset="0"/>
                <a:ea typeface="Calibri" panose="020F0502020204030204" pitchFamily="34" charset="0"/>
                <a:cs typeface="Arial" panose="020B0604020202020204" pitchFamily="34" charset="0"/>
              </a:rPr>
              <a:t>, 0,0);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initializes the initial value of sales to 0 when a new service package is created.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03175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Total sales per package with and without optional product (2)</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692262"/>
            <a:ext cx="6096000" cy="4915769"/>
          </a:xfrm>
          <a:prstGeom prst="rect">
            <a:avLst/>
          </a:prstGeom>
          <a:noFill/>
        </p:spPr>
        <p:txBody>
          <a:bodyPr wrap="square">
            <a:spAutoFit/>
          </a:bodyPr>
          <a:lstStyle/>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DELIMITER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create trigger </a:t>
            </a:r>
            <a:r>
              <a:rPr lang="en-GB" sz="500" dirty="0" err="1">
                <a:effectLst/>
                <a:latin typeface="Arial" panose="020B0604020202020204" pitchFamily="34" charset="0"/>
                <a:ea typeface="Calibri" panose="020F0502020204030204" pitchFamily="34" charset="0"/>
                <a:cs typeface="Arial" panose="020B0604020202020204" pitchFamily="34" charset="0"/>
              </a:rPr>
              <a:t>update_sales_purchases_per_package</a:t>
            </a:r>
            <a:r>
              <a:rPr lang="en-GB" sz="5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for each row</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begin</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monthlyFee2 float;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validityPeriod2 int;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select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packageId</a:t>
            </a:r>
            <a:r>
              <a:rPr lang="en-GB" sz="500" dirty="0">
                <a:effectLst/>
                <a:latin typeface="Arial" panose="020B0604020202020204" pitchFamily="34" charset="0"/>
                <a:ea typeface="Calibri" panose="020F0502020204030204" pitchFamily="34" charset="0"/>
                <a:cs typeface="Arial" panose="020B0604020202020204" pitchFamily="34" charset="0"/>
              </a:rPr>
              <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monthlyFee</a:t>
            </a:r>
            <a:r>
              <a:rPr lang="en-GB" sz="500" dirty="0">
                <a:effectLst/>
                <a:latin typeface="Arial" panose="020B0604020202020204" pitchFamily="34" charset="0"/>
                <a:ea typeface="Calibri" panose="020F0502020204030204" pitchFamily="34" charset="0"/>
                <a:cs typeface="Arial" panose="020B0604020202020204" pitchFamily="34" charset="0"/>
              </a:rPr>
              <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validityPeriod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into</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packageId2, monthlyFee2, validityPeriod2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from period where </a:t>
            </a:r>
            <a:r>
              <a:rPr lang="en-GB" sz="500" dirty="0" err="1">
                <a:effectLst/>
                <a:latin typeface="Arial" panose="020B0604020202020204" pitchFamily="34" charset="0"/>
                <a:ea typeface="Calibri" panose="020F0502020204030204" pitchFamily="34" charset="0"/>
                <a:cs typeface="Arial" panose="020B0604020202020204" pitchFamily="34" charset="0"/>
              </a:rPr>
              <a:t>new.periodId</a:t>
            </a:r>
            <a:r>
              <a:rPr lang="en-GB" sz="500" dirty="0">
                <a:effectLst/>
                <a:latin typeface="Arial" panose="020B0604020202020204" pitchFamily="34" charset="0"/>
                <a:ea typeface="Calibri" panose="020F0502020204030204" pitchFamily="34" charset="0"/>
                <a:cs typeface="Arial" panose="020B0604020202020204" pitchFamily="34" charset="0"/>
              </a:rPr>
              <a:t> = ID;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if not(</a:t>
            </a:r>
            <a:r>
              <a:rPr lang="en-GB" sz="5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500" dirty="0">
                <a:effectLst/>
                <a:latin typeface="Arial" panose="020B0604020202020204" pitchFamily="34" charset="0"/>
                <a:ea typeface="Calibri" panose="020F0502020204030204" pitchFamily="34" charset="0"/>
                <a:cs typeface="Arial" panose="020B0604020202020204" pitchFamily="34" charset="0"/>
              </a:rPr>
              <a:t> &lt;=&gt; </a:t>
            </a:r>
            <a:r>
              <a:rPr lang="en-GB" sz="5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500" dirty="0">
                <a:effectLst/>
                <a:latin typeface="Arial" panose="020B0604020202020204" pitchFamily="34" charset="0"/>
                <a:ea typeface="Calibri" panose="020F0502020204030204" pitchFamily="34" charset="0"/>
                <a:cs typeface="Arial" panose="020B0604020202020204" pitchFamily="34" charset="0"/>
              </a:rPr>
              <a:t>) and </a:t>
            </a:r>
            <a:r>
              <a:rPr lang="en-GB" sz="5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5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update </a:t>
            </a:r>
            <a:r>
              <a:rPr lang="en-GB" sz="500" dirty="0" err="1">
                <a:effectLst/>
                <a:latin typeface="Arial" panose="020B0604020202020204" pitchFamily="34" charset="0"/>
                <a:ea typeface="Calibri" panose="020F0502020204030204" pitchFamily="34" charset="0"/>
                <a:cs typeface="Arial" panose="020B0604020202020204" pitchFamily="34" charset="0"/>
              </a:rPr>
              <a:t>total_sales_per_package</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set </a:t>
            </a:r>
            <a:r>
              <a:rPr lang="en-GB" sz="500" dirty="0" err="1">
                <a:effectLst/>
                <a:latin typeface="Arial" panose="020B0604020202020204" pitchFamily="34" charset="0"/>
                <a:ea typeface="Calibri" panose="020F0502020204030204" pitchFamily="34" charset="0"/>
                <a:cs typeface="Arial" panose="020B0604020202020204" pitchFamily="34" charset="0"/>
              </a:rPr>
              <a:t>totalSales</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totalSales</a:t>
            </a:r>
            <a:r>
              <a:rPr lang="en-GB" sz="500" dirty="0">
                <a:effectLst/>
                <a:latin typeface="Arial" panose="020B0604020202020204" pitchFamily="34" charset="0"/>
                <a:ea typeface="Calibri" panose="020F0502020204030204" pitchFamily="34" charset="0"/>
                <a:cs typeface="Arial" panose="020B0604020202020204" pitchFamily="34" charset="0"/>
              </a:rPr>
              <a:t> + monthlyFee2*validityPeriod2,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new.totalFee</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where </a:t>
            </a:r>
            <a:r>
              <a:rPr lang="en-GB" sz="500" dirty="0" err="1">
                <a:effectLst/>
                <a:latin typeface="Arial" panose="020B0604020202020204" pitchFamily="34" charset="0"/>
                <a:ea typeface="Calibri" panose="020F0502020204030204" pitchFamily="34" charset="0"/>
                <a:cs typeface="Arial" panose="020B0604020202020204" pitchFamily="34" charset="0"/>
              </a:rPr>
              <a:t>packageId</a:t>
            </a:r>
            <a:r>
              <a:rPr lang="en-GB" sz="500" dirty="0">
                <a:effectLst/>
                <a:latin typeface="Arial" panose="020B0604020202020204" pitchFamily="34" charset="0"/>
                <a:ea typeface="Calibri" panose="020F0502020204030204" pitchFamily="34" charset="0"/>
                <a:cs typeface="Arial" panose="020B0604020202020204" pitchFamily="34" charset="0"/>
              </a:rPr>
              <a:t> = packageId2;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end if;</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end$$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value of total sales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4730847"/>
          </a:xfrm>
          <a:prstGeom prst="rect">
            <a:avLst/>
          </a:prstGeom>
          <a:noFill/>
        </p:spPr>
        <p:txBody>
          <a:bodyPr wrap="square">
            <a:spAutoFit/>
          </a:bodyPr>
          <a:lstStyle/>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DELIMITER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create trigger </a:t>
            </a:r>
            <a:r>
              <a:rPr lang="en-GB" sz="500" dirty="0" err="1">
                <a:effectLst/>
                <a:latin typeface="Arial" panose="020B0604020202020204" pitchFamily="34" charset="0"/>
                <a:ea typeface="Calibri" panose="020F0502020204030204" pitchFamily="34" charset="0"/>
                <a:cs typeface="Arial" panose="020B0604020202020204" pitchFamily="34" charset="0"/>
              </a:rPr>
              <a:t>insert_sales_purchases_per_package</a:t>
            </a:r>
            <a:r>
              <a:rPr lang="en-GB" sz="5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for each row</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begin</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monthlyFee2 float;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declare validityPeriod2 int;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select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packageId</a:t>
            </a:r>
            <a:r>
              <a:rPr lang="en-GB" sz="500" dirty="0">
                <a:effectLst/>
                <a:latin typeface="Arial" panose="020B0604020202020204" pitchFamily="34" charset="0"/>
                <a:ea typeface="Calibri" panose="020F0502020204030204" pitchFamily="34" charset="0"/>
                <a:cs typeface="Arial" panose="020B0604020202020204" pitchFamily="34" charset="0"/>
              </a:rPr>
              <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monthlyFee</a:t>
            </a:r>
            <a:r>
              <a:rPr lang="en-GB" sz="500" dirty="0">
                <a:effectLst/>
                <a:latin typeface="Arial" panose="020B0604020202020204" pitchFamily="34" charset="0"/>
                <a:ea typeface="Calibri" panose="020F0502020204030204" pitchFamily="34" charset="0"/>
                <a:cs typeface="Arial" panose="020B0604020202020204" pitchFamily="34" charset="0"/>
              </a:rPr>
              <a:t>,</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validityPeriod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into</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packageId2, monthlyFee2, validityPeriod2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from period where </a:t>
            </a:r>
            <a:r>
              <a:rPr lang="en-GB" sz="500" dirty="0" err="1">
                <a:effectLst/>
                <a:latin typeface="Arial" panose="020B0604020202020204" pitchFamily="34" charset="0"/>
                <a:ea typeface="Calibri" panose="020F0502020204030204" pitchFamily="34" charset="0"/>
                <a:cs typeface="Arial" panose="020B0604020202020204" pitchFamily="34" charset="0"/>
              </a:rPr>
              <a:t>new.periodId</a:t>
            </a:r>
            <a:r>
              <a:rPr lang="en-GB" sz="500" dirty="0">
                <a:effectLst/>
                <a:latin typeface="Arial" panose="020B0604020202020204" pitchFamily="34" charset="0"/>
                <a:ea typeface="Calibri" panose="020F0502020204030204" pitchFamily="34" charset="0"/>
                <a:cs typeface="Arial" panose="020B0604020202020204" pitchFamily="34" charset="0"/>
              </a:rPr>
              <a:t> = ID;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if </a:t>
            </a:r>
            <a:r>
              <a:rPr lang="en-GB" sz="5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5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update </a:t>
            </a:r>
            <a:r>
              <a:rPr lang="en-GB" sz="500" dirty="0" err="1">
                <a:effectLst/>
                <a:latin typeface="Arial" panose="020B0604020202020204" pitchFamily="34" charset="0"/>
                <a:ea typeface="Calibri" panose="020F0502020204030204" pitchFamily="34" charset="0"/>
                <a:cs typeface="Arial" panose="020B0604020202020204" pitchFamily="34" charset="0"/>
              </a:rPr>
              <a:t>total_sales_per_package</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set </a:t>
            </a:r>
            <a:r>
              <a:rPr lang="en-GB" sz="500" dirty="0" err="1">
                <a:effectLst/>
                <a:latin typeface="Arial" panose="020B0604020202020204" pitchFamily="34" charset="0"/>
                <a:ea typeface="Calibri" panose="020F0502020204030204" pitchFamily="34" charset="0"/>
                <a:cs typeface="Arial" panose="020B0604020202020204" pitchFamily="34" charset="0"/>
              </a:rPr>
              <a:t>totalSales</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totalSales</a:t>
            </a:r>
            <a:r>
              <a:rPr lang="en-GB" sz="500" dirty="0">
                <a:effectLst/>
                <a:latin typeface="Arial" panose="020B0604020202020204" pitchFamily="34" charset="0"/>
                <a:ea typeface="Calibri" panose="020F0502020204030204" pitchFamily="34" charset="0"/>
                <a:cs typeface="Arial" panose="020B0604020202020204" pitchFamily="34" charset="0"/>
              </a:rPr>
              <a:t> + monthlyFee2*validityPeriod2,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r>
              <a:rPr lang="en-GB" sz="5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500" dirty="0">
                <a:effectLst/>
                <a:latin typeface="Arial" panose="020B0604020202020204" pitchFamily="34" charset="0"/>
                <a:ea typeface="Calibri" panose="020F0502020204030204" pitchFamily="34" charset="0"/>
                <a:cs typeface="Arial" panose="020B0604020202020204" pitchFamily="34" charset="0"/>
              </a:rPr>
              <a:t> + </a:t>
            </a:r>
            <a:r>
              <a:rPr lang="en-GB" sz="500" dirty="0" err="1">
                <a:effectLst/>
                <a:latin typeface="Arial" panose="020B0604020202020204" pitchFamily="34" charset="0"/>
                <a:ea typeface="Calibri" panose="020F0502020204030204" pitchFamily="34" charset="0"/>
                <a:cs typeface="Arial" panose="020B0604020202020204" pitchFamily="34" charset="0"/>
              </a:rPr>
              <a:t>new.totalFee</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where </a:t>
            </a:r>
            <a:r>
              <a:rPr lang="en-GB" sz="500" dirty="0" err="1">
                <a:effectLst/>
                <a:latin typeface="Arial" panose="020B0604020202020204" pitchFamily="34" charset="0"/>
                <a:ea typeface="Calibri" panose="020F0502020204030204" pitchFamily="34" charset="0"/>
                <a:cs typeface="Arial" panose="020B0604020202020204" pitchFamily="34" charset="0"/>
              </a:rPr>
              <a:t>packageId</a:t>
            </a:r>
            <a:r>
              <a:rPr lang="en-GB" sz="500" dirty="0">
                <a:effectLst/>
                <a:latin typeface="Arial" panose="020B0604020202020204" pitchFamily="34" charset="0"/>
                <a:ea typeface="Calibri" panose="020F0502020204030204" pitchFamily="34" charset="0"/>
                <a:cs typeface="Arial" panose="020B0604020202020204" pitchFamily="34" charset="0"/>
              </a:rPr>
              <a:t> = packageId2;</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end if;</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end$$</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value of total sales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is paid at the first try.</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82263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Average number of sales per optional product with each service package(1)</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317195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1200" dirty="0">
                <a:effectLst/>
                <a:latin typeface="Arial" panose="020B0604020202020204" pitchFamily="34" charset="0"/>
                <a:ea typeface="Calibri" panose="020F0502020204030204" pitchFamily="34" charset="0"/>
                <a:cs typeface="Arial" panose="020B0604020202020204" pitchFamily="34" charset="0"/>
              </a:rPr>
              <a:t>` float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`average_sales_optionalproduct_per_servicepackage_servicepackage`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average number of optional products for each service package sold.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5990253" y="1690688"/>
            <a:ext cx="5456854" cy="4167616"/>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insert_new_average_sales_optionalproduct_per_servicepackage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insert into </a:t>
            </a:r>
            <a:r>
              <a:rPr lang="en-GB" sz="12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1200" dirty="0">
                <a:effectLst/>
                <a:latin typeface="Arial" panose="020B0604020202020204" pitchFamily="34" charset="0"/>
                <a:ea typeface="Calibri" panose="020F0502020204030204" pitchFamily="34" charset="0"/>
                <a:cs typeface="Arial" panose="020B0604020202020204" pitchFamily="34" charset="0"/>
              </a:rPr>
              <a:t>) values (</a:t>
            </a:r>
            <a:r>
              <a:rPr lang="en-GB" sz="1200" dirty="0" err="1">
                <a:effectLst/>
                <a:latin typeface="Arial" panose="020B0604020202020204" pitchFamily="34" charset="0"/>
                <a:ea typeface="Calibri" panose="020F0502020204030204" pitchFamily="34" charset="0"/>
                <a:cs typeface="Arial" panose="020B0604020202020204" pitchFamily="34" charset="0"/>
              </a:rPr>
              <a:t>new.packageId</a:t>
            </a:r>
            <a:r>
              <a:rPr lang="en-GB" sz="1200" dirty="0">
                <a:effectLst/>
                <a:latin typeface="Arial" panose="020B0604020202020204" pitchFamily="34" charset="0"/>
                <a:ea typeface="Calibri" panose="020F0502020204030204" pitchFamily="34" charset="0"/>
                <a:cs typeface="Arial" panose="020B0604020202020204" pitchFamily="34" charset="0"/>
              </a:rPr>
              <a: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initialize the number of average optional products sold with each service package to 0, when a new service package is created.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3962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47656ADF-E0CF-351E-664F-CDA2EF32B0DA}"/>
              </a:ext>
            </a:extLst>
          </p:cNvPr>
          <p:cNvSpPr txBox="1"/>
          <p:nvPr/>
        </p:nvSpPr>
        <p:spPr>
          <a:xfrm>
            <a:off x="3048778" y="1372123"/>
            <a:ext cx="6097554" cy="2616550"/>
          </a:xfrm>
          <a:prstGeom prst="rect">
            <a:avLst/>
          </a:prstGeom>
          <a:noFill/>
        </p:spPr>
        <p:txBody>
          <a:bodyPr wrap="square">
            <a:spAutoFit/>
          </a:bodyPr>
          <a:lstStyle/>
          <a:p>
            <a:pPr>
              <a:lnSpc>
                <a:spcPct val="107000"/>
              </a:lnSpc>
              <a:spcAft>
                <a:spcPts val="800"/>
              </a:spcAft>
            </a:pPr>
            <a:r>
              <a:rPr lang="en-GB" sz="1600" b="1" dirty="0">
                <a:effectLst/>
                <a:latin typeface="Arial" panose="020B0604020202020204" pitchFamily="34" charset="0"/>
                <a:ea typeface="Calibri" panose="020F0502020204030204" pitchFamily="34" charset="0"/>
                <a:cs typeface="Arial" panose="020B0604020202020204" pitchFamily="34" charset="0"/>
              </a:rPr>
              <a:t>Index</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it-IT" sz="1100" dirty="0" err="1">
                <a:effectLst/>
                <a:latin typeface="Arial" panose="020B0604020202020204" pitchFamily="34" charset="0"/>
                <a:ea typeface="Calibri" panose="020F0502020204030204" pitchFamily="34" charset="0"/>
                <a:cs typeface="Arial" panose="020B0604020202020204" pitchFamily="34" charset="0"/>
              </a:rPr>
              <a:t>Specification</a:t>
            </a:r>
            <a:r>
              <a:rPr lang="it-IT" sz="1100" dirty="0">
                <a:effectLst/>
                <a:latin typeface="Arial" panose="020B0604020202020204" pitchFamily="34" charset="0"/>
                <a:ea typeface="Calibri" panose="020F0502020204030204" pitchFamily="34" charset="0"/>
                <a:cs typeface="Arial" panose="020B0604020202020204" pitchFamily="34" charset="0"/>
              </a:rPr>
              <a:t> </a:t>
            </a:r>
            <a:r>
              <a:rPr lang="it-IT" sz="1100" dirty="0" err="1">
                <a:effectLst/>
                <a:latin typeface="Arial" panose="020B0604020202020204" pitchFamily="34" charset="0"/>
                <a:ea typeface="Calibri" panose="020F0502020204030204" pitchFamily="34" charset="0"/>
                <a:cs typeface="Arial" panose="020B0604020202020204" pitchFamily="34" charset="0"/>
              </a:rPr>
              <a:t>interpretation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Interface diagrams or functional analysis of the specifications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Conceptual (ER) and logical data models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Description of the views, materialized view tables and code of the materialization triggers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ORM relationship design with explanations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it-IT" sz="1100" dirty="0" err="1">
                <a:effectLst/>
                <a:latin typeface="Arial" panose="020B0604020202020204" pitchFamily="34" charset="0"/>
                <a:ea typeface="Calibri" panose="020F0502020204030204" pitchFamily="34" charset="0"/>
                <a:cs typeface="Arial" panose="020B0604020202020204" pitchFamily="34" charset="0"/>
              </a:rPr>
              <a:t>Entities</a:t>
            </a:r>
            <a:r>
              <a:rPr lang="it-IT" sz="1100" dirty="0">
                <a:effectLst/>
                <a:latin typeface="Arial" panose="020B0604020202020204" pitchFamily="34" charset="0"/>
                <a:ea typeface="Calibri" panose="020F0502020204030204" pitchFamily="34" charset="0"/>
                <a:cs typeface="Arial" panose="020B0604020202020204" pitchFamily="34" charset="0"/>
              </a:rPr>
              <a:t> code</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it-IT" sz="1100" dirty="0">
                <a:effectLst/>
                <a:latin typeface="Arial" panose="020B0604020202020204" pitchFamily="34" charset="0"/>
                <a:ea typeface="Calibri" panose="020F0502020204030204" pitchFamily="34" charset="0"/>
                <a:cs typeface="Arial" panose="020B0604020202020204" pitchFamily="34" charset="0"/>
              </a:rPr>
              <a:t>List of </a:t>
            </a:r>
            <a:r>
              <a:rPr lang="it-IT" sz="1100" dirty="0" err="1">
                <a:effectLst/>
                <a:latin typeface="Arial" panose="020B0604020202020204" pitchFamily="34" charset="0"/>
                <a:ea typeface="Calibri" panose="020F0502020204030204" pitchFamily="34" charset="0"/>
                <a:cs typeface="Arial" panose="020B0604020202020204" pitchFamily="34" charset="0"/>
              </a:rPr>
              <a:t>components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UML sequence diagrams (optional, only for salient events)</a:t>
            </a:r>
            <a:endParaRPr lang="en-GB" sz="1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69838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Average number of sales per optional product with each service package(2)</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692535"/>
            <a:ext cx="6096000" cy="5148141"/>
          </a:xfrm>
          <a:prstGeom prst="rect">
            <a:avLst/>
          </a:prstGeom>
          <a:noFill/>
        </p:spPr>
        <p:txBody>
          <a:bodyPr wrap="square">
            <a:spAutoFit/>
          </a:bodyPr>
          <a:lstStyle/>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update_average_sales_optionalproduct_per_servicepackage</a:t>
            </a:r>
            <a:r>
              <a:rPr lang="en-GB" sz="7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r>
              <a:rPr lang="en-GB" sz="700" dirty="0">
                <a:effectLst/>
                <a:latin typeface="Arial" panose="020B0604020202020204" pitchFamily="34" charset="0"/>
                <a:ea typeface="Calibri" panose="020F0502020204030204" pitchFamily="34" charset="0"/>
                <a:cs typeface="Arial" panose="020B0604020202020204" pitchFamily="34" charset="0"/>
              </a:rPr>
              <a:t>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into packageId2 from period where </a:t>
            </a:r>
            <a:r>
              <a:rPr lang="en-GB" sz="700" dirty="0" err="1">
                <a:effectLst/>
                <a:latin typeface="Arial" panose="020B0604020202020204" pitchFamily="34" charset="0"/>
                <a:ea typeface="Calibri" panose="020F0502020204030204" pitchFamily="34" charset="0"/>
                <a:cs typeface="Arial" panose="020B0604020202020204" pitchFamily="34" charset="0"/>
              </a:rPr>
              <a:t>new.periodId</a:t>
            </a:r>
            <a:r>
              <a:rPr lang="en-GB" sz="700" dirty="0">
                <a:effectLst/>
                <a:latin typeface="Arial" panose="020B0604020202020204" pitchFamily="34" charset="0"/>
                <a:ea typeface="Calibri" panose="020F0502020204030204" pitchFamily="34" charset="0"/>
                <a:cs typeface="Arial" panose="020B0604020202020204" pitchFamily="34" charset="0"/>
              </a:rPr>
              <a:t> = 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periodId</a:t>
            </a:r>
            <a:r>
              <a:rPr lang="en-GB" sz="7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 and </a:t>
            </a:r>
            <a:r>
              <a:rPr lang="en-GB" sz="700" dirty="0" err="1">
                <a:effectLst/>
                <a:latin typeface="Arial" panose="020B0604020202020204" pitchFamily="34" charset="0"/>
                <a:ea typeface="Calibri" panose="020F0502020204030204" pitchFamily="34" charset="0"/>
                <a:cs typeface="Arial" panose="020B0604020202020204" pitchFamily="34" charset="0"/>
              </a:rPr>
              <a:t>orderState</a:t>
            </a:r>
            <a:r>
              <a:rPr lang="en-GB" sz="700" dirty="0">
                <a:effectLst/>
                <a:latin typeface="Arial" panose="020B0604020202020204" pitchFamily="34" charset="0"/>
                <a:ea typeface="Calibri" panose="020F0502020204030204" pitchFamily="34" charset="0"/>
                <a:cs typeface="Arial" panose="020B0604020202020204" pitchFamily="34" charset="0"/>
              </a:rPr>
              <a:t> &lt;=&gt; "Paid";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 from </a:t>
            </a:r>
            <a:r>
              <a:rPr lang="en-GB" sz="7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order_Id</a:t>
            </a:r>
            <a:r>
              <a:rPr lang="en-GB" sz="700" dirty="0">
                <a:effectLst/>
                <a:latin typeface="Arial" panose="020B0604020202020204" pitchFamily="34" charset="0"/>
                <a:ea typeface="Calibri" panose="020F0502020204030204" pitchFamily="34" charset="0"/>
                <a:cs typeface="Arial" panose="020B0604020202020204" pitchFamily="34" charset="0"/>
              </a:rPr>
              <a:t> in (select </a:t>
            </a:r>
            <a:r>
              <a:rPr lang="en-GB" sz="700" dirty="0" err="1">
                <a:effectLst/>
                <a:latin typeface="Arial" panose="020B0604020202020204" pitchFamily="34" charset="0"/>
                <a:ea typeface="Calibri" panose="020F0502020204030204" pitchFamily="34" charset="0"/>
                <a:cs typeface="Arial" panose="020B0604020202020204" pitchFamily="34" charset="0"/>
              </a:rPr>
              <a:t>orderId</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periodId</a:t>
            </a:r>
            <a:r>
              <a:rPr lang="en-GB" sz="7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  and </a:t>
            </a:r>
            <a:r>
              <a:rPr lang="en-GB" sz="700" dirty="0" err="1">
                <a:effectLst/>
                <a:latin typeface="Arial" panose="020B0604020202020204" pitchFamily="34" charset="0"/>
                <a:ea typeface="Calibri" panose="020F0502020204030204" pitchFamily="34" charset="0"/>
                <a:cs typeface="Arial" panose="020B0604020202020204" pitchFamily="34" charset="0"/>
              </a:rPr>
              <a:t>orderState</a:t>
            </a:r>
            <a:r>
              <a:rPr lang="en-GB" sz="700" dirty="0">
                <a:effectLst/>
                <a:latin typeface="Arial" panose="020B0604020202020204" pitchFamily="34" charset="0"/>
                <a:ea typeface="Calibri" panose="020F0502020204030204" pitchFamily="34" charset="0"/>
                <a:cs typeface="Arial" panose="020B0604020202020204" pitchFamily="34" charset="0"/>
              </a:rPr>
              <a:t> &lt;=&gt; "Paid");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if  not(</a:t>
            </a:r>
            <a:r>
              <a:rPr lang="en-GB" sz="7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700" dirty="0">
                <a:effectLst/>
                <a:latin typeface="Arial" panose="020B0604020202020204" pitchFamily="34" charset="0"/>
                <a:ea typeface="Calibri" panose="020F0502020204030204" pitchFamily="34" charset="0"/>
                <a:cs typeface="Arial" panose="020B0604020202020204" pitchFamily="34" charset="0"/>
              </a:rPr>
              <a:t> &lt;=&gt; </a:t>
            </a:r>
            <a:r>
              <a:rPr lang="en-GB" sz="7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700" dirty="0">
                <a:effectLst/>
                <a:latin typeface="Arial" panose="020B0604020202020204" pitchFamily="34" charset="0"/>
                <a:ea typeface="Calibri" panose="020F0502020204030204" pitchFamily="34" charset="0"/>
                <a:cs typeface="Arial" panose="020B0604020202020204" pitchFamily="34" charset="0"/>
              </a:rPr>
              <a:t>) and </a:t>
            </a:r>
            <a:r>
              <a:rPr lang="en-GB" sz="7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7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update </a:t>
            </a:r>
            <a:r>
              <a:rPr lang="en-GB" sz="7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set </a:t>
            </a:r>
            <a:r>
              <a:rPr lang="en-GB" sz="7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end if;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7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average number of optional products sold with a package when the associated order state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4970528"/>
          </a:xfrm>
          <a:prstGeom prst="rect">
            <a:avLst/>
          </a:prstGeom>
          <a:noFill/>
        </p:spPr>
        <p:txBody>
          <a:bodyPr wrap="square">
            <a:spAutoFit/>
          </a:bodyPr>
          <a:lstStyle/>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DELIMITER $$</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create trigger </a:t>
            </a:r>
            <a:r>
              <a:rPr lang="en-GB" sz="600" dirty="0" err="1">
                <a:effectLst/>
                <a:latin typeface="Arial" panose="020B0604020202020204" pitchFamily="34" charset="0"/>
                <a:ea typeface="Calibri" panose="020F0502020204030204" pitchFamily="34" charset="0"/>
                <a:cs typeface="Arial" panose="020B0604020202020204" pitchFamily="34" charset="0"/>
              </a:rPr>
              <a:t>insert_average_sales_optionalproduct_per_servicepackage</a:t>
            </a:r>
            <a:r>
              <a:rPr lang="en-GB" sz="6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for each row</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begin</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declare </a:t>
            </a:r>
            <a:r>
              <a:rPr lang="en-GB" sz="600" dirty="0" err="1">
                <a:effectLst/>
                <a:latin typeface="Arial" panose="020B0604020202020204" pitchFamily="34" charset="0"/>
                <a:ea typeface="Calibri" panose="020F0502020204030204" pitchFamily="34" charset="0"/>
                <a:cs typeface="Arial" panose="020B0604020202020204" pitchFamily="34" charset="0"/>
              </a:rPr>
              <a:t>totalPackage</a:t>
            </a:r>
            <a:r>
              <a:rPr lang="en-GB" sz="600" dirty="0">
                <a:effectLst/>
                <a:latin typeface="Arial" panose="020B0604020202020204" pitchFamily="34" charset="0"/>
                <a:ea typeface="Calibri" panose="020F0502020204030204" pitchFamily="34" charset="0"/>
                <a:cs typeface="Arial" panose="020B0604020202020204" pitchFamily="34" charset="0"/>
              </a:rPr>
              <a:t> int;</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declare </a:t>
            </a:r>
            <a:r>
              <a:rPr lang="en-GB" sz="6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600" dirty="0">
                <a:effectLst/>
                <a:latin typeface="Arial" panose="020B0604020202020204" pitchFamily="34" charset="0"/>
                <a:ea typeface="Calibri" panose="020F0502020204030204" pitchFamily="34" charset="0"/>
                <a:cs typeface="Arial" panose="020B0604020202020204" pitchFamily="34" charset="0"/>
              </a:rPr>
              <a:t> int;</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select </a:t>
            </a:r>
            <a:r>
              <a:rPr lang="en-GB" sz="600" dirty="0" err="1">
                <a:effectLst/>
                <a:latin typeface="Arial" panose="020B0604020202020204" pitchFamily="34" charset="0"/>
                <a:ea typeface="Calibri" panose="020F0502020204030204" pitchFamily="34" charset="0"/>
                <a:cs typeface="Arial" panose="020B0604020202020204" pitchFamily="34" charset="0"/>
              </a:rPr>
              <a:t>packageId</a:t>
            </a:r>
            <a:r>
              <a:rPr lang="en-GB" sz="600" dirty="0">
                <a:effectLst/>
                <a:latin typeface="Arial" panose="020B0604020202020204" pitchFamily="34" charset="0"/>
                <a:ea typeface="Calibri" panose="020F0502020204030204" pitchFamily="34" charset="0"/>
                <a:cs typeface="Arial" panose="020B0604020202020204" pitchFamily="34" charset="0"/>
              </a:rPr>
              <a:t> into packageId2 from period where </a:t>
            </a:r>
            <a:r>
              <a:rPr lang="en-GB" sz="600" dirty="0" err="1">
                <a:effectLst/>
                <a:latin typeface="Arial" panose="020B0604020202020204" pitchFamily="34" charset="0"/>
                <a:ea typeface="Calibri" panose="020F0502020204030204" pitchFamily="34" charset="0"/>
                <a:cs typeface="Arial" panose="020B0604020202020204" pitchFamily="34" charset="0"/>
              </a:rPr>
              <a:t>new.periodId</a:t>
            </a:r>
            <a:r>
              <a:rPr lang="en-GB" sz="600" dirty="0">
                <a:effectLst/>
                <a:latin typeface="Arial" panose="020B0604020202020204" pitchFamily="34" charset="0"/>
                <a:ea typeface="Calibri" panose="020F0502020204030204" pitchFamily="34" charset="0"/>
                <a:cs typeface="Arial" panose="020B0604020202020204" pitchFamily="34" charset="0"/>
              </a:rPr>
              <a:t> = ID;</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600" dirty="0" err="1">
                <a:effectLst/>
                <a:latin typeface="Arial" panose="020B0604020202020204" pitchFamily="34" charset="0"/>
                <a:ea typeface="Calibri" panose="020F0502020204030204" pitchFamily="34" charset="0"/>
                <a:cs typeface="Arial" panose="020B0604020202020204" pitchFamily="34" charset="0"/>
              </a:rPr>
              <a:t>totalPackage</a:t>
            </a:r>
            <a:r>
              <a:rPr lang="en-GB" sz="6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600" dirty="0" err="1">
                <a:effectLst/>
                <a:latin typeface="Arial" panose="020B0604020202020204" pitchFamily="34" charset="0"/>
                <a:ea typeface="Calibri" panose="020F0502020204030204" pitchFamily="34" charset="0"/>
                <a:cs typeface="Arial" panose="020B0604020202020204" pitchFamily="34" charset="0"/>
              </a:rPr>
              <a:t>periodId</a:t>
            </a:r>
            <a:r>
              <a:rPr lang="en-GB" sz="6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600" dirty="0" err="1">
                <a:effectLst/>
                <a:latin typeface="Arial" panose="020B0604020202020204" pitchFamily="34" charset="0"/>
                <a:ea typeface="Calibri" panose="020F0502020204030204" pitchFamily="34" charset="0"/>
                <a:cs typeface="Arial" panose="020B0604020202020204" pitchFamily="34" charset="0"/>
              </a:rPr>
              <a:t>packageId</a:t>
            </a:r>
            <a:r>
              <a:rPr lang="en-GB" sz="600" dirty="0">
                <a:effectLst/>
                <a:latin typeface="Arial" panose="020B0604020202020204" pitchFamily="34" charset="0"/>
                <a:ea typeface="Calibri" panose="020F0502020204030204" pitchFamily="34" charset="0"/>
                <a:cs typeface="Arial" panose="020B0604020202020204" pitchFamily="34" charset="0"/>
              </a:rPr>
              <a:t> = packageId2) and </a:t>
            </a:r>
            <a:r>
              <a:rPr lang="en-GB" sz="600" dirty="0" err="1">
                <a:effectLst/>
                <a:latin typeface="Arial" panose="020B0604020202020204" pitchFamily="34" charset="0"/>
                <a:ea typeface="Calibri" panose="020F0502020204030204" pitchFamily="34" charset="0"/>
                <a:cs typeface="Arial" panose="020B0604020202020204" pitchFamily="34" charset="0"/>
              </a:rPr>
              <a:t>orderState</a:t>
            </a:r>
            <a:r>
              <a:rPr lang="en-GB" sz="600" dirty="0">
                <a:effectLst/>
                <a:latin typeface="Arial" panose="020B0604020202020204" pitchFamily="34" charset="0"/>
                <a:ea typeface="Calibri" panose="020F0502020204030204" pitchFamily="34" charset="0"/>
                <a:cs typeface="Arial" panose="020B0604020202020204" pitchFamily="34" charset="0"/>
              </a:rPr>
              <a:t> &lt;=&gt; "Paid";</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6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600" dirty="0">
                <a:effectLst/>
                <a:latin typeface="Arial" panose="020B0604020202020204" pitchFamily="34" charset="0"/>
                <a:ea typeface="Calibri" panose="020F0502020204030204" pitchFamily="34" charset="0"/>
                <a:cs typeface="Arial" panose="020B0604020202020204" pitchFamily="34" charset="0"/>
              </a:rPr>
              <a:t> from </a:t>
            </a:r>
            <a:r>
              <a:rPr lang="en-GB" sz="6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600" dirty="0">
                <a:effectLst/>
                <a:latin typeface="Arial" panose="020B0604020202020204" pitchFamily="34" charset="0"/>
                <a:ea typeface="Calibri" panose="020F0502020204030204" pitchFamily="34" charset="0"/>
                <a:cs typeface="Arial" panose="020B0604020202020204" pitchFamily="34" charset="0"/>
              </a:rPr>
              <a:t> where </a:t>
            </a:r>
            <a:r>
              <a:rPr lang="en-GB" sz="600" dirty="0" err="1">
                <a:effectLst/>
                <a:latin typeface="Arial" panose="020B0604020202020204" pitchFamily="34" charset="0"/>
                <a:ea typeface="Calibri" panose="020F0502020204030204" pitchFamily="34" charset="0"/>
                <a:cs typeface="Arial" panose="020B0604020202020204" pitchFamily="34" charset="0"/>
              </a:rPr>
              <a:t>order_Id</a:t>
            </a:r>
            <a:r>
              <a:rPr lang="en-GB" sz="600" dirty="0">
                <a:effectLst/>
                <a:latin typeface="Arial" panose="020B0604020202020204" pitchFamily="34" charset="0"/>
                <a:ea typeface="Calibri" panose="020F0502020204030204" pitchFamily="34" charset="0"/>
                <a:cs typeface="Arial" panose="020B0604020202020204" pitchFamily="34" charset="0"/>
              </a:rPr>
              <a:t> in (select </a:t>
            </a:r>
            <a:r>
              <a:rPr lang="en-GB" sz="600" dirty="0" err="1">
                <a:effectLst/>
                <a:latin typeface="Arial" panose="020B0604020202020204" pitchFamily="34" charset="0"/>
                <a:ea typeface="Calibri" panose="020F0502020204030204" pitchFamily="34" charset="0"/>
                <a:cs typeface="Arial" panose="020B0604020202020204" pitchFamily="34" charset="0"/>
              </a:rPr>
              <a:t>orderId</a:t>
            </a:r>
            <a:r>
              <a:rPr lang="en-GB" sz="6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600" dirty="0" err="1">
                <a:effectLst/>
                <a:latin typeface="Arial" panose="020B0604020202020204" pitchFamily="34" charset="0"/>
                <a:ea typeface="Calibri" panose="020F0502020204030204" pitchFamily="34" charset="0"/>
                <a:cs typeface="Arial" panose="020B0604020202020204" pitchFamily="34" charset="0"/>
              </a:rPr>
              <a:t>periodId</a:t>
            </a:r>
            <a:r>
              <a:rPr lang="en-GB" sz="6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600" dirty="0" err="1">
                <a:effectLst/>
                <a:latin typeface="Arial" panose="020B0604020202020204" pitchFamily="34" charset="0"/>
                <a:ea typeface="Calibri" panose="020F0502020204030204" pitchFamily="34" charset="0"/>
                <a:cs typeface="Arial" panose="020B0604020202020204" pitchFamily="34" charset="0"/>
              </a:rPr>
              <a:t>packageId</a:t>
            </a:r>
            <a:r>
              <a:rPr lang="en-GB" sz="600" dirty="0">
                <a:effectLst/>
                <a:latin typeface="Arial" panose="020B0604020202020204" pitchFamily="34" charset="0"/>
                <a:ea typeface="Calibri" panose="020F0502020204030204" pitchFamily="34" charset="0"/>
                <a:cs typeface="Arial" panose="020B0604020202020204" pitchFamily="34" charset="0"/>
              </a:rPr>
              <a:t> = packageId2)  and </a:t>
            </a:r>
            <a:r>
              <a:rPr lang="en-GB" sz="600" dirty="0" err="1">
                <a:effectLst/>
                <a:latin typeface="Arial" panose="020B0604020202020204" pitchFamily="34" charset="0"/>
                <a:ea typeface="Calibri" panose="020F0502020204030204" pitchFamily="34" charset="0"/>
                <a:cs typeface="Arial" panose="020B0604020202020204" pitchFamily="34" charset="0"/>
              </a:rPr>
              <a:t>orderState</a:t>
            </a:r>
            <a:r>
              <a:rPr lang="en-GB" sz="600" dirty="0">
                <a:effectLst/>
                <a:latin typeface="Arial" panose="020B0604020202020204" pitchFamily="34" charset="0"/>
                <a:ea typeface="Calibri" panose="020F0502020204030204" pitchFamily="34" charset="0"/>
                <a:cs typeface="Arial" panose="020B0604020202020204" pitchFamily="34" charset="0"/>
              </a:rPr>
              <a:t> &lt;=&gt; "Paid");</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if </a:t>
            </a:r>
            <a:r>
              <a:rPr lang="en-GB" sz="6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6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update </a:t>
            </a:r>
            <a:r>
              <a:rPr lang="en-GB" sz="6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set </a:t>
            </a:r>
            <a:r>
              <a:rPr lang="en-GB" sz="6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600" dirty="0">
                <a:effectLst/>
                <a:latin typeface="Arial" panose="020B0604020202020204" pitchFamily="34" charset="0"/>
                <a:ea typeface="Calibri" panose="020F0502020204030204" pitchFamily="34" charset="0"/>
                <a:cs typeface="Arial" panose="020B0604020202020204" pitchFamily="34" charset="0"/>
              </a:rPr>
              <a:t> = </a:t>
            </a:r>
            <a:r>
              <a:rPr lang="en-GB" sz="6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600" dirty="0">
                <a:effectLst/>
                <a:latin typeface="Arial" panose="020B0604020202020204" pitchFamily="34" charset="0"/>
                <a:ea typeface="Calibri" panose="020F0502020204030204" pitchFamily="34" charset="0"/>
                <a:cs typeface="Arial" panose="020B0604020202020204" pitchFamily="34" charset="0"/>
              </a:rPr>
              <a:t>/</a:t>
            </a:r>
            <a:r>
              <a:rPr lang="en-GB" sz="600" dirty="0" err="1">
                <a:effectLst/>
                <a:latin typeface="Arial" panose="020B0604020202020204" pitchFamily="34" charset="0"/>
                <a:ea typeface="Calibri" panose="020F0502020204030204" pitchFamily="34" charset="0"/>
                <a:cs typeface="Arial" panose="020B0604020202020204" pitchFamily="34" charset="0"/>
              </a:rPr>
              <a:t>totalpackage</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where </a:t>
            </a:r>
            <a:r>
              <a:rPr lang="en-GB" sz="600" dirty="0" err="1">
                <a:effectLst/>
                <a:latin typeface="Arial" panose="020B0604020202020204" pitchFamily="34" charset="0"/>
                <a:ea typeface="Calibri" panose="020F0502020204030204" pitchFamily="34" charset="0"/>
                <a:cs typeface="Arial" panose="020B0604020202020204" pitchFamily="34" charset="0"/>
              </a:rPr>
              <a:t>packageId</a:t>
            </a:r>
            <a:r>
              <a:rPr lang="en-GB" sz="600" dirty="0">
                <a:effectLst/>
                <a:latin typeface="Arial" panose="020B0604020202020204" pitchFamily="34" charset="0"/>
                <a:ea typeface="Calibri" panose="020F0502020204030204" pitchFamily="34" charset="0"/>
                <a:cs typeface="Arial" panose="020B0604020202020204" pitchFamily="34" charset="0"/>
              </a:rPr>
              <a:t> = packageId2;</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end if;</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end$$</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 </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600" dirty="0">
                <a:effectLst/>
                <a:latin typeface="Arial" panose="020B0604020202020204" pitchFamily="34" charset="0"/>
                <a:ea typeface="Calibri" panose="020F0502020204030204" pitchFamily="34" charset="0"/>
                <a:cs typeface="Arial" panose="020B0604020202020204" pitchFamily="34" charset="0"/>
              </a:rPr>
              <a:t>DELIMITER ;</a:t>
            </a:r>
            <a:endParaRPr lang="en-GB" sz="6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5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updates the average number of optional products sold with a service package when the associated order is paid at the first try (it works when no additional optional product is bought).</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42348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Average number of sales per optional product with each service package(3)</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692535"/>
            <a:ext cx="6096000" cy="5148141"/>
          </a:xfrm>
          <a:prstGeom prst="rect">
            <a:avLst/>
          </a:prstGeom>
          <a:noFill/>
        </p:spPr>
        <p:txBody>
          <a:bodyPr wrap="square">
            <a:spAutoFit/>
          </a:bodyPr>
          <a:lstStyle/>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insert_bridge_average_sales_optionalproduct_per_servicepackage</a:t>
            </a:r>
            <a:r>
              <a:rPr lang="en-GB" sz="700" dirty="0">
                <a:effectLst/>
                <a:latin typeface="Arial" panose="020B0604020202020204" pitchFamily="34" charset="0"/>
                <a:ea typeface="Calibri" panose="020F0502020204030204" pitchFamily="34" charset="0"/>
                <a:cs typeface="Arial" panose="020B0604020202020204" pitchFamily="34" charset="0"/>
              </a:rPr>
              <a:t> after insert ON </a:t>
            </a:r>
            <a:r>
              <a:rPr lang="en-GB" sz="7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r>
              <a:rPr lang="en-GB" sz="700" dirty="0">
                <a:effectLst/>
                <a:latin typeface="Arial" panose="020B0604020202020204" pitchFamily="34" charset="0"/>
                <a:ea typeface="Calibri" panose="020F0502020204030204" pitchFamily="34" charset="0"/>
                <a:cs typeface="Arial" panose="020B0604020202020204" pitchFamily="34" charset="0"/>
              </a:rPr>
              <a:t>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into packageId2 from period where  ID = (select </a:t>
            </a:r>
            <a:r>
              <a:rPr lang="en-GB" sz="700" dirty="0" err="1">
                <a:effectLst/>
                <a:latin typeface="Arial" panose="020B0604020202020204" pitchFamily="34" charset="0"/>
                <a:ea typeface="Calibri" panose="020F0502020204030204" pitchFamily="34" charset="0"/>
                <a:cs typeface="Arial" panose="020B0604020202020204" pitchFamily="34" charset="0"/>
              </a:rPr>
              <a:t>periodId</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new.order_id</a:t>
            </a:r>
            <a:r>
              <a:rPr lang="en-GB" sz="700" dirty="0">
                <a:effectLst/>
                <a:latin typeface="Arial" panose="020B0604020202020204" pitchFamily="34" charset="0"/>
                <a:ea typeface="Calibri" panose="020F0502020204030204" pitchFamily="34" charset="0"/>
                <a:cs typeface="Arial" panose="020B0604020202020204" pitchFamily="34" charset="0"/>
              </a:rPr>
              <a: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periodId</a:t>
            </a:r>
            <a:r>
              <a:rPr lang="en-GB" sz="7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 and </a:t>
            </a:r>
            <a:r>
              <a:rPr lang="en-GB" sz="700" dirty="0" err="1">
                <a:effectLst/>
                <a:latin typeface="Arial" panose="020B0604020202020204" pitchFamily="34" charset="0"/>
                <a:ea typeface="Calibri" panose="020F0502020204030204" pitchFamily="34" charset="0"/>
                <a:cs typeface="Arial" panose="020B0604020202020204" pitchFamily="34" charset="0"/>
              </a:rPr>
              <a:t>orderState</a:t>
            </a:r>
            <a:r>
              <a:rPr lang="en-GB" sz="700" dirty="0">
                <a:effectLst/>
                <a:latin typeface="Arial" panose="020B0604020202020204" pitchFamily="34" charset="0"/>
                <a:ea typeface="Calibri" panose="020F0502020204030204" pitchFamily="34" charset="0"/>
                <a:cs typeface="Arial" panose="020B0604020202020204" pitchFamily="34" charset="0"/>
              </a:rPr>
              <a:t> &lt;=&gt; "Paid";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count(*) into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 from </a:t>
            </a:r>
            <a:r>
              <a:rPr lang="en-GB" sz="7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order_Id</a:t>
            </a:r>
            <a:r>
              <a:rPr lang="en-GB" sz="700" dirty="0">
                <a:effectLst/>
                <a:latin typeface="Arial" panose="020B0604020202020204" pitchFamily="34" charset="0"/>
                <a:ea typeface="Calibri" panose="020F0502020204030204" pitchFamily="34" charset="0"/>
                <a:cs typeface="Arial" panose="020B0604020202020204" pitchFamily="34" charset="0"/>
              </a:rPr>
              <a:t> in (select </a:t>
            </a:r>
            <a:r>
              <a:rPr lang="en-GB" sz="700" dirty="0" err="1">
                <a:effectLst/>
                <a:latin typeface="Arial" panose="020B0604020202020204" pitchFamily="34" charset="0"/>
                <a:ea typeface="Calibri" panose="020F0502020204030204" pitchFamily="34" charset="0"/>
                <a:cs typeface="Arial" panose="020B0604020202020204" pitchFamily="34" charset="0"/>
              </a:rPr>
              <a:t>orderId</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periodId</a:t>
            </a:r>
            <a:r>
              <a:rPr lang="en-GB" sz="7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  and </a:t>
            </a:r>
            <a:r>
              <a:rPr lang="en-GB" sz="700" dirty="0" err="1">
                <a:effectLst/>
                <a:latin typeface="Arial" panose="020B0604020202020204" pitchFamily="34" charset="0"/>
                <a:ea typeface="Calibri" panose="020F0502020204030204" pitchFamily="34" charset="0"/>
                <a:cs typeface="Arial" panose="020B0604020202020204" pitchFamily="34" charset="0"/>
              </a:rPr>
              <a:t>orderState</a:t>
            </a:r>
            <a:r>
              <a:rPr lang="en-GB" sz="700" dirty="0">
                <a:effectLst/>
                <a:latin typeface="Arial" panose="020B0604020202020204" pitchFamily="34" charset="0"/>
                <a:ea typeface="Calibri" panose="020F0502020204030204" pitchFamily="34" charset="0"/>
                <a:cs typeface="Arial" panose="020B0604020202020204" pitchFamily="34" charset="0"/>
              </a:rPr>
              <a:t> &lt;=&gt; "Paid");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if (select </a:t>
            </a:r>
            <a:r>
              <a:rPr lang="en-GB" sz="700" dirty="0" err="1">
                <a:effectLst/>
                <a:latin typeface="Arial" panose="020B0604020202020204" pitchFamily="34" charset="0"/>
                <a:ea typeface="Calibri" panose="020F0502020204030204" pitchFamily="34" charset="0"/>
                <a:cs typeface="Arial" panose="020B0604020202020204" pitchFamily="34" charset="0"/>
              </a:rPr>
              <a:t>orderState</a:t>
            </a:r>
            <a:r>
              <a:rPr lang="en-GB" sz="7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new.order_id</a:t>
            </a:r>
            <a:r>
              <a:rPr lang="en-GB" sz="7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update </a:t>
            </a:r>
            <a:r>
              <a:rPr lang="en-GB" sz="7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set </a:t>
            </a:r>
            <a:r>
              <a:rPr lang="en-GB" sz="7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700" dirty="0">
                <a:effectLst/>
                <a:latin typeface="Arial" panose="020B0604020202020204" pitchFamily="34" charset="0"/>
                <a:ea typeface="Calibri" panose="020F0502020204030204" pitchFamily="34" charset="0"/>
                <a:cs typeface="Arial" panose="020B0604020202020204" pitchFamily="34" charset="0"/>
              </a:rPr>
              <a:t>/</a:t>
            </a:r>
            <a:r>
              <a:rPr lang="en-GB" sz="700" dirty="0" err="1">
                <a:effectLst/>
                <a:latin typeface="Arial" panose="020B0604020202020204" pitchFamily="34" charset="0"/>
                <a:ea typeface="Calibri" panose="020F0502020204030204" pitchFamily="34" charset="0"/>
                <a:cs typeface="Arial" panose="020B0604020202020204" pitchFamily="34" charset="0"/>
              </a:rPr>
              <a:t>totalpackage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where </a:t>
            </a:r>
            <a:r>
              <a:rPr lang="en-GB" sz="700" dirty="0" err="1">
                <a:effectLst/>
                <a:latin typeface="Arial" panose="020B0604020202020204" pitchFamily="34" charset="0"/>
                <a:ea typeface="Calibri" panose="020F0502020204030204" pitchFamily="34" charset="0"/>
                <a:cs typeface="Arial" panose="020B0604020202020204" pitchFamily="34" charset="0"/>
              </a:rPr>
              <a:t>packageId</a:t>
            </a:r>
            <a:r>
              <a:rPr lang="en-GB" sz="700" dirty="0">
                <a:effectLst/>
                <a:latin typeface="Arial" panose="020B0604020202020204" pitchFamily="34" charset="0"/>
                <a:ea typeface="Calibri" panose="020F0502020204030204" pitchFamily="34" charset="0"/>
                <a:cs typeface="Arial" panose="020B0604020202020204" pitchFamily="34" charset="0"/>
              </a:rPr>
              <a:t> = packageId2;</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end if;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7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updates the average number of optional products sold with a service package when the associated order is paid at the first try (it works when at least one additional optional product is bought).</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30466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List of insolvent users</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3817773" cy="3692934"/>
          </a:xfrm>
          <a:prstGeom prst="rect">
            <a:avLst/>
          </a:prstGeom>
          <a:noFill/>
        </p:spPr>
        <p:txBody>
          <a:bodyPr wrap="square">
            <a:spAutoFit/>
          </a:bodyPr>
          <a:lstStyle/>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create table `</a:t>
            </a:r>
            <a:r>
              <a:rPr lang="en-GB" sz="1400" dirty="0" err="1">
                <a:effectLst/>
                <a:latin typeface="Arial" panose="020B0604020202020204" pitchFamily="34" charset="0"/>
                <a:ea typeface="Calibri" panose="020F0502020204030204" pitchFamily="34" charset="0"/>
                <a:cs typeface="Arial" panose="020B0604020202020204" pitchFamily="34" charset="0"/>
              </a:rPr>
              <a:t>insolvent_users</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`username` varchar(64) NOT NULL,</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PRIMARY KEY (`username`),</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CONSTRAINT `</a:t>
            </a:r>
            <a:r>
              <a:rPr lang="en-GB" sz="1400" dirty="0" err="1">
                <a:effectLst/>
                <a:latin typeface="Arial" panose="020B0604020202020204" pitchFamily="34" charset="0"/>
                <a:ea typeface="Calibri" panose="020F0502020204030204" pitchFamily="34" charset="0"/>
                <a:cs typeface="Arial" panose="020B0604020202020204" pitchFamily="34" charset="0"/>
              </a:rPr>
              <a:t>insolvent_users_users</a:t>
            </a:r>
            <a:r>
              <a:rPr lang="en-GB" sz="1400" dirty="0">
                <a:effectLst/>
                <a:latin typeface="Arial" panose="020B0604020202020204" pitchFamily="34" charset="0"/>
                <a:ea typeface="Calibri" panose="020F0502020204030204" pitchFamily="34" charset="0"/>
                <a:cs typeface="Arial" panose="020B0604020202020204" pitchFamily="34" charset="0"/>
              </a:rPr>
              <a:t>` FOREIGN KEY (`username`) REFERENCES `users` (`username`)</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4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b="1" dirty="0">
                <a:effectLst/>
                <a:latin typeface="Arial" panose="020B0604020202020204" pitchFamily="34" charset="0"/>
                <a:ea typeface="Calibri" panose="020F0502020204030204" pitchFamily="34" charset="0"/>
                <a:cs typeface="Arial" panose="020B0604020202020204" pitchFamily="34" charset="0"/>
              </a:rPr>
              <a:t>It contains the users that failed at least one payment.</a:t>
            </a:r>
            <a:endParaRPr lang="en-GB" sz="14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3973287" y="1690688"/>
            <a:ext cx="4125684" cy="4520853"/>
          </a:xfrm>
          <a:prstGeom prst="rect">
            <a:avLst/>
          </a:prstGeom>
          <a:noFill/>
        </p:spPr>
        <p:txBody>
          <a:bodyPr wrap="square">
            <a:spAutoFit/>
          </a:bodyPr>
          <a:lstStyle/>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create trigger </a:t>
            </a:r>
            <a:r>
              <a:rPr lang="en-GB" sz="1100" dirty="0" err="1">
                <a:effectLst/>
                <a:latin typeface="Arial" panose="020B0604020202020204" pitchFamily="34" charset="0"/>
                <a:ea typeface="Calibri" panose="020F0502020204030204" pitchFamily="34" charset="0"/>
                <a:cs typeface="Arial" panose="020B0604020202020204" pitchFamily="34" charset="0"/>
              </a:rPr>
              <a:t>insert_insolvent_users</a:t>
            </a:r>
            <a:r>
              <a:rPr lang="en-GB" sz="1100" dirty="0">
                <a:effectLst/>
                <a:latin typeface="Arial" panose="020B0604020202020204" pitchFamily="34" charset="0"/>
                <a:ea typeface="Calibri" panose="020F0502020204030204" pitchFamily="34" charset="0"/>
                <a:cs typeface="Arial" panose="020B0604020202020204" pitchFamily="34" charset="0"/>
              </a:rPr>
              <a:t> after update ON users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for each row</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begin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if not(</a:t>
            </a:r>
            <a:r>
              <a:rPr lang="en-GB" sz="11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100" dirty="0">
                <a:effectLst/>
                <a:latin typeface="Arial" panose="020B0604020202020204" pitchFamily="34" charset="0"/>
                <a:ea typeface="Calibri" panose="020F0502020204030204" pitchFamily="34" charset="0"/>
                <a:cs typeface="Arial" panose="020B0604020202020204" pitchFamily="34" charset="0"/>
              </a:rPr>
              <a:t> &lt;=&gt; </a:t>
            </a:r>
            <a:r>
              <a:rPr lang="en-GB" sz="1100" dirty="0" err="1">
                <a:effectLst/>
                <a:latin typeface="Arial" panose="020B0604020202020204" pitchFamily="34" charset="0"/>
                <a:ea typeface="Calibri" panose="020F0502020204030204" pitchFamily="34" charset="0"/>
                <a:cs typeface="Arial" panose="020B0604020202020204" pitchFamily="34" charset="0"/>
              </a:rPr>
              <a:t>old.isInsolvent</a:t>
            </a:r>
            <a:r>
              <a:rPr lang="en-GB" sz="1100" dirty="0">
                <a:effectLst/>
                <a:latin typeface="Arial" panose="020B0604020202020204" pitchFamily="34" charset="0"/>
                <a:ea typeface="Calibri" panose="020F0502020204030204" pitchFamily="34" charset="0"/>
                <a:cs typeface="Arial" panose="020B0604020202020204" pitchFamily="34" charset="0"/>
              </a:rPr>
              <a:t>) and </a:t>
            </a:r>
            <a:r>
              <a:rPr lang="en-GB" sz="11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100" dirty="0">
                <a:effectLst/>
                <a:latin typeface="Arial" panose="020B0604020202020204" pitchFamily="34" charset="0"/>
                <a:ea typeface="Calibri" panose="020F0502020204030204" pitchFamily="34" charset="0"/>
                <a:cs typeface="Arial" panose="020B0604020202020204" pitchFamily="34" charset="0"/>
              </a:rPr>
              <a:t> &lt;=&gt; 1 then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insert into </a:t>
            </a:r>
            <a:r>
              <a:rPr lang="en-GB" sz="1100" dirty="0" err="1">
                <a:effectLst/>
                <a:latin typeface="Arial" panose="020B0604020202020204" pitchFamily="34" charset="0"/>
                <a:ea typeface="Calibri" panose="020F0502020204030204" pitchFamily="34" charset="0"/>
                <a:cs typeface="Arial" panose="020B0604020202020204" pitchFamily="34" charset="0"/>
              </a:rPr>
              <a:t>insolvent_users</a:t>
            </a:r>
            <a:r>
              <a:rPr lang="en-GB" sz="1100" dirty="0">
                <a:effectLst/>
                <a:latin typeface="Arial" panose="020B0604020202020204" pitchFamily="34" charset="0"/>
                <a:ea typeface="Calibri" panose="020F0502020204030204" pitchFamily="34" charset="0"/>
                <a:cs typeface="Arial" panose="020B0604020202020204" pitchFamily="34" charset="0"/>
              </a:rPr>
              <a:t>(username) values (</a:t>
            </a:r>
            <a:r>
              <a:rPr lang="en-GB" sz="1100" dirty="0" err="1">
                <a:effectLst/>
                <a:latin typeface="Arial" panose="020B0604020202020204" pitchFamily="34" charset="0"/>
                <a:ea typeface="Calibri" panose="020F0502020204030204" pitchFamily="34" charset="0"/>
                <a:cs typeface="Arial" panose="020B0604020202020204" pitchFamily="34" charset="0"/>
              </a:rPr>
              <a:t>new.username</a:t>
            </a:r>
            <a:r>
              <a:rPr lang="en-GB" sz="1100" dirty="0">
                <a:effectLst/>
                <a:latin typeface="Arial" panose="020B0604020202020204" pitchFamily="34" charset="0"/>
                <a:ea typeface="Calibri" panose="020F0502020204030204" pitchFamily="34" charset="0"/>
                <a:cs typeface="Arial" panose="020B0604020202020204" pitchFamily="34" charset="0"/>
              </a:rPr>
              <a:t>);</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end if;</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end$$</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inserts a new user as insolvent if it is not already insolvent (it may happen when you fail a payment twice.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8098971" y="1690688"/>
            <a:ext cx="4093029" cy="4570418"/>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delete_insolvent_users</a:t>
            </a:r>
            <a:r>
              <a:rPr lang="en-GB" sz="1200" dirty="0">
                <a:effectLst/>
                <a:latin typeface="Arial" panose="020B0604020202020204" pitchFamily="34" charset="0"/>
                <a:ea typeface="Calibri" panose="020F0502020204030204" pitchFamily="34" charset="0"/>
                <a:cs typeface="Arial" panose="020B0604020202020204" pitchFamily="34" charset="0"/>
              </a:rPr>
              <a:t> after update ON users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if not(</a:t>
            </a:r>
            <a:r>
              <a:rPr lang="en-GB" sz="12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200" dirty="0">
                <a:effectLst/>
                <a:latin typeface="Arial" panose="020B0604020202020204" pitchFamily="34" charset="0"/>
                <a:ea typeface="Calibri" panose="020F0502020204030204" pitchFamily="34" charset="0"/>
                <a:cs typeface="Arial" panose="020B0604020202020204" pitchFamily="34" charset="0"/>
              </a:rPr>
              <a:t> &lt;=&gt; </a:t>
            </a:r>
            <a:r>
              <a:rPr lang="en-GB" sz="1200" dirty="0" err="1">
                <a:effectLst/>
                <a:latin typeface="Arial" panose="020B0604020202020204" pitchFamily="34" charset="0"/>
                <a:ea typeface="Calibri" panose="020F0502020204030204" pitchFamily="34" charset="0"/>
                <a:cs typeface="Arial" panose="020B0604020202020204" pitchFamily="34" charset="0"/>
              </a:rPr>
              <a:t>old.isInsolvent</a:t>
            </a:r>
            <a:r>
              <a:rPr lang="en-GB" sz="1200" dirty="0">
                <a:effectLst/>
                <a:latin typeface="Arial" panose="020B0604020202020204" pitchFamily="34" charset="0"/>
                <a:ea typeface="Calibri" panose="020F0502020204030204" pitchFamily="34" charset="0"/>
                <a:cs typeface="Arial" panose="020B0604020202020204" pitchFamily="34" charset="0"/>
              </a:rPr>
              <a:t>) and </a:t>
            </a:r>
            <a:r>
              <a:rPr lang="en-GB" sz="12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200" dirty="0">
                <a:effectLst/>
                <a:latin typeface="Arial" panose="020B0604020202020204" pitchFamily="34" charset="0"/>
                <a:ea typeface="Calibri" panose="020F0502020204030204" pitchFamily="34" charset="0"/>
                <a:cs typeface="Arial" panose="020B0604020202020204" pitchFamily="34" charset="0"/>
              </a:rPr>
              <a:t> &lt;=&gt; 0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delete from </a:t>
            </a:r>
            <a:r>
              <a:rPr lang="en-GB" sz="1200" dirty="0" err="1">
                <a:effectLst/>
                <a:latin typeface="Arial" panose="020B0604020202020204" pitchFamily="34" charset="0"/>
                <a:ea typeface="Calibri" panose="020F0502020204030204" pitchFamily="34" charset="0"/>
                <a:cs typeface="Arial" panose="020B0604020202020204" pitchFamily="34" charset="0"/>
              </a:rPr>
              <a:t>insolvent_users</a:t>
            </a:r>
            <a:r>
              <a:rPr lang="en-GB" sz="1200" dirty="0">
                <a:effectLst/>
                <a:latin typeface="Arial" panose="020B0604020202020204" pitchFamily="34" charset="0"/>
                <a:ea typeface="Calibri" panose="020F0502020204030204" pitchFamily="34" charset="0"/>
                <a:cs typeface="Arial" panose="020B0604020202020204" pitchFamily="34" charset="0"/>
              </a:rPr>
              <a:t> where username = </a:t>
            </a:r>
            <a:r>
              <a:rPr lang="en-GB" sz="1200" dirty="0" err="1">
                <a:effectLst/>
                <a:latin typeface="Arial" panose="020B0604020202020204" pitchFamily="34" charset="0"/>
                <a:ea typeface="Calibri" panose="020F0502020204030204" pitchFamily="34" charset="0"/>
                <a:cs typeface="Arial" panose="020B0604020202020204" pitchFamily="34" charset="0"/>
              </a:rPr>
              <a:t>new.username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deletes from the table an insolvent user when he is no more insolvent.</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77861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List of suspended orders</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4480247" cy="3233321"/>
          </a:xfrm>
          <a:prstGeom prst="rect">
            <a:avLst/>
          </a:prstGeom>
          <a:noFill/>
        </p:spPr>
        <p:txBody>
          <a:bodyPr wrap="square">
            <a:spAutoFit/>
          </a:bodyPr>
          <a:lstStyle/>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create table `</a:t>
            </a:r>
            <a:r>
              <a:rPr lang="en-GB" sz="14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PRIMARY KEY (`</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CONSTRAINT `</a:t>
            </a:r>
            <a:r>
              <a:rPr lang="en-GB" sz="1400" dirty="0" err="1">
                <a:effectLst/>
                <a:latin typeface="Arial" panose="020B0604020202020204" pitchFamily="34" charset="0"/>
                <a:ea typeface="Calibri" panose="020F0502020204030204" pitchFamily="34" charset="0"/>
                <a:cs typeface="Arial" panose="020B0604020202020204" pitchFamily="34" charset="0"/>
              </a:rPr>
              <a:t>suspended_orders_orders</a:t>
            </a:r>
            <a:r>
              <a:rPr lang="en-GB" sz="1400" dirty="0">
                <a:effectLst/>
                <a:latin typeface="Arial" panose="020B0604020202020204" pitchFamily="34" charset="0"/>
                <a:ea typeface="Calibri" panose="020F0502020204030204" pitchFamily="34" charset="0"/>
                <a:cs typeface="Arial" panose="020B0604020202020204" pitchFamily="34" charset="0"/>
              </a:rPr>
              <a:t>` FOREIGN KEY (`</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 REFERENCES `orders` (`</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4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all the suspended orders.</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4478693" y="1410769"/>
            <a:ext cx="3760238" cy="4624664"/>
          </a:xfrm>
          <a:prstGeom prst="rect">
            <a:avLst/>
          </a:prstGeom>
          <a:noFill/>
        </p:spPr>
        <p:txBody>
          <a:bodyPr wrap="square">
            <a:spAutoFit/>
          </a:bodyPr>
          <a:lstStyle/>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create trigger </a:t>
            </a:r>
            <a:r>
              <a:rPr lang="en-GB" sz="1100" dirty="0" err="1">
                <a:effectLst/>
                <a:latin typeface="Arial" panose="020B0604020202020204" pitchFamily="34" charset="0"/>
                <a:ea typeface="Calibri" panose="020F0502020204030204" pitchFamily="34" charset="0"/>
                <a:cs typeface="Arial" panose="020B0604020202020204" pitchFamily="34" charset="0"/>
              </a:rPr>
              <a:t>insert_suspended_orders</a:t>
            </a:r>
            <a:r>
              <a:rPr lang="en-GB" sz="11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for each row</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begin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if </a:t>
            </a:r>
            <a:r>
              <a:rPr lang="en-GB" sz="11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100" dirty="0">
                <a:effectLst/>
                <a:latin typeface="Arial" panose="020B0604020202020204" pitchFamily="34" charset="0"/>
                <a:ea typeface="Calibri" panose="020F0502020204030204" pitchFamily="34" charset="0"/>
                <a:cs typeface="Arial" panose="020B0604020202020204" pitchFamily="34" charset="0"/>
              </a:rPr>
              <a:t> &lt;=&gt; "Rejected" then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insert into </a:t>
            </a:r>
            <a:r>
              <a:rPr lang="en-GB" sz="11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1100" dirty="0">
                <a:effectLst/>
                <a:latin typeface="Arial" panose="020B0604020202020204" pitchFamily="34" charset="0"/>
                <a:ea typeface="Calibri" panose="020F0502020204030204" pitchFamily="34" charset="0"/>
                <a:cs typeface="Arial" panose="020B0604020202020204" pitchFamily="34" charset="0"/>
              </a:rPr>
              <a:t>(</a:t>
            </a:r>
            <a:r>
              <a:rPr lang="en-GB" sz="1100" dirty="0" err="1">
                <a:effectLst/>
                <a:latin typeface="Arial" panose="020B0604020202020204" pitchFamily="34" charset="0"/>
                <a:ea typeface="Calibri" panose="020F0502020204030204" pitchFamily="34" charset="0"/>
                <a:cs typeface="Arial" panose="020B0604020202020204" pitchFamily="34" charset="0"/>
              </a:rPr>
              <a:t>orderId</a:t>
            </a:r>
            <a:r>
              <a:rPr lang="en-GB" sz="1100" dirty="0">
                <a:effectLst/>
                <a:latin typeface="Arial" panose="020B0604020202020204" pitchFamily="34" charset="0"/>
                <a:ea typeface="Calibri" panose="020F0502020204030204" pitchFamily="34" charset="0"/>
                <a:cs typeface="Arial" panose="020B0604020202020204" pitchFamily="34" charset="0"/>
              </a:rPr>
              <a:t>) values (</a:t>
            </a:r>
            <a:r>
              <a:rPr lang="en-GB" sz="1100" dirty="0" err="1">
                <a:effectLst/>
                <a:latin typeface="Arial" panose="020B0604020202020204" pitchFamily="34" charset="0"/>
                <a:ea typeface="Calibri" panose="020F0502020204030204" pitchFamily="34" charset="0"/>
                <a:cs typeface="Arial" panose="020B0604020202020204" pitchFamily="34" charset="0"/>
              </a:rPr>
              <a:t>new.orderId</a:t>
            </a:r>
            <a:r>
              <a:rPr lang="en-GB" sz="1100" dirty="0">
                <a:effectLst/>
                <a:latin typeface="Arial" panose="020B0604020202020204" pitchFamily="34" charset="0"/>
                <a:ea typeface="Calibri" panose="020F0502020204030204" pitchFamily="34" charset="0"/>
                <a:cs typeface="Arial" panose="020B0604020202020204" pitchFamily="34" charset="0"/>
              </a:rPr>
              <a:t>);</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end if;</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end$$</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inserts an order when its payment is rejected for the first time.</a:t>
            </a:r>
          </a:p>
          <a:p>
            <a:pPr marL="914400">
              <a:lnSpc>
                <a:spcPct val="107000"/>
              </a:lnSpc>
              <a:spcAft>
                <a:spcPts val="800"/>
              </a:spcAft>
            </a:pP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7874219" y="1410769"/>
            <a:ext cx="4317781" cy="5063822"/>
          </a:xfrm>
          <a:prstGeom prst="rect">
            <a:avLst/>
          </a:prstGeom>
          <a:noFill/>
        </p:spPr>
        <p:txBody>
          <a:bodyPr wrap="square">
            <a:spAutoFit/>
          </a:bodyPr>
          <a:lstStyle/>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DELIMITER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create trigger </a:t>
            </a:r>
            <a:r>
              <a:rPr lang="en-GB" sz="1400" dirty="0" err="1">
                <a:effectLst/>
                <a:latin typeface="Arial" panose="020B0604020202020204" pitchFamily="34" charset="0"/>
                <a:ea typeface="Calibri" panose="020F0502020204030204" pitchFamily="34" charset="0"/>
                <a:cs typeface="Arial" panose="020B0604020202020204" pitchFamily="34" charset="0"/>
              </a:rPr>
              <a:t>delete_suspended_orders</a:t>
            </a:r>
            <a:r>
              <a:rPr lang="en-GB" sz="14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for each row</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begin</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	if </a:t>
            </a:r>
            <a:r>
              <a:rPr lang="en-GB" sz="14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400" dirty="0">
                <a:effectLst/>
                <a:latin typeface="Arial" panose="020B0604020202020204" pitchFamily="34" charset="0"/>
                <a:ea typeface="Calibri" panose="020F0502020204030204" pitchFamily="34" charset="0"/>
                <a:cs typeface="Arial" panose="020B0604020202020204" pitchFamily="34" charset="0"/>
              </a:rPr>
              <a:t> &lt;=&gt; "Paid" and </a:t>
            </a:r>
            <a:r>
              <a:rPr lang="en-GB" sz="14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1400" dirty="0">
                <a:effectLst/>
                <a:latin typeface="Arial" panose="020B0604020202020204" pitchFamily="34" charset="0"/>
                <a:ea typeface="Calibri" panose="020F0502020204030204" pitchFamily="34" charset="0"/>
                <a:cs typeface="Arial" panose="020B0604020202020204" pitchFamily="34" charset="0"/>
              </a:rPr>
              <a:t> &lt;=&gt;"Rejected" then</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	delete from </a:t>
            </a:r>
            <a:r>
              <a:rPr lang="en-GB" sz="14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1400" dirty="0">
                <a:effectLst/>
                <a:latin typeface="Arial" panose="020B0604020202020204" pitchFamily="34" charset="0"/>
                <a:ea typeface="Calibri" panose="020F0502020204030204" pitchFamily="34" charset="0"/>
                <a:cs typeface="Arial" panose="020B0604020202020204" pitchFamily="34" charset="0"/>
              </a:rPr>
              <a:t> where </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 = </a:t>
            </a:r>
            <a:r>
              <a:rPr lang="en-GB" sz="1400" dirty="0" err="1">
                <a:effectLst/>
                <a:latin typeface="Arial" panose="020B0604020202020204" pitchFamily="34" charset="0"/>
                <a:ea typeface="Calibri" panose="020F0502020204030204" pitchFamily="34" charset="0"/>
                <a:cs typeface="Arial" panose="020B0604020202020204" pitchFamily="34" charset="0"/>
              </a:rPr>
              <a:t>new.orderId</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    end if;</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end$$</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4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removes an order when it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65566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List of Alerts – User Payments (1)</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3283912"/>
          </a:xfrm>
          <a:prstGeom prst="rect">
            <a:avLst/>
          </a:prstGeom>
          <a:noFill/>
        </p:spPr>
        <p:txBody>
          <a:bodyPr wrap="square">
            <a:spAutoFit/>
          </a:bodyPr>
          <a:lstStyle/>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CREATE TABLE `alert` (</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r>
              <a:rPr lang="en-GB" sz="1100" dirty="0" err="1">
                <a:effectLst/>
                <a:latin typeface="Arial" panose="020B0604020202020204" pitchFamily="34" charset="0"/>
                <a:ea typeface="Calibri" panose="020F0502020204030204" pitchFamily="34" charset="0"/>
                <a:cs typeface="Arial" panose="020B0604020202020204" pitchFamily="34" charset="0"/>
              </a:rPr>
              <a:t>alertId</a:t>
            </a:r>
            <a:r>
              <a:rPr lang="en-GB" sz="1100" dirty="0">
                <a:effectLst/>
                <a:latin typeface="Arial" panose="020B0604020202020204" pitchFamily="34" charset="0"/>
                <a:ea typeface="Calibri" panose="020F0502020204030204" pitchFamily="34" charset="0"/>
                <a:cs typeface="Arial" panose="020B0604020202020204" pitchFamily="34" charset="0"/>
              </a:rPr>
              <a:t>` int NOT NULL AUTO_INCREMENT,</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`username` varchar(64) NOT NULL,</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`amount` float NOT NULL,</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r>
              <a:rPr lang="en-GB" sz="1100" dirty="0" err="1">
                <a:effectLst/>
                <a:latin typeface="Arial" panose="020B0604020202020204" pitchFamily="34" charset="0"/>
                <a:ea typeface="Calibri" panose="020F0502020204030204" pitchFamily="34" charset="0"/>
                <a:cs typeface="Arial" panose="020B0604020202020204" pitchFamily="34" charset="0"/>
              </a:rPr>
              <a:t>lastRejectionDateTime</a:t>
            </a:r>
            <a:r>
              <a:rPr lang="en-GB" sz="1100" dirty="0">
                <a:effectLst/>
                <a:latin typeface="Arial" panose="020B0604020202020204" pitchFamily="34" charset="0"/>
                <a:ea typeface="Calibri" panose="020F0502020204030204" pitchFamily="34" charset="0"/>
                <a:cs typeface="Arial" panose="020B0604020202020204" pitchFamily="34" charset="0"/>
              </a:rPr>
              <a:t>` timestamp NOT NULL,</a:t>
            </a:r>
          </a:p>
          <a:p>
            <a:pPr marL="914400">
              <a:lnSpc>
                <a:spcPct val="107000"/>
              </a:lnSpc>
              <a:spcAft>
                <a:spcPts val="800"/>
              </a:spcAft>
            </a:pPr>
            <a:r>
              <a:rPr lang="en-GB" sz="1100" dirty="0">
                <a:latin typeface="Arial" panose="020B0604020202020204" pitchFamily="34" charset="0"/>
                <a:ea typeface="Calibri" panose="020F0502020204030204" pitchFamily="34" charset="0"/>
                <a:cs typeface="Arial" panose="020B0604020202020204" pitchFamily="34" charset="0"/>
              </a:rPr>
              <a:t>  </a:t>
            </a:r>
            <a:r>
              <a:rPr lang="en-GB" sz="1100" dirty="0">
                <a:effectLst/>
                <a:latin typeface="Arial" panose="020B0604020202020204" pitchFamily="34" charset="0"/>
                <a:ea typeface="Calibri" panose="020F0502020204030204" pitchFamily="34" charset="0"/>
                <a:cs typeface="Arial" panose="020B0604020202020204" pitchFamily="34" charset="0"/>
              </a:rPr>
              <a:t>`email` varchar(64) NOT NULL,</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PRIMARY KEY (`</a:t>
            </a:r>
            <a:r>
              <a:rPr lang="en-GB" sz="1100" dirty="0" err="1">
                <a:effectLst/>
                <a:latin typeface="Arial" panose="020B0604020202020204" pitchFamily="34" charset="0"/>
                <a:ea typeface="Calibri" panose="020F0502020204030204" pitchFamily="34" charset="0"/>
                <a:cs typeface="Arial" panose="020B0604020202020204" pitchFamily="34" charset="0"/>
              </a:rPr>
              <a:t>alertId</a:t>
            </a:r>
            <a:r>
              <a:rPr lang="en-GB" sz="11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CONSTRAINT `username` FOREIGN KEY (`username`) REFERENCES `users` (`username`)</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p>
          <a:p>
            <a:pPr marL="914400">
              <a:lnSpc>
                <a:spcPct val="107000"/>
              </a:lnSpc>
              <a:spcAft>
                <a:spcPts val="800"/>
              </a:spcAft>
            </a:pPr>
            <a:endParaRPr lang="en-GB" sz="11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contains the alerts as requested by the specification</a:t>
            </a:r>
            <a:endParaRPr lang="en-GB" sz="1200" b="1"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63590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List of Alerts – User Payments (2)</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896893"/>
            <a:ext cx="6096000" cy="4884607"/>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delete_insolvence</a:t>
            </a:r>
            <a:r>
              <a:rPr lang="en-GB" sz="900" dirty="0">
                <a:effectLst/>
                <a:latin typeface="Arial" panose="020B0604020202020204" pitchFamily="34" charset="0"/>
                <a:ea typeface="Calibri" panose="020F0502020204030204" pitchFamily="34" charset="0"/>
                <a:cs typeface="Arial" panose="020B0604020202020204" pitchFamily="34" charset="0"/>
              </a:rPr>
              <a:t> after delete ON </a:t>
            </a:r>
            <a:r>
              <a:rPr lang="en-GB" sz="9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username2 varchar(64);</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unpaid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select username into username2 from orders where </a:t>
            </a:r>
            <a:r>
              <a:rPr lang="en-GB" sz="900" dirty="0" err="1">
                <a:effectLst/>
                <a:latin typeface="Arial" panose="020B0604020202020204" pitchFamily="34" charset="0"/>
                <a:ea typeface="Calibri" panose="020F0502020204030204" pitchFamily="34" charset="0"/>
                <a:cs typeface="Arial" panose="020B0604020202020204" pitchFamily="34" charset="0"/>
              </a:rPr>
              <a:t>orderId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old.orderId</a:t>
            </a:r>
            <a:r>
              <a:rPr lang="en-GB" sz="900" dirty="0">
                <a:effectLst/>
                <a:latin typeface="Arial" panose="020B0604020202020204" pitchFamily="34" charset="0"/>
                <a:ea typeface="Calibri" panose="020F0502020204030204" pitchFamily="34" charset="0"/>
                <a:cs typeface="Arial" panose="020B0604020202020204" pitchFamily="34" charset="0"/>
              </a:rPr>
              <a:t> limit 1;</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select count(*) into unpaid from orders where username = username2 and </a:t>
            </a:r>
            <a:r>
              <a:rPr lang="en-GB" sz="900" dirty="0" err="1">
                <a:effectLst/>
                <a:latin typeface="Arial" panose="020B0604020202020204" pitchFamily="34" charset="0"/>
                <a:ea typeface="Calibri" panose="020F0502020204030204" pitchFamily="34" charset="0"/>
                <a:cs typeface="Arial" panose="020B0604020202020204" pitchFamily="34" charset="0"/>
              </a:rPr>
              <a:t>orderState</a:t>
            </a:r>
            <a:r>
              <a:rPr lang="en-GB" sz="900" dirty="0">
                <a:effectLst/>
                <a:latin typeface="Arial" panose="020B0604020202020204" pitchFamily="34" charset="0"/>
                <a:ea typeface="Calibri" panose="020F0502020204030204" pitchFamily="34" charset="0"/>
                <a:cs typeface="Arial" panose="020B0604020202020204" pitchFamily="34" charset="0"/>
              </a:rPr>
              <a:t> = "Rejected";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if unpaid &lt;=&gt; 0 then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update users</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set </a:t>
            </a:r>
            <a:r>
              <a:rPr lang="en-GB" sz="900" dirty="0" err="1">
                <a:effectLst/>
                <a:latin typeface="Arial" panose="020B0604020202020204" pitchFamily="34" charset="0"/>
                <a:ea typeface="Calibri" panose="020F0502020204030204" pitchFamily="34" charset="0"/>
                <a:cs typeface="Arial" panose="020B0604020202020204" pitchFamily="34" charset="0"/>
              </a:rPr>
              <a:t>isInsolvent</a:t>
            </a:r>
            <a:r>
              <a:rPr lang="en-GB" sz="900" dirty="0">
                <a:effectLst/>
                <a:latin typeface="Arial" panose="020B0604020202020204" pitchFamily="34" charset="0"/>
                <a:ea typeface="Calibri" panose="020F0502020204030204" pitchFamily="34" charset="0"/>
                <a:cs typeface="Arial" panose="020B0604020202020204" pitchFamily="34" charset="0"/>
              </a:rPr>
              <a:t> = 0 , </a:t>
            </a:r>
            <a:r>
              <a:rPr lang="en-GB" sz="900" dirty="0" err="1">
                <a:effectLst/>
                <a:latin typeface="Arial" panose="020B0604020202020204" pitchFamily="34" charset="0"/>
                <a:ea typeface="Calibri" panose="020F0502020204030204" pitchFamily="34" charset="0"/>
                <a:cs typeface="Arial" panose="020B0604020202020204" pitchFamily="34" charset="0"/>
              </a:rPr>
              <a:t>FailedAttempts</a:t>
            </a:r>
            <a:r>
              <a:rPr lang="en-GB" sz="900" dirty="0">
                <a:effectLst/>
                <a:latin typeface="Arial" panose="020B0604020202020204" pitchFamily="34" charset="0"/>
                <a:ea typeface="Calibri" panose="020F0502020204030204" pitchFamily="34" charset="0"/>
                <a:cs typeface="Arial" panose="020B0604020202020204" pitchFamily="34" charset="0"/>
              </a:rPr>
              <a:t> = 0 where username = username2;</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end if;</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9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When an user pays all its suspended orders it resets is failed attempts counter and set the user as not insolvent.</a:t>
            </a: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4909998"/>
          </a:xfrm>
          <a:prstGeom prst="rect">
            <a:avLst/>
          </a:prstGeom>
          <a:noFill/>
        </p:spPr>
        <p:txBody>
          <a:bodyPr wrap="square">
            <a:spAutoFit/>
          </a:bodyPr>
          <a:lstStyle/>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insert_failed_attempt</a:t>
            </a:r>
            <a:r>
              <a:rPr lang="en-GB" sz="7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attempts int;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declare email2 varchar(64);</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select </a:t>
            </a:r>
            <a:r>
              <a:rPr lang="en-GB" sz="700" dirty="0" err="1">
                <a:effectLst/>
                <a:latin typeface="Arial" panose="020B0604020202020204" pitchFamily="34" charset="0"/>
                <a:ea typeface="Calibri" panose="020F0502020204030204" pitchFamily="34" charset="0"/>
                <a:cs typeface="Arial" panose="020B0604020202020204" pitchFamily="34" charset="0"/>
              </a:rPr>
              <a:t>FailedAttempts,email</a:t>
            </a:r>
            <a:r>
              <a:rPr lang="en-GB" sz="700" dirty="0">
                <a:effectLst/>
                <a:latin typeface="Arial" panose="020B0604020202020204" pitchFamily="34" charset="0"/>
                <a:ea typeface="Calibri" panose="020F0502020204030204" pitchFamily="34" charset="0"/>
                <a:cs typeface="Arial" panose="020B0604020202020204" pitchFamily="34" charset="0"/>
              </a:rPr>
              <a:t> into attempts,email2 from users where username = </a:t>
            </a:r>
            <a:r>
              <a:rPr lang="en-GB" sz="700" dirty="0" err="1">
                <a:effectLst/>
                <a:latin typeface="Arial" panose="020B0604020202020204" pitchFamily="34" charset="0"/>
                <a:ea typeface="Calibri" panose="020F0502020204030204" pitchFamily="34" charset="0"/>
                <a:cs typeface="Arial" panose="020B0604020202020204" pitchFamily="34" charset="0"/>
              </a:rPr>
              <a:t>new.username</a:t>
            </a:r>
            <a:r>
              <a:rPr lang="en-GB" sz="700" dirty="0">
                <a:effectLst/>
                <a:latin typeface="Arial" panose="020B0604020202020204" pitchFamily="34" charset="0"/>
                <a:ea typeface="Calibri" panose="020F0502020204030204" pitchFamily="34" charset="0"/>
                <a:cs typeface="Arial" panose="020B0604020202020204" pitchFamily="34" charset="0"/>
              </a:rPr>
              <a:t> limit 1;</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if </a:t>
            </a:r>
            <a:r>
              <a:rPr lang="en-GB" sz="7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700" dirty="0">
                <a:effectLst/>
                <a:latin typeface="Arial" panose="020B0604020202020204" pitchFamily="34" charset="0"/>
                <a:ea typeface="Calibri" panose="020F0502020204030204" pitchFamily="34" charset="0"/>
                <a:cs typeface="Arial" panose="020B0604020202020204" pitchFamily="34" charset="0"/>
              </a:rPr>
              <a:t> &lt;=&gt; "Rejected" and attempts &lt;=&gt; 2 then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insert into alert(</a:t>
            </a:r>
            <a:r>
              <a:rPr lang="en-GB" sz="700" dirty="0" err="1">
                <a:effectLst/>
                <a:latin typeface="Arial" panose="020B0604020202020204" pitchFamily="34" charset="0"/>
                <a:ea typeface="Calibri" panose="020F0502020204030204" pitchFamily="34" charset="0"/>
                <a:cs typeface="Arial" panose="020B0604020202020204" pitchFamily="34" charset="0"/>
              </a:rPr>
              <a:t>username,amount,lastRejectionDateTime,email</a:t>
            </a:r>
            <a:r>
              <a:rPr lang="en-GB" sz="700" dirty="0">
                <a:effectLst/>
                <a:latin typeface="Arial" panose="020B0604020202020204" pitchFamily="34" charset="0"/>
                <a:ea typeface="Calibri" panose="020F0502020204030204" pitchFamily="34" charset="0"/>
                <a:cs typeface="Arial" panose="020B0604020202020204" pitchFamily="34" charset="0"/>
              </a:rPr>
              <a:t>) values (</a:t>
            </a:r>
            <a:r>
              <a:rPr lang="en-GB" sz="700" dirty="0" err="1">
                <a:effectLst/>
                <a:latin typeface="Arial" panose="020B0604020202020204" pitchFamily="34" charset="0"/>
                <a:ea typeface="Calibri" panose="020F0502020204030204" pitchFamily="34" charset="0"/>
                <a:cs typeface="Arial" panose="020B0604020202020204" pitchFamily="34" charset="0"/>
              </a:rPr>
              <a:t>new.username,new.totalFee,current_timestamp</a:t>
            </a:r>
            <a:r>
              <a:rPr lang="en-GB" sz="700" dirty="0">
                <a:effectLst/>
                <a:latin typeface="Arial" panose="020B0604020202020204" pitchFamily="34" charset="0"/>
                <a:ea typeface="Calibri" panose="020F0502020204030204" pitchFamily="34" charset="0"/>
                <a:cs typeface="Arial" panose="020B0604020202020204" pitchFamily="34" charset="0"/>
              </a:rPr>
              <a:t>(),email2);</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end if;</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if </a:t>
            </a:r>
            <a:r>
              <a:rPr lang="en-GB" sz="7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700" dirty="0">
                <a:effectLst/>
                <a:latin typeface="Arial" panose="020B0604020202020204" pitchFamily="34" charset="0"/>
                <a:ea typeface="Calibri" panose="020F0502020204030204" pitchFamily="34" charset="0"/>
                <a:cs typeface="Arial" panose="020B0604020202020204" pitchFamily="34" charset="0"/>
              </a:rPr>
              <a:t> &lt;=&gt;"Rejected" then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update users</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set </a:t>
            </a:r>
            <a:r>
              <a:rPr lang="en-GB" sz="700" dirty="0" err="1">
                <a:effectLst/>
                <a:latin typeface="Arial" panose="020B0604020202020204" pitchFamily="34" charset="0"/>
                <a:ea typeface="Calibri" panose="020F0502020204030204" pitchFamily="34" charset="0"/>
                <a:cs typeface="Arial" panose="020B0604020202020204" pitchFamily="34" charset="0"/>
              </a:rPr>
              <a:t>FailedAttempts</a:t>
            </a:r>
            <a:r>
              <a:rPr lang="en-GB" sz="700" dirty="0">
                <a:effectLst/>
                <a:latin typeface="Arial" panose="020B0604020202020204" pitchFamily="34" charset="0"/>
                <a:ea typeface="Calibri" panose="020F0502020204030204" pitchFamily="34" charset="0"/>
                <a:cs typeface="Arial" panose="020B0604020202020204" pitchFamily="34" charset="0"/>
              </a:rPr>
              <a:t> = attempts + 1, </a:t>
            </a:r>
            <a:r>
              <a:rPr lang="en-GB" sz="700" dirty="0" err="1">
                <a:effectLst/>
                <a:latin typeface="Arial" panose="020B0604020202020204" pitchFamily="34" charset="0"/>
                <a:ea typeface="Calibri" panose="020F0502020204030204" pitchFamily="34" charset="0"/>
                <a:cs typeface="Arial" panose="020B0604020202020204" pitchFamily="34" charset="0"/>
              </a:rPr>
              <a:t>isInsolvent</a:t>
            </a:r>
            <a:r>
              <a:rPr lang="en-GB" sz="700" dirty="0">
                <a:effectLst/>
                <a:latin typeface="Arial" panose="020B0604020202020204" pitchFamily="34" charset="0"/>
                <a:ea typeface="Calibri" panose="020F0502020204030204" pitchFamily="34" charset="0"/>
                <a:cs typeface="Arial" panose="020B0604020202020204" pitchFamily="34" charset="0"/>
              </a:rPr>
              <a:t> = 1 where username = </a:t>
            </a:r>
            <a:r>
              <a:rPr lang="en-GB" sz="700" dirty="0" err="1">
                <a:effectLst/>
                <a:latin typeface="Arial" panose="020B0604020202020204" pitchFamily="34" charset="0"/>
                <a:ea typeface="Calibri" panose="020F0502020204030204" pitchFamily="34" charset="0"/>
                <a:cs typeface="Arial" panose="020B0604020202020204" pitchFamily="34" charset="0"/>
              </a:rPr>
              <a:t>new.username</a:t>
            </a:r>
            <a:r>
              <a:rPr lang="en-GB" sz="700" dirty="0">
                <a:effectLst/>
                <a:latin typeface="Arial" panose="020B0604020202020204" pitchFamily="34" charset="0"/>
                <a:ea typeface="Calibri" panose="020F0502020204030204" pitchFamily="34" charset="0"/>
                <a:cs typeface="Arial" panose="020B0604020202020204" pitchFamily="34" charset="0"/>
              </a:rPr>
              <a: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end if;</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When a payment of an order fails from the first time, it updates the number of failed attempts in the user table, it sets the user as insolvent and it creates an Alert if the user has 3 failed attempts (2 in the past + 1 now).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01757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Best seller optional product</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3076933"/>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bestseller_optionalproduct</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`ID`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productID</a:t>
            </a:r>
            <a:r>
              <a:rPr lang="en-GB" sz="1200" dirty="0">
                <a:effectLst/>
                <a:latin typeface="Arial" panose="020B0604020202020204" pitchFamily="34" charset="0"/>
                <a:ea typeface="Calibri" panose="020F0502020204030204" pitchFamily="34" charset="0"/>
                <a:cs typeface="Arial" panose="020B0604020202020204" pitchFamily="34" charset="0"/>
              </a:rPr>
              <a:t>` int,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`sales` int,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bestseller_optionalproduct_optionalproduct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productID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productID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is a table with just one row. It has the best seller among all the optional products.</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6096000" y="1683205"/>
            <a:ext cx="6096000" cy="5189177"/>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insert_bestseller_optionalproduct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after insert ON </a:t>
            </a:r>
            <a:r>
              <a:rPr lang="en-GB" sz="9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optionalproduct_Id2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total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SELECT </a:t>
            </a:r>
            <a:r>
              <a:rPr lang="en-GB" sz="900" dirty="0" err="1">
                <a:effectLst/>
                <a:latin typeface="Arial" panose="020B0604020202020204" pitchFamily="34" charset="0"/>
                <a:ea typeface="Calibri" panose="020F0502020204030204" pitchFamily="34" charset="0"/>
                <a:cs typeface="Arial" panose="020B0604020202020204" pitchFamily="34" charset="0"/>
              </a:rPr>
              <a:t>optionalproduct_Id</a:t>
            </a:r>
            <a:r>
              <a:rPr lang="en-GB" sz="900" dirty="0">
                <a:effectLst/>
                <a:latin typeface="Arial" panose="020B0604020202020204" pitchFamily="34" charset="0"/>
                <a:ea typeface="Calibri" panose="020F0502020204030204" pitchFamily="34" charset="0"/>
                <a:cs typeface="Arial" panose="020B0604020202020204" pitchFamily="34" charset="0"/>
              </a:rPr>
              <a:t>, count(*)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into optionalproduct_Id2, total</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FROM </a:t>
            </a:r>
            <a:r>
              <a:rPr lang="en-GB" sz="900" dirty="0" err="1">
                <a:effectLst/>
                <a:latin typeface="Arial" panose="020B0604020202020204" pitchFamily="34" charset="0"/>
                <a:ea typeface="Calibri" panose="020F0502020204030204" pitchFamily="34" charset="0"/>
                <a:cs typeface="Arial" panose="020B0604020202020204" pitchFamily="34" charset="0"/>
              </a:rPr>
              <a:t>order_optionalproduct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GROUP BY </a:t>
            </a:r>
            <a:r>
              <a:rPr lang="en-GB" sz="900" dirty="0" err="1">
                <a:effectLst/>
                <a:latin typeface="Arial" panose="020B0604020202020204" pitchFamily="34" charset="0"/>
                <a:ea typeface="Calibri" panose="020F0502020204030204" pitchFamily="34" charset="0"/>
                <a:cs typeface="Arial" panose="020B0604020202020204" pitchFamily="34" charset="0"/>
              </a:rPr>
              <a:t>optionalproduct_Id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ORDER BY count(*) DESC</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LIMIT 1;</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update </a:t>
            </a:r>
            <a:r>
              <a:rPr lang="en-GB" sz="900" dirty="0" err="1">
                <a:effectLst/>
                <a:latin typeface="Arial" panose="020B0604020202020204" pitchFamily="34" charset="0"/>
                <a:ea typeface="Calibri" panose="020F0502020204030204" pitchFamily="34" charset="0"/>
                <a:cs typeface="Arial" panose="020B0604020202020204" pitchFamily="34" charset="0"/>
              </a:rPr>
              <a:t>bestseller_optionalproduct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set </a:t>
            </a:r>
            <a:r>
              <a:rPr lang="en-GB" sz="900" dirty="0" err="1">
                <a:effectLst/>
                <a:latin typeface="Arial" panose="020B0604020202020204" pitchFamily="34" charset="0"/>
                <a:ea typeface="Calibri" panose="020F0502020204030204" pitchFamily="34" charset="0"/>
                <a:cs typeface="Arial" panose="020B0604020202020204" pitchFamily="34" charset="0"/>
              </a:rPr>
              <a:t>productID</a:t>
            </a:r>
            <a:r>
              <a:rPr lang="en-GB" sz="900" dirty="0">
                <a:effectLst/>
                <a:latin typeface="Arial" panose="020B0604020202020204" pitchFamily="34" charset="0"/>
                <a:ea typeface="Calibri" panose="020F0502020204030204" pitchFamily="34" charset="0"/>
                <a:cs typeface="Arial" panose="020B0604020202020204" pitchFamily="34" charset="0"/>
              </a:rPr>
              <a:t> = optionalproduct_Id2, sales = total where ID = 1;</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When the bridge table between order and optional product has a new row, and therefore when there is a new order with an optional product, it computes the best seller among the optional products.</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58351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pPr marL="457200" lvl="1">
              <a:lnSpc>
                <a:spcPct val="107000"/>
              </a:lnSpc>
              <a:spcAft>
                <a:spcPts val="800"/>
              </a:spcAft>
            </a:pPr>
            <a:r>
              <a:rPr lang="en-GB" sz="2800" b="1" dirty="0">
                <a:effectLst/>
                <a:latin typeface="Arial" panose="020B0604020202020204" pitchFamily="34" charset="0"/>
                <a:ea typeface="Calibri" panose="020F0502020204030204" pitchFamily="34" charset="0"/>
                <a:cs typeface="Arial" panose="020B0604020202020204" pitchFamily="34" charset="0"/>
              </a:rPr>
              <a:t>Service activation scheduler service</a:t>
            </a:r>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4032377" cy="4013599"/>
          </a:xfrm>
          <a:prstGeom prst="rect">
            <a:avLst/>
          </a:prstGeom>
          <a:noFill/>
        </p:spPr>
        <p:txBody>
          <a:bodyPr wrap="square">
            <a:spAutoFit/>
          </a:bodyPr>
          <a:lstStyle/>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CREATE TABLE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a:t>
            </a:r>
            <a:r>
              <a:rPr lang="en-GB" sz="800" dirty="0">
                <a:effectLst/>
                <a:latin typeface="Arial" panose="020B0604020202020204" pitchFamily="34" charset="0"/>
                <a:ea typeface="Calibri" panose="020F0502020204030204" pitchFamily="34" charset="0"/>
                <a:cs typeface="Arial" panose="020B0604020202020204" pitchFamily="34" charset="0"/>
              </a:rPr>
              <a:t>` (</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activationId</a:t>
            </a:r>
            <a:r>
              <a:rPr lang="en-GB" sz="8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serviceId</a:t>
            </a:r>
            <a:r>
              <a:rPr lang="en-GB" sz="800" dirty="0">
                <a:effectLst/>
                <a:latin typeface="Arial" panose="020B0604020202020204" pitchFamily="34" charset="0"/>
                <a:ea typeface="Calibri" panose="020F0502020204030204" pitchFamily="34" charset="0"/>
                <a:cs typeface="Arial" panose="020B0604020202020204" pitchFamily="34" charset="0"/>
              </a:rPr>
              <a:t>` int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startTime</a:t>
            </a:r>
            <a:r>
              <a:rPr lang="en-GB" sz="8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endTime</a:t>
            </a:r>
            <a:r>
              <a:rPr lang="en-GB" sz="8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`username` varchar(64)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PRIMARY KEY (`</a:t>
            </a:r>
            <a:r>
              <a:rPr lang="en-GB" sz="800" dirty="0" err="1">
                <a:effectLst/>
                <a:latin typeface="Arial" panose="020B0604020202020204" pitchFamily="34" charset="0"/>
                <a:ea typeface="Calibri" panose="020F0502020204030204" pitchFamily="34" charset="0"/>
                <a:cs typeface="Arial" panose="020B0604020202020204" pitchFamily="34" charset="0"/>
              </a:rPr>
              <a:t>activationId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KEY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activation_scheduler_service_serviceId</a:t>
            </a: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serviceId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KEY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activation_scheduler_service_username</a:t>
            </a:r>
            <a:r>
              <a:rPr lang="en-GB" sz="800" dirty="0">
                <a:effectLst/>
                <a:latin typeface="Arial" panose="020B0604020202020204" pitchFamily="34" charset="0"/>
                <a:ea typeface="Calibri" panose="020F0502020204030204" pitchFamily="34" charset="0"/>
                <a:cs typeface="Arial" panose="020B0604020202020204" pitchFamily="34" charset="0"/>
              </a:rPr>
              <a:t>` (`username`),</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CONSTRAINT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activation_scheduler_service_serviceId</a:t>
            </a:r>
            <a:r>
              <a:rPr lang="en-GB" sz="800" dirty="0">
                <a:effectLst/>
                <a:latin typeface="Arial" panose="020B0604020202020204" pitchFamily="34" charset="0"/>
                <a:ea typeface="Calibri" panose="020F0502020204030204" pitchFamily="34" charset="0"/>
                <a:cs typeface="Arial" panose="020B0604020202020204" pitchFamily="34" charset="0"/>
              </a:rPr>
              <a:t>` FOREIGN KEY (`</a:t>
            </a:r>
            <a:r>
              <a:rPr lang="en-GB" sz="800" dirty="0" err="1">
                <a:effectLst/>
                <a:latin typeface="Arial" panose="020B0604020202020204" pitchFamily="34" charset="0"/>
                <a:ea typeface="Calibri" panose="020F0502020204030204" pitchFamily="34" charset="0"/>
                <a:cs typeface="Arial" panose="020B0604020202020204" pitchFamily="34" charset="0"/>
              </a:rPr>
              <a:t>serviceId</a:t>
            </a:r>
            <a:r>
              <a:rPr lang="en-GB" sz="800" dirty="0">
                <a:effectLst/>
                <a:latin typeface="Arial" panose="020B0604020202020204" pitchFamily="34" charset="0"/>
                <a:ea typeface="Calibri" panose="020F0502020204030204" pitchFamily="34" charset="0"/>
                <a:cs typeface="Arial" panose="020B0604020202020204" pitchFamily="34" charset="0"/>
              </a:rPr>
              <a:t>`) REFERENCES `service` (`</a:t>
            </a:r>
            <a:r>
              <a:rPr lang="en-GB" sz="800" dirty="0" err="1">
                <a:effectLst/>
                <a:latin typeface="Arial" panose="020B0604020202020204" pitchFamily="34" charset="0"/>
                <a:ea typeface="Calibri" panose="020F0502020204030204" pitchFamily="34" charset="0"/>
                <a:cs typeface="Arial" panose="020B0604020202020204" pitchFamily="34" charset="0"/>
              </a:rPr>
              <a:t>serviceId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CONSTRAINT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activation_scheduler_service_username</a:t>
            </a:r>
            <a:r>
              <a:rPr lang="en-GB" sz="800" dirty="0">
                <a:effectLst/>
                <a:latin typeface="Arial" panose="020B0604020202020204" pitchFamily="34" charset="0"/>
                <a:ea typeface="Calibri" panose="020F0502020204030204" pitchFamily="34" charset="0"/>
                <a:cs typeface="Arial" panose="020B0604020202020204" pitchFamily="34" charset="0"/>
              </a:rPr>
              <a:t>` FOREIGN KEY (`username`) REFERENCES `users` (`username`)</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is the activation scheduler for the services as requested by the specification.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4030823" y="1690688"/>
            <a:ext cx="4032377" cy="4281750"/>
          </a:xfrm>
          <a:prstGeom prst="rect">
            <a:avLst/>
          </a:prstGeom>
          <a:noFill/>
        </p:spPr>
        <p:txBody>
          <a:bodyPr wrap="square">
            <a:spAutoFit/>
          </a:bodyPr>
          <a:lstStyle/>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insert_scheduler_service</a:t>
            </a:r>
            <a:r>
              <a:rPr lang="en-GB" sz="7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insert into </a:t>
            </a:r>
            <a:r>
              <a:rPr lang="en-GB" sz="700" dirty="0" err="1">
                <a:effectLst/>
                <a:latin typeface="Arial" panose="020B0604020202020204" pitchFamily="34" charset="0"/>
                <a:ea typeface="Calibri" panose="020F0502020204030204" pitchFamily="34" charset="0"/>
                <a:cs typeface="Arial" panose="020B0604020202020204" pitchFamily="34" charset="0"/>
              </a:rPr>
              <a:t>activation_scheduler_service</a:t>
            </a:r>
            <a:r>
              <a:rPr lang="en-GB" sz="700" dirty="0">
                <a:effectLst/>
                <a:latin typeface="Arial" panose="020B0604020202020204" pitchFamily="34" charset="0"/>
                <a:ea typeface="Calibri" panose="020F0502020204030204" pitchFamily="34" charset="0"/>
                <a:cs typeface="Arial" panose="020B0604020202020204" pitchFamily="34" charset="0"/>
              </a:rPr>
              <a:t>(</a:t>
            </a:r>
            <a:r>
              <a:rPr lang="en-GB" sz="700" dirty="0" err="1">
                <a:effectLst/>
                <a:latin typeface="Arial" panose="020B0604020202020204" pitchFamily="34" charset="0"/>
                <a:ea typeface="Calibri" panose="020F0502020204030204" pitchFamily="34" charset="0"/>
                <a:cs typeface="Arial" panose="020B0604020202020204" pitchFamily="34" charset="0"/>
              </a:rPr>
              <a:t>serviceId,startTime,endTime,username</a:t>
            </a:r>
            <a:r>
              <a:rPr lang="en-GB" sz="700" dirty="0">
                <a:effectLst/>
                <a:latin typeface="Arial" panose="020B0604020202020204" pitchFamily="34" charset="0"/>
                <a:ea typeface="Calibri" panose="020F0502020204030204" pitchFamily="34" charset="0"/>
                <a:cs typeface="Arial" panose="020B0604020202020204" pitchFamily="34" charset="0"/>
              </a:rPr>
              <a:t>) select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servicepackage_service.service_id</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from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servicepackage_service</a:t>
            </a:r>
            <a:r>
              <a:rPr lang="en-GB" sz="700" dirty="0">
                <a:effectLst/>
                <a:latin typeface="Arial" panose="020B0604020202020204" pitchFamily="34" charset="0"/>
                <a:ea typeface="Calibri" panose="020F0502020204030204" pitchFamily="34" charset="0"/>
                <a:cs typeface="Arial" panose="020B0604020202020204" pitchFamily="34" charset="0"/>
              </a:rPr>
              <a:t> join period on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servicepackage_service.servicepackage_id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period.packageId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join orders on </a:t>
            </a:r>
            <a:r>
              <a:rPr lang="en-GB" sz="7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700" dirty="0">
                <a:effectLst/>
                <a:latin typeface="Arial" panose="020B0604020202020204" pitchFamily="34" charset="0"/>
                <a:ea typeface="Calibri" panose="020F0502020204030204" pitchFamily="34" charset="0"/>
                <a:cs typeface="Arial" panose="020B0604020202020204" pitchFamily="34" charset="0"/>
              </a:rPr>
              <a:t> = period.ID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700" dirty="0">
                <a:effectLst/>
                <a:latin typeface="Arial" panose="020B0604020202020204" pitchFamily="34" charset="0"/>
                <a:ea typeface="Calibri" panose="020F0502020204030204" pitchFamily="34" charset="0"/>
                <a:cs typeface="Arial" panose="020B0604020202020204" pitchFamily="34" charset="0"/>
              </a:rPr>
              <a:t> = "Paid" and </a:t>
            </a:r>
            <a:r>
              <a:rPr lang="en-GB" sz="7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new.orderId</a:t>
            </a:r>
            <a:r>
              <a:rPr lang="en-GB" sz="700" dirty="0">
                <a:effectLst/>
                <a:latin typeface="Arial" panose="020B0604020202020204" pitchFamily="34" charset="0"/>
                <a:ea typeface="Calibri" panose="020F0502020204030204" pitchFamily="34" charset="0"/>
                <a:cs typeface="Arial" panose="020B0604020202020204" pitchFamily="34" charset="0"/>
              </a:rPr>
              <a: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service involved when the corresponding order is paid at the first try.</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8063201" y="1724588"/>
            <a:ext cx="4128800" cy="5067606"/>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update_scheduler_service</a:t>
            </a:r>
            <a:r>
              <a:rPr lang="en-GB" sz="9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insert into </a:t>
            </a:r>
            <a:r>
              <a:rPr lang="en-GB" sz="900" dirty="0" err="1">
                <a:effectLst/>
                <a:latin typeface="Arial" panose="020B0604020202020204" pitchFamily="34" charset="0"/>
                <a:ea typeface="Calibri" panose="020F0502020204030204" pitchFamily="34" charset="0"/>
                <a:cs typeface="Arial" panose="020B0604020202020204" pitchFamily="34" charset="0"/>
              </a:rPr>
              <a:t>activation_scheduler_service</a:t>
            </a:r>
            <a:r>
              <a:rPr lang="en-GB" sz="900" dirty="0">
                <a:effectLst/>
                <a:latin typeface="Arial" panose="020B0604020202020204" pitchFamily="34" charset="0"/>
                <a:ea typeface="Calibri" panose="020F0502020204030204" pitchFamily="34" charset="0"/>
                <a:cs typeface="Arial" panose="020B0604020202020204" pitchFamily="34" charset="0"/>
              </a:rPr>
              <a:t>(</a:t>
            </a:r>
            <a:r>
              <a:rPr lang="en-GB" sz="900" dirty="0" err="1">
                <a:effectLst/>
                <a:latin typeface="Arial" panose="020B0604020202020204" pitchFamily="34" charset="0"/>
                <a:ea typeface="Calibri" panose="020F0502020204030204" pitchFamily="34" charset="0"/>
                <a:cs typeface="Arial" panose="020B0604020202020204" pitchFamily="34" charset="0"/>
              </a:rPr>
              <a:t>serviceId,startTime,endTime,username</a:t>
            </a:r>
            <a:r>
              <a:rPr lang="en-GB" sz="900" dirty="0">
                <a:effectLst/>
                <a:latin typeface="Arial" panose="020B0604020202020204" pitchFamily="34" charset="0"/>
                <a:ea typeface="Calibri" panose="020F0502020204030204" pitchFamily="34" charset="0"/>
                <a:cs typeface="Arial" panose="020B0604020202020204" pitchFamily="34" charset="0"/>
              </a:rPr>
              <a:t>) select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servicepackage_service.service_id</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from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servicepackage_service</a:t>
            </a:r>
            <a:r>
              <a:rPr lang="en-GB" sz="900" dirty="0">
                <a:effectLst/>
                <a:latin typeface="Arial" panose="020B0604020202020204" pitchFamily="34" charset="0"/>
                <a:ea typeface="Calibri" panose="020F0502020204030204" pitchFamily="34" charset="0"/>
                <a:cs typeface="Arial" panose="020B0604020202020204" pitchFamily="34" charset="0"/>
              </a:rPr>
              <a:t> join period on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servicepackage_service.servicepackage_id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period.packageId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join orders on </a:t>
            </a:r>
            <a:r>
              <a:rPr lang="en-GB" sz="9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900" dirty="0">
                <a:effectLst/>
                <a:latin typeface="Arial" panose="020B0604020202020204" pitchFamily="34" charset="0"/>
                <a:ea typeface="Calibri" panose="020F0502020204030204" pitchFamily="34" charset="0"/>
                <a:cs typeface="Arial" panose="020B0604020202020204" pitchFamily="34" charset="0"/>
              </a:rPr>
              <a:t> = period.ID where </a:t>
            </a:r>
            <a:r>
              <a:rPr lang="en-GB" sz="9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900" dirty="0">
                <a:effectLst/>
                <a:latin typeface="Arial" panose="020B0604020202020204" pitchFamily="34" charset="0"/>
                <a:ea typeface="Calibri" panose="020F0502020204030204" pitchFamily="34" charset="0"/>
                <a:cs typeface="Arial" panose="020B0604020202020204" pitchFamily="34" charset="0"/>
              </a:rPr>
              <a:t> = "Paid" and </a:t>
            </a:r>
            <a:r>
              <a:rPr lang="en-GB" sz="9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new.orderId</a:t>
            </a: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and </a:t>
            </a:r>
            <a:r>
              <a:rPr lang="en-GB" sz="9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900" dirty="0">
                <a:effectLst/>
                <a:latin typeface="Arial" panose="020B0604020202020204" pitchFamily="34" charset="0"/>
                <a:ea typeface="Calibri" panose="020F0502020204030204" pitchFamily="34" charset="0"/>
                <a:cs typeface="Arial" panose="020B0604020202020204" pitchFamily="34" charset="0"/>
              </a:rPr>
              <a:t> = "Rejected";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service involved when the corresponding order is paid from the second try 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93830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lstStyle/>
          <a:p>
            <a:pPr marL="457200" lvl="1">
              <a:lnSpc>
                <a:spcPct val="107000"/>
              </a:lnSpc>
              <a:spcAft>
                <a:spcPts val="800"/>
              </a:spcAft>
            </a:pPr>
            <a:r>
              <a:rPr lang="en-GB" sz="1800" b="1" dirty="0">
                <a:effectLst/>
                <a:latin typeface="Arial" panose="020B0604020202020204" pitchFamily="34" charset="0"/>
                <a:ea typeface="Calibri" panose="020F0502020204030204" pitchFamily="34" charset="0"/>
                <a:cs typeface="Arial" panose="020B0604020202020204" pitchFamily="34" charset="0"/>
              </a:rPr>
              <a:t>Service activation scheduler optional product</a:t>
            </a:r>
            <a:endParaRPr lang="en-GB"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E0197E8-17EF-820A-F001-EB4AC6909A31}"/>
              </a:ext>
            </a:extLst>
          </p:cNvPr>
          <p:cNvSpPr txBox="1"/>
          <p:nvPr/>
        </p:nvSpPr>
        <p:spPr>
          <a:xfrm>
            <a:off x="-1553" y="1690688"/>
            <a:ext cx="4316962" cy="3988656"/>
          </a:xfrm>
          <a:prstGeom prst="rect">
            <a:avLst/>
          </a:prstGeom>
          <a:noFill/>
        </p:spPr>
        <p:txBody>
          <a:bodyPr wrap="square">
            <a:spAutoFit/>
          </a:bodyPr>
          <a:lstStyle/>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CREATE TABLE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activation_scheduler_optionalproduct</a:t>
            </a:r>
            <a:r>
              <a:rPr lang="en-GB" sz="800" dirty="0">
                <a:effectLst/>
                <a:latin typeface="Arial" panose="020B0604020202020204" pitchFamily="34" charset="0"/>
                <a:ea typeface="Calibri" panose="020F0502020204030204" pitchFamily="34" charset="0"/>
                <a:cs typeface="Arial" panose="020B0604020202020204" pitchFamily="34" charset="0"/>
              </a:rPr>
              <a:t>` (</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activationId</a:t>
            </a:r>
            <a:r>
              <a:rPr lang="en-GB" sz="800" dirty="0">
                <a:effectLst/>
                <a:latin typeface="Arial" panose="020B0604020202020204" pitchFamily="34" charset="0"/>
                <a:ea typeface="Calibri" panose="020F0502020204030204" pitchFamily="34" charset="0"/>
                <a:cs typeface="Arial" panose="020B0604020202020204" pitchFamily="34" charset="0"/>
              </a:rPr>
              <a:t>` int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productId</a:t>
            </a:r>
            <a:r>
              <a:rPr lang="en-GB" sz="800" dirty="0">
                <a:effectLst/>
                <a:latin typeface="Arial" panose="020B0604020202020204" pitchFamily="34" charset="0"/>
                <a:ea typeface="Calibri" panose="020F0502020204030204" pitchFamily="34" charset="0"/>
                <a:cs typeface="Arial" panose="020B0604020202020204" pitchFamily="34" charset="0"/>
              </a:rPr>
              <a:t>` int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startTime</a:t>
            </a:r>
            <a:r>
              <a:rPr lang="en-GB" sz="8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endTime</a:t>
            </a:r>
            <a:r>
              <a:rPr lang="en-GB" sz="8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`username` varchar(64) NOT NULL,</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PRIMARY KEY (`</a:t>
            </a:r>
            <a:r>
              <a:rPr lang="en-GB" sz="800" dirty="0" err="1">
                <a:effectLst/>
                <a:latin typeface="Arial" panose="020B0604020202020204" pitchFamily="34" charset="0"/>
                <a:ea typeface="Calibri" panose="020F0502020204030204" pitchFamily="34" charset="0"/>
                <a:cs typeface="Arial" panose="020B0604020202020204" pitchFamily="34" charset="0"/>
              </a:rPr>
              <a:t>activationId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CONSTRAINT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activation_scheduler_optionalproduct_productId</a:t>
            </a:r>
            <a:r>
              <a:rPr lang="en-GB" sz="800" dirty="0">
                <a:effectLst/>
                <a:latin typeface="Arial" panose="020B0604020202020204" pitchFamily="34" charset="0"/>
                <a:ea typeface="Calibri" panose="020F0502020204030204" pitchFamily="34" charset="0"/>
                <a:cs typeface="Arial" panose="020B0604020202020204" pitchFamily="34" charset="0"/>
              </a:rPr>
              <a:t>` FOREIGN KEY (`</a:t>
            </a:r>
            <a:r>
              <a:rPr lang="en-GB" sz="800" dirty="0" err="1">
                <a:effectLst/>
                <a:latin typeface="Arial" panose="020B0604020202020204" pitchFamily="34" charset="0"/>
                <a:ea typeface="Calibri" panose="020F0502020204030204" pitchFamily="34" charset="0"/>
                <a:cs typeface="Arial" panose="020B0604020202020204" pitchFamily="34" charset="0"/>
              </a:rPr>
              <a:t>productId</a:t>
            </a:r>
            <a:r>
              <a:rPr lang="en-GB" sz="800" dirty="0">
                <a:effectLst/>
                <a:latin typeface="Arial" panose="020B0604020202020204" pitchFamily="34" charset="0"/>
                <a:ea typeface="Calibri" panose="020F0502020204030204" pitchFamily="34" charset="0"/>
                <a:cs typeface="Arial" panose="020B0604020202020204" pitchFamily="34" charset="0"/>
              </a:rPr>
              <a:t>`) REFERENCES `</a:t>
            </a:r>
            <a:r>
              <a:rPr lang="en-GB" sz="800" dirty="0" err="1">
                <a:effectLst/>
                <a:latin typeface="Arial" panose="020B0604020202020204" pitchFamily="34" charset="0"/>
                <a:ea typeface="Calibri" panose="020F0502020204030204" pitchFamily="34" charset="0"/>
                <a:cs typeface="Arial" panose="020B0604020202020204" pitchFamily="34" charset="0"/>
              </a:rPr>
              <a:t>optionalproduct</a:t>
            </a:r>
            <a:r>
              <a:rPr lang="en-GB" sz="800" dirty="0">
                <a:effectLst/>
                <a:latin typeface="Arial" panose="020B0604020202020204" pitchFamily="34" charset="0"/>
                <a:ea typeface="Calibri" panose="020F0502020204030204" pitchFamily="34" charset="0"/>
                <a:cs typeface="Arial" panose="020B0604020202020204" pitchFamily="34" charset="0"/>
              </a:rPr>
              <a:t>` (`</a:t>
            </a:r>
            <a:r>
              <a:rPr lang="en-GB" sz="800" dirty="0" err="1">
                <a:effectLst/>
                <a:latin typeface="Arial" panose="020B0604020202020204" pitchFamily="34" charset="0"/>
                <a:ea typeface="Calibri" panose="020F0502020204030204" pitchFamily="34" charset="0"/>
                <a:cs typeface="Arial" panose="020B0604020202020204" pitchFamily="34" charset="0"/>
              </a:rPr>
              <a:t>productID</a:t>
            </a:r>
            <a:r>
              <a:rPr lang="en-GB" sz="800" dirty="0">
                <a:effectLst/>
                <a:latin typeface="Arial" panose="020B0604020202020204" pitchFamily="34" charset="0"/>
                <a:ea typeface="Calibri" panose="020F0502020204030204" pitchFamily="34" charset="0"/>
                <a:cs typeface="Arial" panose="020B0604020202020204" pitchFamily="34" charset="0"/>
              </a:rPr>
              <a:t>`),</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  CONSTRAINT `</a:t>
            </a:r>
            <a:r>
              <a:rPr lang="en-GB" sz="800" dirty="0" err="1">
                <a:effectLst/>
                <a:latin typeface="Arial" panose="020B0604020202020204" pitchFamily="34" charset="0"/>
                <a:ea typeface="Calibri" panose="020F0502020204030204" pitchFamily="34" charset="0"/>
                <a:cs typeface="Arial" panose="020B0604020202020204" pitchFamily="34" charset="0"/>
              </a:rPr>
              <a:t>activation_scheduler_optionalproduct_username</a:t>
            </a:r>
            <a:r>
              <a:rPr lang="en-GB" sz="800" dirty="0">
                <a:effectLst/>
                <a:latin typeface="Arial" panose="020B0604020202020204" pitchFamily="34" charset="0"/>
                <a:ea typeface="Calibri" panose="020F0502020204030204" pitchFamily="34" charset="0"/>
                <a:cs typeface="Arial" panose="020B0604020202020204" pitchFamily="34" charset="0"/>
              </a:rPr>
              <a:t>` FOREIGN KEY (`username`) REFERENCES `users` (`username`)</a:t>
            </a:r>
            <a:endParaRPr lang="en-GB" sz="8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8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is the activation scheduler for the optional products as requested by the specification.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3937518" y="1774460"/>
            <a:ext cx="4316963" cy="5166799"/>
          </a:xfrm>
          <a:prstGeom prst="rect">
            <a:avLst/>
          </a:prstGeom>
          <a:noFill/>
        </p:spPr>
        <p:txBody>
          <a:bodyPr wrap="square">
            <a:spAutoFit/>
          </a:bodyPr>
          <a:lstStyle/>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create trigger </a:t>
            </a:r>
            <a:r>
              <a:rPr lang="en-GB" sz="700" dirty="0" err="1">
                <a:effectLst/>
                <a:latin typeface="Arial" panose="020B0604020202020204" pitchFamily="34" charset="0"/>
                <a:ea typeface="Calibri" panose="020F0502020204030204" pitchFamily="34" charset="0"/>
                <a:cs typeface="Arial" panose="020B0604020202020204" pitchFamily="34" charset="0"/>
              </a:rPr>
              <a:t>insert_scheduler_optionalproduct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after insert ON orders</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for each row</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begin</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insert into </a:t>
            </a:r>
            <a:r>
              <a:rPr lang="en-GB" sz="700" dirty="0" err="1">
                <a:effectLst/>
                <a:latin typeface="Arial" panose="020B0604020202020204" pitchFamily="34" charset="0"/>
                <a:ea typeface="Calibri" panose="020F0502020204030204" pitchFamily="34" charset="0"/>
                <a:cs typeface="Arial" panose="020B0604020202020204" pitchFamily="34" charset="0"/>
              </a:rPr>
              <a:t>activation_scheduler_optionalproduct</a:t>
            </a:r>
            <a:r>
              <a:rPr lang="en-GB" sz="700" dirty="0">
                <a:effectLst/>
                <a:latin typeface="Arial" panose="020B0604020202020204" pitchFamily="34" charset="0"/>
                <a:ea typeface="Calibri" panose="020F0502020204030204" pitchFamily="34" charset="0"/>
                <a:cs typeface="Arial" panose="020B0604020202020204" pitchFamily="34" charset="0"/>
              </a:rPr>
              <a:t>(</a:t>
            </a:r>
            <a:r>
              <a:rPr lang="en-GB" sz="700" dirty="0" err="1">
                <a:effectLst/>
                <a:latin typeface="Arial" panose="020B0604020202020204" pitchFamily="34" charset="0"/>
                <a:ea typeface="Calibri" panose="020F0502020204030204" pitchFamily="34" charset="0"/>
                <a:cs typeface="Arial" panose="020B0604020202020204" pitchFamily="34" charset="0"/>
              </a:rPr>
              <a:t>productId,startTime,endTime,username</a:t>
            </a:r>
            <a:r>
              <a:rPr lang="en-GB" sz="700" dirty="0">
                <a:effectLst/>
                <a:latin typeface="Arial" panose="020B0604020202020204" pitchFamily="34" charset="0"/>
                <a:ea typeface="Calibri" panose="020F0502020204030204" pitchFamily="34" charset="0"/>
                <a:cs typeface="Arial" panose="020B0604020202020204" pitchFamily="34" charset="0"/>
              </a:rPr>
              <a:t>) select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servicepackage_optionalproduct.optionalproduct_productID</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700" dirty="0">
                <a:effectLst/>
                <a:latin typeface="Arial" panose="020B0604020202020204" pitchFamily="34" charset="0"/>
                <a:ea typeface="Calibri" panose="020F0502020204030204" pitchFamily="34" charset="0"/>
                <a:cs typeface="Arial" panose="020B0604020202020204" pitchFamily="34" charset="0"/>
              </a:rPr>
              <a:t>, </a:t>
            </a:r>
            <a:r>
              <a:rPr lang="en-GB" sz="7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from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servicepackage_optionalproduct</a:t>
            </a:r>
            <a:r>
              <a:rPr lang="en-GB" sz="700" dirty="0">
                <a:effectLst/>
                <a:latin typeface="Arial" panose="020B0604020202020204" pitchFamily="34" charset="0"/>
                <a:ea typeface="Calibri" panose="020F0502020204030204" pitchFamily="34" charset="0"/>
                <a:cs typeface="Arial" panose="020B0604020202020204" pitchFamily="34" charset="0"/>
              </a:rPr>
              <a:t> join period on </a:t>
            </a:r>
            <a:r>
              <a:rPr lang="en-GB" sz="700" dirty="0" err="1">
                <a:effectLst/>
                <a:latin typeface="Arial" panose="020B0604020202020204" pitchFamily="34" charset="0"/>
                <a:ea typeface="Calibri" panose="020F0502020204030204" pitchFamily="34" charset="0"/>
                <a:cs typeface="Arial" panose="020B0604020202020204" pitchFamily="34" charset="0"/>
              </a:rPr>
              <a:t>servicepackage_id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period.packageId</a:t>
            </a: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join orders on </a:t>
            </a:r>
            <a:r>
              <a:rPr lang="en-GB" sz="7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700" dirty="0">
                <a:effectLst/>
                <a:latin typeface="Arial" panose="020B0604020202020204" pitchFamily="34" charset="0"/>
                <a:ea typeface="Calibri" panose="020F0502020204030204" pitchFamily="34" charset="0"/>
                <a:cs typeface="Arial" panose="020B0604020202020204" pitchFamily="34" charset="0"/>
              </a:rPr>
              <a:t> = period.ID where </a:t>
            </a:r>
            <a:r>
              <a:rPr lang="en-GB" sz="7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700" dirty="0">
                <a:effectLst/>
                <a:latin typeface="Arial" panose="020B0604020202020204" pitchFamily="34" charset="0"/>
                <a:ea typeface="Calibri" panose="020F0502020204030204" pitchFamily="34" charset="0"/>
                <a:cs typeface="Arial" panose="020B0604020202020204" pitchFamily="34" charset="0"/>
              </a:rPr>
              <a:t> = "Paid" and </a:t>
            </a:r>
            <a:r>
              <a:rPr lang="en-GB" sz="7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700" dirty="0">
                <a:effectLst/>
                <a:latin typeface="Arial" panose="020B0604020202020204" pitchFamily="34" charset="0"/>
                <a:ea typeface="Calibri" panose="020F0502020204030204" pitchFamily="34" charset="0"/>
                <a:cs typeface="Arial" panose="020B0604020202020204" pitchFamily="34" charset="0"/>
              </a:rPr>
              <a:t> = </a:t>
            </a:r>
            <a:r>
              <a:rPr lang="en-GB" sz="700" dirty="0" err="1">
                <a:effectLst/>
                <a:latin typeface="Arial" panose="020B0604020202020204" pitchFamily="34" charset="0"/>
                <a:ea typeface="Calibri" panose="020F0502020204030204" pitchFamily="34" charset="0"/>
                <a:cs typeface="Arial" panose="020B0604020202020204" pitchFamily="34" charset="0"/>
              </a:rPr>
              <a:t>new.orderId</a:t>
            </a:r>
            <a:r>
              <a:rPr lang="en-GB" sz="700" dirty="0">
                <a:effectLst/>
                <a:latin typeface="Arial" panose="020B0604020202020204" pitchFamily="34" charset="0"/>
                <a:ea typeface="Calibri" panose="020F0502020204030204" pitchFamily="34" charset="0"/>
                <a:cs typeface="Arial" panose="020B0604020202020204" pitchFamily="34" charset="0"/>
              </a:rPr>
              <a:t>;</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end$$</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optional product involved when the corresponding order is paid at the first try.</a:t>
            </a:r>
            <a:endParaRPr lang="en-GB" sz="14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7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7875037" y="1690688"/>
            <a:ext cx="4316963" cy="5424370"/>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update_scheduler_optionalproduct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after update ON orders</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insert into </a:t>
            </a:r>
            <a:r>
              <a:rPr lang="en-GB" sz="900" dirty="0" err="1">
                <a:effectLst/>
                <a:latin typeface="Arial" panose="020B0604020202020204" pitchFamily="34" charset="0"/>
                <a:ea typeface="Calibri" panose="020F0502020204030204" pitchFamily="34" charset="0"/>
                <a:cs typeface="Arial" panose="020B0604020202020204" pitchFamily="34" charset="0"/>
              </a:rPr>
              <a:t>activation_scheduler_optionalproduct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a:t>
            </a:r>
            <a:r>
              <a:rPr lang="en-GB" sz="900" dirty="0" err="1">
                <a:effectLst/>
                <a:latin typeface="Arial" panose="020B0604020202020204" pitchFamily="34" charset="0"/>
                <a:ea typeface="Calibri" panose="020F0502020204030204" pitchFamily="34" charset="0"/>
                <a:cs typeface="Arial" panose="020B0604020202020204" pitchFamily="34" charset="0"/>
              </a:rPr>
              <a:t>productId,startTime,endTime,username</a:t>
            </a:r>
            <a:r>
              <a:rPr lang="en-GB" sz="900" dirty="0">
                <a:effectLst/>
                <a:latin typeface="Arial" panose="020B0604020202020204" pitchFamily="34" charset="0"/>
                <a:ea typeface="Calibri" panose="020F0502020204030204" pitchFamily="34" charset="0"/>
                <a:cs typeface="Arial" panose="020B0604020202020204" pitchFamily="34" charset="0"/>
              </a:rPr>
              <a:t>) select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servicepackage_optionalproduct.optionalproduct_productID</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900" dirty="0">
                <a:effectLst/>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from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join period on </a:t>
            </a:r>
            <a:r>
              <a:rPr lang="en-GB" sz="900" dirty="0" err="1">
                <a:effectLst/>
                <a:latin typeface="Arial" panose="020B0604020202020204" pitchFamily="34" charset="0"/>
                <a:ea typeface="Calibri" panose="020F0502020204030204" pitchFamily="34" charset="0"/>
                <a:cs typeface="Arial" panose="020B0604020202020204" pitchFamily="34" charset="0"/>
              </a:rPr>
              <a:t>servicepackage_id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period.packageId</a:t>
            </a: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join orders on </a:t>
            </a:r>
            <a:r>
              <a:rPr lang="en-GB" sz="9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900" dirty="0">
                <a:effectLst/>
                <a:latin typeface="Arial" panose="020B0604020202020204" pitchFamily="34" charset="0"/>
                <a:ea typeface="Calibri" panose="020F0502020204030204" pitchFamily="34" charset="0"/>
                <a:cs typeface="Arial" panose="020B0604020202020204" pitchFamily="34" charset="0"/>
              </a:rPr>
              <a:t> = period.ID where </a:t>
            </a:r>
            <a:r>
              <a:rPr lang="en-GB" sz="9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900" dirty="0">
                <a:effectLst/>
                <a:latin typeface="Arial" panose="020B0604020202020204" pitchFamily="34" charset="0"/>
                <a:ea typeface="Calibri" panose="020F0502020204030204" pitchFamily="34" charset="0"/>
                <a:cs typeface="Arial" panose="020B0604020202020204" pitchFamily="34" charset="0"/>
              </a:rPr>
              <a:t> = "Paid" and </a:t>
            </a:r>
            <a:r>
              <a:rPr lang="en-GB" sz="9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new.orderId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and </a:t>
            </a:r>
            <a:r>
              <a:rPr lang="en-GB" sz="9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900" dirty="0">
                <a:effectLst/>
                <a:latin typeface="Arial" panose="020B0604020202020204" pitchFamily="34" charset="0"/>
                <a:ea typeface="Calibri" panose="020F0502020204030204" pitchFamily="34" charset="0"/>
                <a:cs typeface="Arial" panose="020B0604020202020204" pitchFamily="34" charset="0"/>
              </a:rPr>
              <a:t> = "Rejected";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optional product involved when the corresponding order is paid from the second try 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9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22436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7EBA60-1156-EB2E-DA33-B0619B387A89}"/>
              </a:ext>
            </a:extLst>
          </p:cNvPr>
          <p:cNvSpPr>
            <a:spLocks noGrp="1"/>
          </p:cNvSpPr>
          <p:nvPr>
            <p:ph type="title"/>
          </p:nvPr>
        </p:nvSpPr>
        <p:spPr>
          <a:xfrm>
            <a:off x="838200" y="2766218"/>
            <a:ext cx="10515600" cy="1325563"/>
          </a:xfrm>
        </p:spPr>
        <p:txBody>
          <a:bodyPr/>
          <a:lstStyle/>
          <a:p>
            <a:pPr algn="ctr"/>
            <a:r>
              <a:rPr lang="en-GB" sz="1800" b="1" dirty="0">
                <a:effectLst/>
                <a:latin typeface="Arial" panose="020B0604020202020204" pitchFamily="34" charset="0"/>
                <a:ea typeface="Calibri" panose="020F0502020204030204" pitchFamily="34" charset="0"/>
                <a:cs typeface="Arial" panose="020B0604020202020204" pitchFamily="34" charset="0"/>
              </a:rPr>
              <a:t>ORM relationship design with explanations</a:t>
            </a:r>
            <a:endParaRPr lang="en-US" dirty="0"/>
          </a:p>
        </p:txBody>
      </p:sp>
    </p:spTree>
    <p:extLst>
      <p:ext uri="{BB962C8B-B14F-4D97-AF65-F5344CB8AC3E}">
        <p14:creationId xmlns:p14="http://schemas.microsoft.com/office/powerpoint/2010/main" val="437325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16D63F-5415-43A7-D45F-D56DF71F6E2C}"/>
              </a:ext>
            </a:extLst>
          </p:cNvPr>
          <p:cNvSpPr>
            <a:spLocks noGrp="1"/>
          </p:cNvSpPr>
          <p:nvPr>
            <p:ph type="title"/>
          </p:nvPr>
        </p:nvSpPr>
        <p:spPr/>
        <p:txBody>
          <a:bodyPr>
            <a:normAutofit/>
          </a:bodyPr>
          <a:lstStyle/>
          <a:p>
            <a:pPr marL="342900" lvl="0" indent="-342900" algn="ctr">
              <a:lnSpc>
                <a:spcPct val="107000"/>
              </a:lnSpc>
            </a:pPr>
            <a:r>
              <a:rPr lang="it-IT" sz="2800" b="1" dirty="0" err="1">
                <a:effectLst/>
                <a:latin typeface="Arial" panose="020B0604020202020204" pitchFamily="34" charset="0"/>
                <a:ea typeface="Calibri" panose="020F0502020204030204" pitchFamily="34" charset="0"/>
                <a:cs typeface="Arial" panose="020B0604020202020204" pitchFamily="34" charset="0"/>
              </a:rPr>
              <a:t>Specification</a:t>
            </a:r>
            <a:r>
              <a:rPr lang="it-IT" sz="2800" b="1" dirty="0">
                <a:effectLst/>
                <a:latin typeface="Arial" panose="020B0604020202020204" pitchFamily="34" charset="0"/>
                <a:ea typeface="Calibri" panose="020F0502020204030204" pitchFamily="34" charset="0"/>
                <a:cs typeface="Arial" panose="020B0604020202020204" pitchFamily="34" charset="0"/>
              </a:rPr>
              <a:t> </a:t>
            </a:r>
            <a:r>
              <a:rPr lang="it-IT" sz="2800" b="1" dirty="0" err="1">
                <a:effectLst/>
                <a:latin typeface="Arial" panose="020B0604020202020204" pitchFamily="34" charset="0"/>
                <a:ea typeface="Calibri" panose="020F0502020204030204" pitchFamily="34" charset="0"/>
                <a:cs typeface="Arial" panose="020B0604020202020204" pitchFamily="34" charset="0"/>
              </a:rPr>
              <a:t>Interpretation</a:t>
            </a:r>
            <a:endParaRPr lang="en-US" sz="8800" dirty="0"/>
          </a:p>
        </p:txBody>
      </p:sp>
      <p:sp>
        <p:nvSpPr>
          <p:cNvPr id="3" name="CasellaDiTesto 2">
            <a:extLst>
              <a:ext uri="{FF2B5EF4-FFF2-40B4-BE49-F238E27FC236}">
                <a16:creationId xmlns:a16="http://schemas.microsoft.com/office/drawing/2014/main" id="{F148EA60-EB92-1933-AAF2-522BA1D3D4F1}"/>
              </a:ext>
            </a:extLst>
          </p:cNvPr>
          <p:cNvSpPr txBox="1"/>
          <p:nvPr/>
        </p:nvSpPr>
        <p:spPr>
          <a:xfrm>
            <a:off x="1119673" y="1847461"/>
            <a:ext cx="952655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We assumed that the employees and the users are two distinct entities and therefore they need to access different pages for the restricted data that they need.</a:t>
            </a:r>
          </a:p>
          <a:p>
            <a:pPr marL="285750" indent="-285750">
              <a:buFont typeface="Arial" panose="020B0604020202020204" pitchFamily="34" charset="0"/>
              <a:buChar char="•"/>
            </a:pPr>
            <a:r>
              <a:rPr lang="en-US" dirty="0"/>
              <a:t>A new employee cannot be created by using the application, instead, some employees have been created within the database.</a:t>
            </a:r>
          </a:p>
          <a:p>
            <a:pPr marL="285750" indent="-285750">
              <a:buFont typeface="Arial" panose="020B0604020202020204" pitchFamily="34" charset="0"/>
              <a:buChar char="•"/>
            </a:pPr>
            <a:r>
              <a:rPr lang="en-US" dirty="0"/>
              <a:t>Since a service and a product are two different entities, we assumed that they have two different service activation schedule.</a:t>
            </a:r>
          </a:p>
          <a:p>
            <a:pPr marL="285750" indent="-285750">
              <a:buFont typeface="Arial" panose="020B0604020202020204" pitchFamily="34" charset="0"/>
              <a:buChar char="•"/>
            </a:pPr>
            <a:r>
              <a:rPr lang="en-US" dirty="0"/>
              <a:t>We assumed that an alert is created only when the user fails for the first time three payments.</a:t>
            </a:r>
          </a:p>
          <a:p>
            <a:pPr marL="285750" indent="-285750">
              <a:buFont typeface="Arial" panose="020B0604020202020204" pitchFamily="34" charset="0"/>
              <a:buChar char="•"/>
            </a:pPr>
            <a:r>
              <a:rPr lang="en-US" dirty="0"/>
              <a:t>When the user is no more insolvent the alert remains in the database, and he is eligible for a new alert in case it makes other 3 failed attempts.</a:t>
            </a:r>
          </a:p>
        </p:txBody>
      </p:sp>
    </p:spTree>
    <p:extLst>
      <p:ext uri="{BB962C8B-B14F-4D97-AF65-F5344CB8AC3E}">
        <p14:creationId xmlns:p14="http://schemas.microsoft.com/office/powerpoint/2010/main" val="2624712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3451DA-B056-1AD3-D299-B6734657B4D5}"/>
              </a:ext>
            </a:extLst>
          </p:cNvPr>
          <p:cNvSpPr>
            <a:spLocks noGrp="1"/>
          </p:cNvSpPr>
          <p:nvPr>
            <p:ph type="title"/>
          </p:nvPr>
        </p:nvSpPr>
        <p:spPr/>
        <p:txBody>
          <a:bodyPr>
            <a:normAutofit/>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Service Package “offers” Service</a:t>
            </a:r>
            <a:endParaRPr lang="en-US" dirty="0"/>
          </a:p>
        </p:txBody>
      </p:sp>
      <p:sp>
        <p:nvSpPr>
          <p:cNvPr id="4" name="Rectangle 3">
            <a:extLst>
              <a:ext uri="{FF2B5EF4-FFF2-40B4-BE49-F238E27FC236}">
                <a16:creationId xmlns:a16="http://schemas.microsoft.com/office/drawing/2014/main" id="{B5514368-6C3D-1113-6FCA-97753DE78C96}"/>
              </a:ext>
            </a:extLst>
          </p:cNvPr>
          <p:cNvSpPr>
            <a:spLocks noChangeArrowheads="1"/>
          </p:cNvSpPr>
          <p:nvPr/>
        </p:nvSpPr>
        <p:spPr bwMode="auto">
          <a:xfrm>
            <a:off x="6562065" y="2759272"/>
            <a:ext cx="357790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Service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a:t>
            </a:r>
            <a:r>
              <a:rPr lang="en-GB" altLang="en-US" sz="1200" dirty="0">
                <a:latin typeface="Arial" panose="020B0604020202020204" pitchFamily="34" charset="0"/>
                <a:ea typeface="Calibri" panose="020F0502020204030204" pitchFamily="34" charset="0"/>
                <a:cs typeface="Arial" panose="020B0604020202020204" pitchFamily="34" charset="0"/>
              </a:rPr>
              <a:t>Eager, cascade None) </a:t>
            </a: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is necessary to know what services are offered by a service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Lazy, cascade Persist)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5" name="Gruppo 4">
            <a:extLst>
              <a:ext uri="{FF2B5EF4-FFF2-40B4-BE49-F238E27FC236}">
                <a16:creationId xmlns:a16="http://schemas.microsoft.com/office/drawing/2014/main" id="{A9C5D5B5-C0C7-4FD4-4538-E445D09150B3}"/>
              </a:ext>
            </a:extLst>
          </p:cNvPr>
          <p:cNvGrpSpPr/>
          <p:nvPr/>
        </p:nvGrpSpPr>
        <p:grpSpPr>
          <a:xfrm>
            <a:off x="1016295" y="2408842"/>
            <a:ext cx="4358647" cy="3552437"/>
            <a:chOff x="204531" y="1393800"/>
            <a:chExt cx="4358647" cy="3552437"/>
          </a:xfrm>
        </p:grpSpPr>
        <p:sp>
          <p:nvSpPr>
            <p:cNvPr id="6" name="Rectangle 5">
              <a:extLst>
                <a:ext uri="{FF2B5EF4-FFF2-40B4-BE49-F238E27FC236}">
                  <a16:creationId xmlns:a16="http://schemas.microsoft.com/office/drawing/2014/main" id="{5EB3242C-2E85-AF11-11ED-8DCBB18533BC}"/>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7" name="Rectangle 6">
              <a:extLst>
                <a:ext uri="{FF2B5EF4-FFF2-40B4-BE49-F238E27FC236}">
                  <a16:creationId xmlns:a16="http://schemas.microsoft.com/office/drawing/2014/main" id="{5B12E72A-00CB-E20A-671F-971C744D3B51}"/>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8" name="Diamond 7">
              <a:extLst>
                <a:ext uri="{FF2B5EF4-FFF2-40B4-BE49-F238E27FC236}">
                  <a16:creationId xmlns:a16="http://schemas.microsoft.com/office/drawing/2014/main" id="{584550A5-9C38-9B3E-8719-F72C17AEAD15}"/>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a:extLst>
                <a:ext uri="{FF2B5EF4-FFF2-40B4-BE49-F238E27FC236}">
                  <a16:creationId xmlns:a16="http://schemas.microsoft.com/office/drawing/2014/main" id="{E340024C-1897-6E38-F805-0A9079A1E23D}"/>
                </a:ext>
              </a:extLst>
            </p:cNvPr>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BAFD24-7AC5-898E-B146-959E871C0E2F}"/>
                </a:ext>
              </a:extLst>
            </p:cNvPr>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8B9EF27-4EC9-EA24-E9EC-388EA7BACA36}"/>
                </a:ext>
              </a:extLst>
            </p:cNvPr>
            <p:cNvSpPr txBox="1"/>
            <p:nvPr/>
          </p:nvSpPr>
          <p:spPr>
            <a:xfrm>
              <a:off x="2548363" y="2105721"/>
              <a:ext cx="561372" cy="369332"/>
            </a:xfrm>
            <a:prstGeom prst="rect">
              <a:avLst/>
            </a:prstGeom>
            <a:noFill/>
          </p:spPr>
          <p:txBody>
            <a:bodyPr wrap="none" rtlCol="0">
              <a:spAutoFit/>
            </a:bodyPr>
            <a:lstStyle/>
            <a:p>
              <a:r>
                <a:rPr lang="en-GB" dirty="0"/>
                <a:t>0:M</a:t>
              </a:r>
            </a:p>
          </p:txBody>
        </p:sp>
        <p:sp>
          <p:nvSpPr>
            <p:cNvPr id="12" name="TextBox 11">
              <a:extLst>
                <a:ext uri="{FF2B5EF4-FFF2-40B4-BE49-F238E27FC236}">
                  <a16:creationId xmlns:a16="http://schemas.microsoft.com/office/drawing/2014/main" id="{CDB4837D-4E60-5459-FECA-BBF48422BE6D}"/>
                </a:ext>
              </a:extLst>
            </p:cNvPr>
            <p:cNvSpPr txBox="1"/>
            <p:nvPr/>
          </p:nvSpPr>
          <p:spPr>
            <a:xfrm>
              <a:off x="1824778" y="2110612"/>
              <a:ext cx="513282" cy="369332"/>
            </a:xfrm>
            <a:prstGeom prst="rect">
              <a:avLst/>
            </a:prstGeom>
            <a:noFill/>
          </p:spPr>
          <p:txBody>
            <a:bodyPr wrap="none" rtlCol="0">
              <a:spAutoFit/>
            </a:bodyPr>
            <a:lstStyle/>
            <a:p>
              <a:r>
                <a:rPr lang="en-GB" dirty="0"/>
                <a:t>1:N</a:t>
              </a:r>
            </a:p>
          </p:txBody>
        </p:sp>
        <p:sp>
          <p:nvSpPr>
            <p:cNvPr id="13" name="TextBox 12">
              <a:extLst>
                <a:ext uri="{FF2B5EF4-FFF2-40B4-BE49-F238E27FC236}">
                  <a16:creationId xmlns:a16="http://schemas.microsoft.com/office/drawing/2014/main" id="{121707E4-5E5F-D1EC-1985-269822F37DEC}"/>
                </a:ext>
              </a:extLst>
            </p:cNvPr>
            <p:cNvSpPr txBox="1"/>
            <p:nvPr/>
          </p:nvSpPr>
          <p:spPr>
            <a:xfrm>
              <a:off x="2028215" y="1393800"/>
              <a:ext cx="720903" cy="369332"/>
            </a:xfrm>
            <a:prstGeom prst="rect">
              <a:avLst/>
            </a:prstGeom>
            <a:noFill/>
          </p:spPr>
          <p:txBody>
            <a:bodyPr wrap="none" rtlCol="0">
              <a:spAutoFit/>
            </a:bodyPr>
            <a:lstStyle/>
            <a:p>
              <a:r>
                <a:rPr lang="en-GB" dirty="0"/>
                <a:t>offers</a:t>
              </a:r>
            </a:p>
          </p:txBody>
        </p:sp>
        <p:sp>
          <p:nvSpPr>
            <p:cNvPr id="14" name="Rectangle 13">
              <a:extLst>
                <a:ext uri="{FF2B5EF4-FFF2-40B4-BE49-F238E27FC236}">
                  <a16:creationId xmlns:a16="http://schemas.microsoft.com/office/drawing/2014/main" id="{FBDFB26D-24DF-CA18-EC8A-EF02225A6CC7}"/>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5" name="Rectangle 14">
              <a:extLst>
                <a:ext uri="{FF2B5EF4-FFF2-40B4-BE49-F238E27FC236}">
                  <a16:creationId xmlns:a16="http://schemas.microsoft.com/office/drawing/2014/main" id="{7657DC10-B04C-C95F-FE5D-B5EFB35AF2D1}"/>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6" name="Straight Connector 15">
              <a:extLst>
                <a:ext uri="{FF2B5EF4-FFF2-40B4-BE49-F238E27FC236}">
                  <a16:creationId xmlns:a16="http://schemas.microsoft.com/office/drawing/2014/main" id="{DE5C4C8E-E3B3-389A-1876-CAC33D652FC8}"/>
                </a:ext>
              </a:extLst>
            </p:cNvPr>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D33B1F9-FFCC-31F0-6B0A-001527EBC65F}"/>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8" name="Rectangle 17">
              <a:extLst>
                <a:ext uri="{FF2B5EF4-FFF2-40B4-BE49-F238E27FC236}">
                  <a16:creationId xmlns:a16="http://schemas.microsoft.com/office/drawing/2014/main" id="{CC0DE2A5-AA2D-2724-0924-986FDF7D3B56}"/>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9" name="Straight Connector 18">
              <a:extLst>
                <a:ext uri="{FF2B5EF4-FFF2-40B4-BE49-F238E27FC236}">
                  <a16:creationId xmlns:a16="http://schemas.microsoft.com/office/drawing/2014/main" id="{8DBCADC4-7D04-C60E-F0F9-B5099A270316}"/>
                </a:ext>
              </a:extLst>
            </p:cNvPr>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24AC1DB-50E7-6FA5-5E78-3F813233F796}"/>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a:extLst>
                <a:ext uri="{FF2B5EF4-FFF2-40B4-BE49-F238E27FC236}">
                  <a16:creationId xmlns:a16="http://schemas.microsoft.com/office/drawing/2014/main" id="{F0543A3D-F277-A42F-22B1-C809E53C3184}"/>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920234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D9FBCE-FF7B-024A-3D73-7B4061B416F6}"/>
              </a:ext>
            </a:extLst>
          </p:cNvPr>
          <p:cNvSpPr>
            <a:spLocks noGrp="1"/>
          </p:cNvSpPr>
          <p:nvPr>
            <p:ph type="title"/>
          </p:nvPr>
        </p:nvSpPr>
        <p:spPr/>
        <p:txBody>
          <a:bodyPr>
            <a:normAutofit/>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Orders “proffers” </a:t>
            </a:r>
            <a:r>
              <a:rPr kumimoji="0" lang="en-GB" altLang="en-US" sz="4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OptionalProduct</a:t>
            </a:r>
            <a:endParaRPr lang="en-US" dirty="0"/>
          </a:p>
        </p:txBody>
      </p:sp>
      <p:sp>
        <p:nvSpPr>
          <p:cNvPr id="8" name="Rectangle 9">
            <a:extLst>
              <a:ext uri="{FF2B5EF4-FFF2-40B4-BE49-F238E27FC236}">
                <a16:creationId xmlns:a16="http://schemas.microsoft.com/office/drawing/2014/main" id="{8A86E354-AAB6-7776-A362-BB4787E2B8C1}"/>
              </a:ext>
            </a:extLst>
          </p:cNvPr>
          <p:cNvSpPr>
            <a:spLocks noChangeArrowheads="1"/>
          </p:cNvSpPr>
          <p:nvPr/>
        </p:nvSpPr>
        <p:spPr bwMode="auto">
          <a:xfrm>
            <a:off x="6755363" y="2759272"/>
            <a:ext cx="418944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Order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endParaRPr lang="en-GB" altLang="en-US" sz="1200" b="1"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Eager, Cascade None) is necessary to know what optional product are part of the order.</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Order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Lazy, Cascade Persist, Merge, Refresh, Remove) is requested by the specification.</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1617373E-BD8A-DB5A-4380-2C22290CBC7A}"/>
              </a:ext>
            </a:extLst>
          </p:cNvPr>
          <p:cNvGrpSpPr/>
          <p:nvPr/>
        </p:nvGrpSpPr>
        <p:grpSpPr>
          <a:xfrm>
            <a:off x="1016295" y="2408842"/>
            <a:ext cx="4358647" cy="3552437"/>
            <a:chOff x="204531" y="1393800"/>
            <a:chExt cx="4358647" cy="3552437"/>
          </a:xfrm>
        </p:grpSpPr>
        <p:sp>
          <p:nvSpPr>
            <p:cNvPr id="9" name="Rectangle 5">
              <a:extLst>
                <a:ext uri="{FF2B5EF4-FFF2-40B4-BE49-F238E27FC236}">
                  <a16:creationId xmlns:a16="http://schemas.microsoft.com/office/drawing/2014/main" id="{2402B212-3885-9B88-088E-453C4E79E565}"/>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10" name="Rectangle 6">
              <a:extLst>
                <a:ext uri="{FF2B5EF4-FFF2-40B4-BE49-F238E27FC236}">
                  <a16:creationId xmlns:a16="http://schemas.microsoft.com/office/drawing/2014/main" id="{D28F4764-3649-D3AA-65EE-35B41132129D}"/>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sp>
          <p:nvSpPr>
            <p:cNvPr id="11" name="Diamond 7">
              <a:extLst>
                <a:ext uri="{FF2B5EF4-FFF2-40B4-BE49-F238E27FC236}">
                  <a16:creationId xmlns:a16="http://schemas.microsoft.com/office/drawing/2014/main" id="{36808904-CE82-0C81-977F-21BD623FDBE5}"/>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2" name="Straight Connector 8">
              <a:extLst>
                <a:ext uri="{FF2B5EF4-FFF2-40B4-BE49-F238E27FC236}">
                  <a16:creationId xmlns:a16="http://schemas.microsoft.com/office/drawing/2014/main" id="{11D46D9A-A642-CFBB-DBD4-E7D2F57BDE67}"/>
                </a:ext>
              </a:extLst>
            </p:cNvPr>
            <p:cNvCxnSpPr>
              <a:stCxn id="9"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9">
              <a:extLst>
                <a:ext uri="{FF2B5EF4-FFF2-40B4-BE49-F238E27FC236}">
                  <a16:creationId xmlns:a16="http://schemas.microsoft.com/office/drawing/2014/main" id="{BB42F065-52F7-A6C3-09EB-6AEC49B76DF3}"/>
                </a:ext>
              </a:extLst>
            </p:cNvPr>
            <p:cNvCxnSpPr>
              <a:stCxn id="11"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0">
              <a:extLst>
                <a:ext uri="{FF2B5EF4-FFF2-40B4-BE49-F238E27FC236}">
                  <a16:creationId xmlns:a16="http://schemas.microsoft.com/office/drawing/2014/main" id="{E6CF7A33-9156-80D1-8536-8FB862A863CC}"/>
                </a:ext>
              </a:extLst>
            </p:cNvPr>
            <p:cNvSpPr txBox="1"/>
            <p:nvPr/>
          </p:nvSpPr>
          <p:spPr>
            <a:xfrm>
              <a:off x="2548363" y="2105721"/>
              <a:ext cx="513282" cy="369332"/>
            </a:xfrm>
            <a:prstGeom prst="rect">
              <a:avLst/>
            </a:prstGeom>
            <a:noFill/>
          </p:spPr>
          <p:txBody>
            <a:bodyPr wrap="none" rtlCol="0">
              <a:spAutoFit/>
            </a:bodyPr>
            <a:lstStyle/>
            <a:p>
              <a:r>
                <a:rPr lang="en-GB" dirty="0"/>
                <a:t>0:N</a:t>
              </a:r>
            </a:p>
          </p:txBody>
        </p:sp>
        <p:sp>
          <p:nvSpPr>
            <p:cNvPr id="15" name="TextBox 11">
              <a:extLst>
                <a:ext uri="{FF2B5EF4-FFF2-40B4-BE49-F238E27FC236}">
                  <a16:creationId xmlns:a16="http://schemas.microsoft.com/office/drawing/2014/main" id="{056BB5EE-F831-CFC8-CF48-086226AE0613}"/>
                </a:ext>
              </a:extLst>
            </p:cNvPr>
            <p:cNvSpPr txBox="1"/>
            <p:nvPr/>
          </p:nvSpPr>
          <p:spPr>
            <a:xfrm>
              <a:off x="1824778" y="2110612"/>
              <a:ext cx="561372" cy="369332"/>
            </a:xfrm>
            <a:prstGeom prst="rect">
              <a:avLst/>
            </a:prstGeom>
            <a:noFill/>
          </p:spPr>
          <p:txBody>
            <a:bodyPr wrap="none" rtlCol="0">
              <a:spAutoFit/>
            </a:bodyPr>
            <a:lstStyle/>
            <a:p>
              <a:r>
                <a:rPr lang="en-GB" dirty="0"/>
                <a:t>0:M</a:t>
              </a:r>
            </a:p>
          </p:txBody>
        </p:sp>
        <p:sp>
          <p:nvSpPr>
            <p:cNvPr id="16" name="TextBox 12">
              <a:extLst>
                <a:ext uri="{FF2B5EF4-FFF2-40B4-BE49-F238E27FC236}">
                  <a16:creationId xmlns:a16="http://schemas.microsoft.com/office/drawing/2014/main" id="{36C48C07-1005-50C2-54EF-71E026650D86}"/>
                </a:ext>
              </a:extLst>
            </p:cNvPr>
            <p:cNvSpPr txBox="1"/>
            <p:nvPr/>
          </p:nvSpPr>
          <p:spPr>
            <a:xfrm>
              <a:off x="2028215" y="1393800"/>
              <a:ext cx="919162" cy="369332"/>
            </a:xfrm>
            <a:prstGeom prst="rect">
              <a:avLst/>
            </a:prstGeom>
            <a:noFill/>
          </p:spPr>
          <p:txBody>
            <a:bodyPr wrap="none" rtlCol="0">
              <a:spAutoFit/>
            </a:bodyPr>
            <a:lstStyle/>
            <a:p>
              <a:r>
                <a:rPr lang="en-GB" dirty="0"/>
                <a:t>proffers</a:t>
              </a:r>
            </a:p>
          </p:txBody>
        </p:sp>
        <p:sp>
          <p:nvSpPr>
            <p:cNvPr id="17" name="Rectangle 13">
              <a:extLst>
                <a:ext uri="{FF2B5EF4-FFF2-40B4-BE49-F238E27FC236}">
                  <a16:creationId xmlns:a16="http://schemas.microsoft.com/office/drawing/2014/main" id="{7CF2A3C6-C4A4-24EF-3B5C-82A7D7EE4C49}"/>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18" name="Rectangle 14">
              <a:extLst>
                <a:ext uri="{FF2B5EF4-FFF2-40B4-BE49-F238E27FC236}">
                  <a16:creationId xmlns:a16="http://schemas.microsoft.com/office/drawing/2014/main" id="{8333F600-6BF7-6E9B-21A1-F4E1F54E9E93}"/>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19" name="Straight Connector 15">
              <a:extLst>
                <a:ext uri="{FF2B5EF4-FFF2-40B4-BE49-F238E27FC236}">
                  <a16:creationId xmlns:a16="http://schemas.microsoft.com/office/drawing/2014/main" id="{2B7FED1B-F1B2-AF26-8EE5-9285CAF39279}"/>
                </a:ext>
              </a:extLst>
            </p:cNvPr>
            <p:cNvCxnSpPr>
              <a:stCxn id="17" idx="1"/>
              <a:endCxn id="18"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6">
              <a:extLst>
                <a:ext uri="{FF2B5EF4-FFF2-40B4-BE49-F238E27FC236}">
                  <a16:creationId xmlns:a16="http://schemas.microsoft.com/office/drawing/2014/main" id="{5F85B43C-945F-CCAF-F2A3-BC0B7ED98AEA}"/>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21" name="Rectangle 17">
              <a:extLst>
                <a:ext uri="{FF2B5EF4-FFF2-40B4-BE49-F238E27FC236}">
                  <a16:creationId xmlns:a16="http://schemas.microsoft.com/office/drawing/2014/main" id="{35888B15-975B-EF6F-3B43-96193C96331F}"/>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22" name="Straight Connector 18">
              <a:extLst>
                <a:ext uri="{FF2B5EF4-FFF2-40B4-BE49-F238E27FC236}">
                  <a16:creationId xmlns:a16="http://schemas.microsoft.com/office/drawing/2014/main" id="{C7BD170D-D35C-557A-7CE7-39A971111916}"/>
                </a:ext>
              </a:extLst>
            </p:cNvPr>
            <p:cNvCxnSpPr>
              <a:stCxn id="20" idx="1"/>
              <a:endCxn id="21"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19">
              <a:extLst>
                <a:ext uri="{FF2B5EF4-FFF2-40B4-BE49-F238E27FC236}">
                  <a16:creationId xmlns:a16="http://schemas.microsoft.com/office/drawing/2014/main" id="{5EA040C3-DA3E-90B3-2CF1-F7EAB6C93FD9}"/>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4" name="TextBox 20">
              <a:extLst>
                <a:ext uri="{FF2B5EF4-FFF2-40B4-BE49-F238E27FC236}">
                  <a16:creationId xmlns:a16="http://schemas.microsoft.com/office/drawing/2014/main" id="{8A1E9475-0CA1-4646-575C-52F859AF4E7B}"/>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054119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56C307-24FF-2331-09F0-89B276CEB150}"/>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Orders “contains” Period</a:t>
            </a:r>
            <a:br>
              <a:rPr kumimoji="0" lang="en-GB" altLang="en-US" sz="2000" b="0" i="0" u="none" strike="noStrike" cap="none" normalizeH="0" baseline="0" dirty="0">
                <a:ln>
                  <a:noFill/>
                </a:ln>
                <a:solidFill>
                  <a:schemeClr val="tx1"/>
                </a:solidFill>
                <a:effectLst/>
              </a:rPr>
            </a:br>
            <a:endParaRPr lang="en-US" dirty="0"/>
          </a:p>
        </p:txBody>
      </p:sp>
      <p:sp>
        <p:nvSpPr>
          <p:cNvPr id="4" name="Rectangle 3">
            <a:extLst>
              <a:ext uri="{FF2B5EF4-FFF2-40B4-BE49-F238E27FC236}">
                <a16:creationId xmlns:a16="http://schemas.microsoft.com/office/drawing/2014/main" id="{FA4E7B12-6E82-F773-B41D-7E686E29FB05}"/>
              </a:ext>
            </a:extLst>
          </p:cNvPr>
          <p:cNvSpPr>
            <a:spLocks noChangeArrowheads="1"/>
          </p:cNvSpPr>
          <p:nvPr/>
        </p:nvSpPr>
        <p:spPr bwMode="auto">
          <a:xfrm>
            <a:off x="6867421" y="2593508"/>
            <a:ext cx="4683967"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Order -&gt; Period</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@OneToMany (Fetch Eager, Cascade None) is required to know which is the service package offered by the order and with which validity period.</a:t>
            </a:r>
          </a:p>
          <a:p>
            <a:pPr marL="0" marR="0" lvl="0" indent="0" algn="just"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Period -&gt; Order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@ManyToOne (Fetch Lazy, Cascade Persist) is requested by the specification.</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1C6261D4-057E-0E53-BADE-8D037893C4DD}"/>
              </a:ext>
            </a:extLst>
          </p:cNvPr>
          <p:cNvGrpSpPr/>
          <p:nvPr/>
        </p:nvGrpSpPr>
        <p:grpSpPr>
          <a:xfrm>
            <a:off x="1016295" y="2408842"/>
            <a:ext cx="4358647" cy="3552437"/>
            <a:chOff x="204531" y="1393800"/>
            <a:chExt cx="4358647" cy="3552437"/>
          </a:xfrm>
        </p:grpSpPr>
        <p:sp>
          <p:nvSpPr>
            <p:cNvPr id="7" name="Rectangle 5">
              <a:extLst>
                <a:ext uri="{FF2B5EF4-FFF2-40B4-BE49-F238E27FC236}">
                  <a16:creationId xmlns:a16="http://schemas.microsoft.com/office/drawing/2014/main" id="{C6CC610D-6C76-50D6-DE77-4AD25A81927E}"/>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8" name="Rectangle 6">
              <a:extLst>
                <a:ext uri="{FF2B5EF4-FFF2-40B4-BE49-F238E27FC236}">
                  <a16:creationId xmlns:a16="http://schemas.microsoft.com/office/drawing/2014/main" id="{A419B359-9CC6-03F6-A1C5-963D5D9C170C}"/>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sp>
          <p:nvSpPr>
            <p:cNvPr id="9" name="Diamond 7">
              <a:extLst>
                <a:ext uri="{FF2B5EF4-FFF2-40B4-BE49-F238E27FC236}">
                  <a16:creationId xmlns:a16="http://schemas.microsoft.com/office/drawing/2014/main" id="{668C0CEA-A4B6-8594-D3AE-82F4C42C16D2}"/>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F355065D-EFC1-4953-C7FE-34B13C24A10F}"/>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7A2AA1F6-6A2A-3F4B-8095-23542F47B5B2}"/>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9E90C6E4-7593-15E6-8547-6BFD3CDA99D8}"/>
                </a:ext>
              </a:extLst>
            </p:cNvPr>
            <p:cNvSpPr txBox="1"/>
            <p:nvPr/>
          </p:nvSpPr>
          <p:spPr>
            <a:xfrm>
              <a:off x="2548363" y="2105721"/>
              <a:ext cx="513282" cy="369332"/>
            </a:xfrm>
            <a:prstGeom prst="rect">
              <a:avLst/>
            </a:prstGeom>
            <a:noFill/>
          </p:spPr>
          <p:txBody>
            <a:bodyPr wrap="none" rtlCol="0">
              <a:spAutoFit/>
            </a:bodyPr>
            <a:lstStyle/>
            <a:p>
              <a:r>
                <a:rPr lang="en-GB" dirty="0"/>
                <a:t>0:N</a:t>
              </a:r>
            </a:p>
          </p:txBody>
        </p:sp>
        <p:sp>
          <p:nvSpPr>
            <p:cNvPr id="13" name="TextBox 11">
              <a:extLst>
                <a:ext uri="{FF2B5EF4-FFF2-40B4-BE49-F238E27FC236}">
                  <a16:creationId xmlns:a16="http://schemas.microsoft.com/office/drawing/2014/main" id="{CDE079A7-2F2D-87FD-DEDC-74B663495254}"/>
                </a:ext>
              </a:extLst>
            </p:cNvPr>
            <p:cNvSpPr txBox="1"/>
            <p:nvPr/>
          </p:nvSpPr>
          <p:spPr>
            <a:xfrm>
              <a:off x="1824778" y="2110612"/>
              <a:ext cx="481222" cy="369332"/>
            </a:xfrm>
            <a:prstGeom prst="rect">
              <a:avLst/>
            </a:prstGeom>
            <a:noFill/>
          </p:spPr>
          <p:txBody>
            <a:bodyPr wrap="none" rtlCol="0">
              <a:spAutoFit/>
            </a:bodyPr>
            <a:lstStyle/>
            <a:p>
              <a:r>
                <a:rPr lang="en-GB" dirty="0"/>
                <a:t>1:1</a:t>
              </a:r>
            </a:p>
          </p:txBody>
        </p:sp>
        <p:sp>
          <p:nvSpPr>
            <p:cNvPr id="14" name="TextBox 12">
              <a:extLst>
                <a:ext uri="{FF2B5EF4-FFF2-40B4-BE49-F238E27FC236}">
                  <a16:creationId xmlns:a16="http://schemas.microsoft.com/office/drawing/2014/main" id="{33B27A18-BFF9-BDFD-66B4-D89212F0AE67}"/>
                </a:ext>
              </a:extLst>
            </p:cNvPr>
            <p:cNvSpPr txBox="1"/>
            <p:nvPr/>
          </p:nvSpPr>
          <p:spPr>
            <a:xfrm>
              <a:off x="2028215" y="1393800"/>
              <a:ext cx="971292" cy="369332"/>
            </a:xfrm>
            <a:prstGeom prst="rect">
              <a:avLst/>
            </a:prstGeom>
            <a:noFill/>
          </p:spPr>
          <p:txBody>
            <a:bodyPr wrap="none" rtlCol="0">
              <a:spAutoFit/>
            </a:bodyPr>
            <a:lstStyle/>
            <a:p>
              <a:r>
                <a:rPr lang="en-GB" dirty="0"/>
                <a:t>contains</a:t>
              </a:r>
            </a:p>
          </p:txBody>
        </p:sp>
        <p:sp>
          <p:nvSpPr>
            <p:cNvPr id="15" name="Rectangle 13">
              <a:extLst>
                <a:ext uri="{FF2B5EF4-FFF2-40B4-BE49-F238E27FC236}">
                  <a16:creationId xmlns:a16="http://schemas.microsoft.com/office/drawing/2014/main" id="{893DE9B4-03AA-BCBF-8616-AEB98D44DD29}"/>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6" name="Rectangle 14">
              <a:extLst>
                <a:ext uri="{FF2B5EF4-FFF2-40B4-BE49-F238E27FC236}">
                  <a16:creationId xmlns:a16="http://schemas.microsoft.com/office/drawing/2014/main" id="{B9DA9938-FAA2-93F8-E304-40D5A2063288}"/>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17" name="Straight Connector 15">
              <a:extLst>
                <a:ext uri="{FF2B5EF4-FFF2-40B4-BE49-F238E27FC236}">
                  <a16:creationId xmlns:a16="http://schemas.microsoft.com/office/drawing/2014/main" id="{D435FA7A-A9E4-1415-9DF9-CE70F0CF00E5}"/>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D1C85E7D-0677-B17F-5457-A7B6587A367B}"/>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9" name="Rectangle 17">
              <a:extLst>
                <a:ext uri="{FF2B5EF4-FFF2-40B4-BE49-F238E27FC236}">
                  <a16:creationId xmlns:a16="http://schemas.microsoft.com/office/drawing/2014/main" id="{3F2D51A2-42AC-4FE0-55FE-005769E1D040}"/>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20" name="Straight Connector 18">
              <a:extLst>
                <a:ext uri="{FF2B5EF4-FFF2-40B4-BE49-F238E27FC236}">
                  <a16:creationId xmlns:a16="http://schemas.microsoft.com/office/drawing/2014/main" id="{B9E00C84-5618-2F0C-66C1-52A1AA61F9E7}"/>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2D6FCA0A-5612-57FD-09A4-77D8D76BD0FE}"/>
                </a:ext>
              </a:extLst>
            </p:cNvPr>
            <p:cNvSpPr txBox="1"/>
            <p:nvPr/>
          </p:nvSpPr>
          <p:spPr>
            <a:xfrm>
              <a:off x="2671888" y="3134022"/>
              <a:ext cx="300082" cy="369332"/>
            </a:xfrm>
            <a:prstGeom prst="rect">
              <a:avLst/>
            </a:prstGeom>
            <a:noFill/>
          </p:spPr>
          <p:txBody>
            <a:bodyPr wrap="none" rtlCol="0">
              <a:spAutoFit/>
            </a:bodyPr>
            <a:lstStyle/>
            <a:p>
              <a:r>
                <a:rPr lang="en-GB" dirty="0"/>
                <a:t>1</a:t>
              </a:r>
            </a:p>
          </p:txBody>
        </p:sp>
        <p:sp>
          <p:nvSpPr>
            <p:cNvPr id="22" name="TextBox 20">
              <a:extLst>
                <a:ext uri="{FF2B5EF4-FFF2-40B4-BE49-F238E27FC236}">
                  <a16:creationId xmlns:a16="http://schemas.microsoft.com/office/drawing/2014/main" id="{1B6623CE-439A-7FD0-7313-34B9E601FA44}"/>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462106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5BD3C6-54E9-797F-8201-4CF074860273}"/>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Orders “purchased by” User</a:t>
            </a:r>
            <a:br>
              <a:rPr kumimoji="0" lang="en-GB" altLang="en-US" sz="2000" b="0" i="0" u="none" strike="noStrike" cap="none" normalizeH="0" baseline="0" dirty="0">
                <a:ln>
                  <a:noFill/>
                </a:ln>
                <a:solidFill>
                  <a:schemeClr val="tx1"/>
                </a:solidFill>
                <a:effectLst/>
              </a:rPr>
            </a:br>
            <a:endParaRPr lang="en-US" dirty="0"/>
          </a:p>
        </p:txBody>
      </p:sp>
      <p:sp>
        <p:nvSpPr>
          <p:cNvPr id="4" name="Rectangle 3">
            <a:extLst>
              <a:ext uri="{FF2B5EF4-FFF2-40B4-BE49-F238E27FC236}">
                <a16:creationId xmlns:a16="http://schemas.microsoft.com/office/drawing/2014/main" id="{28986335-63AE-55E8-1751-C3B6BA0509DC}"/>
              </a:ext>
            </a:extLst>
          </p:cNvPr>
          <p:cNvSpPr>
            <a:spLocks noChangeArrowheads="1"/>
          </p:cNvSpPr>
          <p:nvPr/>
        </p:nvSpPr>
        <p:spPr bwMode="auto">
          <a:xfrm>
            <a:off x="7389026" y="2520774"/>
            <a:ext cx="3964774"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User -&gt; Order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@ManyToOne (Fetch Eager, Cascade Persist) is required to know which orders have been purchased by the user</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Order -&gt; User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@OneToMany (Fetch Eager, Cascade None)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A98022D1-0AC4-5259-0873-3F3A49FF2992}"/>
              </a:ext>
            </a:extLst>
          </p:cNvPr>
          <p:cNvGrpSpPr/>
          <p:nvPr/>
        </p:nvGrpSpPr>
        <p:grpSpPr>
          <a:xfrm>
            <a:off x="1016295" y="2333534"/>
            <a:ext cx="4358647" cy="3627745"/>
            <a:chOff x="204531" y="1318492"/>
            <a:chExt cx="4358647" cy="3627745"/>
          </a:xfrm>
        </p:grpSpPr>
        <p:sp>
          <p:nvSpPr>
            <p:cNvPr id="7" name="Rectangle 5">
              <a:extLst>
                <a:ext uri="{FF2B5EF4-FFF2-40B4-BE49-F238E27FC236}">
                  <a16:creationId xmlns:a16="http://schemas.microsoft.com/office/drawing/2014/main" id="{04BCB464-0560-7F8A-0348-20DCD01082CD}"/>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Rectangle 6">
              <a:extLst>
                <a:ext uri="{FF2B5EF4-FFF2-40B4-BE49-F238E27FC236}">
                  <a16:creationId xmlns:a16="http://schemas.microsoft.com/office/drawing/2014/main" id="{FA8FE449-F7C2-3133-00AE-8D73D3A48F10}"/>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sp>
          <p:nvSpPr>
            <p:cNvPr id="9" name="Diamond 7">
              <a:extLst>
                <a:ext uri="{FF2B5EF4-FFF2-40B4-BE49-F238E27FC236}">
                  <a16:creationId xmlns:a16="http://schemas.microsoft.com/office/drawing/2014/main" id="{2910C4A2-4BCB-4390-503D-FFB1C02A1FE4}"/>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D665424A-BBBE-2A5E-EB39-4C8445C7FAF0}"/>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58A4D09D-400C-AD52-CC50-7DA4922C1602}"/>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8934384E-6D0C-266A-D027-25710D702D4C}"/>
                </a:ext>
              </a:extLst>
            </p:cNvPr>
            <p:cNvSpPr txBox="1"/>
            <p:nvPr/>
          </p:nvSpPr>
          <p:spPr>
            <a:xfrm>
              <a:off x="2548363" y="2105721"/>
              <a:ext cx="513282" cy="369332"/>
            </a:xfrm>
            <a:prstGeom prst="rect">
              <a:avLst/>
            </a:prstGeom>
            <a:noFill/>
          </p:spPr>
          <p:txBody>
            <a:bodyPr wrap="none" rtlCol="0">
              <a:spAutoFit/>
            </a:bodyPr>
            <a:lstStyle/>
            <a:p>
              <a:r>
                <a:rPr lang="en-GB" dirty="0"/>
                <a:t>0:N</a:t>
              </a:r>
            </a:p>
          </p:txBody>
        </p:sp>
        <p:sp>
          <p:nvSpPr>
            <p:cNvPr id="13" name="TextBox 11">
              <a:extLst>
                <a:ext uri="{FF2B5EF4-FFF2-40B4-BE49-F238E27FC236}">
                  <a16:creationId xmlns:a16="http://schemas.microsoft.com/office/drawing/2014/main" id="{E6623CC5-9043-5112-D98A-626C941EEECE}"/>
                </a:ext>
              </a:extLst>
            </p:cNvPr>
            <p:cNvSpPr txBox="1"/>
            <p:nvPr/>
          </p:nvSpPr>
          <p:spPr>
            <a:xfrm>
              <a:off x="1824778" y="2110612"/>
              <a:ext cx="301686" cy="369332"/>
            </a:xfrm>
            <a:prstGeom prst="rect">
              <a:avLst/>
            </a:prstGeom>
            <a:noFill/>
          </p:spPr>
          <p:txBody>
            <a:bodyPr wrap="none" rtlCol="0">
              <a:spAutoFit/>
            </a:bodyPr>
            <a:lstStyle/>
            <a:p>
              <a:r>
                <a:rPr lang="en-GB" dirty="0"/>
                <a:t>1</a:t>
              </a:r>
            </a:p>
          </p:txBody>
        </p:sp>
        <p:sp>
          <p:nvSpPr>
            <p:cNvPr id="14" name="TextBox 12">
              <a:extLst>
                <a:ext uri="{FF2B5EF4-FFF2-40B4-BE49-F238E27FC236}">
                  <a16:creationId xmlns:a16="http://schemas.microsoft.com/office/drawing/2014/main" id="{B618D1C3-0732-02A3-AFF6-62D0882EF557}"/>
                </a:ext>
              </a:extLst>
            </p:cNvPr>
            <p:cNvSpPr txBox="1"/>
            <p:nvPr/>
          </p:nvSpPr>
          <p:spPr>
            <a:xfrm>
              <a:off x="1680551" y="1318492"/>
              <a:ext cx="1436868" cy="369332"/>
            </a:xfrm>
            <a:prstGeom prst="rect">
              <a:avLst/>
            </a:prstGeom>
            <a:noFill/>
          </p:spPr>
          <p:txBody>
            <a:bodyPr wrap="none" rtlCol="0">
              <a:spAutoFit/>
            </a:bodyPr>
            <a:lstStyle/>
            <a:p>
              <a:r>
                <a:rPr lang="en-GB" dirty="0"/>
                <a:t>Purchased by</a:t>
              </a:r>
            </a:p>
          </p:txBody>
        </p:sp>
        <p:sp>
          <p:nvSpPr>
            <p:cNvPr id="15" name="Rectangle 13">
              <a:extLst>
                <a:ext uri="{FF2B5EF4-FFF2-40B4-BE49-F238E27FC236}">
                  <a16:creationId xmlns:a16="http://schemas.microsoft.com/office/drawing/2014/main" id="{86335147-FCA1-9CF5-9513-35F868D92586}"/>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6" name="Rectangle 14">
              <a:extLst>
                <a:ext uri="{FF2B5EF4-FFF2-40B4-BE49-F238E27FC236}">
                  <a16:creationId xmlns:a16="http://schemas.microsoft.com/office/drawing/2014/main" id="{21B8A6D3-B87B-7102-4115-F75D33C8CF63}"/>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17" name="Straight Connector 15">
              <a:extLst>
                <a:ext uri="{FF2B5EF4-FFF2-40B4-BE49-F238E27FC236}">
                  <a16:creationId xmlns:a16="http://schemas.microsoft.com/office/drawing/2014/main" id="{102BA7A8-C1A9-F937-8310-B6C085062B23}"/>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7CE27355-C45D-2901-93C1-C56DAF3829C0}"/>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9" name="Rectangle 17">
              <a:extLst>
                <a:ext uri="{FF2B5EF4-FFF2-40B4-BE49-F238E27FC236}">
                  <a16:creationId xmlns:a16="http://schemas.microsoft.com/office/drawing/2014/main" id="{988452F2-D211-89D6-7863-B6EEEC0B4003}"/>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20" name="Straight Connector 18">
              <a:extLst>
                <a:ext uri="{FF2B5EF4-FFF2-40B4-BE49-F238E27FC236}">
                  <a16:creationId xmlns:a16="http://schemas.microsoft.com/office/drawing/2014/main" id="{1FE1531B-7607-7E03-1E5D-79856BE6C223}"/>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D4205F41-E5ED-31D1-8A87-222A36F438D2}"/>
                </a:ext>
              </a:extLst>
            </p:cNvPr>
            <p:cNvSpPr txBox="1"/>
            <p:nvPr/>
          </p:nvSpPr>
          <p:spPr>
            <a:xfrm>
              <a:off x="2671888" y="3134022"/>
              <a:ext cx="300082" cy="369332"/>
            </a:xfrm>
            <a:prstGeom prst="rect">
              <a:avLst/>
            </a:prstGeom>
            <a:noFill/>
          </p:spPr>
          <p:txBody>
            <a:bodyPr wrap="none" rtlCol="0">
              <a:spAutoFit/>
            </a:bodyPr>
            <a:lstStyle/>
            <a:p>
              <a:r>
                <a:rPr lang="en-GB" dirty="0"/>
                <a:t>1</a:t>
              </a:r>
            </a:p>
          </p:txBody>
        </p:sp>
        <p:sp>
          <p:nvSpPr>
            <p:cNvPr id="22" name="TextBox 20">
              <a:extLst>
                <a:ext uri="{FF2B5EF4-FFF2-40B4-BE49-F238E27FC236}">
                  <a16:creationId xmlns:a16="http://schemas.microsoft.com/office/drawing/2014/main" id="{EDB95DCC-65D7-8047-CD2E-4BBEDAB48284}"/>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396873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E887AF-5C85-F5FC-6DAC-12AC18BD5794}"/>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User “Failed” Alert</a:t>
            </a:r>
            <a:endParaRPr lang="en-US" dirty="0"/>
          </a:p>
        </p:txBody>
      </p:sp>
      <p:sp>
        <p:nvSpPr>
          <p:cNvPr id="4" name="Rectangle 3">
            <a:extLst>
              <a:ext uri="{FF2B5EF4-FFF2-40B4-BE49-F238E27FC236}">
                <a16:creationId xmlns:a16="http://schemas.microsoft.com/office/drawing/2014/main" id="{FF0F03F7-F901-F01F-E9BB-061599F31F7B}"/>
              </a:ext>
            </a:extLst>
          </p:cNvPr>
          <p:cNvSpPr>
            <a:spLocks noChangeArrowheads="1"/>
          </p:cNvSpPr>
          <p:nvPr/>
        </p:nvSpPr>
        <p:spPr bwMode="auto">
          <a:xfrm>
            <a:off x="7599539" y="2528335"/>
            <a:ext cx="3600061"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User -&gt; Alert</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@OneToOne (Fetch Eager, Cascade All) is requested by the specification.</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Alert -&gt; User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@OneToOne (Fetch Eager, Cascade None)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E85DE433-30D3-4D5A-E24A-03E512470DF5}"/>
              </a:ext>
            </a:extLst>
          </p:cNvPr>
          <p:cNvGrpSpPr/>
          <p:nvPr/>
        </p:nvGrpSpPr>
        <p:grpSpPr>
          <a:xfrm>
            <a:off x="1016295" y="2408842"/>
            <a:ext cx="4358647" cy="3552437"/>
            <a:chOff x="204531" y="1393800"/>
            <a:chExt cx="4358647" cy="3552437"/>
          </a:xfrm>
        </p:grpSpPr>
        <p:sp>
          <p:nvSpPr>
            <p:cNvPr id="7" name="Rectangle 5">
              <a:extLst>
                <a:ext uri="{FF2B5EF4-FFF2-40B4-BE49-F238E27FC236}">
                  <a16:creationId xmlns:a16="http://schemas.microsoft.com/office/drawing/2014/main" id="{51F023BC-CE63-5D70-6C8F-BFF098B19FF8}"/>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8" name="Rectangle 6">
              <a:extLst>
                <a:ext uri="{FF2B5EF4-FFF2-40B4-BE49-F238E27FC236}">
                  <a16:creationId xmlns:a16="http://schemas.microsoft.com/office/drawing/2014/main" id="{6A95465B-E04A-5431-B017-F02492EBB880}"/>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9" name="Diamond 7">
              <a:extLst>
                <a:ext uri="{FF2B5EF4-FFF2-40B4-BE49-F238E27FC236}">
                  <a16:creationId xmlns:a16="http://schemas.microsoft.com/office/drawing/2014/main" id="{4A2D93DD-BF6B-DF5D-4E07-B0EE95538749}"/>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5E685C5B-F63F-E5AC-0450-7FF924C5AC77}"/>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4CDACDF2-D66A-22D8-A99E-29783BF555E3}"/>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A1157207-611B-BB66-A87A-946F9BD98A95}"/>
                </a:ext>
              </a:extLst>
            </p:cNvPr>
            <p:cNvSpPr txBox="1"/>
            <p:nvPr/>
          </p:nvSpPr>
          <p:spPr>
            <a:xfrm>
              <a:off x="2548363" y="2105721"/>
              <a:ext cx="301686" cy="369332"/>
            </a:xfrm>
            <a:prstGeom prst="rect">
              <a:avLst/>
            </a:prstGeom>
            <a:noFill/>
          </p:spPr>
          <p:txBody>
            <a:bodyPr wrap="none" rtlCol="0">
              <a:spAutoFit/>
            </a:bodyPr>
            <a:lstStyle/>
            <a:p>
              <a:r>
                <a:rPr lang="en-GB" dirty="0"/>
                <a:t>1</a:t>
              </a:r>
            </a:p>
          </p:txBody>
        </p:sp>
        <p:sp>
          <p:nvSpPr>
            <p:cNvPr id="13" name="TextBox 11">
              <a:extLst>
                <a:ext uri="{FF2B5EF4-FFF2-40B4-BE49-F238E27FC236}">
                  <a16:creationId xmlns:a16="http://schemas.microsoft.com/office/drawing/2014/main" id="{1E86772A-D155-B19C-B3C8-47F815AE2DDD}"/>
                </a:ext>
              </a:extLst>
            </p:cNvPr>
            <p:cNvSpPr txBox="1"/>
            <p:nvPr/>
          </p:nvSpPr>
          <p:spPr>
            <a:xfrm>
              <a:off x="1824778" y="2110612"/>
              <a:ext cx="481222" cy="369332"/>
            </a:xfrm>
            <a:prstGeom prst="rect">
              <a:avLst/>
            </a:prstGeom>
            <a:noFill/>
          </p:spPr>
          <p:txBody>
            <a:bodyPr wrap="none" rtlCol="0">
              <a:spAutoFit/>
            </a:bodyPr>
            <a:lstStyle/>
            <a:p>
              <a:r>
                <a:rPr lang="en-GB" dirty="0"/>
                <a:t>0:1</a:t>
              </a:r>
            </a:p>
          </p:txBody>
        </p:sp>
        <p:sp>
          <p:nvSpPr>
            <p:cNvPr id="14" name="TextBox 12">
              <a:extLst>
                <a:ext uri="{FF2B5EF4-FFF2-40B4-BE49-F238E27FC236}">
                  <a16:creationId xmlns:a16="http://schemas.microsoft.com/office/drawing/2014/main" id="{40A99F92-EE03-CA75-46DD-D286FD38310F}"/>
                </a:ext>
              </a:extLst>
            </p:cNvPr>
            <p:cNvSpPr txBox="1"/>
            <p:nvPr/>
          </p:nvSpPr>
          <p:spPr>
            <a:xfrm>
              <a:off x="2028215" y="1393800"/>
              <a:ext cx="737894" cy="369332"/>
            </a:xfrm>
            <a:prstGeom prst="rect">
              <a:avLst/>
            </a:prstGeom>
            <a:noFill/>
          </p:spPr>
          <p:txBody>
            <a:bodyPr wrap="none" rtlCol="0">
              <a:spAutoFit/>
            </a:bodyPr>
            <a:lstStyle/>
            <a:p>
              <a:r>
                <a:rPr lang="en-GB" dirty="0"/>
                <a:t>Failed</a:t>
              </a:r>
            </a:p>
          </p:txBody>
        </p:sp>
        <p:sp>
          <p:nvSpPr>
            <p:cNvPr id="15" name="Rectangle 13">
              <a:extLst>
                <a:ext uri="{FF2B5EF4-FFF2-40B4-BE49-F238E27FC236}">
                  <a16:creationId xmlns:a16="http://schemas.microsoft.com/office/drawing/2014/main" id="{9B604289-15BF-4553-B7E5-FE35CA1CB703}"/>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6" name="Rectangle 14">
              <a:extLst>
                <a:ext uri="{FF2B5EF4-FFF2-40B4-BE49-F238E27FC236}">
                  <a16:creationId xmlns:a16="http://schemas.microsoft.com/office/drawing/2014/main" id="{889C08DE-0FD3-A66F-768A-95BB0566F924}"/>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7" name="Straight Connector 15">
              <a:extLst>
                <a:ext uri="{FF2B5EF4-FFF2-40B4-BE49-F238E27FC236}">
                  <a16:creationId xmlns:a16="http://schemas.microsoft.com/office/drawing/2014/main" id="{48AC09FA-DE7D-540E-EF53-2A4D7DF20783}"/>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EB7B05FB-7247-748C-A38E-3E345366E7B6}"/>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9" name="Rectangle 17">
              <a:extLst>
                <a:ext uri="{FF2B5EF4-FFF2-40B4-BE49-F238E27FC236}">
                  <a16:creationId xmlns:a16="http://schemas.microsoft.com/office/drawing/2014/main" id="{E9B8B333-4F00-01D3-A7FD-2C41442FFEEE}"/>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20" name="Straight Connector 18">
              <a:extLst>
                <a:ext uri="{FF2B5EF4-FFF2-40B4-BE49-F238E27FC236}">
                  <a16:creationId xmlns:a16="http://schemas.microsoft.com/office/drawing/2014/main" id="{1A574BFA-ADF1-D7BD-13D6-6D61ADADF56F}"/>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2E277A44-D83C-A9FF-7520-EB82D5F8057A}"/>
                </a:ext>
              </a:extLst>
            </p:cNvPr>
            <p:cNvSpPr txBox="1"/>
            <p:nvPr/>
          </p:nvSpPr>
          <p:spPr>
            <a:xfrm>
              <a:off x="2671888" y="3134022"/>
              <a:ext cx="481222" cy="369332"/>
            </a:xfrm>
            <a:prstGeom prst="rect">
              <a:avLst/>
            </a:prstGeom>
            <a:noFill/>
          </p:spPr>
          <p:txBody>
            <a:bodyPr wrap="none" rtlCol="0">
              <a:spAutoFit/>
            </a:bodyPr>
            <a:lstStyle/>
            <a:p>
              <a:r>
                <a:rPr lang="en-GB" dirty="0"/>
                <a:t>0:1</a:t>
              </a:r>
            </a:p>
          </p:txBody>
        </p:sp>
        <p:sp>
          <p:nvSpPr>
            <p:cNvPr id="22" name="TextBox 20">
              <a:extLst>
                <a:ext uri="{FF2B5EF4-FFF2-40B4-BE49-F238E27FC236}">
                  <a16:creationId xmlns:a16="http://schemas.microsoft.com/office/drawing/2014/main" id="{5FF4D39E-36A5-166B-6F7D-6172675DE2A4}"/>
                </a:ext>
              </a:extLst>
            </p:cNvPr>
            <p:cNvSpPr txBox="1"/>
            <p:nvPr/>
          </p:nvSpPr>
          <p:spPr>
            <a:xfrm>
              <a:off x="1786359" y="4308305"/>
              <a:ext cx="301686" cy="369332"/>
            </a:xfrm>
            <a:prstGeom prst="rect">
              <a:avLst/>
            </a:prstGeom>
            <a:noFill/>
          </p:spPr>
          <p:txBody>
            <a:bodyPr wrap="none" rtlCol="0">
              <a:spAutoFit/>
            </a:bodyPr>
            <a:lstStyle/>
            <a:p>
              <a:r>
                <a:rPr lang="en-GB" dirty="0"/>
                <a:t>1</a:t>
              </a:r>
            </a:p>
          </p:txBody>
        </p:sp>
      </p:grpSp>
    </p:spTree>
    <p:extLst>
      <p:ext uri="{BB962C8B-B14F-4D97-AF65-F5344CB8AC3E}">
        <p14:creationId xmlns:p14="http://schemas.microsoft.com/office/powerpoint/2010/main" val="2177799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70053A-853D-2579-E47D-366B37094FAC}"/>
              </a:ext>
            </a:extLst>
          </p:cNvPr>
          <p:cNvSpPr>
            <a:spLocks noGrp="1"/>
          </p:cNvSpPr>
          <p:nvPr>
            <p:ph type="title"/>
          </p:nvPr>
        </p:nvSpPr>
        <p:spPr/>
        <p:txBody>
          <a:bodyPr>
            <a:normAutofit/>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Service Package “Includes” </a:t>
            </a:r>
            <a:r>
              <a:rPr kumimoji="0" lang="en-GB" altLang="en-US" sz="4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OptionalProduct</a:t>
            </a:r>
            <a:endParaRPr lang="en-US" dirty="0"/>
          </a:p>
        </p:txBody>
      </p:sp>
      <p:sp>
        <p:nvSpPr>
          <p:cNvPr id="6" name="Rectangle 6">
            <a:extLst>
              <a:ext uri="{FF2B5EF4-FFF2-40B4-BE49-F238E27FC236}">
                <a16:creationId xmlns:a16="http://schemas.microsoft.com/office/drawing/2014/main" id="{BF324F42-D49C-9DCB-402F-2D232C6590EE}"/>
              </a:ext>
            </a:extLst>
          </p:cNvPr>
          <p:cNvSpPr>
            <a:spLocks noChangeArrowheads="1"/>
          </p:cNvSpPr>
          <p:nvPr/>
        </p:nvSpPr>
        <p:spPr bwMode="auto">
          <a:xfrm>
            <a:off x="7619356" y="2593508"/>
            <a:ext cx="387220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endPar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Eager, Cascade None) is requested by the specification.</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endParaRPr lang="en-GB" altLang="en-US" sz="1200" b="1"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Lazy, Cascade Persist)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7" name="Gruppo 6">
            <a:extLst>
              <a:ext uri="{FF2B5EF4-FFF2-40B4-BE49-F238E27FC236}">
                <a16:creationId xmlns:a16="http://schemas.microsoft.com/office/drawing/2014/main" id="{CBCC08B5-9769-0787-DD54-4F2B50D49108}"/>
              </a:ext>
            </a:extLst>
          </p:cNvPr>
          <p:cNvGrpSpPr/>
          <p:nvPr/>
        </p:nvGrpSpPr>
        <p:grpSpPr>
          <a:xfrm>
            <a:off x="1016295" y="2408842"/>
            <a:ext cx="4358647" cy="3552437"/>
            <a:chOff x="204531" y="1393800"/>
            <a:chExt cx="4358647" cy="3552437"/>
          </a:xfrm>
        </p:grpSpPr>
        <p:sp>
          <p:nvSpPr>
            <p:cNvPr id="8" name="Rectangle 5">
              <a:extLst>
                <a:ext uri="{FF2B5EF4-FFF2-40B4-BE49-F238E27FC236}">
                  <a16:creationId xmlns:a16="http://schemas.microsoft.com/office/drawing/2014/main" id="{E0D25701-6858-6ADA-0FB2-354C2CB52290}"/>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9" name="Rectangle 6">
              <a:extLst>
                <a:ext uri="{FF2B5EF4-FFF2-40B4-BE49-F238E27FC236}">
                  <a16:creationId xmlns:a16="http://schemas.microsoft.com/office/drawing/2014/main" id="{B6016B6B-9619-5C04-DEBC-D62000132BE0}"/>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10" name="Diamond 7">
              <a:extLst>
                <a:ext uri="{FF2B5EF4-FFF2-40B4-BE49-F238E27FC236}">
                  <a16:creationId xmlns:a16="http://schemas.microsoft.com/office/drawing/2014/main" id="{C653141D-9EA4-710C-5D60-7D51A391FAF7}"/>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1" name="Straight Connector 8">
              <a:extLst>
                <a:ext uri="{FF2B5EF4-FFF2-40B4-BE49-F238E27FC236}">
                  <a16:creationId xmlns:a16="http://schemas.microsoft.com/office/drawing/2014/main" id="{F396B0D2-9FAB-84C7-B817-CB0D9A17347F}"/>
                </a:ext>
              </a:extLst>
            </p:cNvPr>
            <p:cNvCxnSpPr>
              <a:stCxn id="8"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9">
              <a:extLst>
                <a:ext uri="{FF2B5EF4-FFF2-40B4-BE49-F238E27FC236}">
                  <a16:creationId xmlns:a16="http://schemas.microsoft.com/office/drawing/2014/main" id="{09E0AD32-7620-EECB-0750-BD5F60C64FCE}"/>
                </a:ext>
              </a:extLst>
            </p:cNvPr>
            <p:cNvCxnSpPr>
              <a:stCxn id="10"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0">
              <a:extLst>
                <a:ext uri="{FF2B5EF4-FFF2-40B4-BE49-F238E27FC236}">
                  <a16:creationId xmlns:a16="http://schemas.microsoft.com/office/drawing/2014/main" id="{1EE74632-CA29-A755-3C22-60D6A686CBDD}"/>
                </a:ext>
              </a:extLst>
            </p:cNvPr>
            <p:cNvSpPr txBox="1"/>
            <p:nvPr/>
          </p:nvSpPr>
          <p:spPr>
            <a:xfrm>
              <a:off x="2548363" y="2105721"/>
              <a:ext cx="561372" cy="369332"/>
            </a:xfrm>
            <a:prstGeom prst="rect">
              <a:avLst/>
            </a:prstGeom>
            <a:noFill/>
          </p:spPr>
          <p:txBody>
            <a:bodyPr wrap="none" rtlCol="0">
              <a:spAutoFit/>
            </a:bodyPr>
            <a:lstStyle/>
            <a:p>
              <a:r>
                <a:rPr lang="en-GB" dirty="0"/>
                <a:t>0:M</a:t>
              </a:r>
            </a:p>
          </p:txBody>
        </p:sp>
        <p:sp>
          <p:nvSpPr>
            <p:cNvPr id="14" name="TextBox 11">
              <a:extLst>
                <a:ext uri="{FF2B5EF4-FFF2-40B4-BE49-F238E27FC236}">
                  <a16:creationId xmlns:a16="http://schemas.microsoft.com/office/drawing/2014/main" id="{771E64A3-6691-05B7-16BF-7A59638EEA42}"/>
                </a:ext>
              </a:extLst>
            </p:cNvPr>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5" name="TextBox 12">
              <a:extLst>
                <a:ext uri="{FF2B5EF4-FFF2-40B4-BE49-F238E27FC236}">
                  <a16:creationId xmlns:a16="http://schemas.microsoft.com/office/drawing/2014/main" id="{85E62E26-C31E-3821-D6B6-68BEA15A3D4E}"/>
                </a:ext>
              </a:extLst>
            </p:cNvPr>
            <p:cNvSpPr txBox="1"/>
            <p:nvPr/>
          </p:nvSpPr>
          <p:spPr>
            <a:xfrm>
              <a:off x="2028215" y="1393800"/>
              <a:ext cx="963725" cy="369332"/>
            </a:xfrm>
            <a:prstGeom prst="rect">
              <a:avLst/>
            </a:prstGeom>
            <a:noFill/>
          </p:spPr>
          <p:txBody>
            <a:bodyPr wrap="none" rtlCol="0">
              <a:spAutoFit/>
            </a:bodyPr>
            <a:lstStyle/>
            <a:p>
              <a:r>
                <a:rPr lang="en-GB" dirty="0"/>
                <a:t>Includes</a:t>
              </a:r>
            </a:p>
          </p:txBody>
        </p:sp>
        <p:sp>
          <p:nvSpPr>
            <p:cNvPr id="16" name="Rectangle 13">
              <a:extLst>
                <a:ext uri="{FF2B5EF4-FFF2-40B4-BE49-F238E27FC236}">
                  <a16:creationId xmlns:a16="http://schemas.microsoft.com/office/drawing/2014/main" id="{04F65C88-791F-3FED-189D-0FBA21551078}"/>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17" name="Rectangle 14">
              <a:extLst>
                <a:ext uri="{FF2B5EF4-FFF2-40B4-BE49-F238E27FC236}">
                  <a16:creationId xmlns:a16="http://schemas.microsoft.com/office/drawing/2014/main" id="{87D3DAC8-6E09-BA49-67FE-B5214CD90CB9}"/>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8" name="Straight Connector 15">
              <a:extLst>
                <a:ext uri="{FF2B5EF4-FFF2-40B4-BE49-F238E27FC236}">
                  <a16:creationId xmlns:a16="http://schemas.microsoft.com/office/drawing/2014/main" id="{90EF9633-83B7-88A0-6161-073A7E1A294C}"/>
                </a:ext>
              </a:extLst>
            </p:cNvPr>
            <p:cNvCxnSpPr>
              <a:stCxn id="16" idx="1"/>
              <a:endCxn id="17"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16">
              <a:extLst>
                <a:ext uri="{FF2B5EF4-FFF2-40B4-BE49-F238E27FC236}">
                  <a16:creationId xmlns:a16="http://schemas.microsoft.com/office/drawing/2014/main" id="{BFFBBD15-E43F-235F-10B1-2C3F78558664}"/>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20" name="Rectangle 17">
              <a:extLst>
                <a:ext uri="{FF2B5EF4-FFF2-40B4-BE49-F238E27FC236}">
                  <a16:creationId xmlns:a16="http://schemas.microsoft.com/office/drawing/2014/main" id="{478138B8-50DF-39B3-81D0-D0BBD152384C}"/>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21" name="Straight Connector 18">
              <a:extLst>
                <a:ext uri="{FF2B5EF4-FFF2-40B4-BE49-F238E27FC236}">
                  <a16:creationId xmlns:a16="http://schemas.microsoft.com/office/drawing/2014/main" id="{58F5C6C6-F810-67FD-1ABE-14F932DEDB49}"/>
                </a:ext>
              </a:extLst>
            </p:cNvPr>
            <p:cNvCxnSpPr>
              <a:stCxn id="19" idx="1"/>
              <a:endCxn id="20"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19">
              <a:extLst>
                <a:ext uri="{FF2B5EF4-FFF2-40B4-BE49-F238E27FC236}">
                  <a16:creationId xmlns:a16="http://schemas.microsoft.com/office/drawing/2014/main" id="{28D7095C-3CC8-439B-1F89-DF68829350C3}"/>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3" name="TextBox 20">
              <a:extLst>
                <a:ext uri="{FF2B5EF4-FFF2-40B4-BE49-F238E27FC236}">
                  <a16:creationId xmlns:a16="http://schemas.microsoft.com/office/drawing/2014/main" id="{A87A0C66-BC7A-D935-D35D-EE46A33ACCB7}"/>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4256637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1A00C9-2E19-75DC-E13E-D3316AD4B147}"/>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Service Package “Has” Period</a:t>
            </a:r>
            <a:endParaRPr lang="en-US" dirty="0"/>
          </a:p>
        </p:txBody>
      </p:sp>
      <p:sp>
        <p:nvSpPr>
          <p:cNvPr id="4" name="Rectangle 3">
            <a:extLst>
              <a:ext uri="{FF2B5EF4-FFF2-40B4-BE49-F238E27FC236}">
                <a16:creationId xmlns:a16="http://schemas.microsoft.com/office/drawing/2014/main" id="{4A531025-9672-1651-3040-F3911A859D9A}"/>
              </a:ext>
            </a:extLst>
          </p:cNvPr>
          <p:cNvSpPr>
            <a:spLocks noChangeArrowheads="1"/>
          </p:cNvSpPr>
          <p:nvPr/>
        </p:nvSpPr>
        <p:spPr bwMode="auto">
          <a:xfrm>
            <a:off x="6844819" y="2620668"/>
            <a:ext cx="439471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Period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@ManyToOne (Fetch Eager, Cascade Persist) is requested by the specification.</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Period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endParaRPr lang="en-GB" altLang="en-US" sz="1200" b="1"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@OneToMany (Fetch Eager, Cascade None is requested by the specification.</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7914CB84-D602-9B58-EC3C-28CD0BFA8C5C}"/>
              </a:ext>
            </a:extLst>
          </p:cNvPr>
          <p:cNvGrpSpPr/>
          <p:nvPr/>
        </p:nvGrpSpPr>
        <p:grpSpPr>
          <a:xfrm>
            <a:off x="1016295" y="2408842"/>
            <a:ext cx="4358647" cy="3552437"/>
            <a:chOff x="204531" y="1393800"/>
            <a:chExt cx="4358647" cy="3552437"/>
          </a:xfrm>
        </p:grpSpPr>
        <p:sp>
          <p:nvSpPr>
            <p:cNvPr id="7" name="Rectangle 5">
              <a:extLst>
                <a:ext uri="{FF2B5EF4-FFF2-40B4-BE49-F238E27FC236}">
                  <a16:creationId xmlns:a16="http://schemas.microsoft.com/office/drawing/2014/main" id="{6B82AC84-8B75-DF3E-9E42-625149151A39}"/>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8" name="Rectangle 6">
              <a:extLst>
                <a:ext uri="{FF2B5EF4-FFF2-40B4-BE49-F238E27FC236}">
                  <a16:creationId xmlns:a16="http://schemas.microsoft.com/office/drawing/2014/main" id="{C3349D21-576E-46E0-57DA-DA97066379BB}"/>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9" name="Diamond 7">
              <a:extLst>
                <a:ext uri="{FF2B5EF4-FFF2-40B4-BE49-F238E27FC236}">
                  <a16:creationId xmlns:a16="http://schemas.microsoft.com/office/drawing/2014/main" id="{C5FCE15D-F882-FB6E-62D4-E5E078987850}"/>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4E032F6F-5C0B-C314-D938-D89822FC7A67}"/>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42833AEE-1F39-C29A-C4C2-638AEF2A7880}"/>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553DD6DE-D9C2-E2CD-DC62-B55C26DFD549}"/>
                </a:ext>
              </a:extLst>
            </p:cNvPr>
            <p:cNvSpPr txBox="1"/>
            <p:nvPr/>
          </p:nvSpPr>
          <p:spPr>
            <a:xfrm>
              <a:off x="2548363" y="2105721"/>
              <a:ext cx="301686" cy="369332"/>
            </a:xfrm>
            <a:prstGeom prst="rect">
              <a:avLst/>
            </a:prstGeom>
            <a:noFill/>
          </p:spPr>
          <p:txBody>
            <a:bodyPr wrap="none" rtlCol="0">
              <a:spAutoFit/>
            </a:bodyPr>
            <a:lstStyle/>
            <a:p>
              <a:r>
                <a:rPr lang="en-GB" dirty="0"/>
                <a:t>1</a:t>
              </a:r>
            </a:p>
          </p:txBody>
        </p:sp>
        <p:sp>
          <p:nvSpPr>
            <p:cNvPr id="13" name="TextBox 11">
              <a:extLst>
                <a:ext uri="{FF2B5EF4-FFF2-40B4-BE49-F238E27FC236}">
                  <a16:creationId xmlns:a16="http://schemas.microsoft.com/office/drawing/2014/main" id="{F6B8253E-F77B-F7D0-EF14-699731083738}"/>
                </a:ext>
              </a:extLst>
            </p:cNvPr>
            <p:cNvSpPr txBox="1"/>
            <p:nvPr/>
          </p:nvSpPr>
          <p:spPr>
            <a:xfrm>
              <a:off x="1824778" y="2110612"/>
              <a:ext cx="513282" cy="369332"/>
            </a:xfrm>
            <a:prstGeom prst="rect">
              <a:avLst/>
            </a:prstGeom>
            <a:noFill/>
          </p:spPr>
          <p:txBody>
            <a:bodyPr wrap="none" rtlCol="0">
              <a:spAutoFit/>
            </a:bodyPr>
            <a:lstStyle/>
            <a:p>
              <a:r>
                <a:rPr lang="en-GB" dirty="0"/>
                <a:t>1:N</a:t>
              </a:r>
            </a:p>
          </p:txBody>
        </p:sp>
        <p:sp>
          <p:nvSpPr>
            <p:cNvPr id="14" name="TextBox 12">
              <a:extLst>
                <a:ext uri="{FF2B5EF4-FFF2-40B4-BE49-F238E27FC236}">
                  <a16:creationId xmlns:a16="http://schemas.microsoft.com/office/drawing/2014/main" id="{31E44519-8B2B-6B80-C4B3-275687130F23}"/>
                </a:ext>
              </a:extLst>
            </p:cNvPr>
            <p:cNvSpPr txBox="1"/>
            <p:nvPr/>
          </p:nvSpPr>
          <p:spPr>
            <a:xfrm>
              <a:off x="2028215" y="1393800"/>
              <a:ext cx="529312" cy="369332"/>
            </a:xfrm>
            <a:prstGeom prst="rect">
              <a:avLst/>
            </a:prstGeom>
            <a:noFill/>
          </p:spPr>
          <p:txBody>
            <a:bodyPr wrap="none" rtlCol="0">
              <a:spAutoFit/>
            </a:bodyPr>
            <a:lstStyle/>
            <a:p>
              <a:r>
                <a:rPr lang="en-GB" dirty="0"/>
                <a:t>Has</a:t>
              </a:r>
            </a:p>
          </p:txBody>
        </p:sp>
        <p:sp>
          <p:nvSpPr>
            <p:cNvPr id="15" name="Rectangle 13">
              <a:extLst>
                <a:ext uri="{FF2B5EF4-FFF2-40B4-BE49-F238E27FC236}">
                  <a16:creationId xmlns:a16="http://schemas.microsoft.com/office/drawing/2014/main" id="{A2841BCE-3BA0-9197-B235-765878F63897}"/>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6" name="Rectangle 14">
              <a:extLst>
                <a:ext uri="{FF2B5EF4-FFF2-40B4-BE49-F238E27FC236}">
                  <a16:creationId xmlns:a16="http://schemas.microsoft.com/office/drawing/2014/main" id="{85C432B3-5A65-DC52-357F-FF68B571DFC2}"/>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7" name="Straight Connector 15">
              <a:extLst>
                <a:ext uri="{FF2B5EF4-FFF2-40B4-BE49-F238E27FC236}">
                  <a16:creationId xmlns:a16="http://schemas.microsoft.com/office/drawing/2014/main" id="{0E30E226-1875-E03B-D143-F2DCE8F41BD7}"/>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7869F95D-BA36-5A4D-D2C6-E96FF389FA76}"/>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9" name="Rectangle 17">
              <a:extLst>
                <a:ext uri="{FF2B5EF4-FFF2-40B4-BE49-F238E27FC236}">
                  <a16:creationId xmlns:a16="http://schemas.microsoft.com/office/drawing/2014/main" id="{CE011FB7-E9D3-7EDF-A203-333CE8432526}"/>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20" name="Straight Connector 18">
              <a:extLst>
                <a:ext uri="{FF2B5EF4-FFF2-40B4-BE49-F238E27FC236}">
                  <a16:creationId xmlns:a16="http://schemas.microsoft.com/office/drawing/2014/main" id="{CA54B755-DE63-EA76-E50C-8BD1675863CA}"/>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6C320695-AD5E-5116-9AB2-E800AEC0B854}"/>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2" name="TextBox 20">
              <a:extLst>
                <a:ext uri="{FF2B5EF4-FFF2-40B4-BE49-F238E27FC236}">
                  <a16:creationId xmlns:a16="http://schemas.microsoft.com/office/drawing/2014/main" id="{EC2C68CD-0C84-FC9A-D54C-A30CB7D5E9D3}"/>
                </a:ext>
              </a:extLst>
            </p:cNvPr>
            <p:cNvSpPr txBox="1"/>
            <p:nvPr/>
          </p:nvSpPr>
          <p:spPr>
            <a:xfrm>
              <a:off x="1786359" y="4308305"/>
              <a:ext cx="301686" cy="369332"/>
            </a:xfrm>
            <a:prstGeom prst="rect">
              <a:avLst/>
            </a:prstGeom>
            <a:noFill/>
          </p:spPr>
          <p:txBody>
            <a:bodyPr wrap="none" rtlCol="0">
              <a:spAutoFit/>
            </a:bodyPr>
            <a:lstStyle/>
            <a:p>
              <a:r>
                <a:rPr lang="en-GB" dirty="0"/>
                <a:t>1</a:t>
              </a:r>
            </a:p>
          </p:txBody>
        </p:sp>
      </p:grpSp>
    </p:spTree>
    <p:extLst>
      <p:ext uri="{BB962C8B-B14F-4D97-AF65-F5344CB8AC3E}">
        <p14:creationId xmlns:p14="http://schemas.microsoft.com/office/powerpoint/2010/main" val="2162653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D0526E-196F-763B-580F-B8B400FEF557}"/>
              </a:ext>
            </a:extLst>
          </p:cNvPr>
          <p:cNvSpPr>
            <a:spLocks noGrp="1"/>
          </p:cNvSpPr>
          <p:nvPr>
            <p:ph type="title"/>
          </p:nvPr>
        </p:nvSpPr>
        <p:spPr>
          <a:xfrm>
            <a:off x="838200" y="2766218"/>
            <a:ext cx="10515600" cy="1325563"/>
          </a:xfrm>
        </p:spPr>
        <p:txBody>
          <a:bodyPr>
            <a:normAutofit/>
          </a:bodyPr>
          <a:lstStyle/>
          <a:p>
            <a:pPr algn="ctr"/>
            <a:r>
              <a:rPr lang="it-IT" sz="2800" b="1" dirty="0" err="1">
                <a:effectLst/>
                <a:latin typeface="Arial" panose="020B0604020202020204" pitchFamily="34" charset="0"/>
                <a:ea typeface="Calibri" panose="020F0502020204030204" pitchFamily="34" charset="0"/>
                <a:cs typeface="Arial" panose="020B0604020202020204" pitchFamily="34" charset="0"/>
              </a:rPr>
              <a:t>Entities</a:t>
            </a:r>
            <a:r>
              <a:rPr lang="it-IT" sz="2800" b="1" dirty="0">
                <a:effectLst/>
                <a:latin typeface="Arial" panose="020B0604020202020204" pitchFamily="34" charset="0"/>
                <a:ea typeface="Calibri" panose="020F0502020204030204" pitchFamily="34" charset="0"/>
                <a:cs typeface="Arial" panose="020B0604020202020204" pitchFamily="34" charset="0"/>
              </a:rPr>
              <a:t> code</a:t>
            </a:r>
            <a:endParaRPr lang="en-US" sz="6000" dirty="0"/>
          </a:p>
        </p:txBody>
      </p:sp>
    </p:spTree>
    <p:extLst>
      <p:ext uri="{BB962C8B-B14F-4D97-AF65-F5344CB8AC3E}">
        <p14:creationId xmlns:p14="http://schemas.microsoft.com/office/powerpoint/2010/main" val="1964500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1815D2-DB72-7253-BAB6-FDBFC1D08CE2}"/>
              </a:ext>
            </a:extLst>
          </p:cNvPr>
          <p:cNvSpPr>
            <a:spLocks noGrp="1"/>
          </p:cNvSpPr>
          <p:nvPr>
            <p:ph type="title"/>
          </p:nvPr>
        </p:nvSpPr>
        <p:spPr/>
        <p:txBody>
          <a:bodyPr/>
          <a:lstStyle/>
          <a:p>
            <a:r>
              <a:rPr lang="en-US" dirty="0"/>
              <a:t>Alert Entity</a:t>
            </a:r>
          </a:p>
        </p:txBody>
      </p:sp>
      <p:sp>
        <p:nvSpPr>
          <p:cNvPr id="3" name="Rectangle 1">
            <a:extLst>
              <a:ext uri="{FF2B5EF4-FFF2-40B4-BE49-F238E27FC236}">
                <a16:creationId xmlns:a16="http://schemas.microsoft.com/office/drawing/2014/main" id="{98B665CB-83D6-DD50-0FFA-33E7D3D3FB1E}"/>
              </a:ext>
            </a:extLst>
          </p:cNvPr>
          <p:cNvSpPr>
            <a:spLocks noChangeArrowheads="1"/>
          </p:cNvSpPr>
          <p:nvPr/>
        </p:nvSpPr>
        <p:spPr bwMode="auto">
          <a:xfrm>
            <a:off x="709127" y="335630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9D89530-FE45-A830-F942-BCB407B50497}"/>
              </a:ext>
            </a:extLst>
          </p:cNvPr>
          <p:cNvSpPr>
            <a:spLocks noChangeArrowheads="1"/>
          </p:cNvSpPr>
          <p:nvPr/>
        </p:nvSpPr>
        <p:spPr bwMode="auto">
          <a:xfrm>
            <a:off x="83975" y="34290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"alert"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"AlertEntity.getAlerts"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a FROM AlertEntity a"</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AlertEntity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@GeneratedValue</a:t>
            </a:r>
            <a:r>
              <a:rPr kumimoji="0" lang="en-US" altLang="en-US" sz="1000" b="0" i="0" u="none" strike="noStrike" cap="none" normalizeH="0" baseline="0">
                <a:ln>
                  <a:noFill/>
                </a:ln>
                <a:solidFill>
                  <a:srgbClr val="080808"/>
                </a:solidFill>
                <a:effectLst/>
                <a:latin typeface="JetBrains Mono"/>
              </a:rPr>
              <a:t>(strategy = </a:t>
            </a:r>
            <a:r>
              <a:rPr kumimoji="0" lang="en-US" altLang="en-US" sz="1000" b="0" i="0" u="none" strike="noStrike" cap="none" normalizeH="0" baseline="0">
                <a:ln>
                  <a:noFill/>
                </a:ln>
                <a:solidFill>
                  <a:srgbClr val="000000"/>
                </a:solidFill>
                <a:effectLst/>
                <a:latin typeface="JetBrains Mono"/>
              </a:rPr>
              <a:t>GenerationType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IDENTITY</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"alertID"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alertID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"amount"</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float </a:t>
            </a:r>
            <a:r>
              <a:rPr kumimoji="0" lang="en-US" altLang="en-US" sz="1000" b="0" i="0" u="none" strike="noStrike" cap="none" normalizeH="0" baseline="0">
                <a:ln>
                  <a:noFill/>
                </a:ln>
                <a:solidFill>
                  <a:srgbClr val="871094"/>
                </a:solidFill>
                <a:effectLst/>
                <a:latin typeface="JetBrains Mono"/>
              </a:rPr>
              <a:t>amount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"lastRejectionDateTime"</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Timestamp </a:t>
            </a:r>
            <a:r>
              <a:rPr kumimoji="0" lang="en-US" altLang="en-US" sz="1000" b="0" i="0" u="none" strike="noStrike" cap="none" normalizeH="0" baseline="0">
                <a:ln>
                  <a:noFill/>
                </a:ln>
                <a:solidFill>
                  <a:srgbClr val="871094"/>
                </a:solidFill>
                <a:effectLst/>
                <a:latin typeface="JetBrains Mono"/>
              </a:rPr>
              <a:t>lastRejectionDateTime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"email"</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 length=</a:t>
            </a:r>
            <a:r>
              <a:rPr kumimoji="0" lang="en-US" altLang="en-US" sz="1000" b="0" i="0" u="none" strike="noStrike" cap="none" normalizeH="0" baseline="0">
                <a:ln>
                  <a:noFill/>
                </a:ln>
                <a:solidFill>
                  <a:srgbClr val="1750EB"/>
                </a:solidFill>
                <a:effectLst/>
                <a:latin typeface="JetBrains Mono"/>
              </a:rPr>
              <a:t>64</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String </a:t>
            </a:r>
            <a:r>
              <a:rPr kumimoji="0" lang="en-US" altLang="en-US" sz="1000" b="0" i="0" u="none" strike="noStrike" cap="none" normalizeH="0" baseline="0">
                <a:ln>
                  <a:noFill/>
                </a:ln>
                <a:solidFill>
                  <a:srgbClr val="871094"/>
                </a:solidFill>
                <a:effectLst/>
                <a:latin typeface="JetBrains Mono"/>
              </a:rPr>
              <a:t>email</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@OneToOne</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"username"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UserEntity </a:t>
            </a:r>
            <a:r>
              <a:rPr kumimoji="0" lang="en-US" altLang="en-US" sz="1000" b="0" i="0" u="none" strike="noStrike" cap="none" normalizeH="0" baseline="0">
                <a:ln>
                  <a:noFill/>
                </a:ln>
                <a:solidFill>
                  <a:srgbClr val="871094"/>
                </a:solidFill>
                <a:effectLst/>
                <a:latin typeface="JetBrains Mono"/>
              </a:rPr>
              <a:t>relatedUser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8432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88466E-DD77-440A-4524-46E9DBFA48F2}"/>
              </a:ext>
            </a:extLst>
          </p:cNvPr>
          <p:cNvSpPr>
            <a:spLocks noGrp="1"/>
          </p:cNvSpPr>
          <p:nvPr>
            <p:ph type="title"/>
          </p:nvPr>
        </p:nvSpPr>
        <p:spPr/>
        <p:txBody>
          <a:bodyPr/>
          <a:lstStyle/>
          <a:p>
            <a:r>
              <a:rPr lang="en-US" dirty="0"/>
              <a:t>Average Sales Optional Product per Service Package Entity</a:t>
            </a:r>
          </a:p>
        </p:txBody>
      </p:sp>
      <p:sp>
        <p:nvSpPr>
          <p:cNvPr id="4" name="Rectangle 1">
            <a:extLst>
              <a:ext uri="{FF2B5EF4-FFF2-40B4-BE49-F238E27FC236}">
                <a16:creationId xmlns:a16="http://schemas.microsoft.com/office/drawing/2014/main" id="{1AE2573A-7899-B133-5703-63A0F4575F79}"/>
              </a:ext>
            </a:extLst>
          </p:cNvPr>
          <p:cNvSpPr>
            <a:spLocks noChangeArrowheads="1"/>
          </p:cNvSpPr>
          <p:nvPr/>
        </p:nvSpPr>
        <p:spPr bwMode="auto">
          <a:xfrm>
            <a:off x="65314" y="3116424"/>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"average_sales_optionalproduct_per_servicepackage"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"AverageSalesOptionalProductPerServicePackageEntity.getAverageSales"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s FROM AverageSalesOptionalProductPerServicePackageEntity 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AverageSalesOptionalProductPerServicePackageEntity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"packageId"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ServicePackageEntity </a:t>
            </a:r>
            <a:r>
              <a:rPr kumimoji="0" lang="en-US" altLang="en-US" sz="1000" b="0" i="0" u="none" strike="noStrike" cap="none" normalizeH="0" baseline="0">
                <a:ln>
                  <a:noFill/>
                </a:ln>
                <a:solidFill>
                  <a:srgbClr val="871094"/>
                </a:solidFill>
                <a:effectLst/>
                <a:latin typeface="JetBrains Mono"/>
              </a:rPr>
              <a:t>associatedPackage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"averageOptionalProducts"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true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float </a:t>
            </a:r>
            <a:r>
              <a:rPr kumimoji="0" lang="en-US" altLang="en-US" sz="1000" b="0" i="0" u="none" strike="noStrike" cap="none" normalizeH="0" baseline="0">
                <a:ln>
                  <a:noFill/>
                </a:ln>
                <a:solidFill>
                  <a:srgbClr val="871094"/>
                </a:solidFill>
                <a:effectLst/>
                <a:latin typeface="JetBrains Mono"/>
              </a:rPr>
              <a:t>averageOptionalProducts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8268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A877D6-71E2-BC78-C63C-F02E60761AAF}"/>
              </a:ext>
            </a:extLst>
          </p:cNvPr>
          <p:cNvSpPr>
            <a:spLocks noGrp="1"/>
          </p:cNvSpPr>
          <p:nvPr>
            <p:ph type="title"/>
          </p:nvPr>
        </p:nvSpPr>
        <p:spPr>
          <a:xfrm>
            <a:off x="838200" y="365125"/>
            <a:ext cx="5659094" cy="1325563"/>
          </a:xfrm>
        </p:spPr>
        <p:txBody>
          <a:bodyPr>
            <a:normAutofit/>
          </a:bodyPr>
          <a:lstStyle/>
          <a:p>
            <a:r>
              <a:rPr lang="en-GB" sz="3200" b="1" dirty="0">
                <a:effectLst/>
                <a:latin typeface="Arial" panose="020B0604020202020204" pitchFamily="34" charset="0"/>
                <a:ea typeface="Calibri" panose="020F0502020204030204" pitchFamily="34" charset="0"/>
                <a:cs typeface="Arial" panose="020B0604020202020204" pitchFamily="34" charset="0"/>
              </a:rPr>
              <a:t>Functional analysis</a:t>
            </a:r>
            <a:br>
              <a:rPr lang="en-GB" sz="3200" b="1" dirty="0">
                <a:effectLst/>
                <a:latin typeface="Arial" panose="020B0604020202020204" pitchFamily="34" charset="0"/>
                <a:ea typeface="Calibri" panose="020F0502020204030204" pitchFamily="34" charset="0"/>
                <a:cs typeface="Arial" panose="020B0604020202020204" pitchFamily="34" charset="0"/>
              </a:rPr>
            </a:br>
            <a:r>
              <a:rPr lang="en-GB" sz="2200" b="1" dirty="0">
                <a:effectLst/>
                <a:latin typeface="Arial" panose="020B0604020202020204" pitchFamily="34" charset="0"/>
                <a:ea typeface="Calibri" panose="020F0502020204030204" pitchFamily="34" charset="0"/>
                <a:cs typeface="Arial" panose="020B0604020202020204" pitchFamily="34" charset="0"/>
              </a:rPr>
              <a:t>Consumer application</a:t>
            </a:r>
            <a:br>
              <a:rPr lang="en-GB" sz="3200" dirty="0">
                <a:effectLst/>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4" name="TextBox 3">
            <a:extLst>
              <a:ext uri="{FF2B5EF4-FFF2-40B4-BE49-F238E27FC236}">
                <a16:creationId xmlns:a16="http://schemas.microsoft.com/office/drawing/2014/main" id="{FE38F0D6-890E-0664-C364-1EE377D3500B}"/>
              </a:ext>
            </a:extLst>
          </p:cNvPr>
          <p:cNvSpPr txBox="1"/>
          <p:nvPr/>
        </p:nvSpPr>
        <p:spPr>
          <a:xfrm>
            <a:off x="838200" y="1679614"/>
            <a:ext cx="10515599" cy="4185761"/>
          </a:xfrm>
          <a:prstGeom prst="rect">
            <a:avLst/>
          </a:prstGeom>
          <a:noFill/>
        </p:spPr>
        <p:txBody>
          <a:bodyPr wrap="square">
            <a:spAutoFit/>
          </a:bodyPr>
          <a:lstStyle/>
          <a:p>
            <a:r>
              <a:rPr lang="en-US" sz="1400" dirty="0"/>
              <a:t>The consumer application has a </a:t>
            </a:r>
            <a:r>
              <a:rPr lang="en-US" sz="1400" dirty="0">
                <a:highlight>
                  <a:srgbClr val="00FF00"/>
                </a:highlight>
              </a:rPr>
              <a:t>public Landing page</a:t>
            </a:r>
            <a:r>
              <a:rPr lang="en-US" sz="1400" dirty="0"/>
              <a:t> with </a:t>
            </a:r>
            <a:r>
              <a:rPr lang="en-US" sz="1400" dirty="0">
                <a:highlight>
                  <a:srgbClr val="00FFFF"/>
                </a:highlight>
              </a:rPr>
              <a:t>a form for login</a:t>
            </a:r>
            <a:r>
              <a:rPr lang="en-US" sz="1400" dirty="0"/>
              <a:t> and a </a:t>
            </a:r>
            <a:r>
              <a:rPr lang="en-US" sz="1400" dirty="0">
                <a:highlight>
                  <a:srgbClr val="00FFFF"/>
                </a:highlight>
              </a:rPr>
              <a:t>form for registration</a:t>
            </a:r>
            <a:r>
              <a:rPr lang="en-US" sz="1400" dirty="0"/>
              <a:t>. </a:t>
            </a:r>
            <a:r>
              <a:rPr lang="en-US" sz="1400" dirty="0">
                <a:highlight>
                  <a:srgbClr val="FFFF00"/>
                </a:highlight>
              </a:rPr>
              <a:t>Registration</a:t>
            </a:r>
            <a:r>
              <a:rPr lang="en-US" sz="1400" dirty="0"/>
              <a:t> requires a username (which can be assumed as the unique identification parameter), a password and an email. </a:t>
            </a:r>
            <a:r>
              <a:rPr lang="en-US" sz="1400" dirty="0">
                <a:highlight>
                  <a:srgbClr val="FFFF00"/>
                </a:highlight>
              </a:rPr>
              <a:t>Login</a:t>
            </a:r>
            <a:r>
              <a:rPr lang="en-US" sz="1400" dirty="0"/>
              <a:t> leads to the </a:t>
            </a:r>
            <a:r>
              <a:rPr lang="en-US" sz="1400" dirty="0">
                <a:highlight>
                  <a:srgbClr val="00FF00"/>
                </a:highlight>
              </a:rPr>
              <a:t>Home page</a:t>
            </a:r>
            <a:r>
              <a:rPr lang="en-US" sz="1400" dirty="0"/>
              <a:t> of the consumer application. </a:t>
            </a:r>
            <a:r>
              <a:rPr lang="en-US" sz="1400" dirty="0">
                <a:highlight>
                  <a:srgbClr val="FFFF00"/>
                </a:highlight>
              </a:rPr>
              <a:t>Registration</a:t>
            </a:r>
            <a:r>
              <a:rPr lang="en-US" sz="1400" dirty="0"/>
              <a:t> leads back to the landing page where </a:t>
            </a:r>
            <a:r>
              <a:rPr lang="en-US" sz="1400" dirty="0">
                <a:highlight>
                  <a:srgbClr val="C0C0C0"/>
                </a:highlight>
              </a:rPr>
              <a:t>the user can log in</a:t>
            </a:r>
            <a:r>
              <a:rPr lang="en-US" sz="1400" dirty="0"/>
              <a:t>.</a:t>
            </a:r>
          </a:p>
          <a:p>
            <a:endParaRPr lang="en-US" sz="1400" dirty="0"/>
          </a:p>
          <a:p>
            <a:r>
              <a:rPr lang="en-US" sz="1400" dirty="0"/>
              <a:t>The user can log in before browsing the application or browse it without logging in. If </a:t>
            </a:r>
            <a:r>
              <a:rPr lang="en-US" sz="1400" dirty="0">
                <a:highlight>
                  <a:srgbClr val="C0C0C0"/>
                </a:highlight>
              </a:rPr>
              <a:t>the user has logged in</a:t>
            </a:r>
            <a:r>
              <a:rPr lang="en-US" sz="1400" dirty="0"/>
              <a:t>, </a:t>
            </a:r>
            <a:r>
              <a:rPr lang="en-US" sz="1400" dirty="0">
                <a:highlight>
                  <a:srgbClr val="00FFFF"/>
                </a:highlight>
              </a:rPr>
              <a:t>his/her username appears in the top right corner</a:t>
            </a:r>
            <a:r>
              <a:rPr lang="en-US" sz="1400" dirty="0"/>
              <a:t> of all the application pages.</a:t>
            </a:r>
          </a:p>
          <a:p>
            <a:endParaRPr lang="en-US" sz="1400" dirty="0"/>
          </a:p>
          <a:p>
            <a:r>
              <a:rPr lang="en-US" sz="1400" dirty="0"/>
              <a:t>The </a:t>
            </a:r>
            <a:r>
              <a:rPr lang="en-US" sz="1400" dirty="0">
                <a:highlight>
                  <a:srgbClr val="00FF00"/>
                </a:highlight>
              </a:rPr>
              <a:t>Home page</a:t>
            </a:r>
            <a:r>
              <a:rPr lang="en-US" sz="1400" dirty="0"/>
              <a:t> of the consumer application displays the </a:t>
            </a:r>
            <a:r>
              <a:rPr lang="en-US" sz="1400" dirty="0">
                <a:highlight>
                  <a:srgbClr val="00FFFF"/>
                </a:highlight>
              </a:rPr>
              <a:t>service packages offered</a:t>
            </a:r>
            <a:r>
              <a:rPr lang="en-US" sz="1400" dirty="0"/>
              <a:t> by the telco company. </a:t>
            </a:r>
          </a:p>
          <a:p>
            <a:endParaRPr lang="en-US" sz="1400" dirty="0"/>
          </a:p>
          <a:p>
            <a:r>
              <a:rPr lang="en-US" sz="1400" dirty="0"/>
              <a:t>A service package has an ID and a name (e.g., “Basic”, “Family”, “Business”, “All Inclusive”, </a:t>
            </a:r>
            <a:r>
              <a:rPr lang="en-US" sz="1400" dirty="0" err="1"/>
              <a:t>etc</a:t>
            </a:r>
            <a:r>
              <a:rPr lang="en-US" sz="1400" dirty="0"/>
              <a:t>). It comprises one or more services. Services are of four types: fixed phone, mobile phone, fixed internet, and mobile internet. The mobile phone service specifies the number of minutes and SMSs included in the package plus the fee for extra minutes and the fee for extra SMSs. The fixed phone service has no specific configuration parameters. The mobile and fixed internet services specify the number of Gigabytes included in the package and the fee for extra Gigabytes. A service package must be associated with one validity period. A validity period specifies the number of months (12, 24, or 36). Each validity period has a different monthly fee (e.g., 20€/month for 12 months, 18€/month for 24 months, and 15€ /month for 36 months). A package may be associated with one or more optional products (e.g., an SMS news feed, an internet TV channel, etc.). The validity period of an optional product is the same as the validity period that the user has chosen for the service package. An optional product has a name and a monthly fee independent of the validity period duration. The same optional product can be offered in different service packages.</a:t>
            </a:r>
          </a:p>
          <a:p>
            <a:endParaRPr lang="en-US" sz="1400" dirty="0"/>
          </a:p>
        </p:txBody>
      </p:sp>
      <p:sp>
        <p:nvSpPr>
          <p:cNvPr id="5" name="TextBox 4">
            <a:extLst>
              <a:ext uri="{FF2B5EF4-FFF2-40B4-BE49-F238E27FC236}">
                <a16:creationId xmlns:a16="http://schemas.microsoft.com/office/drawing/2014/main" id="{1C765B3B-F7DE-0617-3552-8CFCB7E554D0}"/>
              </a:ext>
            </a:extLst>
          </p:cNvPr>
          <p:cNvSpPr txBox="1"/>
          <p:nvPr/>
        </p:nvSpPr>
        <p:spPr>
          <a:xfrm>
            <a:off x="7567920" y="494496"/>
            <a:ext cx="721223" cy="369332"/>
          </a:xfrm>
          <a:prstGeom prst="rect">
            <a:avLst/>
          </a:prstGeom>
          <a:noFill/>
        </p:spPr>
        <p:txBody>
          <a:bodyPr wrap="none" rtlCol="0">
            <a:spAutoFit/>
          </a:bodyPr>
          <a:lstStyle/>
          <a:p>
            <a:r>
              <a:rPr lang="it-IT" dirty="0">
                <a:highlight>
                  <a:srgbClr val="00FF00"/>
                </a:highlight>
              </a:rPr>
              <a:t>Pages</a:t>
            </a:r>
          </a:p>
        </p:txBody>
      </p:sp>
      <p:sp>
        <p:nvSpPr>
          <p:cNvPr id="6" name="TextBox 5">
            <a:extLst>
              <a:ext uri="{FF2B5EF4-FFF2-40B4-BE49-F238E27FC236}">
                <a16:creationId xmlns:a16="http://schemas.microsoft.com/office/drawing/2014/main" id="{63A1042C-E2AD-6A7F-048E-BC9A76C80BDE}"/>
              </a:ext>
            </a:extLst>
          </p:cNvPr>
          <p:cNvSpPr txBox="1"/>
          <p:nvPr/>
        </p:nvSpPr>
        <p:spPr>
          <a:xfrm>
            <a:off x="8289143" y="494496"/>
            <a:ext cx="1381597" cy="369332"/>
          </a:xfrm>
          <a:prstGeom prst="rect">
            <a:avLst/>
          </a:prstGeom>
          <a:noFill/>
        </p:spPr>
        <p:txBody>
          <a:bodyPr wrap="none" rtlCol="0">
            <a:spAutoFit/>
          </a:bodyPr>
          <a:lstStyle/>
          <a:p>
            <a:r>
              <a:rPr lang="it-IT" dirty="0">
                <a:highlight>
                  <a:srgbClr val="00FFFF"/>
                </a:highlight>
              </a:rPr>
              <a:t>Components</a:t>
            </a:r>
          </a:p>
        </p:txBody>
      </p:sp>
      <p:sp>
        <p:nvSpPr>
          <p:cNvPr id="7" name="TextBox 6">
            <a:extLst>
              <a:ext uri="{FF2B5EF4-FFF2-40B4-BE49-F238E27FC236}">
                <a16:creationId xmlns:a16="http://schemas.microsoft.com/office/drawing/2014/main" id="{B55BBCFB-C624-0024-7D54-4ABC03FE93A8}"/>
              </a:ext>
            </a:extLst>
          </p:cNvPr>
          <p:cNvSpPr txBox="1"/>
          <p:nvPr/>
        </p:nvSpPr>
        <p:spPr>
          <a:xfrm>
            <a:off x="9670740" y="494496"/>
            <a:ext cx="788999" cy="369332"/>
          </a:xfrm>
          <a:prstGeom prst="rect">
            <a:avLst/>
          </a:prstGeom>
          <a:noFill/>
        </p:spPr>
        <p:txBody>
          <a:bodyPr wrap="none" rtlCol="0">
            <a:spAutoFit/>
          </a:bodyPr>
          <a:lstStyle/>
          <a:p>
            <a:r>
              <a:rPr lang="it-IT" dirty="0">
                <a:highlight>
                  <a:srgbClr val="FFFF00"/>
                </a:highlight>
              </a:rPr>
              <a:t>Action</a:t>
            </a:r>
          </a:p>
        </p:txBody>
      </p:sp>
      <p:sp>
        <p:nvSpPr>
          <p:cNvPr id="8" name="TextBox 7">
            <a:extLst>
              <a:ext uri="{FF2B5EF4-FFF2-40B4-BE49-F238E27FC236}">
                <a16:creationId xmlns:a16="http://schemas.microsoft.com/office/drawing/2014/main" id="{FF47283A-83DB-F8EB-E0E2-6492B51E7FC5}"/>
              </a:ext>
            </a:extLst>
          </p:cNvPr>
          <p:cNvSpPr txBox="1"/>
          <p:nvPr/>
        </p:nvSpPr>
        <p:spPr>
          <a:xfrm>
            <a:off x="10459739" y="494496"/>
            <a:ext cx="795282" cy="369332"/>
          </a:xfrm>
          <a:prstGeom prst="rect">
            <a:avLst/>
          </a:prstGeom>
          <a:noFill/>
        </p:spPr>
        <p:txBody>
          <a:bodyPr wrap="none" rtlCol="0">
            <a:spAutoFit/>
          </a:bodyPr>
          <a:lstStyle/>
          <a:p>
            <a:r>
              <a:rPr lang="it-IT" dirty="0">
                <a:highlight>
                  <a:srgbClr val="C0C0C0"/>
                </a:highlight>
              </a:rPr>
              <a:t>Events</a:t>
            </a:r>
          </a:p>
        </p:txBody>
      </p:sp>
    </p:spTree>
    <p:extLst>
      <p:ext uri="{BB962C8B-B14F-4D97-AF65-F5344CB8AC3E}">
        <p14:creationId xmlns:p14="http://schemas.microsoft.com/office/powerpoint/2010/main" val="3573415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93F423-E49A-D77E-71EC-C639C33F0E53}"/>
              </a:ext>
            </a:extLst>
          </p:cNvPr>
          <p:cNvSpPr>
            <a:spLocks noGrp="1"/>
          </p:cNvSpPr>
          <p:nvPr>
            <p:ph type="title"/>
          </p:nvPr>
        </p:nvSpPr>
        <p:spPr/>
        <p:txBody>
          <a:bodyPr/>
          <a:lstStyle/>
          <a:p>
            <a:r>
              <a:rPr lang="en-US" dirty="0"/>
              <a:t>Best Seller Optional Product Entity</a:t>
            </a:r>
          </a:p>
        </p:txBody>
      </p:sp>
      <p:sp>
        <p:nvSpPr>
          <p:cNvPr id="4" name="Rectangle 1">
            <a:extLst>
              <a:ext uri="{FF2B5EF4-FFF2-40B4-BE49-F238E27FC236}">
                <a16:creationId xmlns:a16="http://schemas.microsoft.com/office/drawing/2014/main" id="{AF3B4CDD-9E5C-D420-C803-0C4E11DD4A66}"/>
              </a:ext>
            </a:extLst>
          </p:cNvPr>
          <p:cNvSpPr>
            <a:spLocks noChangeArrowheads="1"/>
          </p:cNvSpPr>
          <p:nvPr/>
        </p:nvSpPr>
        <p:spPr bwMode="auto">
          <a:xfrm>
            <a:off x="0" y="3135085"/>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"bestseller_optionalproduct"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"BestsellerOptionalProductEntity.getBestsellerProduct"</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o FROM BestsellerOptionalProductEntity o"</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BestsellerOptionalProductEntity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"productID"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OptionalProductEntity </a:t>
            </a:r>
            <a:r>
              <a:rPr kumimoji="0" lang="en-US" altLang="en-US" sz="1000" b="0" i="0" u="none" strike="noStrike" cap="none" normalizeH="0" baseline="0">
                <a:ln>
                  <a:noFill/>
                </a:ln>
                <a:solidFill>
                  <a:srgbClr val="871094"/>
                </a:solidFill>
                <a:effectLst/>
                <a:latin typeface="JetBrains Mono"/>
              </a:rPr>
              <a:t>optionalProduct</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"sales"</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int </a:t>
            </a:r>
            <a:r>
              <a:rPr kumimoji="0" lang="en-US" altLang="en-US" sz="1000" b="0" i="0" u="none" strike="noStrike" cap="none" normalizeH="0" baseline="0">
                <a:ln>
                  <a:noFill/>
                </a:ln>
                <a:solidFill>
                  <a:srgbClr val="871094"/>
                </a:solidFill>
                <a:effectLst/>
                <a:latin typeface="JetBrains Mono"/>
              </a:rPr>
              <a:t>sales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527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E5EACA-5D6C-D1A3-95E9-628D6A492B63}"/>
              </a:ext>
            </a:extLst>
          </p:cNvPr>
          <p:cNvSpPr>
            <a:spLocks noGrp="1"/>
          </p:cNvSpPr>
          <p:nvPr>
            <p:ph type="title"/>
          </p:nvPr>
        </p:nvSpPr>
        <p:spPr/>
        <p:txBody>
          <a:bodyPr/>
          <a:lstStyle/>
          <a:p>
            <a:r>
              <a:rPr lang="en-US" dirty="0"/>
              <a:t>Employee Entity</a:t>
            </a:r>
          </a:p>
        </p:txBody>
      </p:sp>
      <p:sp>
        <p:nvSpPr>
          <p:cNvPr id="4" name="Rectangle 1">
            <a:extLst>
              <a:ext uri="{FF2B5EF4-FFF2-40B4-BE49-F238E27FC236}">
                <a16:creationId xmlns:a16="http://schemas.microsoft.com/office/drawing/2014/main" id="{E58EC0DC-7D06-AA7A-6F95-EAA6FFD2E225}"/>
              </a:ext>
            </a:extLst>
          </p:cNvPr>
          <p:cNvSpPr>
            <a:spLocks noChangeArrowheads="1"/>
          </p:cNvSpPr>
          <p:nvPr/>
        </p:nvSpPr>
        <p:spPr bwMode="auto">
          <a:xfrm>
            <a:off x="0" y="2771192"/>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"employee"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"EmployeeEntity.checkCredentials"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e FROM EmployeeEntity e WHERE e.id = :id AND e.password = :password"</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80808"/>
                </a:solidFill>
                <a:effectLst/>
                <a:latin typeface="JetBrains Mono"/>
              </a:rPr>
              <a:t>EmployeeEntity {</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@Id</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@Column(name = </a:t>
            </a:r>
            <a:r>
              <a:rPr kumimoji="0" lang="en-US" altLang="en-US" sz="1000" b="0" i="0" u="none" strike="noStrike" cap="none" normalizeH="0" baseline="0">
                <a:ln>
                  <a:noFill/>
                </a:ln>
                <a:solidFill>
                  <a:srgbClr val="067D17"/>
                </a:solidFill>
                <a:effectLst/>
                <a:latin typeface="JetBrains Mono"/>
              </a:rPr>
              <a:t>"id"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 length=</a:t>
            </a:r>
            <a:r>
              <a:rPr kumimoji="0" lang="en-US" altLang="en-US" sz="1000" b="0" i="0" u="none" strike="noStrike" cap="none" normalizeH="0" baseline="0">
                <a:ln>
                  <a:noFill/>
                </a:ln>
                <a:solidFill>
                  <a:srgbClr val="1750EB"/>
                </a:solidFill>
                <a:effectLst/>
                <a:latin typeface="JetBrains Mono"/>
              </a:rPr>
              <a:t>64</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80808"/>
                </a:solidFill>
                <a:effectLst/>
                <a:latin typeface="JetBrains Mono"/>
              </a:rPr>
              <a:t>String id;</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@Column(name = </a:t>
            </a:r>
            <a:r>
              <a:rPr kumimoji="0" lang="en-US" altLang="en-US" sz="1000" b="0" i="0" u="none" strike="noStrike" cap="none" normalizeH="0" baseline="0">
                <a:ln>
                  <a:noFill/>
                </a:ln>
                <a:solidFill>
                  <a:srgbClr val="067D17"/>
                </a:solidFill>
                <a:effectLst/>
                <a:latin typeface="JetBrains Mono"/>
              </a:rPr>
              <a:t>"password"</a:t>
            </a:r>
            <a:r>
              <a:rPr kumimoji="0" lang="en-US" altLang="en-US" sz="1000" b="0" i="0" u="none" strike="noStrike" cap="none" normalizeH="0" baseline="0">
                <a:ln>
                  <a:noFill/>
                </a:ln>
                <a:solidFill>
                  <a:srgbClr val="080808"/>
                </a:solidFill>
                <a:effectLst/>
                <a:latin typeface="JetBrains Mono"/>
              </a:rPr>
              <a:t>, nullable = </a:t>
            </a:r>
            <a:r>
              <a:rPr kumimoji="0" lang="en-US" altLang="en-US" sz="1000" b="0" i="0" u="none" strike="noStrike" cap="none" normalizeH="0" baseline="0">
                <a:ln>
                  <a:noFill/>
                </a:ln>
                <a:solidFill>
                  <a:srgbClr val="0033B3"/>
                </a:solidFill>
                <a:effectLst/>
                <a:latin typeface="JetBrains Mono"/>
              </a:rPr>
              <a:t>false</a:t>
            </a:r>
            <a:r>
              <a:rPr kumimoji="0" lang="en-US" altLang="en-US" sz="1000" b="0" i="0" u="none" strike="noStrike" cap="none" normalizeH="0" baseline="0">
                <a:ln>
                  <a:noFill/>
                </a:ln>
                <a:solidFill>
                  <a:srgbClr val="080808"/>
                </a:solidFill>
                <a:effectLst/>
                <a:latin typeface="JetBrains Mono"/>
              </a:rPr>
              <a:t>, length=</a:t>
            </a:r>
            <a:r>
              <a:rPr kumimoji="0" lang="en-US" altLang="en-US" sz="1000" b="0" i="0" u="none" strike="noStrike" cap="none" normalizeH="0" baseline="0">
                <a:ln>
                  <a:noFill/>
                </a:ln>
                <a:solidFill>
                  <a:srgbClr val="1750EB"/>
                </a:solidFill>
                <a:effectLst/>
                <a:latin typeface="JetBrains Mono"/>
              </a:rPr>
              <a:t>64</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80808"/>
                </a:solidFill>
                <a:effectLst/>
                <a:latin typeface="JetBrains Mono"/>
              </a:rPr>
              <a:t>String password;</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17545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899C3F-2674-442D-6888-150569B44BCD}"/>
              </a:ext>
            </a:extLst>
          </p:cNvPr>
          <p:cNvSpPr>
            <a:spLocks noGrp="1"/>
          </p:cNvSpPr>
          <p:nvPr>
            <p:ph type="title"/>
          </p:nvPr>
        </p:nvSpPr>
        <p:spPr/>
        <p:txBody>
          <a:bodyPr/>
          <a:lstStyle/>
          <a:p>
            <a:r>
              <a:rPr lang="en-US" dirty="0"/>
              <a:t>Insolvent Users Entity</a:t>
            </a:r>
          </a:p>
        </p:txBody>
      </p:sp>
      <p:sp>
        <p:nvSpPr>
          <p:cNvPr id="4" name="Rectangle 1">
            <a:extLst>
              <a:ext uri="{FF2B5EF4-FFF2-40B4-BE49-F238E27FC236}">
                <a16:creationId xmlns:a16="http://schemas.microsoft.com/office/drawing/2014/main" id="{92B60D53-6BA1-7DFC-4E8E-95CA3FC24BF5}"/>
              </a:ext>
            </a:extLst>
          </p:cNvPr>
          <p:cNvSpPr>
            <a:spLocks noChangeArrowheads="1"/>
          </p:cNvSpPr>
          <p:nvPr/>
        </p:nvSpPr>
        <p:spPr bwMode="auto">
          <a:xfrm>
            <a:off x="74645" y="29718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@Entity</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@Table</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"insolvent_users"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9E880D"/>
                </a:solidFill>
                <a:effectLst/>
                <a:latin typeface="JetBrains Mono"/>
              </a:rPr>
              <a:t>@NamedQueries</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@NamedQuery</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"InsolventUsersEntity.getInsolventUsers"</a:t>
            </a:r>
            <a:r>
              <a:rPr kumimoji="0" lang="en-US" altLang="en-US" sz="1000" b="0" i="0" u="none" strike="noStrike" cap="none" normalizeH="0" baseline="0">
                <a:ln>
                  <a:noFill/>
                </a:ln>
                <a:solidFill>
                  <a:srgbClr val="080808"/>
                </a:solidFill>
                <a:effectLst/>
                <a:latin typeface="JetBrains Mono"/>
              </a:rPr>
              <a:t>, query = </a:t>
            </a:r>
            <a:r>
              <a:rPr kumimoji="0" lang="en-US" altLang="en-US" sz="1000" b="0" i="0" u="none" strike="noStrike" cap="none" normalizeH="0" baseline="0">
                <a:ln>
                  <a:noFill/>
                </a:ln>
                <a:solidFill>
                  <a:srgbClr val="067D17"/>
                </a:solidFill>
                <a:effectLst/>
                <a:latin typeface="JetBrains Mono"/>
              </a:rPr>
              <a:t>"SELECT u FROM InsolventUsersEntity u"</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033B3"/>
                </a:solidFill>
                <a:effectLst/>
                <a:latin typeface="JetBrains Mono"/>
              </a:rPr>
              <a:t>public class </a:t>
            </a:r>
            <a:r>
              <a:rPr kumimoji="0" lang="en-US" altLang="en-US" sz="1000" b="0" i="0" u="none" strike="noStrike" cap="none" normalizeH="0" baseline="0">
                <a:ln>
                  <a:noFill/>
                </a:ln>
                <a:solidFill>
                  <a:srgbClr val="000000"/>
                </a:solidFill>
                <a:effectLst/>
                <a:latin typeface="JetBrains Mono"/>
              </a:rPr>
              <a:t>InsolventUsersEntity </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@Id</a:t>
            </a:r>
            <a:br>
              <a:rPr kumimoji="0" lang="en-US" altLang="en-US" sz="1000" b="0" i="0" u="none" strike="noStrike" cap="none" normalizeH="0" baseline="0">
                <a:ln>
                  <a:noFill/>
                </a:ln>
                <a:solidFill>
                  <a:srgbClr val="9E880D"/>
                </a:solidFill>
                <a:effectLst/>
                <a:latin typeface="JetBrains Mono"/>
              </a:rPr>
            </a:br>
            <a:r>
              <a:rPr kumimoji="0" lang="en-US" altLang="en-US" sz="1000" b="0" i="0" u="none" strike="noStrike" cap="none" normalizeH="0" baseline="0">
                <a:ln>
                  <a:noFill/>
                </a:ln>
                <a:solidFill>
                  <a:srgbClr val="9E880D"/>
                </a:solidFill>
                <a:effectLst/>
                <a:latin typeface="JetBrains Mono"/>
              </a:rPr>
              <a:t>    @ManyToOne</a:t>
            </a:r>
            <a:r>
              <a:rPr kumimoji="0" lang="en-US" altLang="en-US" sz="1000" b="0" i="0" u="none" strike="noStrike" cap="none" normalizeH="0" baseline="0">
                <a:ln>
                  <a:noFill/>
                </a:ln>
                <a:solidFill>
                  <a:srgbClr val="080808"/>
                </a:solidFill>
                <a:effectLst/>
                <a:latin typeface="JetBrains Mono"/>
              </a:rPr>
              <a:t>(fetch = </a:t>
            </a:r>
            <a:r>
              <a:rPr kumimoji="0" lang="en-US" altLang="en-US" sz="1000" b="0" i="0" u="none" strike="noStrike" cap="none" normalizeH="0" baseline="0">
                <a:ln>
                  <a:noFill/>
                </a:ln>
                <a:solidFill>
                  <a:srgbClr val="000000"/>
                </a:solidFill>
                <a:effectLst/>
                <a:latin typeface="JetBrains Mono"/>
              </a:rPr>
              <a:t>FetchType</a:t>
            </a:r>
            <a:r>
              <a:rPr kumimoji="0" lang="en-US" altLang="en-US" sz="1000" b="0" i="0" u="none" strike="noStrike" cap="none" normalizeH="0" baseline="0">
                <a:ln>
                  <a:noFill/>
                </a:ln>
                <a:solidFill>
                  <a:srgbClr val="080808"/>
                </a:solidFill>
                <a:effectLst/>
                <a:latin typeface="JetBrains Mono"/>
              </a:rPr>
              <a:t>.</a:t>
            </a:r>
            <a:r>
              <a:rPr kumimoji="0" lang="en-US" altLang="en-US" sz="1000" b="0" i="1" u="none" strike="noStrike" cap="none" normalizeH="0" baseline="0">
                <a:ln>
                  <a:noFill/>
                </a:ln>
                <a:solidFill>
                  <a:srgbClr val="871094"/>
                </a:solidFill>
                <a:effectLst/>
                <a:latin typeface="JetBrains Mono"/>
              </a:rPr>
              <a:t>EAGER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9E880D"/>
                </a:solidFill>
                <a:effectLst/>
                <a:latin typeface="JetBrains Mono"/>
              </a:rPr>
              <a:t>@JoinColumn</a:t>
            </a:r>
            <a:r>
              <a:rPr kumimoji="0" lang="en-US" altLang="en-US" sz="1000" b="0" i="0" u="none" strike="noStrike" cap="none" normalizeH="0" baseline="0">
                <a:ln>
                  <a:noFill/>
                </a:ln>
                <a:solidFill>
                  <a:srgbClr val="080808"/>
                </a:solidFill>
                <a:effectLst/>
                <a:latin typeface="JetBrains Mono"/>
              </a:rPr>
              <a:t>(name = </a:t>
            </a:r>
            <a:r>
              <a:rPr kumimoji="0" lang="en-US" altLang="en-US" sz="1000" b="0" i="0" u="none" strike="noStrike" cap="none" normalizeH="0" baseline="0">
                <a:ln>
                  <a:noFill/>
                </a:ln>
                <a:solidFill>
                  <a:srgbClr val="067D17"/>
                </a:solidFill>
                <a:effectLst/>
                <a:latin typeface="JetBrains Mono"/>
              </a:rPr>
              <a:t>"username"</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r>
              <a:rPr kumimoji="0" lang="en-US" altLang="en-US" sz="1000" b="0" i="0" u="none" strike="noStrike" cap="none" normalizeH="0" baseline="0">
                <a:ln>
                  <a:noFill/>
                </a:ln>
                <a:solidFill>
                  <a:srgbClr val="080808"/>
                </a:solidFill>
                <a:effectLst/>
                <a:latin typeface="JetBrains Mono"/>
              </a:rPr>
              <a:t>    </a:t>
            </a:r>
            <a:r>
              <a:rPr kumimoji="0" lang="en-US" altLang="en-US" sz="1000" b="0" i="0" u="none" strike="noStrike" cap="none" normalizeH="0" baseline="0">
                <a:ln>
                  <a:noFill/>
                </a:ln>
                <a:solidFill>
                  <a:srgbClr val="0033B3"/>
                </a:solidFill>
                <a:effectLst/>
                <a:latin typeface="JetBrains Mono"/>
              </a:rPr>
              <a:t>private </a:t>
            </a:r>
            <a:r>
              <a:rPr kumimoji="0" lang="en-US" altLang="en-US" sz="1000" b="0" i="0" u="none" strike="noStrike" cap="none" normalizeH="0" baseline="0">
                <a:ln>
                  <a:noFill/>
                </a:ln>
                <a:solidFill>
                  <a:srgbClr val="000000"/>
                </a:solidFill>
                <a:effectLst/>
                <a:latin typeface="JetBrains Mono"/>
              </a:rPr>
              <a:t>UserEntity </a:t>
            </a:r>
            <a:r>
              <a:rPr kumimoji="0" lang="en-US" altLang="en-US" sz="1000" b="0" i="0" u="none" strike="noStrike" cap="none" normalizeH="0" baseline="0">
                <a:ln>
                  <a:noFill/>
                </a:ln>
                <a:solidFill>
                  <a:srgbClr val="871094"/>
                </a:solidFill>
                <a:effectLst/>
                <a:latin typeface="JetBrains Mono"/>
              </a:rPr>
              <a:t>user</a:t>
            </a:r>
            <a:r>
              <a:rPr kumimoji="0" lang="en-US" altLang="en-US" sz="1000" b="0" i="0" u="none" strike="noStrike" cap="none" normalizeH="0" baseline="0">
                <a:ln>
                  <a:noFill/>
                </a:ln>
                <a:solidFill>
                  <a:srgbClr val="080808"/>
                </a:solidFill>
                <a:effectLst/>
                <a:latin typeface="JetBrains Mono"/>
              </a:rPr>
              <a:t>;</a:t>
            </a:r>
            <a:br>
              <a:rPr kumimoji="0" lang="en-US" altLang="en-US" sz="1000" b="0" i="0" u="none" strike="noStrike" cap="none" normalizeH="0" baseline="0">
                <a:ln>
                  <a:noFill/>
                </a:ln>
                <a:solidFill>
                  <a:srgbClr val="080808"/>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5687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AEA552-850F-58EF-0DEE-174DB7C0B589}"/>
              </a:ext>
            </a:extLst>
          </p:cNvPr>
          <p:cNvSpPr>
            <a:spLocks noGrp="1"/>
          </p:cNvSpPr>
          <p:nvPr>
            <p:ph type="title"/>
          </p:nvPr>
        </p:nvSpPr>
        <p:spPr/>
        <p:txBody>
          <a:bodyPr/>
          <a:lstStyle/>
          <a:p>
            <a:r>
              <a:rPr lang="en-US" dirty="0"/>
              <a:t>Optional Product Entity</a:t>
            </a:r>
          </a:p>
        </p:txBody>
      </p:sp>
      <p:sp>
        <p:nvSpPr>
          <p:cNvPr id="4" name="Rectangle 1">
            <a:extLst>
              <a:ext uri="{FF2B5EF4-FFF2-40B4-BE49-F238E27FC236}">
                <a16:creationId xmlns:a16="http://schemas.microsoft.com/office/drawing/2014/main" id="{5D750E37-17E8-3C70-87F6-90102E63FB2F}"/>
              </a:ext>
            </a:extLst>
          </p:cNvPr>
          <p:cNvSpPr>
            <a:spLocks noChangeArrowheads="1"/>
          </p:cNvSpPr>
          <p:nvPr/>
        </p:nvSpPr>
        <p:spPr bwMode="auto">
          <a:xfrm>
            <a:off x="0" y="3200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OptionalProductsEntity.getAllOptionalProducts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o FROM </a:t>
            </a:r>
            <a:r>
              <a:rPr kumimoji="0" lang="en-US" altLang="en-US" sz="1000" b="0" i="0" u="none" strike="noStrike" cap="none" normalizeH="0" baseline="0" dirty="0" err="1">
                <a:ln>
                  <a:noFill/>
                </a:ln>
                <a:solidFill>
                  <a:srgbClr val="067D17"/>
                </a:solidFill>
                <a:effectLst/>
                <a:latin typeface="JetBrains Mono"/>
              </a:rPr>
              <a:t>OptionalProductEntity</a:t>
            </a:r>
            <a:r>
              <a:rPr kumimoji="0" lang="en-US" altLang="en-US" sz="1000" b="0" i="0" u="none" strike="noStrike" cap="none" normalizeH="0" baseline="0" dirty="0">
                <a:ln>
                  <a:noFill/>
                </a:ln>
                <a:solidFill>
                  <a:srgbClr val="067D17"/>
                </a:solidFill>
                <a:effectLst/>
                <a:latin typeface="JetBrains Mono"/>
              </a:rPr>
              <a:t> o"</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OptionalProductsEntity.getOptionalProductsByIdAndMonthlyFee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o FROM </a:t>
            </a:r>
            <a:r>
              <a:rPr kumimoji="0" lang="en-US" altLang="en-US" sz="1000" b="0" i="0" u="none" strike="noStrike" cap="none" normalizeH="0" baseline="0" dirty="0" err="1">
                <a:ln>
                  <a:noFill/>
                </a:ln>
                <a:solidFill>
                  <a:srgbClr val="067D17"/>
                </a:solidFill>
                <a:effectLst/>
                <a:latin typeface="JetBrains Mono"/>
              </a:rPr>
              <a:t>OptionalProductEntity</a:t>
            </a:r>
            <a:r>
              <a:rPr kumimoji="0" lang="en-US" altLang="en-US" sz="1000" b="0" i="0" u="none" strike="noStrike" cap="none" normalizeH="0" baseline="0" dirty="0">
                <a:ln>
                  <a:noFill/>
                </a:ln>
                <a:solidFill>
                  <a:srgbClr val="067D17"/>
                </a:solidFill>
                <a:effectLst/>
                <a:latin typeface="JetBrains Mono"/>
              </a:rPr>
              <a:t> o WHERE </a:t>
            </a:r>
            <a:r>
              <a:rPr kumimoji="0" lang="en-US" altLang="en-US" sz="1000" b="0" i="0" u="none" strike="noStrike" cap="none" normalizeH="0" baseline="0" dirty="0" err="1">
                <a:ln>
                  <a:noFill/>
                </a:ln>
                <a:solidFill>
                  <a:srgbClr val="067D17"/>
                </a:solidFill>
                <a:effectLst/>
                <a:latin typeface="JetBrains Mono"/>
              </a:rPr>
              <a:t>o.productId</a:t>
            </a:r>
            <a:r>
              <a:rPr kumimoji="0" lang="en-US" altLang="en-US" sz="1000" b="0" i="0" u="none" strike="noStrike" cap="none" normalizeH="0" baseline="0" dirty="0">
                <a:ln>
                  <a:noFill/>
                </a:ln>
                <a:solidFill>
                  <a:srgbClr val="067D17"/>
                </a:solidFill>
                <a:effectLst/>
                <a:latin typeface="JetBrains Mono"/>
              </a:rPr>
              <a:t> = :</a:t>
            </a:r>
            <a:r>
              <a:rPr kumimoji="0" lang="en-US" altLang="en-US" sz="1000" b="0" i="0" u="none" strike="noStrike" cap="none" normalizeH="0" baseline="0" dirty="0" err="1">
                <a:ln>
                  <a:noFill/>
                </a:ln>
                <a:solidFill>
                  <a:srgbClr val="067D17"/>
                </a:solidFill>
                <a:effectLst/>
                <a:latin typeface="JetBrains Mono"/>
              </a:rPr>
              <a:t>productId</a:t>
            </a:r>
            <a:r>
              <a:rPr kumimoji="0" lang="en-US" altLang="en-US" sz="1000" b="0" i="0" u="none" strike="noStrike" cap="none" normalizeH="0" baseline="0" dirty="0">
                <a:ln>
                  <a:noFill/>
                </a:ln>
                <a:solidFill>
                  <a:srgbClr val="067D17"/>
                </a:solidFill>
                <a:effectLst/>
                <a:latin typeface="JetBrains Mono"/>
              </a:rPr>
              <a:t> and </a:t>
            </a:r>
            <a:r>
              <a:rPr kumimoji="0" lang="en-US" altLang="en-US" sz="1000" b="0" i="0" u="none" strike="noStrike" cap="none" normalizeH="0" baseline="0" dirty="0" err="1">
                <a:ln>
                  <a:noFill/>
                </a:ln>
                <a:solidFill>
                  <a:srgbClr val="067D17"/>
                </a:solidFill>
                <a:effectLst/>
                <a:latin typeface="JetBrains Mono"/>
              </a:rPr>
              <a:t>o.monthlyFee</a:t>
            </a:r>
            <a:r>
              <a:rPr kumimoji="0" lang="en-US" altLang="en-US" sz="1000" b="0" i="0" u="none" strike="noStrike" cap="none" normalizeH="0" baseline="0" dirty="0">
                <a:ln>
                  <a:noFill/>
                </a:ln>
                <a:solidFill>
                  <a:srgbClr val="067D17"/>
                </a:solidFill>
                <a:effectLst/>
                <a:latin typeface="JetBrains Mono"/>
              </a:rPr>
              <a:t> = :</a:t>
            </a:r>
            <a:r>
              <a:rPr kumimoji="0" lang="en-US" altLang="en-US" sz="1000" b="0" i="0" u="none" strike="noStrike" cap="none" normalizeH="0" baseline="0" dirty="0" err="1">
                <a:ln>
                  <a:noFill/>
                </a:ln>
                <a:solidFill>
                  <a:srgbClr val="067D17"/>
                </a:solidFill>
                <a:effectLst/>
                <a:latin typeface="JetBrains Mono"/>
              </a:rPr>
              <a:t>monthlyFee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OptionalProductEntity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@GeneratedValue</a:t>
            </a:r>
            <a:r>
              <a:rPr kumimoji="0" lang="en-US" altLang="en-US" sz="1000" b="0" i="0" u="none" strike="noStrike" cap="none" normalizeH="0" baseline="0" dirty="0">
                <a:ln>
                  <a:noFill/>
                </a:ln>
                <a:solidFill>
                  <a:srgbClr val="080808"/>
                </a:solidFill>
                <a:effectLst/>
                <a:latin typeface="JetBrains Mono"/>
              </a:rPr>
              <a:t>(strategy = </a:t>
            </a:r>
            <a:r>
              <a:rPr kumimoji="0" lang="en-US" altLang="en-US" sz="1000" b="0" i="0" u="none" strike="noStrike" cap="none" normalizeH="0" baseline="0" dirty="0" err="1">
                <a:ln>
                  <a:noFill/>
                </a:ln>
                <a:solidFill>
                  <a:srgbClr val="000000"/>
                </a:solidFill>
                <a:effectLst/>
                <a:latin typeface="JetBrains Mono"/>
              </a:rPr>
              <a:t>GenerationType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IDENTITY</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productID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productId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"name"</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 length =</a:t>
            </a:r>
            <a:r>
              <a:rPr kumimoji="0" lang="en-US" altLang="en-US" sz="1000" b="0" i="0" u="none" strike="noStrike" cap="none" normalizeH="0" baseline="0" dirty="0">
                <a:ln>
                  <a:noFill/>
                </a:ln>
                <a:solidFill>
                  <a:srgbClr val="1750EB"/>
                </a:solidFill>
                <a:effectLst/>
                <a:latin typeface="JetBrains Mono"/>
              </a:rPr>
              <a:t>25</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String </a:t>
            </a:r>
            <a:r>
              <a:rPr kumimoji="0" lang="en-US" altLang="en-US" sz="1000" b="0" i="0" u="none" strike="noStrike" cap="none" normalizeH="0" baseline="0" dirty="0">
                <a:ln>
                  <a:noFill/>
                </a:ln>
                <a:solidFill>
                  <a:srgbClr val="871094"/>
                </a:solidFill>
                <a:effectLst/>
                <a:latin typeface="JetBrains Mono"/>
              </a:rPr>
              <a:t>name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monthlyFee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monthlyFee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LAZY</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REMOVE</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MERGE</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REFRESH</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OrderEntity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orderEntities</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LAZY</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ServicePackageEntity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servicePackageEntities</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59343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04C73B-C2DE-C703-61DF-93EC8A3877CB}"/>
              </a:ext>
            </a:extLst>
          </p:cNvPr>
          <p:cNvSpPr>
            <a:spLocks noGrp="1"/>
          </p:cNvSpPr>
          <p:nvPr>
            <p:ph type="title"/>
          </p:nvPr>
        </p:nvSpPr>
        <p:spPr/>
        <p:txBody>
          <a:bodyPr/>
          <a:lstStyle/>
          <a:p>
            <a:r>
              <a:rPr lang="en-US" dirty="0"/>
              <a:t>Orders Entity</a:t>
            </a:r>
          </a:p>
        </p:txBody>
      </p:sp>
      <p:sp>
        <p:nvSpPr>
          <p:cNvPr id="4" name="Rectangle 1">
            <a:extLst>
              <a:ext uri="{FF2B5EF4-FFF2-40B4-BE49-F238E27FC236}">
                <a16:creationId xmlns:a16="http://schemas.microsoft.com/office/drawing/2014/main" id="{DD1082F6-7440-9504-6449-F4B0644B5E48}"/>
              </a:ext>
            </a:extLst>
          </p:cNvPr>
          <p:cNvSpPr>
            <a:spLocks noChangeArrowheads="1"/>
          </p:cNvSpPr>
          <p:nvPr/>
        </p:nvSpPr>
        <p:spPr bwMode="auto">
          <a:xfrm>
            <a:off x="5001768" y="2338984"/>
            <a:ext cx="6555253" cy="28315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8C8C8C"/>
                </a:solidFill>
                <a:effectLst/>
                <a:latin typeface="JetBrains Mono"/>
              </a:rPr>
              <a:t>// foreign keys</a:t>
            </a:r>
            <a:br>
              <a:rPr kumimoji="0" lang="en-US" altLang="en-US" sz="1000" b="0" i="1" u="none" strike="noStrike" cap="none" normalizeH="0" baseline="0" dirty="0">
                <a:ln>
                  <a:noFill/>
                </a:ln>
                <a:solidFill>
                  <a:srgbClr val="8C8C8C"/>
                </a:solidFill>
                <a:effectLst/>
                <a:latin typeface="JetBrains Mono"/>
              </a:rPr>
            </a:br>
            <a:r>
              <a:rPr kumimoji="0" lang="en-US" altLang="en-US" sz="1000" b="0" i="1" u="none" strike="noStrike" cap="none" normalizeH="0" baseline="0" dirty="0">
                <a:ln>
                  <a:noFill/>
                </a:ln>
                <a:solidFill>
                  <a:srgbClr val="8C8C8C"/>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@ManyToOne</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"username"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UserEntity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871094"/>
                </a:solidFill>
                <a:effectLst/>
                <a:latin typeface="JetBrains Mono"/>
              </a:rPr>
              <a:t>user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@ManyToMany</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1"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order_optionalproduct</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80808"/>
                </a:solidFill>
                <a:effectLst/>
                <a:latin typeface="JetBrains Mono"/>
              </a:rPr>
              <a:t>joinColumns</a:t>
            </a:r>
            <a:r>
              <a:rPr kumimoji="0" lang="en-US" altLang="en-US" sz="1000" b="0" i="0" u="none" strike="noStrike" cap="none" normalizeH="0" baseline="0" dirty="0">
                <a:ln>
                  <a:noFill/>
                </a:ln>
                <a:solidFill>
                  <a:srgbClr val="080808"/>
                </a:solidFill>
                <a:effectLst/>
                <a:latin typeface="JetBrains Mono"/>
              </a:rPr>
              <a:t> = {</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order_id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80808"/>
                </a:solidFill>
                <a:effectLst/>
                <a:latin typeface="JetBrains Mono"/>
              </a:rPr>
              <a:t>referencedColumnName</a:t>
            </a:r>
            <a:r>
              <a:rPr kumimoji="0" lang="en-US" altLang="en-US" sz="1000" b="0" i="0" u="none" strike="noStrike" cap="none" normalizeH="0" baseline="0" dirty="0">
                <a:ln>
                  <a:noFill/>
                </a:ln>
                <a:solidFill>
                  <a:srgbClr val="080808"/>
                </a:solidFill>
                <a:effectLst/>
                <a:latin typeface="JetBrains Mono"/>
              </a:rPr>
              <a:t>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orderId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80808"/>
                </a:solidFill>
                <a:effectLst/>
                <a:latin typeface="JetBrains Mono"/>
              </a:rPr>
              <a:t>inverseJoinColumns</a:t>
            </a:r>
            <a:r>
              <a:rPr kumimoji="0" lang="en-US" altLang="en-US" sz="1000" b="0" i="0" u="none" strike="noStrike" cap="none" normalizeH="0" baseline="0" dirty="0">
                <a:ln>
                  <a:noFill/>
                </a:ln>
                <a:solidFill>
                  <a:srgbClr val="080808"/>
                </a:solidFill>
                <a:effectLst/>
                <a:latin typeface="JetBrains Mono"/>
              </a:rPr>
              <a:t> =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optionalproduct_id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80808"/>
                </a:solidFill>
                <a:effectLst/>
                <a:latin typeface="JetBrains Mono"/>
              </a:rPr>
              <a:t>referencedColumnName</a:t>
            </a:r>
            <a:r>
              <a:rPr kumimoji="0" lang="en-US" altLang="en-US" sz="1000" b="0" i="0" u="none" strike="noStrike" cap="none" normalizeH="0" baseline="0" dirty="0">
                <a:ln>
                  <a:noFill/>
                </a:ln>
                <a:solidFill>
                  <a:srgbClr val="080808"/>
                </a:solidFill>
                <a:effectLst/>
                <a:latin typeface="JetBrains Mono"/>
              </a:rPr>
              <a:t>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productId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OptionalProductEntity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optionalProducts</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@ManyToOne</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periodId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PeriodEntity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associatedPeriod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2CC76E8-49E5-C77A-30D8-9378F3E1A353}"/>
              </a:ext>
            </a:extLst>
          </p:cNvPr>
          <p:cNvSpPr>
            <a:spLocks noChangeArrowheads="1"/>
          </p:cNvSpPr>
          <p:nvPr/>
        </p:nvSpPr>
        <p:spPr bwMode="auto">
          <a:xfrm>
            <a:off x="744707" y="1492598"/>
            <a:ext cx="4257061"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"orders"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OrderEntity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1" u="none" strike="noStrike" cap="none" normalizeH="0" baseline="0" dirty="0">
                <a:ln>
                  <a:noFill/>
                </a:ln>
                <a:solidFill>
                  <a:srgbClr val="8C8C8C"/>
                </a:solidFill>
                <a:effectLst/>
                <a:latin typeface="JetBrains Mono"/>
              </a:rPr>
              <a:t>// attributes</a:t>
            </a:r>
            <a:br>
              <a:rPr kumimoji="0" lang="en-US" altLang="en-US" sz="1000" b="0" i="1" u="none" strike="noStrike" cap="none" normalizeH="0" baseline="0" dirty="0">
                <a:ln>
                  <a:noFill/>
                </a:ln>
                <a:solidFill>
                  <a:srgbClr val="8C8C8C"/>
                </a:solidFill>
                <a:effectLst/>
                <a:latin typeface="JetBrains Mono"/>
              </a:rPr>
            </a:br>
            <a:r>
              <a:rPr kumimoji="0" lang="en-US" altLang="en-US" sz="1000" b="0" i="1" u="none" strike="noStrike" cap="none" normalizeH="0" baseline="0" dirty="0">
                <a:ln>
                  <a:noFill/>
                </a:ln>
                <a:solidFill>
                  <a:srgbClr val="8C8C8C"/>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@GeneratedValue</a:t>
            </a:r>
            <a:r>
              <a:rPr kumimoji="0" lang="en-US" altLang="en-US" sz="1000" b="0" i="0" u="none" strike="noStrike" cap="none" normalizeH="0" baseline="0" dirty="0">
                <a:ln>
                  <a:noFill/>
                </a:ln>
                <a:solidFill>
                  <a:srgbClr val="080808"/>
                </a:solidFill>
                <a:effectLst/>
                <a:latin typeface="JetBrains Mono"/>
              </a:rPr>
              <a:t>(strategy = </a:t>
            </a:r>
            <a:r>
              <a:rPr kumimoji="0" lang="en-US" altLang="en-US" sz="1000" b="0" i="0" u="none" strike="noStrike" cap="none" normalizeH="0" baseline="0" dirty="0" err="1">
                <a:ln>
                  <a:noFill/>
                </a:ln>
                <a:solidFill>
                  <a:srgbClr val="000000"/>
                </a:solidFill>
                <a:effectLst/>
                <a:latin typeface="JetBrains Mono"/>
              </a:rPr>
              <a:t>GenerationType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IDENTITY</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orderId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orderId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creationDateTime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Timestamp </a:t>
            </a:r>
            <a:r>
              <a:rPr kumimoji="0" lang="en-US" altLang="en-US" sz="1000" b="0" i="0" u="none" strike="noStrike" cap="none" normalizeH="0" baseline="0" dirty="0" err="1">
                <a:ln>
                  <a:noFill/>
                </a:ln>
                <a:solidFill>
                  <a:srgbClr val="871094"/>
                </a:solidFill>
                <a:effectLst/>
                <a:latin typeface="JetBrains Mono"/>
              </a:rPr>
              <a:t>creationDateTime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float </a:t>
            </a:r>
            <a:r>
              <a:rPr kumimoji="0" lang="en-US" altLang="en-US" sz="1000" b="0" i="0" u="none" strike="noStrike" cap="none" normalizeH="0" baseline="0" dirty="0" err="1">
                <a:ln>
                  <a:noFill/>
                </a:ln>
                <a:solidFill>
                  <a:srgbClr val="871094"/>
                </a:solidFill>
                <a:effectLst/>
                <a:latin typeface="JetBrains Mono"/>
              </a:rPr>
              <a:t>totalFee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startTime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Timestamp </a:t>
            </a:r>
            <a:r>
              <a:rPr kumimoji="0" lang="en-US" altLang="en-US" sz="1000" b="0" i="0" u="none" strike="noStrike" cap="none" normalizeH="0" baseline="0" dirty="0" err="1">
                <a:ln>
                  <a:noFill/>
                </a:ln>
                <a:solidFill>
                  <a:srgbClr val="871094"/>
                </a:solidFill>
                <a:effectLst/>
                <a:latin typeface="JetBrains Mono"/>
              </a:rPr>
              <a:t>startTime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endTime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Timestamp </a:t>
            </a:r>
            <a:r>
              <a:rPr kumimoji="0" lang="en-US" altLang="en-US" sz="1000" b="0" i="0" u="none" strike="noStrike" cap="none" normalizeH="0" baseline="0" dirty="0" err="1">
                <a:ln>
                  <a:noFill/>
                </a:ln>
                <a:solidFill>
                  <a:srgbClr val="871094"/>
                </a:solidFill>
                <a:effectLst/>
                <a:latin typeface="JetBrains Mono"/>
              </a:rPr>
              <a:t>endTime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orderState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@Enumerated</a:t>
            </a:r>
            <a:r>
              <a:rPr kumimoji="0" lang="en-US" altLang="en-US" sz="1000" b="0" i="0" u="none" strike="noStrike" cap="none" normalizeH="0" baseline="0" dirty="0">
                <a:ln>
                  <a:noFill/>
                </a:ln>
                <a:solidFill>
                  <a:srgbClr val="080808"/>
                </a:solidFill>
                <a:effectLst/>
                <a:latin typeface="JetBrains Mono"/>
              </a:rPr>
              <a:t>(</a:t>
            </a:r>
            <a:r>
              <a:rPr kumimoji="0" lang="en-US" altLang="en-US" sz="1000" b="0" i="0" u="none" strike="noStrike" cap="none" normalizeH="0" baseline="0" dirty="0">
                <a:ln>
                  <a:noFill/>
                </a:ln>
                <a:solidFill>
                  <a:srgbClr val="000000"/>
                </a:solidFill>
                <a:effectLst/>
                <a:latin typeface="JetBrains Mono"/>
              </a:rPr>
              <a:t>EnumType</a:t>
            </a:r>
            <a:r>
              <a:rPr kumimoji="0" lang="en-US" altLang="en-US" sz="1000" b="0" i="0" u="none" strike="noStrike" cap="none" normalizeH="0" baseline="0" dirty="0">
                <a:ln>
                  <a:noFill/>
                </a:ln>
                <a:solidFill>
                  <a:srgbClr val="080808"/>
                </a:solidFill>
                <a:effectLst/>
                <a:latin typeface="JetBrains Mono"/>
              </a:rPr>
              <a:t>.</a:t>
            </a:r>
            <a:r>
              <a:rPr kumimoji="0" lang="en-US" altLang="en-US" sz="1000" b="0" i="1" u="none" strike="noStrike" cap="none" normalizeH="0" baseline="0" dirty="0">
                <a:ln>
                  <a:noFill/>
                </a:ln>
                <a:solidFill>
                  <a:srgbClr val="871094"/>
                </a:solidFill>
                <a:effectLst/>
                <a:latin typeface="JetBrains Mono"/>
              </a:rPr>
              <a:t>STRING</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OrderState</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orderState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3715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4541E0-DEE7-5087-76BD-A629B2FCD893}"/>
              </a:ext>
            </a:extLst>
          </p:cNvPr>
          <p:cNvSpPr>
            <a:spLocks noGrp="1"/>
          </p:cNvSpPr>
          <p:nvPr>
            <p:ph type="title"/>
          </p:nvPr>
        </p:nvSpPr>
        <p:spPr/>
        <p:txBody>
          <a:bodyPr/>
          <a:lstStyle/>
          <a:p>
            <a:r>
              <a:rPr lang="en-US" dirty="0"/>
              <a:t>Period Entity</a:t>
            </a:r>
          </a:p>
        </p:txBody>
      </p:sp>
      <p:sp>
        <p:nvSpPr>
          <p:cNvPr id="4" name="Rectangle 1">
            <a:extLst>
              <a:ext uri="{FF2B5EF4-FFF2-40B4-BE49-F238E27FC236}">
                <a16:creationId xmlns:a16="http://schemas.microsoft.com/office/drawing/2014/main" id="{316ECA03-2B65-739D-9FCB-D1B5B6106E11}"/>
              </a:ext>
            </a:extLst>
          </p:cNvPr>
          <p:cNvSpPr>
            <a:spLocks noChangeArrowheads="1"/>
          </p:cNvSpPr>
          <p:nvPr/>
        </p:nvSpPr>
        <p:spPr bwMode="auto">
          <a:xfrm>
            <a:off x="743277" y="1397674"/>
            <a:ext cx="9159675"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"period"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PeriodEntity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1" u="none" strike="noStrike" cap="none" normalizeH="0" baseline="0" dirty="0">
                <a:ln>
                  <a:noFill/>
                </a:ln>
                <a:solidFill>
                  <a:srgbClr val="8C8C8C"/>
                </a:solidFill>
                <a:effectLst/>
                <a:latin typeface="JetBrains Mono"/>
              </a:rPr>
              <a:t>// columns</a:t>
            </a:r>
            <a:br>
              <a:rPr kumimoji="0" lang="en-US" altLang="en-US" sz="1000" b="0" i="1" u="none" strike="noStrike" cap="none" normalizeH="0" baseline="0" dirty="0">
                <a:ln>
                  <a:noFill/>
                </a:ln>
                <a:solidFill>
                  <a:srgbClr val="8C8C8C"/>
                </a:solidFill>
                <a:effectLst/>
                <a:latin typeface="JetBrains Mono"/>
              </a:rPr>
            </a:br>
            <a:r>
              <a:rPr kumimoji="0" lang="en-US" altLang="en-US" sz="1000" b="0" i="1" u="none" strike="noStrike" cap="none" normalizeH="0" baseline="0" dirty="0">
                <a:ln>
                  <a:noFill/>
                </a:ln>
                <a:solidFill>
                  <a:srgbClr val="8C8C8C"/>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@GeneratedValue</a:t>
            </a:r>
            <a:r>
              <a:rPr kumimoji="0" lang="en-US" altLang="en-US" sz="1000" b="0" i="0" u="none" strike="noStrike" cap="none" normalizeH="0" baseline="0" dirty="0">
                <a:ln>
                  <a:noFill/>
                </a:ln>
                <a:solidFill>
                  <a:srgbClr val="080808"/>
                </a:solidFill>
                <a:effectLst/>
                <a:latin typeface="JetBrains Mono"/>
              </a:rPr>
              <a:t>(strategy = </a:t>
            </a:r>
            <a:r>
              <a:rPr kumimoji="0" lang="en-US" altLang="en-US" sz="1000" b="0" i="0" u="none" strike="noStrike" cap="none" normalizeH="0" baseline="0" dirty="0" err="1">
                <a:ln>
                  <a:noFill/>
                </a:ln>
                <a:solidFill>
                  <a:srgbClr val="000000"/>
                </a:solidFill>
                <a:effectLst/>
                <a:latin typeface="JetBrains Mono"/>
              </a:rPr>
              <a:t>GenerationType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IDENTITY</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"ID"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periodId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validityPeriod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validityPeriod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monthlyFee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float </a:t>
            </a:r>
            <a:r>
              <a:rPr kumimoji="0" lang="en-US" altLang="en-US" sz="1000" b="0" i="0" u="none" strike="noStrike" cap="none" normalizeH="0" baseline="0" dirty="0" err="1">
                <a:ln>
                  <a:noFill/>
                </a:ln>
                <a:solidFill>
                  <a:srgbClr val="871094"/>
                </a:solidFill>
                <a:effectLst/>
                <a:latin typeface="JetBrains Mono"/>
              </a:rPr>
              <a:t>monthlyFee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1" u="none" strike="noStrike" cap="none" normalizeH="0" baseline="0" dirty="0">
                <a:ln>
                  <a:noFill/>
                </a:ln>
                <a:solidFill>
                  <a:srgbClr val="8C8C8C"/>
                </a:solidFill>
                <a:effectLst/>
                <a:latin typeface="JetBrains Mono"/>
              </a:rPr>
              <a:t>// foreign keys</a:t>
            </a:r>
            <a:br>
              <a:rPr kumimoji="0" lang="en-US" altLang="en-US" sz="1000" b="0" i="1" u="none" strike="noStrike" cap="none" normalizeH="0" baseline="0" dirty="0">
                <a:ln>
                  <a:noFill/>
                </a:ln>
                <a:solidFill>
                  <a:srgbClr val="8C8C8C"/>
                </a:solidFill>
                <a:effectLst/>
                <a:latin typeface="JetBrains Mono"/>
              </a:rPr>
            </a:br>
            <a:r>
              <a:rPr kumimoji="0" lang="en-US" altLang="en-US" sz="1000" b="0" i="1" u="none" strike="noStrike" cap="none" normalizeH="0" baseline="0" dirty="0">
                <a:ln>
                  <a:noFill/>
                </a:ln>
                <a:solidFill>
                  <a:srgbClr val="8C8C8C"/>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@ManyToOne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packageId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ServicePackageEntity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servicePackage</a:t>
            </a:r>
            <a:r>
              <a:rPr kumimoji="0" lang="en-US" altLang="en-US" sz="1000" b="0" i="0" u="none" strike="noStrike" cap="none" normalizeH="0" baseline="0" dirty="0">
                <a:ln>
                  <a:noFill/>
                </a:ln>
                <a:solidFill>
                  <a:srgbClr val="080808"/>
                </a:solidFill>
                <a:effectLst/>
                <a:latin typeface="JetBrains Mono"/>
              </a:rPr>
              <a:t>;    </a:t>
            </a:r>
            <a:r>
              <a:rPr kumimoji="0" lang="en-US" altLang="en-US" sz="1000" b="0" i="1" u="none" strike="noStrike" cap="none" normalizeH="0" baseline="0" dirty="0">
                <a:ln>
                  <a:noFill/>
                </a:ln>
                <a:solidFill>
                  <a:srgbClr val="8C8C8C"/>
                </a:solidFill>
                <a:effectLst/>
                <a:latin typeface="JetBrains Mono"/>
              </a:rPr>
              <a:t>// on service package table</a:t>
            </a:r>
            <a:br>
              <a:rPr kumimoji="0" lang="en-US" altLang="en-US" sz="1000" b="0" i="1" u="none" strike="noStrike" cap="none" normalizeH="0" baseline="0" dirty="0">
                <a:ln>
                  <a:noFill/>
                </a:ln>
                <a:solidFill>
                  <a:srgbClr val="8C8C8C"/>
                </a:solidFill>
                <a:effectLst/>
                <a:latin typeface="JetBrains Mono"/>
              </a:rPr>
            </a:br>
            <a:br>
              <a:rPr kumimoji="0" lang="en-US" altLang="en-US" sz="1000" b="0" i="1" u="none" strike="noStrike" cap="none" normalizeH="0" baseline="0" dirty="0">
                <a:ln>
                  <a:noFill/>
                </a:ln>
                <a:solidFill>
                  <a:srgbClr val="8C8C8C"/>
                </a:solidFill>
                <a:effectLst/>
                <a:latin typeface="JetBrains Mono"/>
              </a:rPr>
            </a:br>
            <a:r>
              <a:rPr kumimoji="0" lang="en-US" altLang="en-US" sz="1000" b="0" i="1" u="none" strike="noStrike" cap="none" normalizeH="0" baseline="0" dirty="0">
                <a:ln>
                  <a:noFill/>
                </a:ln>
                <a:solidFill>
                  <a:srgbClr val="8C8C8C"/>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@OneToMany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associatedPeriod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LAZY</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 )</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OrderEntity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a:ln>
                  <a:noFill/>
                </a:ln>
                <a:solidFill>
                  <a:srgbClr val="871094"/>
                </a:solidFill>
                <a:effectLst/>
                <a:latin typeface="JetBrains Mono"/>
              </a:rPr>
              <a:t>orders</a:t>
            </a:r>
            <a:r>
              <a:rPr kumimoji="0" lang="en-US" altLang="en-US" sz="1000" b="0" i="0" u="none" strike="noStrike" cap="none" normalizeH="0" baseline="0" dirty="0">
                <a:ln>
                  <a:noFill/>
                </a:ln>
                <a:solidFill>
                  <a:srgbClr val="080808"/>
                </a:solidFill>
                <a:effectLst/>
                <a:latin typeface="JetBrains Mono"/>
              </a:rPr>
              <a:t>;   </a:t>
            </a:r>
            <a:r>
              <a:rPr kumimoji="0" lang="en-US" altLang="en-US" sz="1000" b="0" i="1" u="none" strike="noStrike" cap="none" normalizeH="0" baseline="0" dirty="0">
                <a:ln>
                  <a:noFill/>
                </a:ln>
                <a:solidFill>
                  <a:srgbClr val="8C8C8C"/>
                </a:solidFill>
                <a:effectLst/>
                <a:latin typeface="JetBrains Mono"/>
              </a:rPr>
              <a:t>// on order table</a:t>
            </a:r>
            <a:br>
              <a:rPr kumimoji="0" lang="en-US" altLang="en-US" sz="1000" b="0" i="1" u="none" strike="noStrike" cap="none" normalizeH="0" baseline="0" dirty="0">
                <a:ln>
                  <a:noFill/>
                </a:ln>
                <a:solidFill>
                  <a:srgbClr val="8C8C8C"/>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0233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7197A3-712A-D7D1-66E8-9714C9771EF8}"/>
              </a:ext>
            </a:extLst>
          </p:cNvPr>
          <p:cNvSpPr>
            <a:spLocks noGrp="1"/>
          </p:cNvSpPr>
          <p:nvPr>
            <p:ph type="title"/>
          </p:nvPr>
        </p:nvSpPr>
        <p:spPr/>
        <p:txBody>
          <a:bodyPr/>
          <a:lstStyle/>
          <a:p>
            <a:r>
              <a:rPr lang="en-US" dirty="0"/>
              <a:t>Service Entity</a:t>
            </a:r>
          </a:p>
        </p:txBody>
      </p:sp>
      <p:sp>
        <p:nvSpPr>
          <p:cNvPr id="4" name="Rectangle 1">
            <a:extLst>
              <a:ext uri="{FF2B5EF4-FFF2-40B4-BE49-F238E27FC236}">
                <a16:creationId xmlns:a16="http://schemas.microsoft.com/office/drawing/2014/main" id="{83A0DD75-FBB4-793B-96AD-5FD399A00C56}"/>
              </a:ext>
            </a:extLst>
          </p:cNvPr>
          <p:cNvSpPr>
            <a:spLocks noChangeArrowheads="1"/>
          </p:cNvSpPr>
          <p:nvPr/>
        </p:nvSpPr>
        <p:spPr bwMode="auto">
          <a:xfrm>
            <a:off x="751674" y="1211496"/>
            <a:ext cx="10650894"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"service"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ServiceEntity.getAllServices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s FROM </a:t>
            </a:r>
            <a:r>
              <a:rPr kumimoji="0" lang="en-US" altLang="en-US" sz="1000" b="0" i="0" u="none" strike="noStrike" cap="none" normalizeH="0" baseline="0" dirty="0" err="1">
                <a:ln>
                  <a:noFill/>
                </a:ln>
                <a:solidFill>
                  <a:srgbClr val="067D17"/>
                </a:solidFill>
                <a:effectLst/>
                <a:latin typeface="JetBrains Mono"/>
              </a:rPr>
              <a:t>ServiceEntity</a:t>
            </a:r>
            <a:r>
              <a:rPr kumimoji="0" lang="en-US" altLang="en-US" sz="1000" b="0" i="0" u="none" strike="noStrike" cap="none" normalizeH="0" baseline="0" dirty="0">
                <a:ln>
                  <a:noFill/>
                </a:ln>
                <a:solidFill>
                  <a:srgbClr val="067D17"/>
                </a:solidFill>
                <a:effectLst/>
                <a:latin typeface="JetBrains Mono"/>
              </a:rPr>
              <a:t> 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ServiceEntity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@GeneratedValue</a:t>
            </a:r>
            <a:r>
              <a:rPr kumimoji="0" lang="en-US" altLang="en-US" sz="1000" b="0" i="0" u="none" strike="noStrike" cap="none" normalizeH="0" baseline="0" dirty="0">
                <a:ln>
                  <a:noFill/>
                </a:ln>
                <a:solidFill>
                  <a:srgbClr val="080808"/>
                </a:solidFill>
                <a:effectLst/>
                <a:latin typeface="JetBrains Mono"/>
              </a:rPr>
              <a:t>(strategy = </a:t>
            </a:r>
            <a:r>
              <a:rPr kumimoji="0" lang="en-US" altLang="en-US" sz="1000" b="0" i="0" u="none" strike="noStrike" cap="none" normalizeH="0" baseline="0" dirty="0" err="1">
                <a:ln>
                  <a:noFill/>
                </a:ln>
                <a:solidFill>
                  <a:srgbClr val="000000"/>
                </a:solidFill>
                <a:effectLst/>
                <a:latin typeface="JetBrains Mono"/>
              </a:rPr>
              <a:t>GenerationType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IDENTITY</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serviceId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serviceId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serviceType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@Enumerated</a:t>
            </a:r>
            <a:r>
              <a:rPr kumimoji="0" lang="en-US" altLang="en-US" sz="1000" b="0" i="0" u="none" strike="noStrike" cap="none" normalizeH="0" baseline="0" dirty="0">
                <a:ln>
                  <a:noFill/>
                </a:ln>
                <a:solidFill>
                  <a:srgbClr val="080808"/>
                </a:solidFill>
                <a:effectLst/>
                <a:latin typeface="JetBrains Mono"/>
              </a:rPr>
              <a:t>(</a:t>
            </a:r>
            <a:r>
              <a:rPr kumimoji="0" lang="en-US" altLang="en-US" sz="1000" b="0" i="0" u="none" strike="noStrike" cap="none" normalizeH="0" baseline="0" dirty="0">
                <a:ln>
                  <a:noFill/>
                </a:ln>
                <a:solidFill>
                  <a:srgbClr val="000000"/>
                </a:solidFill>
                <a:effectLst/>
                <a:latin typeface="JetBrains Mono"/>
              </a:rPr>
              <a:t>EnumType</a:t>
            </a:r>
            <a:r>
              <a:rPr kumimoji="0" lang="en-US" altLang="en-US" sz="1000" b="0" i="0" u="none" strike="noStrike" cap="none" normalizeH="0" baseline="0" dirty="0">
                <a:ln>
                  <a:noFill/>
                </a:ln>
                <a:solidFill>
                  <a:srgbClr val="080808"/>
                </a:solidFill>
                <a:effectLst/>
                <a:latin typeface="JetBrains Mono"/>
              </a:rPr>
              <a:t>.</a:t>
            </a:r>
            <a:r>
              <a:rPr kumimoji="0" lang="en-US" altLang="en-US" sz="1000" b="0" i="1" u="none" strike="noStrike" cap="none" normalizeH="0" baseline="0" dirty="0">
                <a:ln>
                  <a:noFill/>
                </a:ln>
                <a:solidFill>
                  <a:srgbClr val="871094"/>
                </a:solidFill>
                <a:effectLst/>
                <a:latin typeface="JetBrains Mono"/>
              </a:rPr>
              <a:t>STRING</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ServiceType</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serviceType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includedMinutes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IncludedMinutes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feeMinutes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FeeMinutes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includedSms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IncludedSMS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feeSms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FeeSMS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includedGb</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IncludedGB</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feeGb</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FeeGB</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"services"</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LAZY</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ServicePackageEntity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servicePackageEntities</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1192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895684-81F0-0752-5CAA-8F6BB646202A}"/>
              </a:ext>
            </a:extLst>
          </p:cNvPr>
          <p:cNvSpPr>
            <a:spLocks noGrp="1"/>
          </p:cNvSpPr>
          <p:nvPr>
            <p:ph type="title"/>
          </p:nvPr>
        </p:nvSpPr>
        <p:spPr/>
        <p:txBody>
          <a:bodyPr/>
          <a:lstStyle/>
          <a:p>
            <a:r>
              <a:rPr lang="en-US" dirty="0"/>
              <a:t>Service Package Entity</a:t>
            </a:r>
          </a:p>
        </p:txBody>
      </p:sp>
      <p:sp>
        <p:nvSpPr>
          <p:cNvPr id="4" name="Rectangle 1">
            <a:extLst>
              <a:ext uri="{FF2B5EF4-FFF2-40B4-BE49-F238E27FC236}">
                <a16:creationId xmlns:a16="http://schemas.microsoft.com/office/drawing/2014/main" id="{62F5DF3D-22FF-4B74-092E-0C2586F7B8E4}"/>
              </a:ext>
            </a:extLst>
          </p:cNvPr>
          <p:cNvSpPr>
            <a:spLocks noChangeArrowheads="1"/>
          </p:cNvSpPr>
          <p:nvPr/>
        </p:nvSpPr>
        <p:spPr bwMode="auto">
          <a:xfrm>
            <a:off x="5876544" y="1506657"/>
            <a:ext cx="6001964" cy="43550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8C8C8C"/>
                </a:solidFill>
                <a:effectLst/>
                <a:latin typeface="JetBrains Mono"/>
              </a:rPr>
              <a:t>// foreign keys</a:t>
            </a:r>
            <a:br>
              <a:rPr kumimoji="0" lang="en-US" altLang="en-US" sz="900" b="0" i="1" u="none" strike="noStrike" cap="none" normalizeH="0" baseline="0" dirty="0">
                <a:ln>
                  <a:noFill/>
                </a:ln>
                <a:solidFill>
                  <a:srgbClr val="8C8C8C"/>
                </a:solidFill>
                <a:effectLst/>
                <a:latin typeface="JetBrains Mono"/>
              </a:rPr>
            </a:br>
            <a:r>
              <a:rPr kumimoji="0" lang="en-US" altLang="en-US" sz="900" b="0" i="1" u="none" strike="noStrike" cap="none" normalizeH="0" baseline="0" dirty="0">
                <a:ln>
                  <a:noFill/>
                </a:ln>
                <a:solidFill>
                  <a:srgbClr val="8C8C8C"/>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@OneToMany</a:t>
            </a:r>
            <a:r>
              <a:rPr kumimoji="0" lang="en-US" altLang="en-US" sz="900" b="0" i="0" u="none" strike="noStrike" cap="none" normalizeH="0" baseline="0" dirty="0">
                <a:ln>
                  <a:noFill/>
                </a:ln>
                <a:solidFill>
                  <a:srgbClr val="080808"/>
                </a:solidFill>
                <a:effectLst/>
                <a:latin typeface="JetBrains Mono"/>
              </a:rPr>
              <a:t>(mappedBy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0" u="none" strike="noStrike" cap="none" normalizeH="0" baseline="0" dirty="0">
                <a:ln>
                  <a:noFill/>
                </a:ln>
                <a:solidFill>
                  <a:srgbClr val="080808"/>
                </a:solidFill>
                <a:effectLst/>
                <a:latin typeface="JetBrains Mono"/>
              </a:rPr>
              <a:t>, cascade = {</a:t>
            </a:r>
            <a:r>
              <a:rPr kumimoji="0" lang="en-US" altLang="en-US" sz="900" b="0" i="0" u="none" strike="noStrike" cap="none" normalizeH="0" baseline="0" dirty="0" err="1">
                <a:ln>
                  <a:noFill/>
                </a:ln>
                <a:solidFill>
                  <a:srgbClr val="000000"/>
                </a:solidFill>
                <a:effectLst/>
                <a:latin typeface="JetBrains Mono"/>
              </a:rPr>
              <a:t>CascadeType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PERSIST</a:t>
            </a: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PeriodEntity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a:ln>
                  <a:noFill/>
                </a:ln>
                <a:solidFill>
                  <a:srgbClr val="871094"/>
                </a:solidFill>
                <a:effectLst/>
                <a:latin typeface="JetBrains Mono"/>
              </a:rPr>
              <a:t>periods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@ManyToMany</a:t>
            </a:r>
            <a:r>
              <a:rPr kumimoji="0" lang="en-US" altLang="en-US" sz="900" b="0" i="0" u="none" strike="noStrike" cap="none" normalizeH="0" baseline="0" dirty="0">
                <a:ln>
                  <a:noFill/>
                </a:ln>
                <a:solidFill>
                  <a:srgbClr val="080808"/>
                </a:solidFill>
                <a:effectLst/>
                <a:latin typeface="JetBrains Mono"/>
              </a:rPr>
              <a:t>(fetch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1" u="none" strike="noStrike" cap="none" normalizeH="0" baseline="0" dirty="0">
                <a:ln>
                  <a:noFill/>
                </a:ln>
                <a:solidFill>
                  <a:srgbClr val="871094"/>
                </a:solidFill>
                <a:effectLst/>
                <a:latin typeface="JetBrains Mono"/>
              </a:rPr>
              <a:t> </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@JoinTable</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servicepackage_service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joinColumns</a:t>
            </a:r>
            <a:r>
              <a:rPr kumimoji="0" lang="en-US" altLang="en-US" sz="900" b="0" i="0" u="none" strike="noStrike" cap="none" normalizeH="0" baseline="0" dirty="0">
                <a:ln>
                  <a:noFill/>
                </a:ln>
                <a:solidFill>
                  <a:srgbClr val="080808"/>
                </a:solidFill>
                <a:effectLst/>
                <a:latin typeface="JetBrains Mono"/>
              </a:rPr>
              <a:t> =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packageId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inverseJoinColumns</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service_id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ServiceEntity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a:ln>
                  <a:noFill/>
                </a:ln>
                <a:solidFill>
                  <a:srgbClr val="871094"/>
                </a:solidFill>
                <a:effectLst/>
                <a:latin typeface="JetBrains Mono"/>
              </a:rPr>
              <a:t>services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@ManyToMany</a:t>
            </a:r>
            <a:r>
              <a:rPr kumimoji="0" lang="en-US" altLang="en-US" sz="900" b="0" i="0" u="none" strike="noStrike" cap="none" normalizeH="0" baseline="0" dirty="0">
                <a:ln>
                  <a:noFill/>
                </a:ln>
                <a:solidFill>
                  <a:srgbClr val="080808"/>
                </a:solidFill>
                <a:effectLst/>
                <a:latin typeface="JetBrains Mono"/>
              </a:rPr>
              <a:t>(fetch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1" u="none" strike="noStrike" cap="none" normalizeH="0" baseline="0" dirty="0">
                <a:ln>
                  <a:noFill/>
                </a:ln>
                <a:solidFill>
                  <a:srgbClr val="871094"/>
                </a:solidFill>
                <a:effectLst/>
                <a:latin typeface="JetBrains Mono"/>
              </a:rPr>
              <a:t> </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@JoinTable</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servicepackage_optionalproduct</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joinColumns</a:t>
            </a:r>
            <a:r>
              <a:rPr kumimoji="0" lang="en-US" altLang="en-US" sz="900" b="0" i="0" u="none" strike="noStrike" cap="none" normalizeH="0" baseline="0" dirty="0">
                <a:ln>
                  <a:noFill/>
                </a:ln>
                <a:solidFill>
                  <a:srgbClr val="080808"/>
                </a:solidFill>
                <a:effectLst/>
                <a:latin typeface="JetBrains Mono"/>
              </a:rPr>
              <a:t> =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packageId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inverseJoinColumns</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optionalproduct_productID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productId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OptionalProductEntity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err="1">
                <a:ln>
                  <a:noFill/>
                </a:ln>
                <a:solidFill>
                  <a:srgbClr val="871094"/>
                </a:solidFill>
                <a:effectLst/>
                <a:latin typeface="JetBrains Mono"/>
              </a:rPr>
              <a:t>optionalProducts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@OneToMany</a:t>
            </a:r>
            <a:r>
              <a:rPr kumimoji="0" lang="en-US" altLang="en-US" sz="900" b="0" i="0" u="none" strike="noStrike" cap="none" normalizeH="0" baseline="0" dirty="0">
                <a:ln>
                  <a:noFill/>
                </a:ln>
                <a:solidFill>
                  <a:srgbClr val="080808"/>
                </a:solidFill>
                <a:effectLst/>
                <a:latin typeface="JetBrains Mono"/>
              </a:rPr>
              <a:t>(mappedBy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associatedPackage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0" u="none" strike="noStrike" cap="none" normalizeH="0" baseline="0" dirty="0">
                <a:ln>
                  <a:noFill/>
                </a:ln>
                <a:solidFill>
                  <a:srgbClr val="080808"/>
                </a:solidFill>
                <a:effectLst/>
                <a:latin typeface="JetBrains Mono"/>
              </a:rPr>
              <a:t>, cascade = {</a:t>
            </a:r>
            <a:r>
              <a:rPr kumimoji="0" lang="en-US" altLang="en-US" sz="900" b="0" i="0" u="none" strike="noStrike" cap="none" normalizeH="0" baseline="0" dirty="0" err="1">
                <a:ln>
                  <a:noFill/>
                </a:ln>
                <a:solidFill>
                  <a:srgbClr val="000000"/>
                </a:solidFill>
                <a:effectLst/>
                <a:latin typeface="JetBrains Mono"/>
              </a:rPr>
              <a:t>CascadeType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PERSIST</a:t>
            </a: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TotalPurchasesPerPackageEntity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err="1">
                <a:ln>
                  <a:noFill/>
                </a:ln>
                <a:solidFill>
                  <a:srgbClr val="871094"/>
                </a:solidFill>
                <a:effectLst/>
                <a:latin typeface="JetBrains Mono"/>
              </a:rPr>
              <a:t>associatedTotalPurchasesPerPackage</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@OneToMany</a:t>
            </a:r>
            <a:r>
              <a:rPr kumimoji="0" lang="en-US" altLang="en-US" sz="900" b="0" i="0" u="none" strike="noStrike" cap="none" normalizeH="0" baseline="0" dirty="0">
                <a:ln>
                  <a:noFill/>
                </a:ln>
                <a:solidFill>
                  <a:srgbClr val="080808"/>
                </a:solidFill>
                <a:effectLst/>
                <a:latin typeface="JetBrains Mono"/>
              </a:rPr>
              <a:t>(mappedBy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associatedPackage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0" u="none" strike="noStrike" cap="none" normalizeH="0" baseline="0" dirty="0">
                <a:ln>
                  <a:noFill/>
                </a:ln>
                <a:solidFill>
                  <a:srgbClr val="080808"/>
                </a:solidFill>
                <a:effectLst/>
                <a:latin typeface="JetBrains Mono"/>
              </a:rPr>
              <a:t>, cascade = {</a:t>
            </a:r>
            <a:r>
              <a:rPr kumimoji="0" lang="en-US" altLang="en-US" sz="900" b="0" i="0" u="none" strike="noStrike" cap="none" normalizeH="0" baseline="0" dirty="0" err="1">
                <a:ln>
                  <a:noFill/>
                </a:ln>
                <a:solidFill>
                  <a:srgbClr val="000000"/>
                </a:solidFill>
                <a:effectLst/>
                <a:latin typeface="JetBrains Mono"/>
              </a:rPr>
              <a:t>CascadeType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PERSIST</a:t>
            </a: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TotalSalesPerPackageEntity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err="1">
                <a:ln>
                  <a:noFill/>
                </a:ln>
                <a:solidFill>
                  <a:srgbClr val="871094"/>
                </a:solidFill>
                <a:effectLst/>
                <a:latin typeface="JetBrains Mono"/>
              </a:rPr>
              <a:t>associatedTotalSalesPerPackage</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@OneToMany</a:t>
            </a:r>
            <a:r>
              <a:rPr kumimoji="0" lang="en-US" altLang="en-US" sz="900" b="0" i="0" u="none" strike="noStrike" cap="none" normalizeH="0" baseline="0" dirty="0">
                <a:ln>
                  <a:noFill/>
                </a:ln>
                <a:solidFill>
                  <a:srgbClr val="080808"/>
                </a:solidFill>
                <a:effectLst/>
                <a:latin typeface="JetBrains Mono"/>
              </a:rPr>
              <a:t>(mappedBy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associatedPackage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0" u="none" strike="noStrike" cap="none" normalizeH="0" baseline="0" dirty="0">
                <a:ln>
                  <a:noFill/>
                </a:ln>
                <a:solidFill>
                  <a:srgbClr val="080808"/>
                </a:solidFill>
                <a:effectLst/>
                <a:latin typeface="JetBrains Mono"/>
              </a:rPr>
              <a:t>, cascade = {</a:t>
            </a:r>
            <a:r>
              <a:rPr kumimoji="0" lang="en-US" altLang="en-US" sz="900" b="0" i="0" u="none" strike="noStrike" cap="none" normalizeH="0" baseline="0" dirty="0" err="1">
                <a:ln>
                  <a:noFill/>
                </a:ln>
                <a:solidFill>
                  <a:srgbClr val="000000"/>
                </a:solidFill>
                <a:effectLst/>
                <a:latin typeface="JetBrains Mono"/>
              </a:rPr>
              <a:t>CascadeType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PERSIST</a:t>
            </a: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AverageSalesOptionalProductPerServicePackageEntity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err="1">
                <a:ln>
                  <a:noFill/>
                </a:ln>
                <a:solidFill>
                  <a:srgbClr val="871094"/>
                </a:solidFill>
                <a:effectLst/>
                <a:latin typeface="JetBrains Mono"/>
              </a:rPr>
              <a:t>associatedAverageSalesOptionalProduct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FF2ACA8-DDFE-B27F-DFCC-9278E471E66D}"/>
              </a:ext>
            </a:extLst>
          </p:cNvPr>
          <p:cNvSpPr>
            <a:spLocks noChangeArrowheads="1"/>
          </p:cNvSpPr>
          <p:nvPr/>
        </p:nvSpPr>
        <p:spPr bwMode="auto">
          <a:xfrm>
            <a:off x="838200" y="2268404"/>
            <a:ext cx="5257800" cy="28315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9E880D"/>
                </a:solidFill>
                <a:effectLst/>
                <a:latin typeface="JetBrains Mono"/>
              </a:rPr>
              <a:t>@Entity</a:t>
            </a:r>
            <a:br>
              <a:rPr kumimoji="0" lang="en-US" altLang="en-US" sz="900" b="0" i="0" u="none" strike="noStrike" cap="none" normalizeH="0" baseline="0" dirty="0">
                <a:ln>
                  <a:noFill/>
                </a:ln>
                <a:solidFill>
                  <a:srgbClr val="9E880D"/>
                </a:solidFill>
                <a:effectLst/>
                <a:latin typeface="JetBrains Mono"/>
              </a:rPr>
            </a:br>
            <a:r>
              <a:rPr kumimoji="0" lang="en-US" altLang="en-US" sz="900" b="0" i="0" u="none" strike="noStrike" cap="none" normalizeH="0" baseline="0" dirty="0">
                <a:ln>
                  <a:noFill/>
                </a:ln>
                <a:solidFill>
                  <a:srgbClr val="9E880D"/>
                </a:solidFill>
                <a:effectLst/>
                <a:latin typeface="JetBrains Mono"/>
              </a:rPr>
              <a:t>@Table</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9E880D"/>
                </a:solidFill>
                <a:effectLst/>
                <a:latin typeface="JetBrains Mono"/>
              </a:rPr>
              <a:t>@NamedQueries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@NamedQuery</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ServicePackageEntity.getAllPackages</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query = </a:t>
            </a:r>
            <a:r>
              <a:rPr kumimoji="0" lang="en-US" altLang="en-US" sz="900" b="0" i="0" u="none" strike="noStrike" cap="none" normalizeH="0" baseline="0" dirty="0">
                <a:ln>
                  <a:noFill/>
                </a:ln>
                <a:solidFill>
                  <a:srgbClr val="067D17"/>
                </a:solidFill>
                <a:effectLst/>
                <a:latin typeface="JetBrains Mono"/>
              </a:rPr>
              <a:t>"SELECT p FROM </a:t>
            </a:r>
            <a:r>
              <a:rPr kumimoji="0" lang="en-US" altLang="en-US" sz="900" b="0" i="0" u="none" strike="noStrike" cap="none" normalizeH="0" baseline="0" dirty="0" err="1">
                <a:ln>
                  <a:noFill/>
                </a:ln>
                <a:solidFill>
                  <a:srgbClr val="067D17"/>
                </a:solidFill>
                <a:effectLst/>
                <a:latin typeface="JetBrains Mono"/>
              </a:rPr>
              <a:t>ServicePackageEntity</a:t>
            </a:r>
            <a:r>
              <a:rPr kumimoji="0" lang="en-US" altLang="en-US" sz="900" b="0" i="0" u="none" strike="noStrike" cap="none" normalizeH="0" baseline="0" dirty="0">
                <a:ln>
                  <a:noFill/>
                </a:ln>
                <a:solidFill>
                  <a:srgbClr val="067D17"/>
                </a:solidFill>
                <a:effectLst/>
                <a:latin typeface="JetBrains Mono"/>
              </a:rPr>
              <a:t> p"</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033B3"/>
                </a:solidFill>
                <a:effectLst/>
                <a:latin typeface="JetBrains Mono"/>
              </a:rPr>
              <a:t>public class </a:t>
            </a:r>
            <a:r>
              <a:rPr kumimoji="0" lang="en-US" altLang="en-US" sz="900" b="0" i="0" u="none" strike="noStrike" cap="none" normalizeH="0" baseline="0" dirty="0" err="1">
                <a:ln>
                  <a:noFill/>
                </a:ln>
                <a:solidFill>
                  <a:srgbClr val="000000"/>
                </a:solidFill>
                <a:effectLst/>
                <a:latin typeface="JetBrains Mono"/>
              </a:rPr>
              <a:t>ServicePackageEntity</a:t>
            </a: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1" u="none" strike="noStrike" cap="none" normalizeH="0" baseline="0" dirty="0">
                <a:ln>
                  <a:noFill/>
                </a:ln>
                <a:solidFill>
                  <a:srgbClr val="8C8C8C"/>
                </a:solidFill>
                <a:effectLst/>
                <a:latin typeface="JetBrains Mono"/>
              </a:rPr>
              <a:t>// attributes</a:t>
            </a:r>
            <a:br>
              <a:rPr kumimoji="0" lang="en-US" altLang="en-US" sz="900" b="0" i="1" u="none" strike="noStrike" cap="none" normalizeH="0" baseline="0" dirty="0">
                <a:ln>
                  <a:noFill/>
                </a:ln>
                <a:solidFill>
                  <a:srgbClr val="8C8C8C"/>
                </a:solidFill>
                <a:effectLst/>
                <a:latin typeface="JetBrains Mono"/>
              </a:rPr>
            </a:br>
            <a:r>
              <a:rPr kumimoji="0" lang="en-US" altLang="en-US" sz="900" b="0" i="1" u="none" strike="noStrike" cap="none" normalizeH="0" baseline="0" dirty="0">
                <a:ln>
                  <a:noFill/>
                </a:ln>
                <a:solidFill>
                  <a:srgbClr val="8C8C8C"/>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@Id</a:t>
            </a:r>
            <a:br>
              <a:rPr kumimoji="0" lang="en-US" altLang="en-US" sz="900" b="0" i="0" u="none" strike="noStrike" cap="none" normalizeH="0" baseline="0" dirty="0">
                <a:ln>
                  <a:noFill/>
                </a:ln>
                <a:solidFill>
                  <a:srgbClr val="9E880D"/>
                </a:solidFill>
                <a:effectLst/>
                <a:latin typeface="JetBrains Mono"/>
              </a:rPr>
            </a:br>
            <a:r>
              <a:rPr kumimoji="0" lang="en-US" altLang="en-US" sz="900" b="0" i="0" u="none" strike="noStrike" cap="none" normalizeH="0" baseline="0" dirty="0">
                <a:ln>
                  <a:noFill/>
                </a:ln>
                <a:solidFill>
                  <a:srgbClr val="9E880D"/>
                </a:solidFill>
                <a:effectLst/>
                <a:latin typeface="JetBrains Mono"/>
              </a:rPr>
              <a:t>    @GeneratedValue</a:t>
            </a:r>
            <a:r>
              <a:rPr kumimoji="0" lang="en-US" altLang="en-US" sz="900" b="0" i="0" u="none" strike="noStrike" cap="none" normalizeH="0" baseline="0" dirty="0">
                <a:ln>
                  <a:noFill/>
                </a:ln>
                <a:solidFill>
                  <a:srgbClr val="080808"/>
                </a:solidFill>
                <a:effectLst/>
                <a:latin typeface="JetBrains Mono"/>
              </a:rPr>
              <a:t>(strategy = </a:t>
            </a:r>
            <a:r>
              <a:rPr kumimoji="0" lang="en-US" altLang="en-US" sz="900" b="0" i="0" u="none" strike="noStrike" cap="none" normalizeH="0" baseline="0" dirty="0" err="1">
                <a:ln>
                  <a:noFill/>
                </a:ln>
                <a:solidFill>
                  <a:srgbClr val="000000"/>
                </a:solidFill>
                <a:effectLst/>
                <a:latin typeface="JetBrains Mono"/>
              </a:rPr>
              <a:t>GenerationType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IDENTITY</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packageId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33B3"/>
                </a:solidFill>
                <a:effectLst/>
                <a:latin typeface="JetBrains Mono"/>
              </a:rPr>
              <a:t>private int </a:t>
            </a:r>
            <a:r>
              <a:rPr kumimoji="0" lang="en-US" altLang="en-US" sz="900" b="0" i="0" u="none" strike="noStrike" cap="none" normalizeH="0" baseline="0" dirty="0" err="1">
                <a:ln>
                  <a:noFill/>
                </a:ln>
                <a:solidFill>
                  <a:srgbClr val="871094"/>
                </a:solidFill>
                <a:effectLst/>
                <a:latin typeface="JetBrains Mono"/>
              </a:rPr>
              <a:t>packageId</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"Name"</a:t>
            </a:r>
            <a:r>
              <a:rPr kumimoji="0" lang="en-US" altLang="en-US" sz="900" b="0" i="0" u="none" strike="noStrike" cap="none" normalizeH="0" baseline="0" dirty="0">
                <a:ln>
                  <a:noFill/>
                </a:ln>
                <a:solidFill>
                  <a:srgbClr val="080808"/>
                </a:solidFill>
                <a:effectLst/>
                <a:latin typeface="JetBrains Mono"/>
              </a:rPr>
              <a:t>, nullable = </a:t>
            </a:r>
            <a:r>
              <a:rPr kumimoji="0" lang="en-US" altLang="en-US" sz="900" b="0" i="0" u="none" strike="noStrike" cap="none" normalizeH="0" baseline="0" dirty="0">
                <a:ln>
                  <a:noFill/>
                </a:ln>
                <a:solidFill>
                  <a:srgbClr val="0033B3"/>
                </a:solidFill>
                <a:effectLst/>
                <a:latin typeface="JetBrains Mono"/>
              </a:rPr>
              <a:t>false</a:t>
            </a:r>
            <a:r>
              <a:rPr kumimoji="0" lang="en-US" altLang="en-US" sz="900" b="0" i="0" u="none" strike="noStrike" cap="none" normalizeH="0" baseline="0" dirty="0">
                <a:ln>
                  <a:noFill/>
                </a:ln>
                <a:solidFill>
                  <a:srgbClr val="080808"/>
                </a:solidFill>
                <a:effectLst/>
                <a:latin typeface="JetBrains Mono"/>
              </a:rPr>
              <a:t>, length =</a:t>
            </a:r>
            <a:r>
              <a:rPr kumimoji="0" lang="en-US" altLang="en-US" sz="900" b="0" i="0" u="none" strike="noStrike" cap="none" normalizeH="0" baseline="0" dirty="0">
                <a:ln>
                  <a:noFill/>
                </a:ln>
                <a:solidFill>
                  <a:srgbClr val="1750EB"/>
                </a:solidFill>
                <a:effectLst/>
                <a:latin typeface="JetBrains Mono"/>
              </a:rPr>
              <a:t>64</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33B3"/>
                </a:solidFill>
                <a:effectLst/>
                <a:latin typeface="JetBrains Mono"/>
              </a:rPr>
              <a:t>private </a:t>
            </a:r>
            <a:r>
              <a:rPr kumimoji="0" lang="en-US" altLang="en-US" sz="900" b="0" i="0" u="none" strike="noStrike" cap="none" normalizeH="0" baseline="0" dirty="0">
                <a:ln>
                  <a:noFill/>
                </a:ln>
                <a:solidFill>
                  <a:srgbClr val="000000"/>
                </a:solidFill>
                <a:effectLst/>
                <a:latin typeface="JetBrains Mono"/>
              </a:rPr>
              <a:t>String </a:t>
            </a:r>
            <a:r>
              <a:rPr kumimoji="0" lang="en-US" altLang="en-US" sz="900" b="0" i="0" u="none" strike="noStrike" cap="none" normalizeH="0" baseline="0" dirty="0">
                <a:ln>
                  <a:noFill/>
                </a:ln>
                <a:solidFill>
                  <a:srgbClr val="871094"/>
                </a:solidFill>
                <a:effectLst/>
                <a:latin typeface="JetBrains Mono"/>
              </a:rPr>
              <a:t>name</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41052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380D0-13C5-D092-4176-1F3A309F5C73}"/>
              </a:ext>
            </a:extLst>
          </p:cNvPr>
          <p:cNvSpPr>
            <a:spLocks noGrp="1"/>
          </p:cNvSpPr>
          <p:nvPr>
            <p:ph type="title"/>
          </p:nvPr>
        </p:nvSpPr>
        <p:spPr/>
        <p:txBody>
          <a:bodyPr/>
          <a:lstStyle/>
          <a:p>
            <a:r>
              <a:rPr lang="en-US" dirty="0"/>
              <a:t>Suspended Orders Entity</a:t>
            </a:r>
          </a:p>
        </p:txBody>
      </p:sp>
      <p:sp>
        <p:nvSpPr>
          <p:cNvPr id="4" name="Rectangle 1">
            <a:extLst>
              <a:ext uri="{FF2B5EF4-FFF2-40B4-BE49-F238E27FC236}">
                <a16:creationId xmlns:a16="http://schemas.microsoft.com/office/drawing/2014/main" id="{59DDE6A2-5487-E3F8-3E2A-334D2261FBB3}"/>
              </a:ext>
            </a:extLst>
          </p:cNvPr>
          <p:cNvSpPr>
            <a:spLocks noChangeArrowheads="1"/>
          </p:cNvSpPr>
          <p:nvPr/>
        </p:nvSpPr>
        <p:spPr bwMode="auto">
          <a:xfrm>
            <a:off x="776680" y="1929119"/>
            <a:ext cx="10717328"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suspended_orders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SuspendedOrdersEntity.getSuspendedOrders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o FROM </a:t>
            </a:r>
            <a:r>
              <a:rPr kumimoji="0" lang="en-US" altLang="en-US" sz="1000" b="0" i="0" u="none" strike="noStrike" cap="none" normalizeH="0" baseline="0" dirty="0" err="1">
                <a:ln>
                  <a:noFill/>
                </a:ln>
                <a:solidFill>
                  <a:srgbClr val="067D17"/>
                </a:solidFill>
                <a:effectLst/>
                <a:latin typeface="JetBrains Mono"/>
              </a:rPr>
              <a:t>SuspendedOrdersEntity</a:t>
            </a:r>
            <a:r>
              <a:rPr kumimoji="0" lang="en-US" altLang="en-US" sz="1000" b="0" i="0" u="none" strike="noStrike" cap="none" normalizeH="0" baseline="0" dirty="0">
                <a:ln>
                  <a:noFill/>
                </a:ln>
                <a:solidFill>
                  <a:srgbClr val="067D17"/>
                </a:solidFill>
                <a:effectLst/>
                <a:latin typeface="JetBrains Mono"/>
              </a:rPr>
              <a:t> o"</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SuspendedOrdersEntity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@ManyToOne</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orderId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OrderEntity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871094"/>
                </a:solidFill>
                <a:effectLst/>
                <a:latin typeface="JetBrains Mono"/>
              </a:rPr>
              <a:t>order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96433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77BD13-7302-CCFD-E905-C4F7D834A07D}"/>
              </a:ext>
            </a:extLst>
          </p:cNvPr>
          <p:cNvSpPr>
            <a:spLocks noGrp="1"/>
          </p:cNvSpPr>
          <p:nvPr>
            <p:ph type="title"/>
          </p:nvPr>
        </p:nvSpPr>
        <p:spPr/>
        <p:txBody>
          <a:bodyPr/>
          <a:lstStyle/>
          <a:p>
            <a:r>
              <a:rPr lang="en-US" dirty="0"/>
              <a:t>Total Purchases per Package Entity</a:t>
            </a:r>
          </a:p>
        </p:txBody>
      </p:sp>
      <p:sp>
        <p:nvSpPr>
          <p:cNvPr id="4" name="Rectangle 1">
            <a:extLst>
              <a:ext uri="{FF2B5EF4-FFF2-40B4-BE49-F238E27FC236}">
                <a16:creationId xmlns:a16="http://schemas.microsoft.com/office/drawing/2014/main" id="{232FE76D-7265-FDE2-EA39-A11B894C9964}"/>
              </a:ext>
            </a:extLst>
          </p:cNvPr>
          <p:cNvSpPr>
            <a:spLocks noChangeArrowheads="1"/>
          </p:cNvSpPr>
          <p:nvPr/>
        </p:nvSpPr>
        <p:spPr bwMode="auto">
          <a:xfrm>
            <a:off x="834530" y="1861640"/>
            <a:ext cx="9882238" cy="29854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total_purchases_per_package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TotalPurchasesPerPackageEntity.getAllPurchasesPerPackage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p FROM </a:t>
            </a:r>
            <a:r>
              <a:rPr kumimoji="0" lang="en-US" altLang="en-US" sz="1000" b="0" i="0" u="none" strike="noStrike" cap="none" normalizeH="0" baseline="0" dirty="0" err="1">
                <a:ln>
                  <a:noFill/>
                </a:ln>
                <a:solidFill>
                  <a:srgbClr val="067D17"/>
                </a:solidFill>
                <a:effectLst/>
                <a:latin typeface="JetBrains Mono"/>
              </a:rPr>
              <a:t>TotalPurchasesPerPackageEntity</a:t>
            </a:r>
            <a:r>
              <a:rPr kumimoji="0" lang="en-US" altLang="en-US" sz="1000" b="0" i="0" u="none" strike="noStrike" cap="none" normalizeH="0" baseline="0" dirty="0">
                <a:ln>
                  <a:noFill/>
                </a:ln>
                <a:solidFill>
                  <a:srgbClr val="067D17"/>
                </a:solidFill>
                <a:effectLst/>
                <a:latin typeface="JetBrains Mono"/>
              </a:rPr>
              <a:t> p"</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TotalPurchasesPerPackageEntity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@ManyToOne</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packageId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ServicePackageEntity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associatedPackage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total_purchases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totalPurchases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727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A877D6-71E2-BC78-C63C-F02E60761AAF}"/>
              </a:ext>
            </a:extLst>
          </p:cNvPr>
          <p:cNvSpPr>
            <a:spLocks noGrp="1"/>
          </p:cNvSpPr>
          <p:nvPr>
            <p:ph type="title"/>
          </p:nvPr>
        </p:nvSpPr>
        <p:spPr/>
        <p:txBody>
          <a:bodyPr/>
          <a:lstStyle/>
          <a:p>
            <a:r>
              <a:rPr lang="en-GB" sz="1800" b="1" dirty="0">
                <a:effectLst/>
                <a:latin typeface="Arial" panose="020B0604020202020204" pitchFamily="34" charset="0"/>
                <a:ea typeface="Calibri" panose="020F0502020204030204" pitchFamily="34" charset="0"/>
                <a:cs typeface="Arial" panose="020B0604020202020204" pitchFamily="34" charset="0"/>
              </a:rPr>
              <a:t>Functional analysis: consumer application</a:t>
            </a:r>
            <a:br>
              <a:rPr lang="en-GB"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5" name="TextBox 4">
            <a:extLst>
              <a:ext uri="{FF2B5EF4-FFF2-40B4-BE49-F238E27FC236}">
                <a16:creationId xmlns:a16="http://schemas.microsoft.com/office/drawing/2014/main" id="{E68DDDAE-922D-6F84-F07C-723ABF33FF98}"/>
              </a:ext>
            </a:extLst>
          </p:cNvPr>
          <p:cNvSpPr txBox="1"/>
          <p:nvPr/>
        </p:nvSpPr>
        <p:spPr>
          <a:xfrm>
            <a:off x="838200" y="1073074"/>
            <a:ext cx="10515599" cy="4832092"/>
          </a:xfrm>
          <a:prstGeom prst="rect">
            <a:avLst/>
          </a:prstGeom>
          <a:noFill/>
        </p:spPr>
        <p:txBody>
          <a:bodyPr wrap="square">
            <a:spAutoFit/>
          </a:bodyPr>
          <a:lstStyle/>
          <a:p>
            <a:r>
              <a:rPr lang="en-US" sz="1400" dirty="0"/>
              <a:t>From the Home page, the user can access a </a:t>
            </a:r>
            <a:r>
              <a:rPr lang="en-US" sz="1400" dirty="0">
                <a:highlight>
                  <a:srgbClr val="00FF00"/>
                </a:highlight>
              </a:rPr>
              <a:t>Buy Service page</a:t>
            </a:r>
            <a:r>
              <a:rPr lang="en-US" sz="1400" dirty="0"/>
              <a:t> for purchasing a service package and thus creating a service subscription. The </a:t>
            </a:r>
            <a:r>
              <a:rPr lang="en-US" sz="1400" dirty="0">
                <a:highlight>
                  <a:srgbClr val="00FF00"/>
                </a:highlight>
              </a:rPr>
              <a:t>Buy Service page</a:t>
            </a:r>
            <a:r>
              <a:rPr lang="en-US" sz="1400" dirty="0"/>
              <a:t> contains a </a:t>
            </a:r>
            <a:r>
              <a:rPr lang="en-US" sz="1400" dirty="0">
                <a:highlight>
                  <a:srgbClr val="00FFFF"/>
                </a:highlight>
              </a:rPr>
              <a:t>form for purchasing a service package</a:t>
            </a:r>
            <a:r>
              <a:rPr lang="en-US" sz="1400" dirty="0"/>
              <a:t>. The form allows the user to </a:t>
            </a:r>
            <a:r>
              <a:rPr lang="en-US" sz="1400" dirty="0">
                <a:highlight>
                  <a:srgbClr val="C0C0C0"/>
                </a:highlight>
              </a:rPr>
              <a:t>select one package from the list of available ones </a:t>
            </a:r>
            <a:r>
              <a:rPr lang="en-US" sz="1400" dirty="0"/>
              <a:t>and </a:t>
            </a:r>
            <a:r>
              <a:rPr lang="en-US" sz="1400" dirty="0">
                <a:highlight>
                  <a:srgbClr val="C0C0C0"/>
                </a:highlight>
              </a:rPr>
              <a:t>choose the validity period duration</a:t>
            </a:r>
            <a:r>
              <a:rPr lang="en-US" sz="1400" dirty="0"/>
              <a:t> and the </a:t>
            </a:r>
            <a:r>
              <a:rPr lang="en-US" sz="1400" dirty="0">
                <a:highlight>
                  <a:srgbClr val="C0C0C0"/>
                </a:highlight>
              </a:rPr>
              <a:t>optional products</a:t>
            </a:r>
            <a:r>
              <a:rPr lang="en-US" sz="1400" dirty="0"/>
              <a:t> to buy together with the chosen service. The form also allows the user to </a:t>
            </a:r>
            <a:r>
              <a:rPr lang="en-US" sz="1400" dirty="0">
                <a:highlight>
                  <a:srgbClr val="C0C0C0"/>
                </a:highlight>
              </a:rPr>
              <a:t>select the start date of his/her subscription</a:t>
            </a:r>
            <a:r>
              <a:rPr lang="en-US" sz="1400" dirty="0"/>
              <a:t>. After choosing the service packages, the validity period and (0 or more) optional products, the </a:t>
            </a:r>
            <a:r>
              <a:rPr lang="en-US" sz="1400" dirty="0">
                <a:highlight>
                  <a:srgbClr val="C0C0C0"/>
                </a:highlight>
              </a:rPr>
              <a:t>user can press a </a:t>
            </a:r>
            <a:r>
              <a:rPr lang="en-US" sz="1400" dirty="0">
                <a:highlight>
                  <a:srgbClr val="00FFFF"/>
                </a:highlight>
              </a:rPr>
              <a:t>CONFIRM button</a:t>
            </a:r>
            <a:r>
              <a:rPr lang="en-US" sz="1400" dirty="0"/>
              <a:t>. The application displays a </a:t>
            </a:r>
            <a:r>
              <a:rPr lang="en-US" sz="1400" dirty="0">
                <a:highlight>
                  <a:srgbClr val="00FF00"/>
                </a:highlight>
              </a:rPr>
              <a:t>CONFIRMATION page</a:t>
            </a:r>
            <a:r>
              <a:rPr lang="en-US" sz="1400" dirty="0"/>
              <a:t> that summarizes the details of the chosen service package, the validity period, the optional products and the total price to be pre-paid: (monthly fee of service package * number of months) + (sum of monthly fees of options * number of months).</a:t>
            </a:r>
          </a:p>
          <a:p>
            <a:endParaRPr lang="en-US" sz="1400" dirty="0"/>
          </a:p>
          <a:p>
            <a:r>
              <a:rPr lang="en-US" sz="1400" dirty="0"/>
              <a:t> If the </a:t>
            </a:r>
            <a:r>
              <a:rPr lang="en-US" sz="1400" dirty="0">
                <a:highlight>
                  <a:srgbClr val="C0C0C0"/>
                </a:highlight>
              </a:rPr>
              <a:t>user has already logged in</a:t>
            </a:r>
            <a:r>
              <a:rPr lang="en-US" sz="1400" dirty="0"/>
              <a:t>, the CONFIRMATION page displays a </a:t>
            </a:r>
            <a:r>
              <a:rPr lang="en-US" sz="1400" dirty="0">
                <a:highlight>
                  <a:srgbClr val="00FFFF"/>
                </a:highlight>
              </a:rPr>
              <a:t>BUY button</a:t>
            </a:r>
            <a:r>
              <a:rPr lang="en-US" sz="1400" dirty="0"/>
              <a:t>. If the </a:t>
            </a:r>
            <a:r>
              <a:rPr lang="en-US" sz="1400" dirty="0">
                <a:highlight>
                  <a:srgbClr val="C0C0C0"/>
                </a:highlight>
              </a:rPr>
              <a:t>user has not logged in</a:t>
            </a:r>
            <a:r>
              <a:rPr lang="en-US" sz="1400" dirty="0"/>
              <a:t>, the CONFIRMATION page displays </a:t>
            </a:r>
            <a:r>
              <a:rPr lang="en-US" sz="1400" dirty="0">
                <a:highlight>
                  <a:srgbClr val="00FFFF"/>
                </a:highlight>
              </a:rPr>
              <a:t>a link to the login page</a:t>
            </a:r>
            <a:r>
              <a:rPr lang="en-US" sz="1400" dirty="0"/>
              <a:t> and a </a:t>
            </a:r>
            <a:r>
              <a:rPr lang="en-US" sz="1400" dirty="0">
                <a:highlight>
                  <a:srgbClr val="00FFFF"/>
                </a:highlight>
              </a:rPr>
              <a:t>link to the REGISTRATION page</a:t>
            </a:r>
            <a:r>
              <a:rPr lang="en-US" sz="1400" dirty="0"/>
              <a:t>. After either </a:t>
            </a:r>
            <a:r>
              <a:rPr lang="en-US" sz="1400" dirty="0">
                <a:highlight>
                  <a:srgbClr val="C0C0C0"/>
                </a:highlight>
              </a:rPr>
              <a:t>logging in or registering</a:t>
            </a:r>
            <a:r>
              <a:rPr lang="en-US" sz="1400" dirty="0"/>
              <a:t> and immediately logging in, the </a:t>
            </a:r>
            <a:r>
              <a:rPr lang="en-US" sz="1400" dirty="0">
                <a:highlight>
                  <a:srgbClr val="00FF00"/>
                </a:highlight>
              </a:rPr>
              <a:t>CONFIRMATION page</a:t>
            </a:r>
            <a:r>
              <a:rPr lang="en-US" sz="1400" dirty="0"/>
              <a:t> is redisplayed with </a:t>
            </a:r>
            <a:r>
              <a:rPr lang="en-US" sz="1400" dirty="0">
                <a:highlight>
                  <a:srgbClr val="00FFFF"/>
                </a:highlight>
              </a:rPr>
              <a:t>all the confirmed details</a:t>
            </a:r>
            <a:r>
              <a:rPr lang="en-US" sz="1400" dirty="0"/>
              <a:t> and the </a:t>
            </a:r>
            <a:r>
              <a:rPr lang="en-US" sz="1400" dirty="0">
                <a:highlight>
                  <a:srgbClr val="00FFFF"/>
                </a:highlight>
              </a:rPr>
              <a:t>BUY button</a:t>
            </a:r>
            <a:r>
              <a:rPr lang="en-US" sz="1400" dirty="0"/>
              <a:t>. </a:t>
            </a:r>
          </a:p>
          <a:p>
            <a:endParaRPr lang="en-US" sz="1400" dirty="0"/>
          </a:p>
          <a:p>
            <a:r>
              <a:rPr lang="en-US" sz="1400" dirty="0"/>
              <a:t>When </a:t>
            </a:r>
            <a:r>
              <a:rPr lang="en-US" sz="1400" dirty="0">
                <a:highlight>
                  <a:srgbClr val="C0C0C0"/>
                </a:highlight>
              </a:rPr>
              <a:t>the user presses the </a:t>
            </a:r>
            <a:r>
              <a:rPr lang="en-US" sz="1400" dirty="0">
                <a:highlight>
                  <a:srgbClr val="00FFFF"/>
                </a:highlight>
              </a:rPr>
              <a:t>BUY button</a:t>
            </a:r>
            <a:r>
              <a:rPr lang="en-US" sz="1400" dirty="0"/>
              <a:t>, an </a:t>
            </a:r>
            <a:r>
              <a:rPr lang="en-US" sz="1400" dirty="0">
                <a:highlight>
                  <a:srgbClr val="FFFF00"/>
                </a:highlight>
              </a:rPr>
              <a:t>order is created</a:t>
            </a:r>
            <a:r>
              <a:rPr lang="en-US" sz="1400" dirty="0"/>
              <a:t>. The order has an ID and a date and hour of creation. It is associated with the user and with the service package, its validity period and the chosen optional products. It also contains the total value (as in the CONFIRMATION page) and the start date of the subscription. After creating the order, </a:t>
            </a:r>
            <a:r>
              <a:rPr lang="en-US" sz="1400" dirty="0">
                <a:highlight>
                  <a:srgbClr val="FFFF00"/>
                </a:highlight>
              </a:rPr>
              <a:t>the application bills the customer by calling an external service</a:t>
            </a:r>
            <a:r>
              <a:rPr lang="en-US" sz="1400" dirty="0"/>
              <a:t>. If </a:t>
            </a:r>
            <a:r>
              <a:rPr lang="en-US" sz="1400" dirty="0">
                <a:highlight>
                  <a:srgbClr val="C0C0C0"/>
                </a:highlight>
              </a:rPr>
              <a:t>the external service accepts the billing</a:t>
            </a:r>
            <a:r>
              <a:rPr lang="en-US" sz="1400" dirty="0"/>
              <a:t>, the order is marked as valid and a </a:t>
            </a:r>
            <a:r>
              <a:rPr lang="en-US" sz="1400" dirty="0">
                <a:highlight>
                  <a:srgbClr val="FFFF00"/>
                </a:highlight>
              </a:rPr>
              <a:t>service activation schedule is created for the user</a:t>
            </a:r>
            <a:r>
              <a:rPr lang="en-US" sz="1400" dirty="0"/>
              <a:t>. A service activation schedule is a record of the services and optional products to activate for the user with their date of activation and date of deactivation.</a:t>
            </a:r>
          </a:p>
          <a:p>
            <a:endParaRPr lang="en-US" sz="1400" dirty="0"/>
          </a:p>
          <a:p>
            <a:r>
              <a:rPr lang="en-US" sz="1400" dirty="0"/>
              <a:t>If </a:t>
            </a:r>
            <a:r>
              <a:rPr lang="en-US" sz="1400" dirty="0">
                <a:highlight>
                  <a:srgbClr val="C0C0C0"/>
                </a:highlight>
              </a:rPr>
              <a:t>the external service rejects the billing</a:t>
            </a:r>
            <a:r>
              <a:rPr lang="en-US" sz="1400" dirty="0"/>
              <a:t>, the order is put in the rejected status and the </a:t>
            </a:r>
            <a:r>
              <a:rPr lang="en-US" sz="1400" dirty="0">
                <a:highlight>
                  <a:srgbClr val="FFFF00"/>
                </a:highlight>
              </a:rPr>
              <a:t>user is flagged as insolvent</a:t>
            </a:r>
            <a:r>
              <a:rPr lang="en-US" sz="1400" dirty="0"/>
              <a:t>. When an insolvent user logs in, the </a:t>
            </a:r>
            <a:r>
              <a:rPr lang="en-US" sz="1400" dirty="0">
                <a:highlight>
                  <a:srgbClr val="00FF00"/>
                </a:highlight>
              </a:rPr>
              <a:t>home page</a:t>
            </a:r>
            <a:r>
              <a:rPr lang="en-US" sz="1400" dirty="0"/>
              <a:t> also </a:t>
            </a:r>
            <a:r>
              <a:rPr lang="en-US" sz="1400" dirty="0">
                <a:highlight>
                  <a:srgbClr val="00FFFF"/>
                </a:highlight>
              </a:rPr>
              <a:t>contains the list of rejected orders</a:t>
            </a:r>
            <a:r>
              <a:rPr lang="en-US" sz="1400" dirty="0"/>
              <a:t>. The </a:t>
            </a:r>
            <a:r>
              <a:rPr lang="en-US" sz="1400" dirty="0">
                <a:highlight>
                  <a:srgbClr val="C0C0C0"/>
                </a:highlight>
              </a:rPr>
              <a:t>user can select one of such orders</a:t>
            </a:r>
            <a:r>
              <a:rPr lang="en-US" sz="1400" dirty="0"/>
              <a:t>, access the </a:t>
            </a:r>
            <a:r>
              <a:rPr lang="en-US" sz="1400" dirty="0">
                <a:highlight>
                  <a:srgbClr val="00FF00"/>
                </a:highlight>
              </a:rPr>
              <a:t>CONFIRMATION page</a:t>
            </a:r>
            <a:r>
              <a:rPr lang="en-US" sz="1400" dirty="0"/>
              <a:t>, </a:t>
            </a:r>
            <a:r>
              <a:rPr lang="en-US" sz="1400" dirty="0">
                <a:highlight>
                  <a:srgbClr val="C0C0C0"/>
                </a:highlight>
              </a:rPr>
              <a:t>press</a:t>
            </a:r>
            <a:r>
              <a:rPr lang="en-US" sz="1400" dirty="0"/>
              <a:t> the </a:t>
            </a:r>
            <a:r>
              <a:rPr lang="en-US" sz="1400" dirty="0">
                <a:highlight>
                  <a:srgbClr val="00FFFF"/>
                </a:highlight>
              </a:rPr>
              <a:t>BUY button</a:t>
            </a:r>
            <a:r>
              <a:rPr lang="en-US" sz="1400" dirty="0"/>
              <a:t> and </a:t>
            </a:r>
            <a:r>
              <a:rPr lang="en-US" sz="1400" dirty="0">
                <a:highlight>
                  <a:srgbClr val="C0C0C0"/>
                </a:highlight>
              </a:rPr>
              <a:t>attempt the payment again</a:t>
            </a:r>
            <a:r>
              <a:rPr lang="en-US" sz="1400" dirty="0"/>
              <a:t>. When the </a:t>
            </a:r>
            <a:r>
              <a:rPr lang="en-US" sz="1400" dirty="0">
                <a:highlight>
                  <a:srgbClr val="C0C0C0"/>
                </a:highlight>
              </a:rPr>
              <a:t>same user causes three failed payments</a:t>
            </a:r>
            <a:r>
              <a:rPr lang="en-US" sz="1400" dirty="0"/>
              <a:t>, </a:t>
            </a:r>
            <a:r>
              <a:rPr lang="en-US" sz="1400" dirty="0">
                <a:highlight>
                  <a:srgbClr val="FFFF00"/>
                </a:highlight>
              </a:rPr>
              <a:t>an alert is created</a:t>
            </a:r>
            <a:r>
              <a:rPr lang="en-US" sz="1400" dirty="0"/>
              <a:t> in a dedicated auditing table, with the user Id, username, email, and the amount, date and time of the last rejection.</a:t>
            </a:r>
            <a:endParaRPr lang="it-IT" sz="1400" dirty="0"/>
          </a:p>
        </p:txBody>
      </p:sp>
      <p:sp>
        <p:nvSpPr>
          <p:cNvPr id="6" name="TextBox 5">
            <a:extLst>
              <a:ext uri="{FF2B5EF4-FFF2-40B4-BE49-F238E27FC236}">
                <a16:creationId xmlns:a16="http://schemas.microsoft.com/office/drawing/2014/main" id="{9D530D59-FBD8-FC12-7EF3-A00620B4B653}"/>
              </a:ext>
            </a:extLst>
          </p:cNvPr>
          <p:cNvSpPr txBox="1"/>
          <p:nvPr/>
        </p:nvSpPr>
        <p:spPr>
          <a:xfrm>
            <a:off x="7567920" y="494496"/>
            <a:ext cx="721223" cy="369332"/>
          </a:xfrm>
          <a:prstGeom prst="rect">
            <a:avLst/>
          </a:prstGeom>
          <a:noFill/>
        </p:spPr>
        <p:txBody>
          <a:bodyPr wrap="none" rtlCol="0">
            <a:spAutoFit/>
          </a:bodyPr>
          <a:lstStyle/>
          <a:p>
            <a:r>
              <a:rPr lang="it-IT" dirty="0">
                <a:highlight>
                  <a:srgbClr val="00FF00"/>
                </a:highlight>
              </a:rPr>
              <a:t>Pages</a:t>
            </a:r>
          </a:p>
        </p:txBody>
      </p:sp>
      <p:sp>
        <p:nvSpPr>
          <p:cNvPr id="7" name="TextBox 6">
            <a:extLst>
              <a:ext uri="{FF2B5EF4-FFF2-40B4-BE49-F238E27FC236}">
                <a16:creationId xmlns:a16="http://schemas.microsoft.com/office/drawing/2014/main" id="{20EEE78D-7F9C-A45A-44C7-BFDCA4D0F2F4}"/>
              </a:ext>
            </a:extLst>
          </p:cNvPr>
          <p:cNvSpPr txBox="1"/>
          <p:nvPr/>
        </p:nvSpPr>
        <p:spPr>
          <a:xfrm>
            <a:off x="8289143" y="494496"/>
            <a:ext cx="1381597" cy="369332"/>
          </a:xfrm>
          <a:prstGeom prst="rect">
            <a:avLst/>
          </a:prstGeom>
          <a:noFill/>
        </p:spPr>
        <p:txBody>
          <a:bodyPr wrap="none" rtlCol="0">
            <a:spAutoFit/>
          </a:bodyPr>
          <a:lstStyle/>
          <a:p>
            <a:r>
              <a:rPr lang="it-IT" dirty="0">
                <a:highlight>
                  <a:srgbClr val="00FFFF"/>
                </a:highlight>
              </a:rPr>
              <a:t>Components</a:t>
            </a:r>
          </a:p>
        </p:txBody>
      </p:sp>
      <p:sp>
        <p:nvSpPr>
          <p:cNvPr id="8" name="TextBox 7">
            <a:extLst>
              <a:ext uri="{FF2B5EF4-FFF2-40B4-BE49-F238E27FC236}">
                <a16:creationId xmlns:a16="http://schemas.microsoft.com/office/drawing/2014/main" id="{3148F1EF-AC1C-0735-FBC2-64973666A379}"/>
              </a:ext>
            </a:extLst>
          </p:cNvPr>
          <p:cNvSpPr txBox="1"/>
          <p:nvPr/>
        </p:nvSpPr>
        <p:spPr>
          <a:xfrm>
            <a:off x="9670740" y="494496"/>
            <a:ext cx="788999" cy="369332"/>
          </a:xfrm>
          <a:prstGeom prst="rect">
            <a:avLst/>
          </a:prstGeom>
          <a:noFill/>
        </p:spPr>
        <p:txBody>
          <a:bodyPr wrap="none" rtlCol="0">
            <a:spAutoFit/>
          </a:bodyPr>
          <a:lstStyle/>
          <a:p>
            <a:r>
              <a:rPr lang="it-IT" dirty="0">
                <a:highlight>
                  <a:srgbClr val="FFFF00"/>
                </a:highlight>
              </a:rPr>
              <a:t>Action</a:t>
            </a:r>
          </a:p>
        </p:txBody>
      </p:sp>
      <p:sp>
        <p:nvSpPr>
          <p:cNvPr id="9" name="TextBox 8">
            <a:extLst>
              <a:ext uri="{FF2B5EF4-FFF2-40B4-BE49-F238E27FC236}">
                <a16:creationId xmlns:a16="http://schemas.microsoft.com/office/drawing/2014/main" id="{7C2A2DAD-2DB9-9CD2-1670-0628AFE81047}"/>
              </a:ext>
            </a:extLst>
          </p:cNvPr>
          <p:cNvSpPr txBox="1"/>
          <p:nvPr/>
        </p:nvSpPr>
        <p:spPr>
          <a:xfrm>
            <a:off x="10459739" y="494496"/>
            <a:ext cx="795282" cy="369332"/>
          </a:xfrm>
          <a:prstGeom prst="rect">
            <a:avLst/>
          </a:prstGeom>
          <a:noFill/>
        </p:spPr>
        <p:txBody>
          <a:bodyPr wrap="none" rtlCol="0">
            <a:spAutoFit/>
          </a:bodyPr>
          <a:lstStyle/>
          <a:p>
            <a:r>
              <a:rPr lang="it-IT" dirty="0">
                <a:highlight>
                  <a:srgbClr val="C0C0C0"/>
                </a:highlight>
              </a:rPr>
              <a:t>Events</a:t>
            </a:r>
          </a:p>
        </p:txBody>
      </p:sp>
    </p:spTree>
    <p:extLst>
      <p:ext uri="{BB962C8B-B14F-4D97-AF65-F5344CB8AC3E}">
        <p14:creationId xmlns:p14="http://schemas.microsoft.com/office/powerpoint/2010/main" val="6919310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7B8044-0D27-B096-E208-5C3E6C2ECDDB}"/>
              </a:ext>
            </a:extLst>
          </p:cNvPr>
          <p:cNvSpPr>
            <a:spLocks noGrp="1"/>
          </p:cNvSpPr>
          <p:nvPr>
            <p:ph type="title"/>
          </p:nvPr>
        </p:nvSpPr>
        <p:spPr/>
        <p:txBody>
          <a:bodyPr/>
          <a:lstStyle/>
          <a:p>
            <a:r>
              <a:rPr lang="en-US" dirty="0"/>
              <a:t>Total Purchases per Package Validity Period Entity</a:t>
            </a:r>
          </a:p>
        </p:txBody>
      </p:sp>
      <p:sp>
        <p:nvSpPr>
          <p:cNvPr id="4" name="Rectangle 1">
            <a:extLst>
              <a:ext uri="{FF2B5EF4-FFF2-40B4-BE49-F238E27FC236}">
                <a16:creationId xmlns:a16="http://schemas.microsoft.com/office/drawing/2014/main" id="{D55C11E5-B677-EA10-28A8-54A23A8CD2A0}"/>
              </a:ext>
            </a:extLst>
          </p:cNvPr>
          <p:cNvSpPr>
            <a:spLocks noChangeArrowheads="1"/>
          </p:cNvSpPr>
          <p:nvPr/>
        </p:nvSpPr>
        <p:spPr bwMode="auto">
          <a:xfrm>
            <a:off x="862708" y="2090172"/>
            <a:ext cx="11061068"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total_purchases_per_package_validityperiod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"TotalPurchasesPerPackageValidityPeriodEntity.getAllPurchasesPerPackageValidityPeriod"</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p FROM </a:t>
            </a:r>
            <a:r>
              <a:rPr kumimoji="0" lang="en-US" altLang="en-US" sz="1000" b="0" i="0" u="none" strike="noStrike" cap="none" normalizeH="0" baseline="0" dirty="0" err="1">
                <a:ln>
                  <a:noFill/>
                </a:ln>
                <a:solidFill>
                  <a:srgbClr val="067D17"/>
                </a:solidFill>
                <a:effectLst/>
                <a:latin typeface="JetBrains Mono"/>
              </a:rPr>
              <a:t>TotalPurchasesPerPackageValidityPeriodEntity</a:t>
            </a:r>
            <a:r>
              <a:rPr kumimoji="0" lang="en-US" altLang="en-US" sz="1000" b="0" i="0" u="none" strike="noStrike" cap="none" normalizeH="0" baseline="0" dirty="0">
                <a:ln>
                  <a:noFill/>
                </a:ln>
                <a:solidFill>
                  <a:srgbClr val="067D17"/>
                </a:solidFill>
                <a:effectLst/>
                <a:latin typeface="JetBrains Mono"/>
              </a:rPr>
              <a:t> p"</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TotalPurchasesPerPackageValidityPeriodEntity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@ManyToOne</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periodId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PeriodEntity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associatedPeriod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total_purchases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totalPurchases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4633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9169C7-E5BA-0B23-1F45-E7BBA3287715}"/>
              </a:ext>
            </a:extLst>
          </p:cNvPr>
          <p:cNvSpPr>
            <a:spLocks noGrp="1"/>
          </p:cNvSpPr>
          <p:nvPr>
            <p:ph type="title"/>
          </p:nvPr>
        </p:nvSpPr>
        <p:spPr/>
        <p:txBody>
          <a:bodyPr/>
          <a:lstStyle/>
          <a:p>
            <a:r>
              <a:rPr lang="en-US" dirty="0"/>
              <a:t>Total Sales Per Package Entity</a:t>
            </a:r>
          </a:p>
        </p:txBody>
      </p:sp>
      <p:sp>
        <p:nvSpPr>
          <p:cNvPr id="4" name="Rectangle 1">
            <a:extLst>
              <a:ext uri="{FF2B5EF4-FFF2-40B4-BE49-F238E27FC236}">
                <a16:creationId xmlns:a16="http://schemas.microsoft.com/office/drawing/2014/main" id="{E056373E-A9C8-9AC8-CE60-A9C9F38DC108}"/>
              </a:ext>
            </a:extLst>
          </p:cNvPr>
          <p:cNvSpPr>
            <a:spLocks noChangeArrowheads="1"/>
          </p:cNvSpPr>
          <p:nvPr/>
        </p:nvSpPr>
        <p:spPr bwMode="auto">
          <a:xfrm>
            <a:off x="868680" y="1782396"/>
            <a:ext cx="10049256" cy="32932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total_sales_per_package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TotalSalesPerPackageEntity.getTotalSalesPerPackage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s FROM </a:t>
            </a:r>
            <a:r>
              <a:rPr kumimoji="0" lang="en-US" altLang="en-US" sz="1000" b="0" i="0" u="none" strike="noStrike" cap="none" normalizeH="0" baseline="0" dirty="0" err="1">
                <a:ln>
                  <a:noFill/>
                </a:ln>
                <a:solidFill>
                  <a:srgbClr val="067D17"/>
                </a:solidFill>
                <a:effectLst/>
                <a:latin typeface="JetBrains Mono"/>
              </a:rPr>
              <a:t>TotalSalesPerPackageEntity</a:t>
            </a:r>
            <a:r>
              <a:rPr kumimoji="0" lang="en-US" altLang="en-US" sz="1000" b="0" i="0" u="none" strike="noStrike" cap="none" normalizeH="0" baseline="0" dirty="0">
                <a:ln>
                  <a:noFill/>
                </a:ln>
                <a:solidFill>
                  <a:srgbClr val="067D17"/>
                </a:solidFill>
                <a:effectLst/>
                <a:latin typeface="JetBrains Mono"/>
              </a:rPr>
              <a:t> 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TotalSalesPerPackageEntity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@ManyToOne</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packageId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ServicePackageEntity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associatedPackage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totalsales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totalSales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totalsalesWithOptionalProduct</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totalSalesWithOptionalProduct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60063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5BF993-B540-7B3A-3501-A25528FC2E74}"/>
              </a:ext>
            </a:extLst>
          </p:cNvPr>
          <p:cNvSpPr>
            <a:spLocks noGrp="1"/>
          </p:cNvSpPr>
          <p:nvPr>
            <p:ph type="title"/>
          </p:nvPr>
        </p:nvSpPr>
        <p:spPr/>
        <p:txBody>
          <a:bodyPr/>
          <a:lstStyle/>
          <a:p>
            <a:r>
              <a:rPr lang="en-US" dirty="0"/>
              <a:t>User Entity</a:t>
            </a:r>
          </a:p>
        </p:txBody>
      </p:sp>
      <p:sp>
        <p:nvSpPr>
          <p:cNvPr id="4" name="Rectangle 1">
            <a:extLst>
              <a:ext uri="{FF2B5EF4-FFF2-40B4-BE49-F238E27FC236}">
                <a16:creationId xmlns:a16="http://schemas.microsoft.com/office/drawing/2014/main" id="{F17BC395-103D-94FE-31F6-0ECDB8089F83}"/>
              </a:ext>
            </a:extLst>
          </p:cNvPr>
          <p:cNvSpPr>
            <a:spLocks noChangeArrowheads="1"/>
          </p:cNvSpPr>
          <p:nvPr/>
        </p:nvSpPr>
        <p:spPr bwMode="auto">
          <a:xfrm>
            <a:off x="895023" y="1256467"/>
            <a:ext cx="10401953" cy="56015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"users"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UserEntity.checkCredentials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u FROM </a:t>
            </a:r>
            <a:r>
              <a:rPr kumimoji="0" lang="en-US" altLang="en-US" sz="1000" b="0" i="0" u="none" strike="noStrike" cap="none" normalizeH="0" baseline="0" dirty="0" err="1">
                <a:ln>
                  <a:noFill/>
                </a:ln>
                <a:solidFill>
                  <a:srgbClr val="067D17"/>
                </a:solidFill>
                <a:effectLst/>
                <a:latin typeface="JetBrains Mono"/>
              </a:rPr>
              <a:t>UserEntity</a:t>
            </a:r>
            <a:r>
              <a:rPr kumimoji="0" lang="en-US" altLang="en-US" sz="1000" b="0" i="0" u="none" strike="noStrike" cap="none" normalizeH="0" baseline="0" dirty="0">
                <a:ln>
                  <a:noFill/>
                </a:ln>
                <a:solidFill>
                  <a:srgbClr val="067D17"/>
                </a:solidFill>
                <a:effectLst/>
                <a:latin typeface="JetBrains Mono"/>
              </a:rPr>
              <a:t> u WHERE </a:t>
            </a:r>
            <a:r>
              <a:rPr kumimoji="0" lang="en-US" altLang="en-US" sz="1000" b="0" i="0" u="none" strike="noStrike" cap="none" normalizeH="0" baseline="0" dirty="0" err="1">
                <a:ln>
                  <a:noFill/>
                </a:ln>
                <a:solidFill>
                  <a:srgbClr val="067D17"/>
                </a:solidFill>
                <a:effectLst/>
                <a:latin typeface="JetBrains Mono"/>
              </a:rPr>
              <a:t>u.username</a:t>
            </a:r>
            <a:r>
              <a:rPr kumimoji="0" lang="en-US" altLang="en-US" sz="1000" b="0" i="0" u="none" strike="noStrike" cap="none" normalizeH="0" baseline="0" dirty="0">
                <a:ln>
                  <a:noFill/>
                </a:ln>
                <a:solidFill>
                  <a:srgbClr val="067D17"/>
                </a:solidFill>
                <a:effectLst/>
                <a:latin typeface="JetBrains Mono"/>
              </a:rPr>
              <a:t> = :username AND </a:t>
            </a:r>
            <a:r>
              <a:rPr kumimoji="0" lang="en-US" altLang="en-US" sz="1000" b="0" i="0" u="none" strike="noStrike" cap="none" normalizeH="0" baseline="0" dirty="0" err="1">
                <a:ln>
                  <a:noFill/>
                </a:ln>
                <a:solidFill>
                  <a:srgbClr val="067D17"/>
                </a:solidFill>
                <a:effectLst/>
                <a:latin typeface="JetBrains Mono"/>
              </a:rPr>
              <a:t>u.password</a:t>
            </a:r>
            <a:r>
              <a:rPr kumimoji="0" lang="en-US" altLang="en-US" sz="1000" b="0" i="0" u="none" strike="noStrike" cap="none" normalizeH="0" baseline="0" dirty="0">
                <a:ln>
                  <a:noFill/>
                </a:ln>
                <a:solidFill>
                  <a:srgbClr val="067D17"/>
                </a:solidFill>
                <a:effectLst/>
                <a:latin typeface="JetBrains Mono"/>
              </a:rPr>
              <a:t> = :password"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UserEntity.findByEmail</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u FROM </a:t>
            </a:r>
            <a:r>
              <a:rPr kumimoji="0" lang="en-US" altLang="en-US" sz="1000" b="0" i="0" u="none" strike="noStrike" cap="none" normalizeH="0" baseline="0" dirty="0" err="1">
                <a:ln>
                  <a:noFill/>
                </a:ln>
                <a:solidFill>
                  <a:srgbClr val="067D17"/>
                </a:solidFill>
                <a:effectLst/>
                <a:latin typeface="JetBrains Mono"/>
              </a:rPr>
              <a:t>UserEntity</a:t>
            </a:r>
            <a:r>
              <a:rPr kumimoji="0" lang="en-US" altLang="en-US" sz="1000" b="0" i="0" u="none" strike="noStrike" cap="none" normalizeH="0" baseline="0" dirty="0">
                <a:ln>
                  <a:noFill/>
                </a:ln>
                <a:solidFill>
                  <a:srgbClr val="067D17"/>
                </a:solidFill>
                <a:effectLst/>
                <a:latin typeface="JetBrains Mono"/>
              </a:rPr>
              <a:t> u WHERE </a:t>
            </a:r>
            <a:r>
              <a:rPr kumimoji="0" lang="en-US" altLang="en-US" sz="1000" b="0" i="0" u="none" strike="noStrike" cap="none" normalizeH="0" baseline="0" dirty="0" err="1">
                <a:ln>
                  <a:noFill/>
                </a:ln>
                <a:solidFill>
                  <a:srgbClr val="067D17"/>
                </a:solidFill>
                <a:effectLst/>
                <a:latin typeface="JetBrains Mono"/>
              </a:rPr>
              <a:t>u.email</a:t>
            </a:r>
            <a:r>
              <a:rPr kumimoji="0" lang="en-US" altLang="en-US" sz="1000" b="0" i="0" u="none" strike="noStrike" cap="none" normalizeH="0" baseline="0" dirty="0">
                <a:ln>
                  <a:noFill/>
                </a:ln>
                <a:solidFill>
                  <a:srgbClr val="067D17"/>
                </a:solidFill>
                <a:effectLst/>
                <a:latin typeface="JetBrains Mono"/>
              </a:rPr>
              <a:t> = :email"</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UserEntity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"username"</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 length=</a:t>
            </a:r>
            <a:r>
              <a:rPr kumimoji="0" lang="en-US" altLang="en-US" sz="1000" b="0" i="0" u="none" strike="noStrike" cap="none" normalizeH="0" baseline="0" dirty="0">
                <a:ln>
                  <a:noFill/>
                </a:ln>
                <a:solidFill>
                  <a:srgbClr val="1750EB"/>
                </a:solidFill>
                <a:effectLst/>
                <a:latin typeface="JetBrains Mono"/>
              </a:rPr>
              <a:t>64</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String </a:t>
            </a:r>
            <a:r>
              <a:rPr kumimoji="0" lang="en-US" altLang="en-US" sz="1000" b="0" i="0" u="none" strike="noStrike" cap="none" normalizeH="0" baseline="0" dirty="0">
                <a:ln>
                  <a:noFill/>
                </a:ln>
                <a:solidFill>
                  <a:srgbClr val="871094"/>
                </a:solidFill>
                <a:effectLst/>
                <a:latin typeface="JetBrains Mono"/>
              </a:rPr>
              <a:t>username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"password"</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 length=</a:t>
            </a:r>
            <a:r>
              <a:rPr kumimoji="0" lang="en-US" altLang="en-US" sz="1000" b="0" i="0" u="none" strike="noStrike" cap="none" normalizeH="0" baseline="0" dirty="0">
                <a:ln>
                  <a:noFill/>
                </a:ln>
                <a:solidFill>
                  <a:srgbClr val="1750EB"/>
                </a:solidFill>
                <a:effectLst/>
                <a:latin typeface="JetBrains Mono"/>
              </a:rPr>
              <a:t>64</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String </a:t>
            </a:r>
            <a:r>
              <a:rPr kumimoji="0" lang="en-US" altLang="en-US" sz="1000" b="0" i="0" u="none" strike="noStrike" cap="none" normalizeH="0" baseline="0" dirty="0">
                <a:ln>
                  <a:noFill/>
                </a:ln>
                <a:solidFill>
                  <a:srgbClr val="871094"/>
                </a:solidFill>
                <a:effectLst/>
                <a:latin typeface="JetBrains Mono"/>
              </a:rPr>
              <a:t>password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"email"</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 length=</a:t>
            </a:r>
            <a:r>
              <a:rPr kumimoji="0" lang="en-US" altLang="en-US" sz="1000" b="0" i="0" u="none" strike="noStrike" cap="none" normalizeH="0" baseline="0" dirty="0">
                <a:ln>
                  <a:noFill/>
                </a:ln>
                <a:solidFill>
                  <a:srgbClr val="1750EB"/>
                </a:solidFill>
                <a:effectLst/>
                <a:latin typeface="JetBrains Mono"/>
              </a:rPr>
              <a:t>64</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String </a:t>
            </a:r>
            <a:r>
              <a:rPr kumimoji="0" lang="en-US" altLang="en-US" sz="1000" b="0" i="0" u="none" strike="noStrike" cap="none" normalizeH="0" baseline="0" dirty="0">
                <a:ln>
                  <a:noFill/>
                </a:ln>
                <a:solidFill>
                  <a:srgbClr val="871094"/>
                </a:solidFill>
                <a:effectLst/>
                <a:latin typeface="JetBrains Mono"/>
              </a:rPr>
              <a:t>email</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isInsolvent</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33B3"/>
                </a:solidFill>
                <a:effectLst/>
                <a:latin typeface="JetBrains Mono"/>
              </a:rPr>
              <a:t>boolean</a:t>
            </a:r>
            <a:r>
              <a:rPr kumimoji="0" lang="en-US" altLang="en-US" sz="1000" b="0" i="0" u="none" strike="noStrike" cap="none" normalizeH="0" baseline="0" dirty="0">
                <a:ln>
                  <a:noFill/>
                </a:ln>
                <a:solidFill>
                  <a:srgbClr val="0033B3"/>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isInsolvent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FailedAttempts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failedAttempts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@OneToOne</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relatedUser</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ALL</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AlertEntity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871094"/>
                </a:solidFill>
                <a:effectLst/>
                <a:latin typeface="JetBrains Mono"/>
              </a:rPr>
              <a:t>alert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@OneToMany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"user"</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 )</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OrderEntity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orderEntities</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@OneToMany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"user"</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 )</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InsolventUsersEntity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associatedInsolventUser</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86104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9B89C5-3CE7-6FAA-5DAE-A14A3FA37C24}"/>
              </a:ext>
            </a:extLst>
          </p:cNvPr>
          <p:cNvSpPr>
            <a:spLocks noGrp="1"/>
          </p:cNvSpPr>
          <p:nvPr>
            <p:ph type="title"/>
          </p:nvPr>
        </p:nvSpPr>
        <p:spPr>
          <a:xfrm>
            <a:off x="838200" y="2766218"/>
            <a:ext cx="10515600" cy="1325563"/>
          </a:xfrm>
        </p:spPr>
        <p:txBody>
          <a:bodyPr>
            <a:normAutofit/>
          </a:bodyPr>
          <a:lstStyle/>
          <a:p>
            <a:pPr algn="ctr"/>
            <a:r>
              <a:rPr lang="en-GB" sz="2800" b="1" dirty="0">
                <a:effectLst/>
                <a:latin typeface="Arial" panose="020B0604020202020204" pitchFamily="34" charset="0"/>
                <a:ea typeface="Calibri" panose="020F0502020204030204" pitchFamily="34" charset="0"/>
                <a:cs typeface="Arial" panose="020B0604020202020204" pitchFamily="34" charset="0"/>
              </a:rPr>
              <a:t>List of components</a:t>
            </a:r>
            <a:endParaRPr lang="en-US" sz="6000" dirty="0"/>
          </a:p>
        </p:txBody>
      </p:sp>
    </p:spTree>
    <p:extLst>
      <p:ext uri="{BB962C8B-B14F-4D97-AF65-F5344CB8AC3E}">
        <p14:creationId xmlns:p14="http://schemas.microsoft.com/office/powerpoint/2010/main" val="14065633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9A2AB85C-3133-7E4C-7434-E72E01D9EC8E}"/>
              </a:ext>
            </a:extLst>
          </p:cNvPr>
          <p:cNvSpPr txBox="1"/>
          <p:nvPr/>
        </p:nvSpPr>
        <p:spPr>
          <a:xfrm>
            <a:off x="1063691" y="781152"/>
            <a:ext cx="5032310" cy="1754326"/>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User Views (Client Tier)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buyservice.html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confirmation.html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home.html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Index.html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payorder.html</a:t>
            </a:r>
          </a:p>
        </p:txBody>
      </p:sp>
      <p:sp>
        <p:nvSpPr>
          <p:cNvPr id="2" name="CasellaDiTesto 1">
            <a:extLst>
              <a:ext uri="{FF2B5EF4-FFF2-40B4-BE49-F238E27FC236}">
                <a16:creationId xmlns:a16="http://schemas.microsoft.com/office/drawing/2014/main" id="{19C356A2-0B5F-25F6-2B3D-EDB19C955BCB}"/>
              </a:ext>
            </a:extLst>
          </p:cNvPr>
          <p:cNvSpPr txBox="1"/>
          <p:nvPr/>
        </p:nvSpPr>
        <p:spPr>
          <a:xfrm>
            <a:off x="1063690" y="2919663"/>
            <a:ext cx="5032310" cy="120032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Employee Views (Client Tier)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home.html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index.html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sales.html</a:t>
            </a:r>
          </a:p>
        </p:txBody>
      </p:sp>
      <p:sp>
        <p:nvSpPr>
          <p:cNvPr id="3" name="CasellaDiTesto 2">
            <a:extLst>
              <a:ext uri="{FF2B5EF4-FFF2-40B4-BE49-F238E27FC236}">
                <a16:creationId xmlns:a16="http://schemas.microsoft.com/office/drawing/2014/main" id="{7B2DA4F0-B680-B228-2BE0-A15F841A2584}"/>
              </a:ext>
            </a:extLst>
          </p:cNvPr>
          <p:cNvSpPr txBox="1"/>
          <p:nvPr/>
        </p:nvSpPr>
        <p:spPr>
          <a:xfrm>
            <a:off x="6096000" y="994611"/>
            <a:ext cx="5293895" cy="369331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Servlets (Web Tier)</a:t>
            </a: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AdminCreateOptionalServlet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AdminCreatePackageServlet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AdminHomePageServlet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AdminSalesServlet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BuyServicePageServlet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ConfirmationPageServlet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HomePageServlet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LoginEmployeeServlet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LoginServlet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LogoutServlet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PayOrderPageServlet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SignUpServlet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97037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F41DD-F2E4-2BA4-5075-9EC4899C51FC}"/>
              </a:ext>
            </a:extLst>
          </p:cNvPr>
          <p:cNvSpPr>
            <a:spLocks noGrp="1"/>
          </p:cNvSpPr>
          <p:nvPr>
            <p:ph type="title"/>
          </p:nvPr>
        </p:nvSpPr>
        <p:spPr/>
        <p:txBody>
          <a:bodyPr>
            <a:normAutofit/>
          </a:bodyPr>
          <a:lstStyle/>
          <a:p>
            <a:pPr marL="742950" lvl="1" indent="-285750" algn="ctr">
              <a:lnSpc>
                <a:spcPct val="107000"/>
              </a:lnSpc>
              <a:spcAft>
                <a:spcPts val="800"/>
              </a:spcAft>
            </a:pPr>
            <a:r>
              <a:rPr lang="en-GB" sz="2400" b="1" dirty="0">
                <a:effectLst/>
                <a:latin typeface="Arial" panose="020B0604020202020204" pitchFamily="34" charset="0"/>
                <a:ea typeface="Calibri" panose="020F0502020204030204" pitchFamily="34" charset="0"/>
                <a:cs typeface="Arial" panose="020B0604020202020204" pitchFamily="34" charset="0"/>
              </a:rPr>
              <a:t>EJBs (Business tier)</a:t>
            </a:r>
            <a:endParaRPr lang="en-GB"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7A593D3E-2949-83E2-E71B-FE6B82C0C644}"/>
              </a:ext>
            </a:extLst>
          </p:cNvPr>
          <p:cNvSpPr txBox="1"/>
          <p:nvPr/>
        </p:nvSpPr>
        <p:spPr>
          <a:xfrm>
            <a:off x="433137" y="2021305"/>
            <a:ext cx="5662863" cy="4154984"/>
          </a:xfrm>
          <a:prstGeom prst="rect">
            <a:avLst/>
          </a:prstGeom>
          <a:noFill/>
        </p:spPr>
        <p:txBody>
          <a:bodyPr wrap="square" rtlCol="0">
            <a:spAutoFit/>
          </a:bodyPr>
          <a:lstStyle/>
          <a:p>
            <a:pPr marL="285750" indent="-285750">
              <a:buFont typeface="Arial" panose="020B0604020202020204" pitchFamily="34" charset="0"/>
              <a:buChar char="•"/>
            </a:pPr>
            <a:r>
              <a:rPr lang="en-US" sz="1200" dirty="0" err="1">
                <a:latin typeface="Arial" panose="020B0604020202020204" pitchFamily="34" charset="0"/>
                <a:cs typeface="Arial" panose="020B0604020202020204" pitchFamily="34" charset="0"/>
              </a:rPr>
              <a:t>AlertService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lang="en-US" sz="1200" dirty="0">
                <a:latin typeface="Arial" panose="020B0604020202020204" pitchFamily="34" charset="0"/>
                <a:cs typeface="Arial" panose="020B0604020202020204" pitchFamily="34" charset="0"/>
              </a:rPr>
              <a:t>List&lt;</a:t>
            </a:r>
            <a:r>
              <a:rPr lang="en-US" sz="1200" dirty="0" err="1">
                <a:latin typeface="Arial" panose="020B0604020202020204" pitchFamily="34" charset="0"/>
                <a:cs typeface="Arial" panose="020B0604020202020204" pitchFamily="34" charset="0"/>
              </a:rPr>
              <a:t>AlertEntity</a:t>
            </a:r>
            <a:r>
              <a:rPr lang="en-US" sz="1200" dirty="0">
                <a:latin typeface="Arial" panose="020B0604020202020204" pitchFamily="34" charset="0"/>
                <a:cs typeface="Arial" panose="020B0604020202020204" pitchFamily="34" charset="0"/>
              </a:rPr>
              <a:t>&gt; </a:t>
            </a:r>
            <a:r>
              <a:rPr lang="en-US" sz="1200" dirty="0" err="1">
                <a:latin typeface="Arial" panose="020B0604020202020204" pitchFamily="34" charset="0"/>
                <a:cs typeface="Arial" panose="020B0604020202020204" pitchFamily="34" charset="0"/>
              </a:rPr>
              <a:t>getAlerts</a:t>
            </a:r>
            <a:endParaRPr lang="en-US" sz="1200" dirty="0">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r>
              <a:rPr lang="en-US" sz="1200" dirty="0">
                <a:latin typeface="Arial" panose="020B0604020202020204" pitchFamily="34" charset="0"/>
                <a:cs typeface="Arial" panose="020B0604020202020204" pitchFamily="34" charset="0"/>
              </a:rPr>
              <a:t>void </a:t>
            </a:r>
            <a:r>
              <a:rPr lang="en-US" sz="1200" dirty="0" err="1">
                <a:latin typeface="Arial" panose="020B0604020202020204" pitchFamily="34" charset="0"/>
                <a:cs typeface="Arial" panose="020B0604020202020204" pitchFamily="34" charset="0"/>
              </a:rPr>
              <a:t>persistAlert</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AlertEntity</a:t>
            </a:r>
            <a:r>
              <a:rPr lang="en-US" sz="1200" dirty="0">
                <a:latin typeface="Arial" panose="020B0604020202020204" pitchFamily="34" charset="0"/>
                <a:cs typeface="Arial" panose="020B0604020202020204" pitchFamily="34" charset="0"/>
              </a:rPr>
              <a:t> alert)</a:t>
            </a:r>
          </a:p>
          <a:p>
            <a:pPr marL="285750" indent="-285750">
              <a:buFont typeface="Arial" panose="020B0604020202020204" pitchFamily="34" charset="0"/>
              <a:buChar char="•"/>
            </a:pPr>
            <a:r>
              <a:rPr lang="en-US" sz="1200" dirty="0" err="1">
                <a:latin typeface="Arial" panose="020B0604020202020204" pitchFamily="34" charset="0"/>
                <a:cs typeface="Arial" panose="020B0604020202020204" pitchFamily="34" charset="0"/>
              </a:rPr>
              <a:t>EmployeeService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EmployeeEntity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checkCredentials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id, String password)</a:t>
            </a:r>
          </a:p>
          <a:p>
            <a:pPr marL="285750" indent="-285750">
              <a:buFont typeface="Arial" panose="020B0604020202020204" pitchFamily="34" charset="0"/>
              <a:buChar char="•"/>
            </a:pPr>
            <a:r>
              <a:rPr lang="en-US" sz="1200" dirty="0" err="1">
                <a:latin typeface="Arial" panose="020B0604020202020204" pitchFamily="34" charset="0"/>
                <a:cs typeface="Arial" panose="020B0604020202020204" pitchFamily="34" charset="0"/>
              </a:rPr>
              <a:t>OptionalProductService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ArrayList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getAllOptionalProducts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getOptionalProduct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productId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getListOptionalProducts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(List&lt;String&gt;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productIdList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persistOptionalProduct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err="1">
                <a:latin typeface="Arial" panose="020B0604020202020204" pitchFamily="34" charset="0"/>
                <a:cs typeface="Arial" panose="020B0604020202020204" pitchFamily="34" charset="0"/>
              </a:rPr>
              <a:t>OrderService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findOrderById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(int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persistOrder</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order)</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updateOrderOnState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order)</a:t>
            </a:r>
          </a:p>
          <a:p>
            <a:pPr marL="285750" indent="-285750">
              <a:buFont typeface="Arial" panose="020B0604020202020204" pitchFamily="34" charset="0"/>
              <a:buChar char="•"/>
            </a:pPr>
            <a:r>
              <a:rPr lang="en-US" sz="1200" dirty="0" err="1">
                <a:latin typeface="Arial" panose="020B0604020202020204" pitchFamily="34" charset="0"/>
                <a:cs typeface="Arial" panose="020B0604020202020204" pitchFamily="34" charset="0"/>
              </a:rPr>
              <a:t>PeriodService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getPeriodById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(int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persistPeriod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period)</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persistPeriods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ArrayList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validityPeriods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endParaRPr lang="en-US" sz="12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6AB88D09-EE61-127C-3900-D07BD62EE51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0428F061-7B5F-9D4A-1C17-8D62D0C7F53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E7AFADF-CD9C-E9FE-6E04-8156E7970A0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91B8680D-754D-404D-9AED-2FD6113B6E6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893D43F8-00CA-9331-99DF-1199DDE8058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11C153F2-A55E-C88E-D23D-63D8CE920EF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8E259C81-0B56-671C-AAB1-90B9D0277D7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8E720F65-BBA6-970E-CDBD-D788BDC1D03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0B466210-FE04-4621-9F05-C90CC1981C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0C885CE0-CBEE-B0EE-80CA-B8DC2856ED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906BEBD6-C487-59B9-A5EF-2427C81CE1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CasellaDiTesto 18">
            <a:extLst>
              <a:ext uri="{FF2B5EF4-FFF2-40B4-BE49-F238E27FC236}">
                <a16:creationId xmlns:a16="http://schemas.microsoft.com/office/drawing/2014/main" id="{6F124D99-7957-25D9-F47E-E41B31C4B798}"/>
              </a:ext>
            </a:extLst>
          </p:cNvPr>
          <p:cNvSpPr txBox="1"/>
          <p:nvPr/>
        </p:nvSpPr>
        <p:spPr>
          <a:xfrm>
            <a:off x="6096000" y="2021305"/>
            <a:ext cx="5662863" cy="3231654"/>
          </a:xfrm>
          <a:prstGeom prst="rect">
            <a:avLst/>
          </a:prstGeom>
          <a:noFill/>
        </p:spPr>
        <p:txBody>
          <a:bodyPr wrap="square" rtlCol="0">
            <a:spAutoFit/>
          </a:bodyPr>
          <a:lstStyle/>
          <a:p>
            <a:pPr marL="171450" indent="-171450">
              <a:buFont typeface="Arial" panose="020B0604020202020204" pitchFamily="34" charset="0"/>
              <a:buChar char="•"/>
            </a:pPr>
            <a:r>
              <a:rPr lang="en-US" sz="1200" dirty="0" err="1">
                <a:latin typeface="Arial" panose="020B0604020202020204" pitchFamily="34" charset="0"/>
                <a:cs typeface="Arial" panose="020B0604020202020204" pitchFamily="34" charset="0"/>
              </a:rPr>
              <a:t>ServicePackageService</a:t>
            </a:r>
            <a:r>
              <a:rPr lang="en-US" sz="1200"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ArrayList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getAllPackages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getPackageById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(int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packageId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persistServicePackage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p)</a:t>
            </a:r>
          </a:p>
          <a:p>
            <a:pPr marL="171450"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ServiceService</a:t>
            </a:r>
            <a:r>
              <a:rPr lang="en-US" altLang="en-US" sz="1200" dirty="0">
                <a:latin typeface="Arial" panose="020B0604020202020204" pitchFamily="34" charset="0"/>
                <a:cs typeface="Arial" panose="020B0604020202020204" pitchFamily="34" charset="0"/>
              </a:rPr>
              <a:t> (@Stateless)</a:t>
            </a:r>
          </a:p>
          <a:p>
            <a:pPr marL="914400" lvl="1" indent="-45720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ArrayList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getAllServices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914400" lvl="1" indent="-45720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914400" lvl="1" indent="-45720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getListServices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(List&lt;String&gt;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servicesList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checkCredentials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username, String password)</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findUserByUsername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username)</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findUserByEmail</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email)</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addNewUser</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username, String password, String email)</a:t>
            </a:r>
          </a:p>
          <a:p>
            <a:pPr marL="628650" lvl="1" indent="-171450">
              <a:buFont typeface="Courier New" panose="02070309020205020404" pitchFamily="49" charset="0"/>
              <a:buChar char="o"/>
            </a:pPr>
            <a:r>
              <a:rPr lang="en-US" altLang="en-US" sz="1200" dirty="0">
                <a:latin typeface="Arial" panose="020B0604020202020204" pitchFamily="34" charset="0"/>
                <a:cs typeface="Arial" panose="020B0604020202020204" pitchFamily="34" charset="0"/>
              </a:rPr>
              <a:t>void </a:t>
            </a:r>
            <a:r>
              <a:rPr lang="en-US" altLang="en-US" sz="1200" dirty="0" err="1">
                <a:latin typeface="Arial" panose="020B0604020202020204" pitchFamily="34" charset="0"/>
                <a:cs typeface="Arial" panose="020B0604020202020204" pitchFamily="34" charset="0"/>
              </a:rPr>
              <a:t>addFailedAttempts</a:t>
            </a:r>
            <a:r>
              <a:rPr lang="en-US" altLang="en-US" sz="1200" dirty="0">
                <a:latin typeface="Arial" panose="020B0604020202020204" pitchFamily="34" charset="0"/>
                <a:cs typeface="Arial" panose="020B0604020202020204" pitchFamily="34" charset="0"/>
              </a:rPr>
              <a:t>(</a:t>
            </a:r>
            <a:r>
              <a:rPr lang="en-US" altLang="en-US" sz="1200" dirty="0" err="1">
                <a:latin typeface="Arial" panose="020B0604020202020204" pitchFamily="34" charset="0"/>
                <a:cs typeface="Arial" panose="020B0604020202020204" pitchFamily="34" charset="0"/>
              </a:rPr>
              <a:t>UserEntity</a:t>
            </a:r>
            <a:r>
              <a:rPr lang="en-US" altLang="en-US" sz="1200" dirty="0">
                <a:latin typeface="Arial" panose="020B0604020202020204" pitchFamily="34" charset="0"/>
                <a:cs typeface="Arial" panose="020B0604020202020204" pitchFamily="34" charset="0"/>
              </a:rPr>
              <a:t> user)</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628650" lvl="1" indent="-171450">
              <a:buFont typeface="Courier New" panose="02070309020205020404" pitchFamily="49" charset="0"/>
              <a:buChar char="o"/>
            </a:pP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endParaRPr lang="en-US" sz="1200" dirty="0">
              <a:latin typeface="Arial" panose="020B0604020202020204" pitchFamily="34" charset="0"/>
              <a:cs typeface="Arial" panose="020B0604020202020204" pitchFamily="34" charset="0"/>
            </a:endParaRPr>
          </a:p>
        </p:txBody>
      </p:sp>
      <p:sp>
        <p:nvSpPr>
          <p:cNvPr id="20" name="Rectangle 13">
            <a:extLst>
              <a:ext uri="{FF2B5EF4-FFF2-40B4-BE49-F238E27FC236}">
                <a16:creationId xmlns:a16="http://schemas.microsoft.com/office/drawing/2014/main" id="{186828B3-A934-A8F2-8D47-7555442A08A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4">
            <a:extLst>
              <a:ext uri="{FF2B5EF4-FFF2-40B4-BE49-F238E27FC236}">
                <a16:creationId xmlns:a16="http://schemas.microsoft.com/office/drawing/2014/main" id="{41C3C11C-F75F-5E95-B7C8-A8C57647638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EC65847D-8EBA-9363-AECE-5D0BBD5C6AE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17">
            <a:extLst>
              <a:ext uri="{FF2B5EF4-FFF2-40B4-BE49-F238E27FC236}">
                <a16:creationId xmlns:a16="http://schemas.microsoft.com/office/drawing/2014/main" id="{DEFED0BF-8F6B-56EC-DD10-A45E92E945D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BBD8AC26-6E2F-5814-EA3E-4F08BA78804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D92324EA-3F1A-3328-2154-5E1D8A147CB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6317773C-7740-D514-AFE0-F0D90A736D4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1">
            <a:extLst>
              <a:ext uri="{FF2B5EF4-FFF2-40B4-BE49-F238E27FC236}">
                <a16:creationId xmlns:a16="http://schemas.microsoft.com/office/drawing/2014/main" id="{FF918DE6-F517-52BD-68FB-1F1ECE4DFAE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2">
            <a:extLst>
              <a:ext uri="{FF2B5EF4-FFF2-40B4-BE49-F238E27FC236}">
                <a16:creationId xmlns:a16="http://schemas.microsoft.com/office/drawing/2014/main" id="{835D3DA3-4FD1-BE2C-8DE8-6D9AC47025B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07235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F41DD-F2E4-2BA4-5075-9EC4899C51FC}"/>
              </a:ext>
            </a:extLst>
          </p:cNvPr>
          <p:cNvSpPr>
            <a:spLocks noGrp="1"/>
          </p:cNvSpPr>
          <p:nvPr>
            <p:ph type="title"/>
          </p:nvPr>
        </p:nvSpPr>
        <p:spPr/>
        <p:txBody>
          <a:bodyPr>
            <a:normAutofit/>
          </a:bodyPr>
          <a:lstStyle/>
          <a:p>
            <a:pPr marL="742950" lvl="1" indent="-285750" algn="ctr">
              <a:lnSpc>
                <a:spcPct val="107000"/>
              </a:lnSpc>
              <a:spcAft>
                <a:spcPts val="800"/>
              </a:spcAft>
            </a:pPr>
            <a:r>
              <a:rPr lang="en-GB" sz="2400" b="1" dirty="0">
                <a:effectLst/>
                <a:latin typeface="Arial" panose="020B0604020202020204" pitchFamily="34" charset="0"/>
                <a:ea typeface="Calibri" panose="020F0502020204030204" pitchFamily="34" charset="0"/>
                <a:cs typeface="Arial" panose="020B0604020202020204" pitchFamily="34" charset="0"/>
              </a:rPr>
              <a:t>EJBs (Materialized Views)</a:t>
            </a:r>
            <a:endParaRPr lang="en-GB"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7A593D3E-2949-83E2-E71B-FE6B82C0C644}"/>
              </a:ext>
            </a:extLst>
          </p:cNvPr>
          <p:cNvSpPr txBox="1"/>
          <p:nvPr/>
        </p:nvSpPr>
        <p:spPr>
          <a:xfrm>
            <a:off x="433137" y="2021305"/>
            <a:ext cx="5662863" cy="3416320"/>
          </a:xfrm>
          <a:prstGeom prst="rect">
            <a:avLst/>
          </a:prstGeom>
          <a:noFill/>
        </p:spPr>
        <p:txBody>
          <a:bodyPr wrap="square" rtlCol="0">
            <a:spAutoFit/>
          </a:bodyPr>
          <a:lstStyle/>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AverageSalesOptionalProductPerServicePackageService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914400" lvl="1" indent="-45720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AverageSalesOptionalProductPerServicePackageEntity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getAverageSales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BestSellerOptionalProductService</a:t>
            </a:r>
            <a:r>
              <a:rPr lang="en-US" altLang="en-US" sz="1200" dirty="0">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BestsellerOptionalProductEntity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getBestsellerProduct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InsolventUsersService</a:t>
            </a:r>
            <a:r>
              <a:rPr lang="en-US" altLang="en-US" sz="1200" dirty="0">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InsolventUsersEntity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getInsolventUsers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SuspendedOrdersService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SuspendedOrdersEntity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getSuspendedOrders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getTotalPurchasesPerPackage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TotalPurchasesPerPackageValidityPeriodService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TotalPurchasesPerPackageValidityPeriodEntity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getTotalPurchasesPerPackageValidityPeriod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TotalSalesPerPackageService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TotalSalesPerPackageEntity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getTotalSalesPerPackage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371600" lvl="2" indent="-457200">
              <a:buFont typeface="Courier New" panose="02070309020205020404" pitchFamily="49" charset="0"/>
              <a:buChar char="o"/>
            </a:pP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6AB88D09-EE61-127C-3900-D07BD62EE51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0428F061-7B5F-9D4A-1C17-8D62D0C7F53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E7AFADF-CD9C-E9FE-6E04-8156E7970A0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91B8680D-754D-404D-9AED-2FD6113B6E6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893D43F8-00CA-9331-99DF-1199DDE8058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11C153F2-A55E-C88E-D23D-63D8CE920EF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8E259C81-0B56-671C-AAB1-90B9D0277D7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8E720F65-BBA6-970E-CDBD-D788BDC1D03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0B466210-FE04-4621-9F05-C90CC1981C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0C885CE0-CBEE-B0EE-80CA-B8DC2856ED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906BEBD6-C487-59B9-A5EF-2427C81CE1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3">
            <a:extLst>
              <a:ext uri="{FF2B5EF4-FFF2-40B4-BE49-F238E27FC236}">
                <a16:creationId xmlns:a16="http://schemas.microsoft.com/office/drawing/2014/main" id="{186828B3-A934-A8F2-8D47-7555442A08A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4">
            <a:extLst>
              <a:ext uri="{FF2B5EF4-FFF2-40B4-BE49-F238E27FC236}">
                <a16:creationId xmlns:a16="http://schemas.microsoft.com/office/drawing/2014/main" id="{41C3C11C-F75F-5E95-B7C8-A8C57647638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EC65847D-8EBA-9363-AECE-5D0BBD5C6AE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17">
            <a:extLst>
              <a:ext uri="{FF2B5EF4-FFF2-40B4-BE49-F238E27FC236}">
                <a16:creationId xmlns:a16="http://schemas.microsoft.com/office/drawing/2014/main" id="{DEFED0BF-8F6B-56EC-DD10-A45E92E945D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BBD8AC26-6E2F-5814-EA3E-4F08BA78804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D92324EA-3F1A-3328-2154-5E1D8A147CB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6317773C-7740-D514-AFE0-F0D90A736D4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1">
            <a:extLst>
              <a:ext uri="{FF2B5EF4-FFF2-40B4-BE49-F238E27FC236}">
                <a16:creationId xmlns:a16="http://schemas.microsoft.com/office/drawing/2014/main" id="{FF918DE6-F517-52BD-68FB-1F1ECE4DFAE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2">
            <a:extLst>
              <a:ext uri="{FF2B5EF4-FFF2-40B4-BE49-F238E27FC236}">
                <a16:creationId xmlns:a16="http://schemas.microsoft.com/office/drawing/2014/main" id="{835D3DA3-4FD1-BE2C-8DE8-6D9AC47025B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CC33500-AC89-4716-6D40-2FBCD66B0F4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1B7CC3AE-36FE-EEA8-1EF4-4D585DC9C7E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B36C5E94-1706-E134-81A7-D367B0EA90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E39CB6CC-C09B-3418-4BFC-9807B95B2A8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5">
            <a:extLst>
              <a:ext uri="{FF2B5EF4-FFF2-40B4-BE49-F238E27FC236}">
                <a16:creationId xmlns:a16="http://schemas.microsoft.com/office/drawing/2014/main" id="{578C2051-F7F7-332B-24E4-5B4A660438A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6">
            <a:extLst>
              <a:ext uri="{FF2B5EF4-FFF2-40B4-BE49-F238E27FC236}">
                <a16:creationId xmlns:a16="http://schemas.microsoft.com/office/drawing/2014/main" id="{7FB3C424-4350-32B2-186B-F6932618872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7">
            <a:extLst>
              <a:ext uri="{FF2B5EF4-FFF2-40B4-BE49-F238E27FC236}">
                <a16:creationId xmlns:a16="http://schemas.microsoft.com/office/drawing/2014/main" id="{525CA420-F9D4-7868-D370-674DFBF850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8">
            <a:extLst>
              <a:ext uri="{FF2B5EF4-FFF2-40B4-BE49-F238E27FC236}">
                <a16:creationId xmlns:a16="http://schemas.microsoft.com/office/drawing/2014/main" id="{E2848ED0-E078-B193-AA43-9CEC5B68A95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70442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F41DD-F2E4-2BA4-5075-9EC4899C51FC}"/>
              </a:ext>
            </a:extLst>
          </p:cNvPr>
          <p:cNvSpPr>
            <a:spLocks noGrp="1"/>
          </p:cNvSpPr>
          <p:nvPr>
            <p:ph type="title"/>
          </p:nvPr>
        </p:nvSpPr>
        <p:spPr>
          <a:xfrm>
            <a:off x="838200" y="365125"/>
            <a:ext cx="5257800" cy="1325563"/>
          </a:xfrm>
        </p:spPr>
        <p:txBody>
          <a:bodyPr>
            <a:normAutofit/>
          </a:bodyPr>
          <a:lstStyle/>
          <a:p>
            <a:pPr marL="742950" lvl="1" indent="-285750" algn="ctr">
              <a:lnSpc>
                <a:spcPct val="107000"/>
              </a:lnSpc>
              <a:spcAft>
                <a:spcPts val="800"/>
              </a:spcAft>
            </a:pPr>
            <a:r>
              <a:rPr lang="en-GB" sz="2400" b="1" dirty="0">
                <a:effectLst/>
                <a:latin typeface="Arial" panose="020B0604020202020204" pitchFamily="34" charset="0"/>
                <a:ea typeface="Calibri" panose="020F0502020204030204" pitchFamily="34" charset="0"/>
                <a:cs typeface="Arial" panose="020B0604020202020204" pitchFamily="34" charset="0"/>
              </a:rPr>
              <a:t>Entities (Dat</a:t>
            </a:r>
            <a:r>
              <a:rPr lang="en-GB" sz="2400" b="1" dirty="0">
                <a:latin typeface="Arial" panose="020B0604020202020204" pitchFamily="34" charset="0"/>
                <a:ea typeface="Calibri" panose="020F0502020204030204" pitchFamily="34" charset="0"/>
                <a:cs typeface="Arial" panose="020B0604020202020204" pitchFamily="34" charset="0"/>
              </a:rPr>
              <a:t>a Tier)</a:t>
            </a:r>
            <a:endParaRPr lang="en-GB"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7A593D3E-2949-83E2-E71B-FE6B82C0C644}"/>
              </a:ext>
            </a:extLst>
          </p:cNvPr>
          <p:cNvSpPr txBox="1"/>
          <p:nvPr/>
        </p:nvSpPr>
        <p:spPr>
          <a:xfrm>
            <a:off x="433137" y="2021305"/>
            <a:ext cx="5662863" cy="1569660"/>
          </a:xfrm>
          <a:prstGeom prst="rect">
            <a:avLst/>
          </a:prstGeom>
          <a:noFill/>
        </p:spPr>
        <p:txBody>
          <a:bodyPr wrap="square" rtlCol="0">
            <a:spAutoFit/>
          </a:bodyPr>
          <a:lstStyle/>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AlertEntity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EmployeeEntity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OrderEntity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ServiceEntity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a:t>
            </a:r>
            <a:r>
              <a:rPr lang="en-US" altLang="en-US" sz="1200" dirty="0" err="1">
                <a:latin typeface="Arial" panose="020B0604020202020204" pitchFamily="34" charset="0"/>
                <a:cs typeface="Arial" panose="020B0604020202020204" pitchFamily="34" charset="0"/>
              </a:rPr>
              <a:t>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a:t>
            </a:r>
            <a:r>
              <a:rPr lang="en-US" altLang="en-US" sz="1200" dirty="0" err="1">
                <a:latin typeface="Arial" panose="020B0604020202020204" pitchFamily="34" charset="0"/>
                <a:cs typeface="Arial" panose="020B0604020202020204" pitchFamily="34" charset="0"/>
              </a:rPr>
              <a:t>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6AB88D09-EE61-127C-3900-D07BD62EE51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0428F061-7B5F-9D4A-1C17-8D62D0C7F53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E7AFADF-CD9C-E9FE-6E04-8156E7970A0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91B8680D-754D-404D-9AED-2FD6113B6E6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893D43F8-00CA-9331-99DF-1199DDE8058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11C153F2-A55E-C88E-D23D-63D8CE920EF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8E259C81-0B56-671C-AAB1-90B9D0277D7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8E720F65-BBA6-970E-CDBD-D788BDC1D03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0B466210-FE04-4621-9F05-C90CC1981C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0C885CE0-CBEE-B0EE-80CA-B8DC2856ED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906BEBD6-C487-59B9-A5EF-2427C81CE1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3">
            <a:extLst>
              <a:ext uri="{FF2B5EF4-FFF2-40B4-BE49-F238E27FC236}">
                <a16:creationId xmlns:a16="http://schemas.microsoft.com/office/drawing/2014/main" id="{186828B3-A934-A8F2-8D47-7555442A08A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4">
            <a:extLst>
              <a:ext uri="{FF2B5EF4-FFF2-40B4-BE49-F238E27FC236}">
                <a16:creationId xmlns:a16="http://schemas.microsoft.com/office/drawing/2014/main" id="{41C3C11C-F75F-5E95-B7C8-A8C57647638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EC65847D-8EBA-9363-AECE-5D0BBD5C6AE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17">
            <a:extLst>
              <a:ext uri="{FF2B5EF4-FFF2-40B4-BE49-F238E27FC236}">
                <a16:creationId xmlns:a16="http://schemas.microsoft.com/office/drawing/2014/main" id="{DEFED0BF-8F6B-56EC-DD10-A45E92E945D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BBD8AC26-6E2F-5814-EA3E-4F08BA78804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D92324EA-3F1A-3328-2154-5E1D8A147CB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6317773C-7740-D514-AFE0-F0D90A736D4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1">
            <a:extLst>
              <a:ext uri="{FF2B5EF4-FFF2-40B4-BE49-F238E27FC236}">
                <a16:creationId xmlns:a16="http://schemas.microsoft.com/office/drawing/2014/main" id="{FF918DE6-F517-52BD-68FB-1F1ECE4DFAE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2">
            <a:extLst>
              <a:ext uri="{FF2B5EF4-FFF2-40B4-BE49-F238E27FC236}">
                <a16:creationId xmlns:a16="http://schemas.microsoft.com/office/drawing/2014/main" id="{835D3DA3-4FD1-BE2C-8DE8-6D9AC47025B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CC33500-AC89-4716-6D40-2FBCD66B0F4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1B7CC3AE-36FE-EEA8-1EF4-4D585DC9C7E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B36C5E94-1706-E134-81A7-D367B0EA90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E39CB6CC-C09B-3418-4BFC-9807B95B2A8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5">
            <a:extLst>
              <a:ext uri="{FF2B5EF4-FFF2-40B4-BE49-F238E27FC236}">
                <a16:creationId xmlns:a16="http://schemas.microsoft.com/office/drawing/2014/main" id="{578C2051-F7F7-332B-24E4-5B4A660438A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6">
            <a:extLst>
              <a:ext uri="{FF2B5EF4-FFF2-40B4-BE49-F238E27FC236}">
                <a16:creationId xmlns:a16="http://schemas.microsoft.com/office/drawing/2014/main" id="{7FB3C424-4350-32B2-186B-F6932618872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7">
            <a:extLst>
              <a:ext uri="{FF2B5EF4-FFF2-40B4-BE49-F238E27FC236}">
                <a16:creationId xmlns:a16="http://schemas.microsoft.com/office/drawing/2014/main" id="{525CA420-F9D4-7868-D370-674DFBF850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8">
            <a:extLst>
              <a:ext uri="{FF2B5EF4-FFF2-40B4-BE49-F238E27FC236}">
                <a16:creationId xmlns:a16="http://schemas.microsoft.com/office/drawing/2014/main" id="{E2848ED0-E078-B193-AA43-9CEC5B68A95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Titolo 1">
            <a:extLst>
              <a:ext uri="{FF2B5EF4-FFF2-40B4-BE49-F238E27FC236}">
                <a16:creationId xmlns:a16="http://schemas.microsoft.com/office/drawing/2014/main" id="{66F75A0A-7AAF-C652-C853-9B57888C60E4}"/>
              </a:ext>
            </a:extLst>
          </p:cNvPr>
          <p:cNvSpPr txBox="1">
            <a:spLocks/>
          </p:cNvSpPr>
          <p:nvPr/>
        </p:nvSpPr>
        <p:spPr>
          <a:xfrm>
            <a:off x="6096000" y="365125"/>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lvl="1" indent="-285750" algn="ctr">
              <a:lnSpc>
                <a:spcPct val="107000"/>
              </a:lnSpc>
              <a:spcAft>
                <a:spcPts val="800"/>
              </a:spcAft>
            </a:pPr>
            <a:r>
              <a:rPr lang="en-GB" sz="2400" b="1" kern="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Entities (Materialized Views)</a:t>
            </a:r>
            <a:endParaRPr lang="en-GB" sz="2400" kern="0" dirty="0">
              <a:solidFill>
                <a:sysClr val="windowText" lastClr="000000"/>
              </a:solidFill>
              <a:latin typeface="Calibri" panose="020F0502020204030204" pitchFamily="34" charset="0"/>
              <a:ea typeface="Calibri" panose="020F0502020204030204" pitchFamily="34" charset="0"/>
              <a:cs typeface="Arial" panose="020B0604020202020204" pitchFamily="34" charset="0"/>
            </a:endParaRPr>
          </a:p>
        </p:txBody>
      </p:sp>
      <p:sp>
        <p:nvSpPr>
          <p:cNvPr id="34" name="CasellaDiTesto 33">
            <a:extLst>
              <a:ext uri="{FF2B5EF4-FFF2-40B4-BE49-F238E27FC236}">
                <a16:creationId xmlns:a16="http://schemas.microsoft.com/office/drawing/2014/main" id="{6370311B-B5BC-F0B0-43A8-AED9889F6065}"/>
              </a:ext>
            </a:extLst>
          </p:cNvPr>
          <p:cNvSpPr txBox="1"/>
          <p:nvPr/>
        </p:nvSpPr>
        <p:spPr>
          <a:xfrm>
            <a:off x="6096000" y="2021305"/>
            <a:ext cx="5662863" cy="1384995"/>
          </a:xfrm>
          <a:prstGeom prst="rect">
            <a:avLst/>
          </a:prstGeom>
          <a:noFill/>
        </p:spPr>
        <p:txBody>
          <a:bodyPr wrap="square" rtlCol="0">
            <a:spAutoFit/>
          </a:bodyPr>
          <a:lstStyle/>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AverageSalesOptionalProductPerServicePackageEntity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BestsellerOptionalProductEntity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InsolventUsersEntity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SuspendedOrdersEntity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TotalPurchasesPerPackageValidityPeriodEntity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TotalSalesPerPackageEntity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3397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Customer application: purchase of a service package (1)</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pic>
        <p:nvPicPr>
          <p:cNvPr id="7" name="Picture 6">
            <a:extLst>
              <a:ext uri="{FF2B5EF4-FFF2-40B4-BE49-F238E27FC236}">
                <a16:creationId xmlns:a16="http://schemas.microsoft.com/office/drawing/2014/main" id="{D3CC4E0F-A85A-2DD2-7D25-9BBCB51DCA4E}"/>
              </a:ext>
            </a:extLst>
          </p:cNvPr>
          <p:cNvPicPr>
            <a:picLocks noChangeAspect="1"/>
          </p:cNvPicPr>
          <p:nvPr/>
        </p:nvPicPr>
        <p:blipFill rotWithShape="1">
          <a:blip r:embed="rId2"/>
          <a:srcRect t="4256" b="2502"/>
          <a:stretch/>
        </p:blipFill>
        <p:spPr>
          <a:xfrm>
            <a:off x="838199" y="1542197"/>
            <a:ext cx="7411612" cy="4416521"/>
          </a:xfrm>
          <a:prstGeom prst="rect">
            <a:avLst/>
          </a:prstGeom>
        </p:spPr>
      </p:pic>
      <p:sp>
        <p:nvSpPr>
          <p:cNvPr id="8" name="TextBox 7">
            <a:extLst>
              <a:ext uri="{FF2B5EF4-FFF2-40B4-BE49-F238E27FC236}">
                <a16:creationId xmlns:a16="http://schemas.microsoft.com/office/drawing/2014/main" id="{490B7D2C-9A8A-AF8F-8A3D-C29EA1C52563}"/>
              </a:ext>
            </a:extLst>
          </p:cNvPr>
          <p:cNvSpPr txBox="1"/>
          <p:nvPr/>
        </p:nvSpPr>
        <p:spPr>
          <a:xfrm>
            <a:off x="8249811" y="1550419"/>
            <a:ext cx="3578249" cy="5078313"/>
          </a:xfrm>
          <a:prstGeom prst="rect">
            <a:avLst/>
          </a:prstGeom>
          <a:noFill/>
        </p:spPr>
        <p:txBody>
          <a:bodyPr wrap="square" rtlCol="0">
            <a:spAutoFit/>
          </a:bodyPr>
          <a:lstStyle/>
          <a:p>
            <a:r>
              <a:rPr lang="it-IT" b="1" dirty="0"/>
              <a:t>IMPLEMENTATION NOTES:</a:t>
            </a:r>
          </a:p>
          <a:p>
            <a:endParaRPr lang="it-IT" dirty="0"/>
          </a:p>
          <a:p>
            <a:pPr algn="just"/>
            <a:r>
              <a:rPr lang="it-IT" sz="1600" dirty="0"/>
              <a:t>The </a:t>
            </a:r>
            <a:r>
              <a:rPr lang="it-IT" sz="1600" b="1" i="1" dirty="0" err="1"/>
              <a:t>BuyServicePackage</a:t>
            </a:r>
            <a:r>
              <a:rPr lang="it-IT" sz="1600" dirty="0"/>
              <a:t> controller </a:t>
            </a:r>
            <a:r>
              <a:rPr lang="it-IT" sz="1600" dirty="0" err="1"/>
              <a:t>needs</a:t>
            </a:r>
            <a:r>
              <a:rPr lang="it-IT" sz="1600" dirty="0"/>
              <a:t> to be </a:t>
            </a:r>
            <a:r>
              <a:rPr lang="it-IT" sz="1600" dirty="0" err="1"/>
              <a:t>called</a:t>
            </a:r>
            <a:r>
              <a:rPr lang="it-IT" sz="1600" dirty="0"/>
              <a:t> </a:t>
            </a:r>
            <a:r>
              <a:rPr lang="it-IT" sz="1600" dirty="0" err="1"/>
              <a:t>twice</a:t>
            </a:r>
            <a:r>
              <a:rPr lang="it-IT" sz="1600" dirty="0"/>
              <a:t>.</a:t>
            </a:r>
          </a:p>
          <a:p>
            <a:pPr algn="just"/>
            <a:endParaRPr lang="it-IT" sz="1600" dirty="0"/>
          </a:p>
          <a:p>
            <a:pPr algn="just"/>
            <a:r>
              <a:rPr lang="it-IT" sz="1600" dirty="0"/>
              <a:t>At the first time, all the service packages are </a:t>
            </a:r>
            <a:r>
              <a:rPr lang="it-IT" sz="1600" dirty="0" err="1"/>
              <a:t>retrieved</a:t>
            </a:r>
            <a:r>
              <a:rPr lang="it-IT" sz="1600" dirty="0"/>
              <a:t> and </a:t>
            </a:r>
            <a:r>
              <a:rPr lang="it-IT" sz="1600" dirty="0" err="1"/>
              <a:t>sent</a:t>
            </a:r>
            <a:r>
              <a:rPr lang="it-IT" sz="1600" dirty="0"/>
              <a:t> to the </a:t>
            </a:r>
            <a:r>
              <a:rPr lang="it-IT" sz="1600" b="1" dirty="0"/>
              <a:t>buyservice.html </a:t>
            </a:r>
            <a:r>
              <a:rPr lang="it-IT" sz="1600" dirty="0"/>
              <a:t>page.</a:t>
            </a:r>
          </a:p>
          <a:p>
            <a:pPr algn="just"/>
            <a:r>
              <a:rPr lang="it-IT" sz="1600" dirty="0" err="1"/>
              <a:t>Then</a:t>
            </a:r>
            <a:r>
              <a:rPr lang="it-IT" sz="1600" dirty="0"/>
              <a:t>, </a:t>
            </a:r>
            <a:r>
              <a:rPr lang="it-IT" sz="1600" dirty="0" err="1"/>
              <a:t>when</a:t>
            </a:r>
            <a:r>
              <a:rPr lang="it-IT" sz="1600" dirty="0"/>
              <a:t> the user </a:t>
            </a:r>
            <a:r>
              <a:rPr lang="it-IT" sz="1600" dirty="0" err="1"/>
              <a:t>selects</a:t>
            </a:r>
            <a:r>
              <a:rPr lang="it-IT" sz="1600" dirty="0"/>
              <a:t> one service package to </a:t>
            </a:r>
            <a:r>
              <a:rPr lang="it-IT" sz="1600" dirty="0" err="1"/>
              <a:t>buy</a:t>
            </a:r>
            <a:r>
              <a:rPr lang="it-IT" sz="1600" dirty="0"/>
              <a:t>, </a:t>
            </a:r>
            <a:r>
              <a:rPr lang="it-IT" sz="1600" dirty="0" err="1"/>
              <a:t>its</a:t>
            </a:r>
            <a:r>
              <a:rPr lang="it-IT" sz="1600" dirty="0"/>
              <a:t> ID </a:t>
            </a:r>
            <a:r>
              <a:rPr lang="it-IT" sz="1600" dirty="0" err="1"/>
              <a:t>is</a:t>
            </a:r>
            <a:r>
              <a:rPr lang="it-IT" sz="1600" dirty="0"/>
              <a:t> </a:t>
            </a:r>
            <a:r>
              <a:rPr lang="it-IT" sz="1600" dirty="0" err="1"/>
              <a:t>sent</a:t>
            </a:r>
            <a:r>
              <a:rPr lang="it-IT" sz="1600" dirty="0"/>
              <a:t> to the controller, </a:t>
            </a:r>
            <a:r>
              <a:rPr lang="it-IT" sz="1600" dirty="0" err="1"/>
              <a:t>which</a:t>
            </a:r>
            <a:r>
              <a:rPr lang="it-IT" sz="1600" dirty="0"/>
              <a:t> </a:t>
            </a:r>
            <a:r>
              <a:rPr lang="it-IT" sz="1600" dirty="0" err="1"/>
              <a:t>retrieves</a:t>
            </a:r>
            <a:r>
              <a:rPr lang="it-IT" sz="1600" dirty="0"/>
              <a:t> the </a:t>
            </a:r>
            <a:r>
              <a:rPr lang="it-IT" sz="1600" dirty="0" err="1"/>
              <a:t>associated</a:t>
            </a:r>
            <a:r>
              <a:rPr lang="it-IT" sz="1600" dirty="0"/>
              <a:t> information and </a:t>
            </a:r>
            <a:r>
              <a:rPr lang="it-IT" sz="1600" dirty="0" err="1"/>
              <a:t>sends</a:t>
            </a:r>
            <a:r>
              <a:rPr lang="it-IT" sz="1600" dirty="0"/>
              <a:t> </a:t>
            </a:r>
            <a:r>
              <a:rPr lang="it-IT" sz="1600" dirty="0" err="1"/>
              <a:t>it</a:t>
            </a:r>
            <a:r>
              <a:rPr lang="it-IT" sz="1600" dirty="0"/>
              <a:t> back to the web page. </a:t>
            </a:r>
            <a:r>
              <a:rPr lang="it-IT" sz="1600" dirty="0" err="1"/>
              <a:t>This</a:t>
            </a:r>
            <a:r>
              <a:rPr lang="it-IT" sz="1600" dirty="0"/>
              <a:t> </a:t>
            </a:r>
            <a:r>
              <a:rPr lang="it-IT" sz="1600" dirty="0" err="1"/>
              <a:t>allows</a:t>
            </a:r>
            <a:r>
              <a:rPr lang="it-IT" sz="1600" dirty="0"/>
              <a:t> the user to </a:t>
            </a:r>
            <a:r>
              <a:rPr lang="it-IT" sz="1600" dirty="0" err="1"/>
              <a:t>select</a:t>
            </a:r>
            <a:r>
              <a:rPr lang="it-IT" sz="1600" dirty="0"/>
              <a:t> a </a:t>
            </a:r>
            <a:r>
              <a:rPr lang="it-IT" sz="1600" dirty="0" err="1"/>
              <a:t>validity</a:t>
            </a:r>
            <a:r>
              <a:rPr lang="it-IT" sz="1600" dirty="0"/>
              <a:t> </a:t>
            </a:r>
            <a:r>
              <a:rPr lang="it-IT" sz="1600" dirty="0" err="1"/>
              <a:t>period</a:t>
            </a:r>
            <a:r>
              <a:rPr lang="it-IT" sz="1600" dirty="0"/>
              <a:t> and the optional products </a:t>
            </a:r>
            <a:r>
              <a:rPr lang="it-IT" sz="1600" dirty="0" err="1"/>
              <a:t>associated</a:t>
            </a:r>
            <a:r>
              <a:rPr lang="it-IT" sz="1600" dirty="0"/>
              <a:t> with the </a:t>
            </a:r>
            <a:r>
              <a:rPr lang="it-IT" sz="1600" dirty="0" err="1"/>
              <a:t>selected</a:t>
            </a:r>
            <a:r>
              <a:rPr lang="it-IT" sz="1600" dirty="0"/>
              <a:t> package.</a:t>
            </a:r>
          </a:p>
          <a:p>
            <a:pPr algn="just"/>
            <a:endParaRPr lang="it-IT" sz="1600" dirty="0"/>
          </a:p>
          <a:p>
            <a:pPr algn="just"/>
            <a:r>
              <a:rPr lang="it-IT" sz="1600" dirty="0"/>
              <a:t>The </a:t>
            </a:r>
            <a:r>
              <a:rPr lang="it-IT" sz="1600" dirty="0" err="1"/>
              <a:t>attribute</a:t>
            </a:r>
            <a:r>
              <a:rPr lang="it-IT" sz="1600" dirty="0"/>
              <a:t> «order» </a:t>
            </a:r>
            <a:r>
              <a:rPr lang="it-IT" sz="1600" dirty="0" err="1"/>
              <a:t>which</a:t>
            </a:r>
            <a:r>
              <a:rPr lang="it-IT" sz="1600" dirty="0"/>
              <a:t> </a:t>
            </a:r>
            <a:r>
              <a:rPr lang="it-IT" sz="1600" dirty="0" err="1"/>
              <a:t>is</a:t>
            </a:r>
            <a:r>
              <a:rPr lang="it-IT" sz="1600" dirty="0"/>
              <a:t> </a:t>
            </a:r>
            <a:r>
              <a:rPr lang="it-IT" sz="1600" dirty="0" err="1"/>
              <a:t>potentially</a:t>
            </a:r>
            <a:r>
              <a:rPr lang="it-IT" sz="1600" dirty="0"/>
              <a:t> </a:t>
            </a:r>
            <a:r>
              <a:rPr lang="it-IT" sz="1600" dirty="0" err="1"/>
              <a:t>associated</a:t>
            </a:r>
            <a:r>
              <a:rPr lang="it-IT" sz="1600" dirty="0"/>
              <a:t> with </a:t>
            </a:r>
            <a:r>
              <a:rPr lang="it-IT" sz="1600" dirty="0" err="1"/>
              <a:t>previous</a:t>
            </a:r>
            <a:r>
              <a:rPr lang="it-IT" sz="1600" dirty="0"/>
              <a:t> </a:t>
            </a:r>
            <a:r>
              <a:rPr lang="it-IT" sz="1600" dirty="0" err="1"/>
              <a:t>purchases</a:t>
            </a:r>
            <a:r>
              <a:rPr lang="it-IT" sz="1600" dirty="0"/>
              <a:t> </a:t>
            </a:r>
            <a:r>
              <a:rPr lang="it-IT" sz="1600" dirty="0" err="1"/>
              <a:t>is</a:t>
            </a:r>
            <a:r>
              <a:rPr lang="it-IT" sz="1600" dirty="0"/>
              <a:t> </a:t>
            </a:r>
            <a:r>
              <a:rPr lang="it-IT" sz="1600" dirty="0" err="1"/>
              <a:t>also</a:t>
            </a:r>
            <a:r>
              <a:rPr lang="it-IT" sz="1600" dirty="0"/>
              <a:t> </a:t>
            </a:r>
            <a:r>
              <a:rPr lang="it-IT" sz="1600" dirty="0" err="1"/>
              <a:t>removed</a:t>
            </a:r>
            <a:r>
              <a:rPr lang="it-IT" sz="1600" dirty="0"/>
              <a:t> from the session.</a:t>
            </a:r>
          </a:p>
        </p:txBody>
      </p:sp>
    </p:spTree>
    <p:extLst>
      <p:ext uri="{BB962C8B-B14F-4D97-AF65-F5344CB8AC3E}">
        <p14:creationId xmlns:p14="http://schemas.microsoft.com/office/powerpoint/2010/main" val="38163050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Customer application: purchase of a service package (2)</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8" name="TextBox 7">
            <a:extLst>
              <a:ext uri="{FF2B5EF4-FFF2-40B4-BE49-F238E27FC236}">
                <a16:creationId xmlns:a16="http://schemas.microsoft.com/office/drawing/2014/main" id="{490B7D2C-9A8A-AF8F-8A3D-C29EA1C52563}"/>
              </a:ext>
            </a:extLst>
          </p:cNvPr>
          <p:cNvSpPr txBox="1"/>
          <p:nvPr/>
        </p:nvSpPr>
        <p:spPr>
          <a:xfrm>
            <a:off x="8249811" y="2793065"/>
            <a:ext cx="3578249" cy="2831544"/>
          </a:xfrm>
          <a:prstGeom prst="rect">
            <a:avLst/>
          </a:prstGeom>
          <a:noFill/>
        </p:spPr>
        <p:txBody>
          <a:bodyPr wrap="square" rtlCol="0">
            <a:spAutoFit/>
          </a:bodyPr>
          <a:lstStyle/>
          <a:p>
            <a:r>
              <a:rPr lang="it-IT" b="1" dirty="0"/>
              <a:t>IMPLEMENTATION NOTES:</a:t>
            </a:r>
          </a:p>
          <a:p>
            <a:endParaRPr lang="it-IT" sz="1600" dirty="0"/>
          </a:p>
          <a:p>
            <a:pPr algn="just"/>
            <a:r>
              <a:rPr lang="it-IT" sz="1600" dirty="0"/>
              <a:t>In </a:t>
            </a:r>
            <a:r>
              <a:rPr lang="it-IT" sz="1600" dirty="0" err="1"/>
              <a:t>this</a:t>
            </a:r>
            <a:r>
              <a:rPr lang="it-IT" sz="1600" dirty="0"/>
              <a:t> </a:t>
            </a:r>
            <a:r>
              <a:rPr lang="it-IT" sz="1600" dirty="0" err="1"/>
              <a:t>example</a:t>
            </a:r>
            <a:r>
              <a:rPr lang="it-IT" sz="1600" dirty="0"/>
              <a:t>, </a:t>
            </a:r>
            <a:r>
              <a:rPr lang="it-IT" sz="1600" dirty="0" err="1"/>
              <a:t>since</a:t>
            </a:r>
            <a:r>
              <a:rPr lang="it-IT" sz="1600" dirty="0"/>
              <a:t> </a:t>
            </a:r>
            <a:r>
              <a:rPr lang="it-IT" sz="1600" dirty="0" err="1"/>
              <a:t>this</a:t>
            </a:r>
            <a:r>
              <a:rPr lang="it-IT" sz="1600" dirty="0"/>
              <a:t> </a:t>
            </a:r>
            <a:r>
              <a:rPr lang="it-IT" sz="1600" dirty="0" err="1"/>
              <a:t>is</a:t>
            </a:r>
            <a:r>
              <a:rPr lang="it-IT" sz="1600" dirty="0"/>
              <a:t> a </a:t>
            </a:r>
            <a:r>
              <a:rPr lang="it-IT" sz="1600" dirty="0" err="1"/>
              <a:t>simulation</a:t>
            </a:r>
            <a:r>
              <a:rPr lang="it-IT" sz="1600" dirty="0"/>
              <a:t> of a new </a:t>
            </a:r>
            <a:r>
              <a:rPr lang="it-IT" sz="1600" dirty="0" err="1"/>
              <a:t>purchase</a:t>
            </a:r>
            <a:r>
              <a:rPr lang="it-IT" sz="1600" dirty="0"/>
              <a:t> and </a:t>
            </a:r>
            <a:r>
              <a:rPr lang="it-IT" sz="1600" dirty="0" err="1"/>
              <a:t>it’s</a:t>
            </a:r>
            <a:r>
              <a:rPr lang="it-IT" sz="1600" dirty="0"/>
              <a:t> </a:t>
            </a:r>
            <a:r>
              <a:rPr lang="it-IT" sz="1600" dirty="0" err="1"/>
              <a:t>not</a:t>
            </a:r>
            <a:r>
              <a:rPr lang="it-IT" sz="1600" dirty="0"/>
              <a:t> an </a:t>
            </a:r>
            <a:r>
              <a:rPr lang="it-IT" sz="1600" dirty="0" err="1"/>
              <a:t>attempt</a:t>
            </a:r>
            <a:r>
              <a:rPr lang="it-IT" sz="1600" dirty="0"/>
              <a:t> to </a:t>
            </a:r>
            <a:r>
              <a:rPr lang="it-IT" sz="1600" dirty="0" err="1"/>
              <a:t>pay</a:t>
            </a:r>
            <a:r>
              <a:rPr lang="it-IT" sz="1600" dirty="0"/>
              <a:t> a </a:t>
            </a:r>
            <a:r>
              <a:rPr lang="it-IT" sz="1600" dirty="0" err="1"/>
              <a:t>previously</a:t>
            </a:r>
            <a:r>
              <a:rPr lang="it-IT" sz="1600" dirty="0"/>
              <a:t> </a:t>
            </a:r>
            <a:r>
              <a:rPr lang="it-IT" sz="1600" dirty="0" err="1"/>
              <a:t>failed</a:t>
            </a:r>
            <a:r>
              <a:rPr lang="it-IT" sz="1600" dirty="0"/>
              <a:t> order, the </a:t>
            </a:r>
            <a:r>
              <a:rPr lang="it-IT" sz="1600" dirty="0" err="1"/>
              <a:t>method</a:t>
            </a:r>
            <a:r>
              <a:rPr lang="it-IT" sz="1600" dirty="0"/>
              <a:t> </a:t>
            </a:r>
            <a:r>
              <a:rPr lang="it-IT" sz="1600" b="1" i="1" dirty="0" err="1"/>
              <a:t>getAttribute</a:t>
            </a:r>
            <a:r>
              <a:rPr lang="it-IT" sz="1600" b="1" i="1" dirty="0"/>
              <a:t>()</a:t>
            </a:r>
            <a:r>
              <a:rPr lang="it-IT" sz="1600" dirty="0"/>
              <a:t> </a:t>
            </a:r>
            <a:r>
              <a:rPr lang="it-IT" sz="1600" dirty="0" err="1"/>
              <a:t>returns</a:t>
            </a:r>
            <a:r>
              <a:rPr lang="it-IT" sz="1600" dirty="0"/>
              <a:t> </a:t>
            </a:r>
            <a:r>
              <a:rPr lang="it-IT" sz="1600" dirty="0" err="1"/>
              <a:t>null</a:t>
            </a:r>
            <a:r>
              <a:rPr lang="it-IT" sz="1600" dirty="0"/>
              <a:t>.</a:t>
            </a:r>
          </a:p>
          <a:p>
            <a:pPr algn="just"/>
            <a:endParaRPr lang="it-IT" sz="1600" dirty="0"/>
          </a:p>
          <a:p>
            <a:pPr algn="just"/>
            <a:r>
              <a:rPr lang="it-IT" sz="1600" dirty="0"/>
              <a:t>For </a:t>
            </a:r>
            <a:r>
              <a:rPr lang="it-IT" sz="1600" dirty="0" err="1"/>
              <a:t>this</a:t>
            </a:r>
            <a:r>
              <a:rPr lang="it-IT" sz="1600" dirty="0"/>
              <a:t> </a:t>
            </a:r>
            <a:r>
              <a:rPr lang="it-IT" sz="1600" dirty="0" err="1"/>
              <a:t>reason</a:t>
            </a:r>
            <a:r>
              <a:rPr lang="it-IT" sz="1600" dirty="0"/>
              <a:t>, an </a:t>
            </a:r>
            <a:r>
              <a:rPr lang="it-IT" sz="1600" b="1" dirty="0" err="1"/>
              <a:t>OrderEntity</a:t>
            </a:r>
            <a:r>
              <a:rPr lang="it-IT" sz="1600" dirty="0"/>
              <a:t> </a:t>
            </a:r>
            <a:r>
              <a:rPr lang="it-IT" sz="1600" dirty="0" err="1"/>
              <a:t>object</a:t>
            </a:r>
            <a:r>
              <a:rPr lang="it-IT" sz="1600" dirty="0"/>
              <a:t> </a:t>
            </a:r>
            <a:r>
              <a:rPr lang="it-IT" sz="1600" dirty="0" err="1"/>
              <a:t>is</a:t>
            </a:r>
            <a:r>
              <a:rPr lang="it-IT" sz="1600" dirty="0"/>
              <a:t> </a:t>
            </a:r>
            <a:r>
              <a:rPr lang="it-IT" sz="1600" dirty="0" err="1"/>
              <a:t>created</a:t>
            </a:r>
            <a:r>
              <a:rPr lang="it-IT" sz="1600" dirty="0"/>
              <a:t> </a:t>
            </a:r>
            <a:r>
              <a:rPr lang="it-IT" sz="1600" dirty="0" err="1"/>
              <a:t>within</a:t>
            </a:r>
            <a:r>
              <a:rPr lang="it-IT" sz="1600" dirty="0"/>
              <a:t> the </a:t>
            </a:r>
            <a:r>
              <a:rPr lang="it-IT" sz="1600" dirty="0" err="1"/>
              <a:t>ConfirmationPage</a:t>
            </a:r>
            <a:r>
              <a:rPr lang="it-IT" sz="1600" dirty="0"/>
              <a:t> controller and </a:t>
            </a:r>
            <a:r>
              <a:rPr lang="it-IT" sz="1600" dirty="0" err="1"/>
              <a:t>it’s</a:t>
            </a:r>
            <a:r>
              <a:rPr lang="it-IT" sz="1600" dirty="0"/>
              <a:t> </a:t>
            </a:r>
            <a:r>
              <a:rPr lang="it-IT" sz="1600" dirty="0" err="1"/>
              <a:t>sent</a:t>
            </a:r>
            <a:r>
              <a:rPr lang="it-IT" sz="1600" dirty="0"/>
              <a:t> back to the </a:t>
            </a:r>
            <a:r>
              <a:rPr lang="it-IT" sz="1600" b="1" dirty="0"/>
              <a:t>confirmation.html </a:t>
            </a:r>
            <a:r>
              <a:rPr lang="it-IT" sz="1600" dirty="0"/>
              <a:t>page</a:t>
            </a:r>
            <a:endParaRPr lang="it-IT" dirty="0"/>
          </a:p>
        </p:txBody>
      </p:sp>
      <p:pic>
        <p:nvPicPr>
          <p:cNvPr id="4" name="Picture 3">
            <a:extLst>
              <a:ext uri="{FF2B5EF4-FFF2-40B4-BE49-F238E27FC236}">
                <a16:creationId xmlns:a16="http://schemas.microsoft.com/office/drawing/2014/main" id="{A2218960-DFAC-66B3-E9E9-386F2DF99CCE}"/>
              </a:ext>
            </a:extLst>
          </p:cNvPr>
          <p:cNvPicPr>
            <a:picLocks noChangeAspect="1"/>
          </p:cNvPicPr>
          <p:nvPr/>
        </p:nvPicPr>
        <p:blipFill rotWithShape="1">
          <a:blip r:embed="rId2"/>
          <a:srcRect t="3247" b="1140"/>
          <a:stretch/>
        </p:blipFill>
        <p:spPr>
          <a:xfrm>
            <a:off x="467614" y="1690688"/>
            <a:ext cx="7527523" cy="4455964"/>
          </a:xfrm>
          <a:prstGeom prst="rect">
            <a:avLst/>
          </a:prstGeom>
        </p:spPr>
      </p:pic>
    </p:spTree>
    <p:extLst>
      <p:ext uri="{BB962C8B-B14F-4D97-AF65-F5344CB8AC3E}">
        <p14:creationId xmlns:p14="http://schemas.microsoft.com/office/powerpoint/2010/main" val="59241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407C9ED8-2569-1DBE-DA29-6AE6F3D9B256}"/>
              </a:ext>
            </a:extLst>
          </p:cNvPr>
          <p:cNvSpPr>
            <a:spLocks noGrp="1"/>
          </p:cNvSpPr>
          <p:nvPr>
            <p:ph type="title"/>
          </p:nvPr>
        </p:nvSpPr>
        <p:spPr>
          <a:xfrm>
            <a:off x="838200" y="365125"/>
            <a:ext cx="5659094" cy="1325563"/>
          </a:xfrm>
        </p:spPr>
        <p:txBody>
          <a:bodyPr>
            <a:normAutofit/>
          </a:bodyPr>
          <a:lstStyle/>
          <a:p>
            <a:r>
              <a:rPr lang="en-GB" sz="3200" b="1" dirty="0">
                <a:effectLst/>
                <a:latin typeface="Arial" panose="020B0604020202020204" pitchFamily="34" charset="0"/>
                <a:ea typeface="Calibri" panose="020F0502020204030204" pitchFamily="34" charset="0"/>
                <a:cs typeface="Arial" panose="020B0604020202020204" pitchFamily="34" charset="0"/>
              </a:rPr>
              <a:t>Functional analysis</a:t>
            </a:r>
            <a:br>
              <a:rPr lang="en-GB" sz="3200" b="1" dirty="0">
                <a:effectLst/>
                <a:latin typeface="Arial" panose="020B0604020202020204" pitchFamily="34" charset="0"/>
                <a:ea typeface="Calibri" panose="020F0502020204030204" pitchFamily="34" charset="0"/>
                <a:cs typeface="Arial" panose="020B0604020202020204" pitchFamily="34" charset="0"/>
              </a:rPr>
            </a:br>
            <a:r>
              <a:rPr lang="en-GB" sz="2200" b="1" dirty="0">
                <a:effectLst/>
                <a:latin typeface="Arial" panose="020B0604020202020204" pitchFamily="34" charset="0"/>
                <a:ea typeface="Calibri" panose="020F0502020204030204" pitchFamily="34" charset="0"/>
                <a:cs typeface="Arial" panose="020B0604020202020204" pitchFamily="34" charset="0"/>
              </a:rPr>
              <a:t>Employee application</a:t>
            </a:r>
            <a:br>
              <a:rPr lang="en-GB" sz="3200" dirty="0">
                <a:effectLst/>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8" name="TextBox 7">
            <a:extLst>
              <a:ext uri="{FF2B5EF4-FFF2-40B4-BE49-F238E27FC236}">
                <a16:creationId xmlns:a16="http://schemas.microsoft.com/office/drawing/2014/main" id="{B19163C7-90C9-566A-8AAA-EC37B371E053}"/>
              </a:ext>
            </a:extLst>
          </p:cNvPr>
          <p:cNvSpPr txBox="1"/>
          <p:nvPr/>
        </p:nvSpPr>
        <p:spPr>
          <a:xfrm>
            <a:off x="838200" y="1679614"/>
            <a:ext cx="10515599" cy="3970318"/>
          </a:xfrm>
          <a:prstGeom prst="rect">
            <a:avLst/>
          </a:prstGeom>
          <a:noFill/>
        </p:spPr>
        <p:txBody>
          <a:bodyPr wrap="square">
            <a:spAutoFit/>
          </a:bodyPr>
          <a:lstStyle/>
          <a:p>
            <a:r>
              <a:rPr lang="en-US" dirty="0"/>
              <a:t>The employee application allows the authorized employees of the telco company to </a:t>
            </a:r>
            <a:r>
              <a:rPr lang="en-US" dirty="0">
                <a:highlight>
                  <a:srgbClr val="FFFF00"/>
                </a:highlight>
              </a:rPr>
              <a:t>log in</a:t>
            </a:r>
            <a:r>
              <a:rPr lang="en-US" dirty="0"/>
              <a:t>. In the </a:t>
            </a:r>
            <a:r>
              <a:rPr lang="en-US" dirty="0">
                <a:highlight>
                  <a:srgbClr val="00FF00"/>
                </a:highlight>
              </a:rPr>
              <a:t>Home page</a:t>
            </a:r>
            <a:r>
              <a:rPr lang="en-US" dirty="0"/>
              <a:t>, a </a:t>
            </a:r>
            <a:r>
              <a:rPr lang="en-US" dirty="0">
                <a:highlight>
                  <a:srgbClr val="00FFFF"/>
                </a:highlight>
              </a:rPr>
              <a:t>form allows the creation of service packages</a:t>
            </a:r>
            <a:r>
              <a:rPr lang="en-US" dirty="0"/>
              <a:t>, with all the needed data and the possible optional products associated with them. The same page lets the employee create </a:t>
            </a:r>
            <a:r>
              <a:rPr lang="en-US" dirty="0">
                <a:highlight>
                  <a:srgbClr val="00FFFF"/>
                </a:highlight>
              </a:rPr>
              <a:t>optional products</a:t>
            </a:r>
            <a:r>
              <a:rPr lang="en-US" dirty="0"/>
              <a:t> as well. </a:t>
            </a:r>
          </a:p>
          <a:p>
            <a:endParaRPr lang="en-US" dirty="0"/>
          </a:p>
          <a:p>
            <a:r>
              <a:rPr lang="en-US" dirty="0"/>
              <a:t>A </a:t>
            </a:r>
            <a:r>
              <a:rPr lang="en-US" dirty="0">
                <a:highlight>
                  <a:srgbClr val="00FF00"/>
                </a:highlight>
              </a:rPr>
              <a:t>Sales Report page</a:t>
            </a:r>
            <a:r>
              <a:rPr lang="en-US" dirty="0"/>
              <a:t> allows the employee to inspect the essential data about the sales and about the users over the entire lifespan of the application: </a:t>
            </a:r>
          </a:p>
          <a:p>
            <a:endParaRPr lang="en-US" dirty="0"/>
          </a:p>
          <a:p>
            <a:pPr marL="285750" indent="-285750">
              <a:buFont typeface="Arial" panose="020B0604020202020204" pitchFamily="34" charset="0"/>
              <a:buChar char="•"/>
            </a:pPr>
            <a:r>
              <a:rPr lang="en-US" dirty="0">
                <a:highlight>
                  <a:srgbClr val="00FFFF"/>
                </a:highlight>
              </a:rPr>
              <a:t>Number of total purchases per package</a:t>
            </a:r>
            <a:r>
              <a:rPr lang="en-US" dirty="0"/>
              <a:t>. </a:t>
            </a:r>
          </a:p>
          <a:p>
            <a:pPr marL="285750" indent="-285750">
              <a:buFont typeface="Arial" panose="020B0604020202020204" pitchFamily="34" charset="0"/>
              <a:buChar char="•"/>
            </a:pPr>
            <a:r>
              <a:rPr lang="en-US" dirty="0">
                <a:highlight>
                  <a:srgbClr val="00FFFF"/>
                </a:highlight>
              </a:rPr>
              <a:t>Number of total purchases per package and validity period</a:t>
            </a:r>
            <a:r>
              <a:rPr lang="en-US" dirty="0"/>
              <a:t>.</a:t>
            </a:r>
          </a:p>
          <a:p>
            <a:pPr marL="285750" indent="-285750">
              <a:buFont typeface="Arial" panose="020B0604020202020204" pitchFamily="34" charset="0"/>
              <a:buChar char="•"/>
            </a:pPr>
            <a:r>
              <a:rPr lang="en-US" dirty="0">
                <a:highlight>
                  <a:srgbClr val="00FFFF"/>
                </a:highlight>
              </a:rPr>
              <a:t>Total value of sales per package with and without the optional products</a:t>
            </a:r>
            <a:r>
              <a:rPr lang="en-US" dirty="0"/>
              <a:t>. </a:t>
            </a:r>
          </a:p>
          <a:p>
            <a:pPr marL="285750" indent="-285750">
              <a:buFont typeface="Arial" panose="020B0604020202020204" pitchFamily="34" charset="0"/>
              <a:buChar char="•"/>
            </a:pPr>
            <a:r>
              <a:rPr lang="en-US" dirty="0">
                <a:highlight>
                  <a:srgbClr val="00FFFF"/>
                </a:highlight>
              </a:rPr>
              <a:t>Average number of optional products sold together with each service package</a:t>
            </a:r>
            <a:r>
              <a:rPr lang="en-US" dirty="0"/>
              <a:t>. </a:t>
            </a:r>
          </a:p>
          <a:p>
            <a:pPr marL="285750" indent="-285750">
              <a:buFont typeface="Arial" panose="020B0604020202020204" pitchFamily="34" charset="0"/>
              <a:buChar char="•"/>
            </a:pPr>
            <a:r>
              <a:rPr lang="en-US" dirty="0">
                <a:highlight>
                  <a:srgbClr val="00FFFF"/>
                </a:highlight>
              </a:rPr>
              <a:t>List of insolvent users, suspended orders and alerts</a:t>
            </a:r>
            <a:r>
              <a:rPr lang="en-US" dirty="0"/>
              <a:t>. </a:t>
            </a:r>
          </a:p>
          <a:p>
            <a:pPr marL="285750" indent="-285750">
              <a:buFont typeface="Arial" panose="020B0604020202020204" pitchFamily="34" charset="0"/>
              <a:buChar char="•"/>
            </a:pPr>
            <a:r>
              <a:rPr lang="en-US" dirty="0">
                <a:highlight>
                  <a:srgbClr val="00FFFF"/>
                </a:highlight>
              </a:rPr>
              <a:t>Best seller optional product, i.e. the optional product with the greatest value of sales across all the sold service packages</a:t>
            </a:r>
            <a:r>
              <a:rPr lang="en-US" dirty="0"/>
              <a:t>.</a:t>
            </a:r>
            <a:endParaRPr lang="it-IT" dirty="0"/>
          </a:p>
        </p:txBody>
      </p:sp>
      <p:sp>
        <p:nvSpPr>
          <p:cNvPr id="9" name="TextBox 8">
            <a:extLst>
              <a:ext uri="{FF2B5EF4-FFF2-40B4-BE49-F238E27FC236}">
                <a16:creationId xmlns:a16="http://schemas.microsoft.com/office/drawing/2014/main" id="{E054E216-4776-1AEF-09E7-42220795C26B}"/>
              </a:ext>
            </a:extLst>
          </p:cNvPr>
          <p:cNvSpPr txBox="1"/>
          <p:nvPr/>
        </p:nvSpPr>
        <p:spPr>
          <a:xfrm>
            <a:off x="7567920" y="494496"/>
            <a:ext cx="721223" cy="369332"/>
          </a:xfrm>
          <a:prstGeom prst="rect">
            <a:avLst/>
          </a:prstGeom>
          <a:noFill/>
        </p:spPr>
        <p:txBody>
          <a:bodyPr wrap="none" rtlCol="0">
            <a:spAutoFit/>
          </a:bodyPr>
          <a:lstStyle/>
          <a:p>
            <a:r>
              <a:rPr lang="it-IT" dirty="0">
                <a:highlight>
                  <a:srgbClr val="00FF00"/>
                </a:highlight>
              </a:rPr>
              <a:t>Pages</a:t>
            </a:r>
          </a:p>
        </p:txBody>
      </p:sp>
      <p:sp>
        <p:nvSpPr>
          <p:cNvPr id="10" name="TextBox 9">
            <a:extLst>
              <a:ext uri="{FF2B5EF4-FFF2-40B4-BE49-F238E27FC236}">
                <a16:creationId xmlns:a16="http://schemas.microsoft.com/office/drawing/2014/main" id="{40E58497-5472-B0AE-3C82-669C36466CF2}"/>
              </a:ext>
            </a:extLst>
          </p:cNvPr>
          <p:cNvSpPr txBox="1"/>
          <p:nvPr/>
        </p:nvSpPr>
        <p:spPr>
          <a:xfrm>
            <a:off x="8289143" y="494496"/>
            <a:ext cx="1381597" cy="369332"/>
          </a:xfrm>
          <a:prstGeom prst="rect">
            <a:avLst/>
          </a:prstGeom>
          <a:noFill/>
        </p:spPr>
        <p:txBody>
          <a:bodyPr wrap="none" rtlCol="0">
            <a:spAutoFit/>
          </a:bodyPr>
          <a:lstStyle/>
          <a:p>
            <a:r>
              <a:rPr lang="it-IT" dirty="0">
                <a:highlight>
                  <a:srgbClr val="00FFFF"/>
                </a:highlight>
              </a:rPr>
              <a:t>Components</a:t>
            </a:r>
          </a:p>
        </p:txBody>
      </p:sp>
      <p:sp>
        <p:nvSpPr>
          <p:cNvPr id="11" name="TextBox 10">
            <a:extLst>
              <a:ext uri="{FF2B5EF4-FFF2-40B4-BE49-F238E27FC236}">
                <a16:creationId xmlns:a16="http://schemas.microsoft.com/office/drawing/2014/main" id="{D569241F-858E-FA7D-B0AC-AAA411D7C03B}"/>
              </a:ext>
            </a:extLst>
          </p:cNvPr>
          <p:cNvSpPr txBox="1"/>
          <p:nvPr/>
        </p:nvSpPr>
        <p:spPr>
          <a:xfrm>
            <a:off x="9670740" y="494496"/>
            <a:ext cx="788999" cy="369332"/>
          </a:xfrm>
          <a:prstGeom prst="rect">
            <a:avLst/>
          </a:prstGeom>
          <a:noFill/>
        </p:spPr>
        <p:txBody>
          <a:bodyPr wrap="none" rtlCol="0">
            <a:spAutoFit/>
          </a:bodyPr>
          <a:lstStyle/>
          <a:p>
            <a:r>
              <a:rPr lang="it-IT" dirty="0">
                <a:highlight>
                  <a:srgbClr val="FFFF00"/>
                </a:highlight>
              </a:rPr>
              <a:t>Action</a:t>
            </a:r>
          </a:p>
        </p:txBody>
      </p:sp>
      <p:sp>
        <p:nvSpPr>
          <p:cNvPr id="12" name="TextBox 11">
            <a:extLst>
              <a:ext uri="{FF2B5EF4-FFF2-40B4-BE49-F238E27FC236}">
                <a16:creationId xmlns:a16="http://schemas.microsoft.com/office/drawing/2014/main" id="{BDA78E16-F1BB-2D05-D1C2-E7DE6F335D77}"/>
              </a:ext>
            </a:extLst>
          </p:cNvPr>
          <p:cNvSpPr txBox="1"/>
          <p:nvPr/>
        </p:nvSpPr>
        <p:spPr>
          <a:xfrm>
            <a:off x="10459739" y="494496"/>
            <a:ext cx="795282" cy="369332"/>
          </a:xfrm>
          <a:prstGeom prst="rect">
            <a:avLst/>
          </a:prstGeom>
          <a:noFill/>
        </p:spPr>
        <p:txBody>
          <a:bodyPr wrap="none" rtlCol="0">
            <a:spAutoFit/>
          </a:bodyPr>
          <a:lstStyle/>
          <a:p>
            <a:r>
              <a:rPr lang="it-IT" dirty="0">
                <a:highlight>
                  <a:srgbClr val="C0C0C0"/>
                </a:highlight>
              </a:rPr>
              <a:t>Events</a:t>
            </a:r>
          </a:p>
        </p:txBody>
      </p:sp>
    </p:spTree>
    <p:extLst>
      <p:ext uri="{BB962C8B-B14F-4D97-AF65-F5344CB8AC3E}">
        <p14:creationId xmlns:p14="http://schemas.microsoft.com/office/powerpoint/2010/main" val="27826282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Customer application: purchase of a service package (3)</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8" name="TextBox 7">
            <a:extLst>
              <a:ext uri="{FF2B5EF4-FFF2-40B4-BE49-F238E27FC236}">
                <a16:creationId xmlns:a16="http://schemas.microsoft.com/office/drawing/2014/main" id="{490B7D2C-9A8A-AF8F-8A3D-C29EA1C52563}"/>
              </a:ext>
            </a:extLst>
          </p:cNvPr>
          <p:cNvSpPr txBox="1"/>
          <p:nvPr/>
        </p:nvSpPr>
        <p:spPr>
          <a:xfrm>
            <a:off x="8249811" y="2634934"/>
            <a:ext cx="3578249" cy="3077766"/>
          </a:xfrm>
          <a:prstGeom prst="rect">
            <a:avLst/>
          </a:prstGeom>
          <a:noFill/>
        </p:spPr>
        <p:txBody>
          <a:bodyPr wrap="square" rtlCol="0">
            <a:spAutoFit/>
          </a:bodyPr>
          <a:lstStyle/>
          <a:p>
            <a:r>
              <a:rPr lang="it-IT" b="1" dirty="0"/>
              <a:t>IMPLEMENTATION NOTES:</a:t>
            </a:r>
          </a:p>
          <a:p>
            <a:endParaRPr lang="it-IT" sz="1600" dirty="0"/>
          </a:p>
          <a:p>
            <a:r>
              <a:rPr lang="it-IT" sz="1600" dirty="0"/>
              <a:t>The </a:t>
            </a:r>
            <a:r>
              <a:rPr lang="it-IT" sz="1600" b="1" dirty="0" err="1"/>
              <a:t>OrderEntity</a:t>
            </a:r>
            <a:r>
              <a:rPr lang="it-IT" sz="1600" dirty="0"/>
              <a:t> </a:t>
            </a:r>
            <a:r>
              <a:rPr lang="it-IT" sz="1600" dirty="0" err="1"/>
              <a:t>object</a:t>
            </a:r>
            <a:r>
              <a:rPr lang="it-IT" sz="1600" dirty="0"/>
              <a:t> </a:t>
            </a:r>
            <a:r>
              <a:rPr lang="it-IT" sz="1600" dirty="0" err="1"/>
              <a:t>is</a:t>
            </a:r>
            <a:r>
              <a:rPr lang="it-IT" sz="1600" dirty="0"/>
              <a:t> </a:t>
            </a:r>
            <a:r>
              <a:rPr lang="it-IT" sz="1600" dirty="0" err="1"/>
              <a:t>modified</a:t>
            </a:r>
            <a:r>
              <a:rPr lang="it-IT" sz="1600" dirty="0"/>
              <a:t> </a:t>
            </a:r>
            <a:r>
              <a:rPr lang="it-IT" sz="1600" dirty="0" err="1"/>
              <a:t>within</a:t>
            </a:r>
            <a:r>
              <a:rPr lang="it-IT" sz="1600" dirty="0"/>
              <a:t> the </a:t>
            </a:r>
            <a:r>
              <a:rPr lang="it-IT" sz="1600" b="1" i="1" dirty="0" err="1"/>
              <a:t>PayOrder</a:t>
            </a:r>
            <a:r>
              <a:rPr lang="it-IT" sz="1600" dirty="0"/>
              <a:t> controller with the new information (</a:t>
            </a:r>
            <a:r>
              <a:rPr lang="it-IT" sz="1600" dirty="0" err="1"/>
              <a:t>creation</a:t>
            </a:r>
            <a:r>
              <a:rPr lang="it-IT" sz="1600" dirty="0"/>
              <a:t> time, order state) and </a:t>
            </a:r>
            <a:r>
              <a:rPr lang="it-IT" sz="1600" dirty="0" err="1"/>
              <a:t>it</a:t>
            </a:r>
            <a:r>
              <a:rPr lang="it-IT" sz="1600" dirty="0"/>
              <a:t> </a:t>
            </a:r>
            <a:r>
              <a:rPr lang="it-IT" sz="1600" dirty="0" err="1"/>
              <a:t>is</a:t>
            </a:r>
            <a:r>
              <a:rPr lang="it-IT" sz="1600" dirty="0"/>
              <a:t> </a:t>
            </a:r>
            <a:r>
              <a:rPr lang="it-IT" sz="1600" dirty="0" err="1"/>
              <a:t>sent</a:t>
            </a:r>
            <a:r>
              <a:rPr lang="it-IT" sz="1600" dirty="0"/>
              <a:t> back to the confirmation.html page, </a:t>
            </a:r>
            <a:r>
              <a:rPr lang="it-IT" sz="1600" dirty="0" err="1"/>
              <a:t>which</a:t>
            </a:r>
            <a:r>
              <a:rPr lang="it-IT" sz="1600" dirty="0"/>
              <a:t> displays the payment status (</a:t>
            </a:r>
            <a:r>
              <a:rPr lang="it-IT" sz="1600" dirty="0" err="1"/>
              <a:t>accepted</a:t>
            </a:r>
            <a:r>
              <a:rPr lang="it-IT" sz="1600" dirty="0"/>
              <a:t> or </a:t>
            </a:r>
            <a:r>
              <a:rPr lang="it-IT" sz="1600" dirty="0" err="1"/>
              <a:t>rejected</a:t>
            </a:r>
            <a:r>
              <a:rPr lang="it-IT" sz="1600" dirty="0"/>
              <a:t>) to the user.</a:t>
            </a:r>
          </a:p>
          <a:p>
            <a:endParaRPr lang="it-IT" sz="1600" dirty="0"/>
          </a:p>
          <a:p>
            <a:r>
              <a:rPr lang="it-IT" sz="1600" dirty="0"/>
              <a:t>In </a:t>
            </a:r>
            <a:r>
              <a:rPr lang="it-IT" sz="1600" dirty="0" err="1"/>
              <a:t>this</a:t>
            </a:r>
            <a:r>
              <a:rPr lang="it-IT" sz="1600" dirty="0"/>
              <a:t> </a:t>
            </a:r>
            <a:r>
              <a:rPr lang="it-IT" sz="1600" dirty="0" err="1"/>
              <a:t>example</a:t>
            </a:r>
            <a:r>
              <a:rPr lang="it-IT" sz="1600" dirty="0"/>
              <a:t>, the order </a:t>
            </a:r>
            <a:r>
              <a:rPr lang="it-IT" sz="1600" dirty="0" err="1"/>
              <a:t>has</a:t>
            </a:r>
            <a:r>
              <a:rPr lang="it-IT" sz="1600" dirty="0"/>
              <a:t> </a:t>
            </a:r>
            <a:r>
              <a:rPr lang="it-IT" sz="1600" dirty="0" err="1"/>
              <a:t>been</a:t>
            </a:r>
            <a:r>
              <a:rPr lang="it-IT" sz="1600" dirty="0"/>
              <a:t> </a:t>
            </a:r>
            <a:r>
              <a:rPr lang="it-IT" sz="1600" dirty="0" err="1"/>
              <a:t>successfully</a:t>
            </a:r>
            <a:r>
              <a:rPr lang="it-IT" sz="1600" dirty="0"/>
              <a:t> </a:t>
            </a:r>
            <a:r>
              <a:rPr lang="it-IT" sz="1600" dirty="0" err="1"/>
              <a:t>paid</a:t>
            </a:r>
            <a:r>
              <a:rPr lang="it-IT" sz="1600" dirty="0"/>
              <a:t>.</a:t>
            </a:r>
          </a:p>
        </p:txBody>
      </p:sp>
      <p:pic>
        <p:nvPicPr>
          <p:cNvPr id="4" name="Picture 3">
            <a:extLst>
              <a:ext uri="{FF2B5EF4-FFF2-40B4-BE49-F238E27FC236}">
                <a16:creationId xmlns:a16="http://schemas.microsoft.com/office/drawing/2014/main" id="{F8775534-F5BF-E932-B1C0-1E039E3BA70D}"/>
              </a:ext>
            </a:extLst>
          </p:cNvPr>
          <p:cNvPicPr>
            <a:picLocks noChangeAspect="1"/>
          </p:cNvPicPr>
          <p:nvPr/>
        </p:nvPicPr>
        <p:blipFill rotWithShape="1">
          <a:blip r:embed="rId2"/>
          <a:srcRect t="3202" b="2333"/>
          <a:stretch/>
        </p:blipFill>
        <p:spPr>
          <a:xfrm>
            <a:off x="396907" y="1626974"/>
            <a:ext cx="7655603" cy="4284729"/>
          </a:xfrm>
          <a:prstGeom prst="rect">
            <a:avLst/>
          </a:prstGeom>
        </p:spPr>
      </p:pic>
    </p:spTree>
    <p:extLst>
      <p:ext uri="{BB962C8B-B14F-4D97-AF65-F5344CB8AC3E}">
        <p14:creationId xmlns:p14="http://schemas.microsoft.com/office/powerpoint/2010/main" val="37097064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Employee application: creation of a service package</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pic>
        <p:nvPicPr>
          <p:cNvPr id="4" name="Picture 3">
            <a:extLst>
              <a:ext uri="{FF2B5EF4-FFF2-40B4-BE49-F238E27FC236}">
                <a16:creationId xmlns:a16="http://schemas.microsoft.com/office/drawing/2014/main" id="{FC0E82C1-7B2D-8F8C-AB4E-C983B73ADA72}"/>
              </a:ext>
            </a:extLst>
          </p:cNvPr>
          <p:cNvPicPr>
            <a:picLocks noChangeAspect="1"/>
          </p:cNvPicPr>
          <p:nvPr/>
        </p:nvPicPr>
        <p:blipFill>
          <a:blip r:embed="rId2"/>
          <a:stretch>
            <a:fillRect/>
          </a:stretch>
        </p:blipFill>
        <p:spPr>
          <a:xfrm>
            <a:off x="1863079" y="1286715"/>
            <a:ext cx="8465842" cy="5303979"/>
          </a:xfrm>
          <a:prstGeom prst="rect">
            <a:avLst/>
          </a:prstGeom>
        </p:spPr>
      </p:pic>
    </p:spTree>
    <p:extLst>
      <p:ext uri="{BB962C8B-B14F-4D97-AF65-F5344CB8AC3E}">
        <p14:creationId xmlns:p14="http://schemas.microsoft.com/office/powerpoint/2010/main" val="2135790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F541D5-49C9-46F1-433D-36A832844EB6}"/>
              </a:ext>
            </a:extLst>
          </p:cNvPr>
          <p:cNvSpPr>
            <a:spLocks noGrp="1"/>
          </p:cNvSpPr>
          <p:nvPr>
            <p:ph type="title"/>
          </p:nvPr>
        </p:nvSpPr>
        <p:spPr>
          <a:xfrm>
            <a:off x="838200" y="2766218"/>
            <a:ext cx="10515600" cy="1325563"/>
          </a:xfrm>
        </p:spPr>
        <p:txBody>
          <a:bodyPr/>
          <a:lstStyle/>
          <a:p>
            <a:r>
              <a:rPr lang="en-GB" sz="4400" b="1" dirty="0">
                <a:effectLst/>
                <a:latin typeface="Arial" panose="020B0604020202020204" pitchFamily="34" charset="0"/>
                <a:ea typeface="Calibri" panose="020F0502020204030204" pitchFamily="34" charset="0"/>
                <a:cs typeface="Arial" panose="020B0604020202020204" pitchFamily="34" charset="0"/>
              </a:rPr>
              <a:t>Conceptual (ER) and logical data models</a:t>
            </a:r>
            <a:endParaRPr lang="en-US" dirty="0"/>
          </a:p>
        </p:txBody>
      </p:sp>
    </p:spTree>
    <p:extLst>
      <p:ext uri="{BB962C8B-B14F-4D97-AF65-F5344CB8AC3E}">
        <p14:creationId xmlns:p14="http://schemas.microsoft.com/office/powerpoint/2010/main" val="3012970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44FD23-E2D9-1BEC-A7C0-38DFE8D1BB6A}"/>
              </a:ext>
            </a:extLst>
          </p:cNvPr>
          <p:cNvSpPr>
            <a:spLocks noGrp="1"/>
          </p:cNvSpPr>
          <p:nvPr>
            <p:ph type="title"/>
          </p:nvPr>
        </p:nvSpPr>
        <p:spPr/>
        <p:txBody>
          <a:bodyPr>
            <a:normAutofit/>
          </a:bodyPr>
          <a:lstStyle/>
          <a:p>
            <a:pPr marL="342900" lvl="0" indent="-342900">
              <a:lnSpc>
                <a:spcPct val="107000"/>
              </a:lnSpc>
            </a:pPr>
            <a:r>
              <a:rPr lang="en-GB" sz="2000" b="1" dirty="0">
                <a:effectLst/>
                <a:latin typeface="Arial" panose="020B0604020202020204" pitchFamily="34" charset="0"/>
                <a:ea typeface="Calibri" panose="020F0502020204030204" pitchFamily="34" charset="0"/>
                <a:cs typeface="Arial" panose="020B0604020202020204" pitchFamily="34" charset="0"/>
              </a:rPr>
              <a:t>Conceptual model</a:t>
            </a:r>
            <a:endParaRPr lang="en-US" sz="7200" dirty="0"/>
          </a:p>
        </p:txBody>
      </p:sp>
      <p:pic>
        <p:nvPicPr>
          <p:cNvPr id="5" name="Immagine 4">
            <a:extLst>
              <a:ext uri="{FF2B5EF4-FFF2-40B4-BE49-F238E27FC236}">
                <a16:creationId xmlns:a16="http://schemas.microsoft.com/office/drawing/2014/main" id="{B6DA170E-A825-1CD0-2E8B-8243958F148E}"/>
              </a:ext>
            </a:extLst>
          </p:cNvPr>
          <p:cNvPicPr>
            <a:picLocks noChangeAspect="1"/>
          </p:cNvPicPr>
          <p:nvPr/>
        </p:nvPicPr>
        <p:blipFill>
          <a:blip r:embed="rId2"/>
          <a:stretch>
            <a:fillRect/>
          </a:stretch>
        </p:blipFill>
        <p:spPr>
          <a:xfrm>
            <a:off x="3024632" y="1295585"/>
            <a:ext cx="6348010" cy="5197290"/>
          </a:xfrm>
          <a:prstGeom prst="rect">
            <a:avLst/>
          </a:prstGeom>
        </p:spPr>
      </p:pic>
    </p:spTree>
    <p:extLst>
      <p:ext uri="{BB962C8B-B14F-4D97-AF65-F5344CB8AC3E}">
        <p14:creationId xmlns:p14="http://schemas.microsoft.com/office/powerpoint/2010/main" val="377015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8A8E1B-3004-A15E-2A8F-5902A6077E51}"/>
              </a:ext>
            </a:extLst>
          </p:cNvPr>
          <p:cNvSpPr>
            <a:spLocks noGrp="1"/>
          </p:cNvSpPr>
          <p:nvPr>
            <p:ph type="title"/>
          </p:nvPr>
        </p:nvSpPr>
        <p:spPr/>
        <p:txBody>
          <a:bodyPr/>
          <a:lstStyle/>
          <a:p>
            <a:r>
              <a:rPr lang="en-GB" sz="1800" b="1" dirty="0">
                <a:effectLst/>
                <a:latin typeface="Arial" panose="020B0604020202020204" pitchFamily="34" charset="0"/>
                <a:ea typeface="Calibri" panose="020F0502020204030204" pitchFamily="34" charset="0"/>
                <a:cs typeface="Arial" panose="020B0604020202020204" pitchFamily="34" charset="0"/>
              </a:rPr>
              <a:t>Explanation of the ER diagram </a:t>
            </a:r>
            <a:endParaRPr lang="en-US" dirty="0"/>
          </a:p>
        </p:txBody>
      </p:sp>
      <p:sp>
        <p:nvSpPr>
          <p:cNvPr id="3" name="CasellaDiTesto 2">
            <a:extLst>
              <a:ext uri="{FF2B5EF4-FFF2-40B4-BE49-F238E27FC236}">
                <a16:creationId xmlns:a16="http://schemas.microsoft.com/office/drawing/2014/main" id="{0D5A6DF0-BCDD-9D1C-1B92-8C2A000CFF9D}"/>
              </a:ext>
            </a:extLst>
          </p:cNvPr>
          <p:cNvSpPr txBox="1"/>
          <p:nvPr/>
        </p:nvSpPr>
        <p:spPr>
          <a:xfrm>
            <a:off x="755780" y="2108718"/>
            <a:ext cx="1056225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We decided that an order can be made of one single service package, if the user wants more service packages, he can just place more orders;</a:t>
            </a:r>
          </a:p>
          <a:p>
            <a:pPr marL="285750" indent="-285750">
              <a:buFont typeface="Arial" panose="020B0604020202020204" pitchFamily="34" charset="0"/>
              <a:buChar char="•"/>
            </a:pPr>
            <a:r>
              <a:rPr lang="en-US" dirty="0"/>
              <a:t>We decided to keep track if a user is insolvent and its failed payments in the users table. These fields are updated through triggers;</a:t>
            </a:r>
          </a:p>
          <a:p>
            <a:pPr marL="285750" indent="-285750">
              <a:buFont typeface="Arial" panose="020B0604020202020204" pitchFamily="34" charset="0"/>
              <a:buChar char="•"/>
            </a:pPr>
            <a:r>
              <a:rPr lang="en-US" dirty="0"/>
              <a:t>The table Period has just one service package associated per record. Therefore, its primary key is an unique identifier of a certain service package with a certain time period and can be associated with an order;</a:t>
            </a:r>
          </a:p>
          <a:p>
            <a:pPr marL="285750" indent="-285750">
              <a:buFont typeface="Arial" panose="020B0604020202020204" pitchFamily="34" charset="0"/>
              <a:buChar char="•"/>
            </a:pPr>
            <a:r>
              <a:rPr lang="en-US" dirty="0"/>
              <a:t>The only table of the ER diagram populated by triggers is the Alert table;</a:t>
            </a:r>
          </a:p>
          <a:p>
            <a:pPr marL="285750" indent="-285750">
              <a:buFont typeface="Arial" panose="020B0604020202020204" pitchFamily="34" charset="0"/>
              <a:buChar char="•"/>
            </a:pPr>
            <a:r>
              <a:rPr lang="en-US" dirty="0"/>
              <a:t>Also, all the materialized view tables are populated by triggers and will be explained later;</a:t>
            </a:r>
          </a:p>
          <a:p>
            <a:pPr marL="285750" indent="-285750">
              <a:buFont typeface="Arial" panose="020B0604020202020204" pitchFamily="34" charset="0"/>
              <a:buChar char="•"/>
            </a:pPr>
            <a:r>
              <a:rPr lang="en-US" dirty="0"/>
              <a:t>The state of an order is tracked on the database, and it follows the its entire life. For scalability purpose, it includes even the final stage that it is not subject of the project.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9781923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9473</Words>
  <Application>Microsoft Office PowerPoint</Application>
  <PresentationFormat>Widescreen</PresentationFormat>
  <Paragraphs>835</Paragraphs>
  <Slides>61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Calibri Light</vt:lpstr>
      <vt:lpstr>Courier New</vt:lpstr>
      <vt:lpstr>JetBrains Mono</vt:lpstr>
      <vt:lpstr>Tema di Office</vt:lpstr>
      <vt:lpstr>Data Base 2 Project</vt:lpstr>
      <vt:lpstr>PowerPoint Presentation</vt:lpstr>
      <vt:lpstr>Specification Interpretation</vt:lpstr>
      <vt:lpstr>Functional analysis Consumer application </vt:lpstr>
      <vt:lpstr>Functional analysis: consumer application </vt:lpstr>
      <vt:lpstr>Functional analysis Employee application </vt:lpstr>
      <vt:lpstr>Conceptual (ER) and logical data models</vt:lpstr>
      <vt:lpstr>Conceptual model</vt:lpstr>
      <vt:lpstr>Explanation of the ER diagram </vt:lpstr>
      <vt:lpstr>Logical model</vt:lpstr>
      <vt:lpstr>Motivations of the logical design</vt:lpstr>
      <vt:lpstr>Description of the materialized view tables and code of the materialization triggers</vt:lpstr>
      <vt:lpstr>Number of total purchases per package (1)</vt:lpstr>
      <vt:lpstr>Number of total purchases per package (2)</vt:lpstr>
      <vt:lpstr>Number of total purchases per package and validity period (1)</vt:lpstr>
      <vt:lpstr>Number of total purchases per package and validity period (2)</vt:lpstr>
      <vt:lpstr>Total sales per package with and without optional product (1)</vt:lpstr>
      <vt:lpstr>Total sales per package with and without optional product (2)</vt:lpstr>
      <vt:lpstr>Average number of sales per optional product with each service package(1)</vt:lpstr>
      <vt:lpstr>Average number of sales per optional product with each service package(2)</vt:lpstr>
      <vt:lpstr>Average number of sales per optional product with each service package(3)</vt:lpstr>
      <vt:lpstr>List of insolvent users</vt:lpstr>
      <vt:lpstr>List of suspended orders</vt:lpstr>
      <vt:lpstr>List of Alerts – User Payments (1)</vt:lpstr>
      <vt:lpstr>List of Alerts – User Payments (2)</vt:lpstr>
      <vt:lpstr>Best seller optional product</vt:lpstr>
      <vt:lpstr>Service activation scheduler service</vt:lpstr>
      <vt:lpstr>Service activation scheduler optional product</vt:lpstr>
      <vt:lpstr>ORM relationship design with explanations</vt:lpstr>
      <vt:lpstr>Relationship Service Package “offers” Service</vt:lpstr>
      <vt:lpstr>Relationship Orders “proffers” OptionalProduct</vt:lpstr>
      <vt:lpstr>Relationship Orders “contains” Period </vt:lpstr>
      <vt:lpstr>Relationship Orders “purchased by” User </vt:lpstr>
      <vt:lpstr>Relationship User “Failed” Alert</vt:lpstr>
      <vt:lpstr>Relationship Service Package “Includes” OptionalProduct</vt:lpstr>
      <vt:lpstr>Relationship Service Package “Has” Period</vt:lpstr>
      <vt:lpstr>Entities code</vt:lpstr>
      <vt:lpstr>Alert Entity</vt:lpstr>
      <vt:lpstr>Average Sales Optional Product per Service Package Entity</vt:lpstr>
      <vt:lpstr>Best Seller Optional Product Entity</vt:lpstr>
      <vt:lpstr>Employee Entity</vt:lpstr>
      <vt:lpstr>Insolvent Users Entity</vt:lpstr>
      <vt:lpstr>Optional Product Entity</vt:lpstr>
      <vt:lpstr>Orders Entity</vt:lpstr>
      <vt:lpstr>Period Entity</vt:lpstr>
      <vt:lpstr>Service Entity</vt:lpstr>
      <vt:lpstr>Service Package Entity</vt:lpstr>
      <vt:lpstr>Suspended Orders Entity</vt:lpstr>
      <vt:lpstr>Total Purchases per Package Entity</vt:lpstr>
      <vt:lpstr>Total Purchases per Package Validity Period Entity</vt:lpstr>
      <vt:lpstr>Total Sales Per Package Entity</vt:lpstr>
      <vt:lpstr>User Entity</vt:lpstr>
      <vt:lpstr>List of components</vt:lpstr>
      <vt:lpstr>PowerPoint Presentation</vt:lpstr>
      <vt:lpstr>EJBs (Business tier)</vt:lpstr>
      <vt:lpstr>EJBs (Materialized Views)</vt:lpstr>
      <vt:lpstr>Entities (Data Tier)</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 2 Project </dc:title>
  <dc:creator>Gianluca Ruberto</dc:creator>
  <cp:lastModifiedBy>Andrea Prisciantelli</cp:lastModifiedBy>
  <cp:revision>2</cp:revision>
  <dcterms:created xsi:type="dcterms:W3CDTF">2022-05-24T15:00:17Z</dcterms:created>
  <dcterms:modified xsi:type="dcterms:W3CDTF">2022-06-04T10:22:17Z</dcterms:modified>
</cp:coreProperties>
</file>