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501D-A158-4DD7-B6CD-B60550A932C6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EEC-4F5B-47DB-8AEE-6A186F530F2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501D-A158-4DD7-B6CD-B60550A932C6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EEC-4F5B-47DB-8AEE-6A186F530F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501D-A158-4DD7-B6CD-B60550A932C6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EEC-4F5B-47DB-8AEE-6A186F530F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501D-A158-4DD7-B6CD-B60550A932C6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EEC-4F5B-47DB-8AEE-6A186F530F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501D-A158-4DD7-B6CD-B60550A932C6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EEC-4F5B-47DB-8AEE-6A186F530F2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501D-A158-4DD7-B6CD-B60550A932C6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EEC-4F5B-47DB-8AEE-6A186F530F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501D-A158-4DD7-B6CD-B60550A932C6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EEC-4F5B-47DB-8AEE-6A186F530F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501D-A158-4DD7-B6CD-B60550A932C6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EEC-4F5B-47DB-8AEE-6A186F530F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501D-A158-4DD7-B6CD-B60550A932C6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EEC-4F5B-47DB-8AEE-6A186F530F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501D-A158-4DD7-B6CD-B60550A932C6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EEC-4F5B-47DB-8AEE-6A186F530F2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3D7501D-A158-4DD7-B6CD-B60550A932C6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4ABCEEC-4F5B-47DB-8AEE-6A186F530F2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3D7501D-A158-4DD7-B6CD-B60550A932C6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4ABCEEC-4F5B-47DB-8AEE-6A186F530F2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714356"/>
            <a:ext cx="7772400" cy="2071702"/>
          </a:xfrm>
        </p:spPr>
        <p:txBody>
          <a:bodyPr>
            <a:normAutofit fontScale="90000"/>
          </a:bodyPr>
          <a:lstStyle/>
          <a:p>
            <a:r>
              <a:rPr lang="pt-BR" sz="5300" b="1" dirty="0" smtClean="0"/>
              <a:t>Relatório Sobre a Emblemática de vendas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4348" y="2500306"/>
            <a:ext cx="7786742" cy="2857520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tx1"/>
                </a:solidFill>
              </a:rPr>
              <a:t>O E- COMMERCE da empresa EXPLORAR apresentou uma alteração nas vendas nos últimos 3 meses.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DIMINUIÇÃO DAS VENDAS 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6507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e-commerce apresentou um AUMENTO no abandono do carrinho.</a:t>
            </a:r>
          </a:p>
          <a:p>
            <a:endParaRPr lang="pt-BR" dirty="0"/>
          </a:p>
          <a:p>
            <a:r>
              <a:rPr lang="pt-BR" dirty="0" smtClean="0"/>
              <a:t>PENSAMOS então em um modelo de MACHINE LEARNING que identifica clientes propensos  a finalizar as compras.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 equipe de MKT enviará cupom de desconto para esses clientes em potencial.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/>
              <a:t>RESULTADOS DA IA 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ACURÁCIA: 90% de acertos das previsões de clientes.</a:t>
            </a:r>
          </a:p>
          <a:p>
            <a:pPr>
              <a:buNone/>
            </a:pPr>
            <a:endParaRPr lang="pt-BR" sz="4000" dirty="0" smtClean="0"/>
          </a:p>
          <a:p>
            <a:r>
              <a:rPr lang="pt-BR" sz="4000" dirty="0" smtClean="0"/>
              <a:t>RECALL: 85% de acerto de pessoas.</a:t>
            </a:r>
            <a:endParaRPr lang="pt-BR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</TotalTime>
  <Words>90</Words>
  <Application>Microsoft Office PowerPoint</Application>
  <PresentationFormat>Apresentação na tela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Módulo</vt:lpstr>
      <vt:lpstr>Relatório Sobre a Emblemática de vendas  </vt:lpstr>
      <vt:lpstr>DIMINUIÇÃO DAS VENDAS </vt:lpstr>
      <vt:lpstr>SOLUÇÃO</vt:lpstr>
      <vt:lpstr>RESULTADOS DA IA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Sobre a Emblematica de vendas</dc:title>
  <dc:creator>Lucas</dc:creator>
  <cp:lastModifiedBy>Lucas</cp:lastModifiedBy>
  <cp:revision>4</cp:revision>
  <dcterms:created xsi:type="dcterms:W3CDTF">2025-05-06T12:36:18Z</dcterms:created>
  <dcterms:modified xsi:type="dcterms:W3CDTF">2025-05-06T13:15:41Z</dcterms:modified>
</cp:coreProperties>
</file>